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4129" r:id="rId2"/>
    <p:sldId id="256" r:id="rId3"/>
    <p:sldId id="280" r:id="rId4"/>
    <p:sldId id="302" r:id="rId5"/>
    <p:sldId id="275" r:id="rId6"/>
    <p:sldId id="179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3C66"/>
    <a:srgbClr val="320025"/>
    <a:srgbClr val="FA4A00"/>
    <a:srgbClr val="9D7DA4"/>
    <a:srgbClr val="F77524"/>
    <a:srgbClr val="421942"/>
    <a:srgbClr val="842E5D"/>
    <a:srgbClr val="024654"/>
    <a:srgbClr val="FF7300"/>
    <a:srgbClr val="D775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173668-4252-4122-B05D-8E003F1C25EB}" v="2" dt="2025-05-06T22:06:50.6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60"/>
  </p:normalViewPr>
  <p:slideViewPr>
    <p:cSldViewPr snapToGrid="0">
      <p:cViewPr varScale="1">
        <p:scale>
          <a:sx n="70" d="100"/>
          <a:sy n="70" d="100"/>
        </p:scale>
        <p:origin x="768" y="60"/>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D7173668-4252-4122-B05D-8E003F1C25EB}"/>
    <pc:docChg chg="addSld delSld modSld sldOrd">
      <pc:chgData name="Jolie Serrano Delgado" userId="d52b4219-5c60-4a0c-87ad-b1ec335c0c37" providerId="ADAL" clId="{D7173668-4252-4122-B05D-8E003F1C25EB}" dt="2025-05-06T22:06:52.885" v="10" actId="47"/>
      <pc:docMkLst>
        <pc:docMk/>
      </pc:docMkLst>
      <pc:sldChg chg="modSp del mod">
        <pc:chgData name="Jolie Serrano Delgado" userId="d52b4219-5c60-4a0c-87ad-b1ec335c0c37" providerId="ADAL" clId="{D7173668-4252-4122-B05D-8E003F1C25EB}" dt="2025-05-06T22:06:52.885" v="10" actId="47"/>
        <pc:sldMkLst>
          <pc:docMk/>
          <pc:sldMk cId="0" sldId="1420"/>
        </pc:sldMkLst>
        <pc:spChg chg="mod">
          <ac:chgData name="Jolie Serrano Delgado" userId="d52b4219-5c60-4a0c-87ad-b1ec335c0c37" providerId="ADAL" clId="{D7173668-4252-4122-B05D-8E003F1C25EB}" dt="2025-05-06T22:06:43.308" v="7" actId="21"/>
          <ac:spMkLst>
            <pc:docMk/>
            <pc:sldMk cId="0" sldId="1420"/>
            <ac:spMk id="5" creationId="{58E10FA7-5A2D-4C09-8B3F-7195A9CE858D}"/>
          </ac:spMkLst>
        </pc:spChg>
      </pc:sldChg>
      <pc:sldChg chg="del">
        <pc:chgData name="Jolie Serrano Delgado" userId="d52b4219-5c60-4a0c-87ad-b1ec335c0c37" providerId="ADAL" clId="{D7173668-4252-4122-B05D-8E003F1C25EB}" dt="2025-05-06T22:06:29.801" v="3" actId="47"/>
        <pc:sldMkLst>
          <pc:docMk/>
          <pc:sldMk cId="4040804473" sldId="1449"/>
        </pc:sldMkLst>
      </pc:sldChg>
      <pc:sldChg chg="modSp add mod ord">
        <pc:chgData name="Jolie Serrano Delgado" userId="d52b4219-5c60-4a0c-87ad-b1ec335c0c37" providerId="ADAL" clId="{D7173668-4252-4122-B05D-8E003F1C25EB}" dt="2025-05-06T22:06:35.072" v="5" actId="207"/>
        <pc:sldMkLst>
          <pc:docMk/>
          <pc:sldMk cId="3573392034" sldId="1791"/>
        </pc:sldMkLst>
        <pc:spChg chg="mod">
          <ac:chgData name="Jolie Serrano Delgado" userId="d52b4219-5c60-4a0c-87ad-b1ec335c0c37" providerId="ADAL" clId="{D7173668-4252-4122-B05D-8E003F1C25EB}" dt="2025-05-06T22:06:35.072" v="5" actId="207"/>
          <ac:spMkLst>
            <pc:docMk/>
            <pc:sldMk cId="3573392034" sldId="1791"/>
            <ac:spMk id="5" creationId="{7FCA87B9-E211-0E4B-A9F7-DF87D6193A8C}"/>
          </ac:spMkLst>
        </pc:spChg>
      </pc:sldChg>
      <pc:sldChg chg="modSp add mod">
        <pc:chgData name="Jolie Serrano Delgado" userId="d52b4219-5c60-4a0c-87ad-b1ec335c0c37" providerId="ADAL" clId="{D7173668-4252-4122-B05D-8E003F1C25EB}" dt="2025-05-06T22:06:50.639" v="9" actId="207"/>
        <pc:sldMkLst>
          <pc:docMk/>
          <pc:sldMk cId="0" sldId="4129"/>
        </pc:sldMkLst>
        <pc:spChg chg="mod">
          <ac:chgData name="Jolie Serrano Delgado" userId="d52b4219-5c60-4a0c-87ad-b1ec335c0c37" providerId="ADAL" clId="{D7173668-4252-4122-B05D-8E003F1C25EB}" dt="2025-05-06T22:06:38.640" v="6" actId="207"/>
          <ac:spMkLst>
            <pc:docMk/>
            <pc:sldMk cId="0" sldId="4129"/>
            <ac:spMk id="18" creationId="{8F5F15BF-00E8-0146-9639-0FB07145B42A}"/>
          </ac:spMkLst>
        </pc:spChg>
        <pc:spChg chg="mod">
          <ac:chgData name="Jolie Serrano Delgado" userId="d52b4219-5c60-4a0c-87ad-b1ec335c0c37" providerId="ADAL" clId="{D7173668-4252-4122-B05D-8E003F1C25EB}" dt="2025-05-06T22:06:50.639" v="9" actId="20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5/6/2025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5/6/2025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Marcador de posición de imagen 2">
            <a:extLst>
              <a:ext uri="{FF2B5EF4-FFF2-40B4-BE49-F238E27FC236}">
                <a16:creationId xmlns:a16="http://schemas.microsoft.com/office/drawing/2014/main" id="{942D6561-7E1B-42F2-9A3A-1BD0DCCCEA81}"/>
              </a:ext>
            </a:extLst>
          </p:cNvPr>
          <p:cNvSpPr>
            <a:spLocks noGrp="1"/>
          </p:cNvSpPr>
          <p:nvPr>
            <p:ph type="pic" sz="quarter" idx="11"/>
          </p:nvPr>
        </p:nvSpPr>
        <p:spPr>
          <a:xfrm>
            <a:off x="1100048" y="1559674"/>
            <a:ext cx="3738651" cy="3738651"/>
          </a:xfrm>
          <a:prstGeom prst="ellipse">
            <a:avLst/>
          </a:prstGeom>
        </p:spPr>
        <p:txBody>
          <a:bodyPr/>
          <a:lstStyle/>
          <a:p>
            <a:endParaRPr lang="en-US" dirty="0"/>
          </a:p>
        </p:txBody>
      </p:sp>
    </p:spTree>
    <p:extLst>
      <p:ext uri="{BB962C8B-B14F-4D97-AF65-F5344CB8AC3E}">
        <p14:creationId xmlns:p14="http://schemas.microsoft.com/office/powerpoint/2010/main" val="53998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7429500" y="1"/>
            <a:ext cx="3247571" cy="358140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6464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9013557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61" r:id="rId3"/>
    <p:sldLayoutId id="2147483666" r:id="rId4"/>
    <p:sldLayoutId id="2147483667" r:id="rId5"/>
    <p:sldLayoutId id="214748366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dafont.com/es/downcome.font" TargetMode="External"/><Relationship Id="rId2" Type="http://schemas.openxmlformats.org/officeDocument/2006/relationships/hyperlink" Target="https://www.dafont.com/cf-halloween.font" TargetMode="External"/><Relationship Id="rId1" Type="http://schemas.openxmlformats.org/officeDocument/2006/relationships/slideLayout" Target="../slideLayouts/slideLayout5.xml"/><Relationship Id="rId5" Type="http://schemas.openxmlformats.org/officeDocument/2006/relationships/hyperlink" Target="https://free-powerpoint-templates-download.com/" TargetMode="External"/><Relationship Id="rId4" Type="http://schemas.openxmlformats.org/officeDocument/2006/relationships/hyperlink" Target="https://fonts.google.com/specimen/Montserra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CF Halloween </a:t>
            </a:r>
            <a:r>
              <a:rPr lang="en-US" altLang="ja-JP" sz="1400" dirty="0">
                <a:solidFill>
                  <a:schemeClr val="bg1"/>
                </a:solidFill>
                <a:latin typeface="+mn-lt"/>
                <a:cs typeface="Calibri" panose="020F0502020204030204" pitchFamily="34" charset="0"/>
              </a:rPr>
              <a:t>&amp; </a:t>
            </a:r>
            <a:r>
              <a:rPr lang="en-US" altLang="ja-JP" sz="1400" dirty="0" err="1">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Downcome</a:t>
            </a:r>
            <a:r>
              <a:rPr lang="fr-FR" sz="1400" b="1" dirty="0">
                <a:solidFill>
                  <a:schemeClr val="bg1"/>
                </a:solidFill>
                <a:latin typeface="+mj-lt"/>
                <a:hlinkClick r:id="rId4">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B45A6B5-B323-4D0F-8411-D9A0D9D428BF}"/>
              </a:ext>
            </a:extLst>
          </p:cNvPr>
          <p:cNvSpPr/>
          <p:nvPr/>
        </p:nvSpPr>
        <p:spPr>
          <a:xfrm>
            <a:off x="0" y="0"/>
            <a:ext cx="12192000" cy="6858000"/>
          </a:xfrm>
          <a:prstGeom prst="rect">
            <a:avLst/>
          </a:prstGeom>
          <a:gradFill flip="none" rotWithShape="1">
            <a:gsLst>
              <a:gs pos="0">
                <a:srgbClr val="842E5D"/>
              </a:gs>
              <a:gs pos="77000">
                <a:srgbClr val="F77524">
                  <a:shade val="67500"/>
                  <a:satMod val="115000"/>
                </a:srgbClr>
              </a:gs>
              <a:gs pos="100000">
                <a:srgbClr val="F77524">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4">
            <a:extLst>
              <a:ext uri="{FF2B5EF4-FFF2-40B4-BE49-F238E27FC236}">
                <a16:creationId xmlns:a16="http://schemas.microsoft.com/office/drawing/2014/main" id="{AEDE09EF-8B6E-4C4E-B6B1-71AFF82A1E5A}"/>
              </a:ext>
            </a:extLst>
          </p:cNvPr>
          <p:cNvGrpSpPr>
            <a:grpSpLocks noChangeAspect="1"/>
          </p:cNvGrpSpPr>
          <p:nvPr/>
        </p:nvGrpSpPr>
        <p:grpSpPr bwMode="auto">
          <a:xfrm>
            <a:off x="3349625" y="1763711"/>
            <a:ext cx="4922838" cy="4313238"/>
            <a:chOff x="1918" y="646"/>
            <a:chExt cx="3101" cy="2717"/>
          </a:xfrm>
        </p:grpSpPr>
        <p:sp>
          <p:nvSpPr>
            <p:cNvPr id="8" name="Oval 5">
              <a:extLst>
                <a:ext uri="{FF2B5EF4-FFF2-40B4-BE49-F238E27FC236}">
                  <a16:creationId xmlns:a16="http://schemas.microsoft.com/office/drawing/2014/main" id="{0D2790CA-B9D1-4AD8-B73E-67146B6190AE}"/>
                </a:ext>
              </a:extLst>
            </p:cNvPr>
            <p:cNvSpPr>
              <a:spLocks noChangeArrowheads="1"/>
            </p:cNvSpPr>
            <p:nvPr/>
          </p:nvSpPr>
          <p:spPr bwMode="auto">
            <a:xfrm>
              <a:off x="1918" y="1280"/>
              <a:ext cx="2159" cy="20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13A1F343-7938-45B8-98AC-03FECF5BC92D}"/>
                </a:ext>
              </a:extLst>
            </p:cNvPr>
            <p:cNvSpPr>
              <a:spLocks noEditPoints="1"/>
            </p:cNvSpPr>
            <p:nvPr/>
          </p:nvSpPr>
          <p:spPr bwMode="auto">
            <a:xfrm>
              <a:off x="2102" y="646"/>
              <a:ext cx="1743" cy="2156"/>
            </a:xfrm>
            <a:custGeom>
              <a:avLst/>
              <a:gdLst>
                <a:gd name="T0" fmla="*/ 335 w 503"/>
                <a:gd name="T1" fmla="*/ 596 h 622"/>
                <a:gd name="T2" fmla="*/ 267 w 503"/>
                <a:gd name="T3" fmla="*/ 583 h 622"/>
                <a:gd name="T4" fmla="*/ 188 w 503"/>
                <a:gd name="T5" fmla="*/ 365 h 622"/>
                <a:gd name="T6" fmla="*/ 195 w 503"/>
                <a:gd name="T7" fmla="*/ 342 h 622"/>
                <a:gd name="T8" fmla="*/ 162 w 503"/>
                <a:gd name="T9" fmla="*/ 334 h 622"/>
                <a:gd name="T10" fmla="*/ 115 w 503"/>
                <a:gd name="T11" fmla="*/ 348 h 622"/>
                <a:gd name="T12" fmla="*/ 97 w 503"/>
                <a:gd name="T13" fmla="*/ 342 h 622"/>
                <a:gd name="T14" fmla="*/ 207 w 503"/>
                <a:gd name="T15" fmla="*/ 337 h 622"/>
                <a:gd name="T16" fmla="*/ 135 w 503"/>
                <a:gd name="T17" fmla="*/ 319 h 622"/>
                <a:gd name="T18" fmla="*/ 159 w 503"/>
                <a:gd name="T19" fmla="*/ 319 h 622"/>
                <a:gd name="T20" fmla="*/ 192 w 503"/>
                <a:gd name="T21" fmla="*/ 304 h 622"/>
                <a:gd name="T22" fmla="*/ 86 w 503"/>
                <a:gd name="T23" fmla="*/ 254 h 622"/>
                <a:gd name="T24" fmla="*/ 21 w 503"/>
                <a:gd name="T25" fmla="*/ 258 h 622"/>
                <a:gd name="T26" fmla="*/ 46 w 503"/>
                <a:gd name="T27" fmla="*/ 238 h 622"/>
                <a:gd name="T28" fmla="*/ 22 w 503"/>
                <a:gd name="T29" fmla="*/ 217 h 622"/>
                <a:gd name="T30" fmla="*/ 34 w 503"/>
                <a:gd name="T31" fmla="*/ 192 h 622"/>
                <a:gd name="T32" fmla="*/ 84 w 503"/>
                <a:gd name="T33" fmla="*/ 204 h 622"/>
                <a:gd name="T34" fmla="*/ 104 w 503"/>
                <a:gd name="T35" fmla="*/ 193 h 622"/>
                <a:gd name="T36" fmla="*/ 189 w 503"/>
                <a:gd name="T37" fmla="*/ 209 h 622"/>
                <a:gd name="T38" fmla="*/ 298 w 503"/>
                <a:gd name="T39" fmla="*/ 285 h 622"/>
                <a:gd name="T40" fmla="*/ 235 w 503"/>
                <a:gd name="T41" fmla="*/ 213 h 622"/>
                <a:gd name="T42" fmla="*/ 298 w 503"/>
                <a:gd name="T43" fmla="*/ 257 h 622"/>
                <a:gd name="T44" fmla="*/ 320 w 503"/>
                <a:gd name="T45" fmla="*/ 275 h 622"/>
                <a:gd name="T46" fmla="*/ 262 w 503"/>
                <a:gd name="T47" fmla="*/ 170 h 622"/>
                <a:gd name="T48" fmla="*/ 239 w 503"/>
                <a:gd name="T49" fmla="*/ 162 h 622"/>
                <a:gd name="T50" fmla="*/ 273 w 503"/>
                <a:gd name="T51" fmla="*/ 165 h 622"/>
                <a:gd name="T52" fmla="*/ 281 w 503"/>
                <a:gd name="T53" fmla="*/ 165 h 622"/>
                <a:gd name="T54" fmla="*/ 253 w 503"/>
                <a:gd name="T55" fmla="*/ 139 h 622"/>
                <a:gd name="T56" fmla="*/ 271 w 503"/>
                <a:gd name="T57" fmla="*/ 142 h 622"/>
                <a:gd name="T58" fmla="*/ 247 w 503"/>
                <a:gd name="T59" fmla="*/ 109 h 622"/>
                <a:gd name="T60" fmla="*/ 221 w 503"/>
                <a:gd name="T61" fmla="*/ 115 h 622"/>
                <a:gd name="T62" fmla="*/ 305 w 503"/>
                <a:gd name="T63" fmla="*/ 2 h 622"/>
                <a:gd name="T64" fmla="*/ 311 w 503"/>
                <a:gd name="T65" fmla="*/ 19 h 622"/>
                <a:gd name="T66" fmla="*/ 313 w 503"/>
                <a:gd name="T67" fmla="*/ 117 h 622"/>
                <a:gd name="T68" fmla="*/ 352 w 503"/>
                <a:gd name="T69" fmla="*/ 51 h 622"/>
                <a:gd name="T70" fmla="*/ 347 w 503"/>
                <a:gd name="T71" fmla="*/ 105 h 622"/>
                <a:gd name="T72" fmla="*/ 397 w 503"/>
                <a:gd name="T73" fmla="*/ 77 h 622"/>
                <a:gd name="T74" fmla="*/ 353 w 503"/>
                <a:gd name="T75" fmla="*/ 127 h 622"/>
                <a:gd name="T76" fmla="*/ 334 w 503"/>
                <a:gd name="T77" fmla="*/ 192 h 622"/>
                <a:gd name="T78" fmla="*/ 381 w 503"/>
                <a:gd name="T79" fmla="*/ 136 h 622"/>
                <a:gd name="T80" fmla="*/ 370 w 503"/>
                <a:gd name="T81" fmla="*/ 174 h 622"/>
                <a:gd name="T82" fmla="*/ 429 w 503"/>
                <a:gd name="T83" fmla="*/ 117 h 622"/>
                <a:gd name="T84" fmla="*/ 476 w 503"/>
                <a:gd name="T85" fmla="*/ 150 h 622"/>
                <a:gd name="T86" fmla="*/ 361 w 503"/>
                <a:gd name="T87" fmla="*/ 235 h 622"/>
                <a:gd name="T88" fmla="*/ 368 w 503"/>
                <a:gd name="T89" fmla="*/ 260 h 622"/>
                <a:gd name="T90" fmla="*/ 434 w 503"/>
                <a:gd name="T91" fmla="*/ 240 h 622"/>
                <a:gd name="T92" fmla="*/ 447 w 503"/>
                <a:gd name="T93" fmla="*/ 257 h 622"/>
                <a:gd name="T94" fmla="*/ 412 w 503"/>
                <a:gd name="T95" fmla="*/ 291 h 622"/>
                <a:gd name="T96" fmla="*/ 503 w 503"/>
                <a:gd name="T97" fmla="*/ 276 h 622"/>
                <a:gd name="T98" fmla="*/ 385 w 503"/>
                <a:gd name="T99" fmla="*/ 323 h 622"/>
                <a:gd name="T100" fmla="*/ 411 w 503"/>
                <a:gd name="T101" fmla="*/ 352 h 622"/>
                <a:gd name="T102" fmla="*/ 408 w 503"/>
                <a:gd name="T103" fmla="*/ 371 h 622"/>
                <a:gd name="T104" fmla="*/ 414 w 503"/>
                <a:gd name="T105" fmla="*/ 369 h 622"/>
                <a:gd name="T106" fmla="*/ 235 w 503"/>
                <a:gd name="T107" fmla="*/ 352 h 622"/>
                <a:gd name="T108" fmla="*/ 275 w 503"/>
                <a:gd name="T109" fmla="*/ 324 h 622"/>
                <a:gd name="T110" fmla="*/ 227 w 503"/>
                <a:gd name="T111" fmla="*/ 338 h 622"/>
                <a:gd name="T112" fmla="*/ 400 w 503"/>
                <a:gd name="T113" fmla="*/ 301 h 622"/>
                <a:gd name="T114" fmla="*/ 447 w 503"/>
                <a:gd name="T115" fmla="*/ 294 h 622"/>
                <a:gd name="T116" fmla="*/ 188 w 503"/>
                <a:gd name="T117" fmla="*/ 253 h 622"/>
                <a:gd name="T118" fmla="*/ 176 w 503"/>
                <a:gd name="T119" fmla="*/ 231 h 622"/>
                <a:gd name="T120" fmla="*/ 229 w 503"/>
                <a:gd name="T121" fmla="*/ 276 h 622"/>
                <a:gd name="T122" fmla="*/ 323 w 503"/>
                <a:gd name="T123" fmla="*/ 19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03" h="622">
                  <a:moveTo>
                    <a:pt x="339" y="513"/>
                  </a:moveTo>
                  <a:cubicBezTo>
                    <a:pt x="340" y="535"/>
                    <a:pt x="346" y="557"/>
                    <a:pt x="363" y="565"/>
                  </a:cubicBezTo>
                  <a:cubicBezTo>
                    <a:pt x="374" y="572"/>
                    <a:pt x="380" y="568"/>
                    <a:pt x="390" y="572"/>
                  </a:cubicBezTo>
                  <a:cubicBezTo>
                    <a:pt x="395" y="573"/>
                    <a:pt x="410" y="581"/>
                    <a:pt x="408" y="587"/>
                  </a:cubicBezTo>
                  <a:cubicBezTo>
                    <a:pt x="406" y="587"/>
                    <a:pt x="406" y="588"/>
                    <a:pt x="404" y="586"/>
                  </a:cubicBezTo>
                  <a:cubicBezTo>
                    <a:pt x="401" y="583"/>
                    <a:pt x="401" y="584"/>
                    <a:pt x="397" y="583"/>
                  </a:cubicBezTo>
                  <a:cubicBezTo>
                    <a:pt x="395" y="582"/>
                    <a:pt x="395" y="583"/>
                    <a:pt x="394" y="584"/>
                  </a:cubicBezTo>
                  <a:cubicBezTo>
                    <a:pt x="392" y="590"/>
                    <a:pt x="396" y="600"/>
                    <a:pt x="393" y="601"/>
                  </a:cubicBezTo>
                  <a:cubicBezTo>
                    <a:pt x="390" y="603"/>
                    <a:pt x="389" y="598"/>
                    <a:pt x="389" y="596"/>
                  </a:cubicBezTo>
                  <a:cubicBezTo>
                    <a:pt x="388" y="591"/>
                    <a:pt x="387" y="585"/>
                    <a:pt x="383" y="582"/>
                  </a:cubicBezTo>
                  <a:cubicBezTo>
                    <a:pt x="381" y="580"/>
                    <a:pt x="378" y="579"/>
                    <a:pt x="376" y="581"/>
                  </a:cubicBezTo>
                  <a:cubicBezTo>
                    <a:pt x="376" y="583"/>
                    <a:pt x="378" y="585"/>
                    <a:pt x="378" y="586"/>
                  </a:cubicBezTo>
                  <a:cubicBezTo>
                    <a:pt x="379" y="587"/>
                    <a:pt x="380" y="590"/>
                    <a:pt x="380" y="592"/>
                  </a:cubicBezTo>
                  <a:cubicBezTo>
                    <a:pt x="380" y="594"/>
                    <a:pt x="381" y="604"/>
                    <a:pt x="381" y="605"/>
                  </a:cubicBezTo>
                  <a:cubicBezTo>
                    <a:pt x="380" y="606"/>
                    <a:pt x="379" y="607"/>
                    <a:pt x="378" y="606"/>
                  </a:cubicBezTo>
                  <a:cubicBezTo>
                    <a:pt x="377" y="605"/>
                    <a:pt x="377" y="603"/>
                    <a:pt x="376" y="601"/>
                  </a:cubicBezTo>
                  <a:cubicBezTo>
                    <a:pt x="373" y="593"/>
                    <a:pt x="367" y="588"/>
                    <a:pt x="357" y="588"/>
                  </a:cubicBezTo>
                  <a:cubicBezTo>
                    <a:pt x="356" y="588"/>
                    <a:pt x="353" y="588"/>
                    <a:pt x="353" y="591"/>
                  </a:cubicBezTo>
                  <a:cubicBezTo>
                    <a:pt x="353" y="594"/>
                    <a:pt x="360" y="594"/>
                    <a:pt x="363" y="598"/>
                  </a:cubicBezTo>
                  <a:cubicBezTo>
                    <a:pt x="364" y="599"/>
                    <a:pt x="365" y="603"/>
                    <a:pt x="365" y="605"/>
                  </a:cubicBezTo>
                  <a:cubicBezTo>
                    <a:pt x="365" y="607"/>
                    <a:pt x="365" y="608"/>
                    <a:pt x="363" y="608"/>
                  </a:cubicBezTo>
                  <a:cubicBezTo>
                    <a:pt x="362" y="607"/>
                    <a:pt x="361" y="606"/>
                    <a:pt x="360" y="605"/>
                  </a:cubicBezTo>
                  <a:cubicBezTo>
                    <a:pt x="356" y="600"/>
                    <a:pt x="348" y="598"/>
                    <a:pt x="342" y="591"/>
                  </a:cubicBezTo>
                  <a:cubicBezTo>
                    <a:pt x="341" y="590"/>
                    <a:pt x="341" y="590"/>
                    <a:pt x="340" y="587"/>
                  </a:cubicBezTo>
                  <a:cubicBezTo>
                    <a:pt x="339" y="586"/>
                    <a:pt x="338" y="585"/>
                    <a:pt x="337" y="586"/>
                  </a:cubicBezTo>
                  <a:cubicBezTo>
                    <a:pt x="335" y="587"/>
                    <a:pt x="335" y="588"/>
                    <a:pt x="335" y="591"/>
                  </a:cubicBezTo>
                  <a:cubicBezTo>
                    <a:pt x="335" y="593"/>
                    <a:pt x="335" y="594"/>
                    <a:pt x="335" y="596"/>
                  </a:cubicBezTo>
                  <a:cubicBezTo>
                    <a:pt x="334" y="598"/>
                    <a:pt x="333" y="601"/>
                    <a:pt x="332" y="603"/>
                  </a:cubicBezTo>
                  <a:cubicBezTo>
                    <a:pt x="328" y="610"/>
                    <a:pt x="329" y="610"/>
                    <a:pt x="329" y="617"/>
                  </a:cubicBezTo>
                  <a:cubicBezTo>
                    <a:pt x="330" y="619"/>
                    <a:pt x="329" y="620"/>
                    <a:pt x="328" y="621"/>
                  </a:cubicBezTo>
                  <a:cubicBezTo>
                    <a:pt x="327" y="621"/>
                    <a:pt x="327" y="621"/>
                    <a:pt x="327" y="621"/>
                  </a:cubicBezTo>
                  <a:cubicBezTo>
                    <a:pt x="324" y="618"/>
                    <a:pt x="323" y="616"/>
                    <a:pt x="323" y="612"/>
                  </a:cubicBezTo>
                  <a:cubicBezTo>
                    <a:pt x="322" y="597"/>
                    <a:pt x="328" y="594"/>
                    <a:pt x="324" y="588"/>
                  </a:cubicBezTo>
                  <a:cubicBezTo>
                    <a:pt x="322" y="586"/>
                    <a:pt x="320" y="584"/>
                    <a:pt x="318" y="581"/>
                  </a:cubicBezTo>
                  <a:cubicBezTo>
                    <a:pt x="317" y="580"/>
                    <a:pt x="316" y="579"/>
                    <a:pt x="314" y="581"/>
                  </a:cubicBezTo>
                  <a:cubicBezTo>
                    <a:pt x="311" y="584"/>
                    <a:pt x="307" y="588"/>
                    <a:pt x="305" y="593"/>
                  </a:cubicBezTo>
                  <a:cubicBezTo>
                    <a:pt x="304" y="596"/>
                    <a:pt x="302" y="600"/>
                    <a:pt x="304" y="603"/>
                  </a:cubicBezTo>
                  <a:cubicBezTo>
                    <a:pt x="305" y="606"/>
                    <a:pt x="308" y="610"/>
                    <a:pt x="307" y="614"/>
                  </a:cubicBezTo>
                  <a:cubicBezTo>
                    <a:pt x="306" y="615"/>
                    <a:pt x="305" y="615"/>
                    <a:pt x="303" y="614"/>
                  </a:cubicBezTo>
                  <a:cubicBezTo>
                    <a:pt x="302" y="612"/>
                    <a:pt x="301" y="610"/>
                    <a:pt x="300" y="609"/>
                  </a:cubicBezTo>
                  <a:cubicBezTo>
                    <a:pt x="299" y="608"/>
                    <a:pt x="296" y="605"/>
                    <a:pt x="295" y="603"/>
                  </a:cubicBezTo>
                  <a:cubicBezTo>
                    <a:pt x="290" y="594"/>
                    <a:pt x="301" y="588"/>
                    <a:pt x="299" y="584"/>
                  </a:cubicBezTo>
                  <a:cubicBezTo>
                    <a:pt x="297" y="581"/>
                    <a:pt x="293" y="586"/>
                    <a:pt x="292" y="587"/>
                  </a:cubicBezTo>
                  <a:cubicBezTo>
                    <a:pt x="290" y="588"/>
                    <a:pt x="288" y="592"/>
                    <a:pt x="285" y="594"/>
                  </a:cubicBezTo>
                  <a:cubicBezTo>
                    <a:pt x="281" y="602"/>
                    <a:pt x="283" y="606"/>
                    <a:pt x="283" y="616"/>
                  </a:cubicBezTo>
                  <a:cubicBezTo>
                    <a:pt x="282" y="620"/>
                    <a:pt x="280" y="622"/>
                    <a:pt x="278" y="618"/>
                  </a:cubicBezTo>
                  <a:cubicBezTo>
                    <a:pt x="276" y="615"/>
                    <a:pt x="275" y="612"/>
                    <a:pt x="274" y="608"/>
                  </a:cubicBezTo>
                  <a:cubicBezTo>
                    <a:pt x="272" y="599"/>
                    <a:pt x="279" y="594"/>
                    <a:pt x="279" y="590"/>
                  </a:cubicBezTo>
                  <a:cubicBezTo>
                    <a:pt x="277" y="586"/>
                    <a:pt x="272" y="591"/>
                    <a:pt x="271" y="592"/>
                  </a:cubicBezTo>
                  <a:cubicBezTo>
                    <a:pt x="268" y="594"/>
                    <a:pt x="266" y="595"/>
                    <a:pt x="262" y="597"/>
                  </a:cubicBezTo>
                  <a:cubicBezTo>
                    <a:pt x="259" y="599"/>
                    <a:pt x="256" y="604"/>
                    <a:pt x="253" y="607"/>
                  </a:cubicBezTo>
                  <a:cubicBezTo>
                    <a:pt x="252" y="609"/>
                    <a:pt x="251" y="609"/>
                    <a:pt x="250" y="607"/>
                  </a:cubicBezTo>
                  <a:cubicBezTo>
                    <a:pt x="249" y="602"/>
                    <a:pt x="253" y="595"/>
                    <a:pt x="256" y="593"/>
                  </a:cubicBezTo>
                  <a:cubicBezTo>
                    <a:pt x="259" y="590"/>
                    <a:pt x="268" y="585"/>
                    <a:pt x="267" y="583"/>
                  </a:cubicBezTo>
                  <a:cubicBezTo>
                    <a:pt x="266" y="580"/>
                    <a:pt x="259" y="579"/>
                    <a:pt x="255" y="580"/>
                  </a:cubicBezTo>
                  <a:cubicBezTo>
                    <a:pt x="251" y="580"/>
                    <a:pt x="248" y="582"/>
                    <a:pt x="245" y="584"/>
                  </a:cubicBezTo>
                  <a:cubicBezTo>
                    <a:pt x="240" y="585"/>
                    <a:pt x="237" y="587"/>
                    <a:pt x="235" y="590"/>
                  </a:cubicBezTo>
                  <a:cubicBezTo>
                    <a:pt x="233" y="591"/>
                    <a:pt x="232" y="592"/>
                    <a:pt x="231" y="594"/>
                  </a:cubicBezTo>
                  <a:cubicBezTo>
                    <a:pt x="230" y="595"/>
                    <a:pt x="229" y="597"/>
                    <a:pt x="226" y="594"/>
                  </a:cubicBezTo>
                  <a:cubicBezTo>
                    <a:pt x="224" y="591"/>
                    <a:pt x="236" y="579"/>
                    <a:pt x="239" y="576"/>
                  </a:cubicBezTo>
                  <a:cubicBezTo>
                    <a:pt x="248" y="570"/>
                    <a:pt x="253" y="570"/>
                    <a:pt x="263" y="568"/>
                  </a:cubicBezTo>
                  <a:cubicBezTo>
                    <a:pt x="283" y="565"/>
                    <a:pt x="295" y="559"/>
                    <a:pt x="296" y="536"/>
                  </a:cubicBezTo>
                  <a:cubicBezTo>
                    <a:pt x="297" y="475"/>
                    <a:pt x="291" y="501"/>
                    <a:pt x="299" y="437"/>
                  </a:cubicBezTo>
                  <a:cubicBezTo>
                    <a:pt x="299" y="435"/>
                    <a:pt x="298" y="414"/>
                    <a:pt x="298" y="409"/>
                  </a:cubicBezTo>
                  <a:cubicBezTo>
                    <a:pt x="298" y="408"/>
                    <a:pt x="298" y="406"/>
                    <a:pt x="297" y="406"/>
                  </a:cubicBezTo>
                  <a:cubicBezTo>
                    <a:pt x="288" y="402"/>
                    <a:pt x="288" y="402"/>
                    <a:pt x="288" y="402"/>
                  </a:cubicBezTo>
                  <a:cubicBezTo>
                    <a:pt x="282" y="400"/>
                    <a:pt x="236" y="380"/>
                    <a:pt x="235" y="379"/>
                  </a:cubicBezTo>
                  <a:cubicBezTo>
                    <a:pt x="233" y="377"/>
                    <a:pt x="219" y="362"/>
                    <a:pt x="218" y="362"/>
                  </a:cubicBezTo>
                  <a:cubicBezTo>
                    <a:pt x="217" y="361"/>
                    <a:pt x="213" y="361"/>
                    <a:pt x="211" y="360"/>
                  </a:cubicBezTo>
                  <a:cubicBezTo>
                    <a:pt x="210" y="360"/>
                    <a:pt x="209" y="359"/>
                    <a:pt x="208" y="359"/>
                  </a:cubicBezTo>
                  <a:cubicBezTo>
                    <a:pt x="205" y="358"/>
                    <a:pt x="202" y="356"/>
                    <a:pt x="199" y="354"/>
                  </a:cubicBezTo>
                  <a:cubicBezTo>
                    <a:pt x="196" y="353"/>
                    <a:pt x="196" y="354"/>
                    <a:pt x="192" y="355"/>
                  </a:cubicBezTo>
                  <a:cubicBezTo>
                    <a:pt x="187" y="358"/>
                    <a:pt x="189" y="357"/>
                    <a:pt x="186" y="362"/>
                  </a:cubicBezTo>
                  <a:cubicBezTo>
                    <a:pt x="185" y="364"/>
                    <a:pt x="186" y="368"/>
                    <a:pt x="186" y="371"/>
                  </a:cubicBezTo>
                  <a:cubicBezTo>
                    <a:pt x="187" y="371"/>
                    <a:pt x="187" y="371"/>
                    <a:pt x="188" y="372"/>
                  </a:cubicBezTo>
                  <a:cubicBezTo>
                    <a:pt x="195" y="373"/>
                    <a:pt x="195" y="373"/>
                    <a:pt x="195" y="373"/>
                  </a:cubicBezTo>
                  <a:cubicBezTo>
                    <a:pt x="196" y="373"/>
                    <a:pt x="204" y="371"/>
                    <a:pt x="205" y="371"/>
                  </a:cubicBezTo>
                  <a:cubicBezTo>
                    <a:pt x="205" y="369"/>
                    <a:pt x="205" y="363"/>
                    <a:pt x="204" y="360"/>
                  </a:cubicBezTo>
                  <a:cubicBezTo>
                    <a:pt x="202" y="360"/>
                    <a:pt x="199" y="359"/>
                    <a:pt x="196" y="359"/>
                  </a:cubicBezTo>
                  <a:cubicBezTo>
                    <a:pt x="193" y="359"/>
                    <a:pt x="193" y="361"/>
                    <a:pt x="191" y="362"/>
                  </a:cubicBezTo>
                  <a:cubicBezTo>
                    <a:pt x="190" y="363"/>
                    <a:pt x="188" y="364"/>
                    <a:pt x="188" y="365"/>
                  </a:cubicBezTo>
                  <a:cubicBezTo>
                    <a:pt x="191" y="368"/>
                    <a:pt x="192" y="369"/>
                    <a:pt x="194" y="369"/>
                  </a:cubicBezTo>
                  <a:cubicBezTo>
                    <a:pt x="195" y="369"/>
                    <a:pt x="196" y="368"/>
                    <a:pt x="197" y="368"/>
                  </a:cubicBezTo>
                  <a:cubicBezTo>
                    <a:pt x="197" y="366"/>
                    <a:pt x="197" y="366"/>
                    <a:pt x="197" y="365"/>
                  </a:cubicBezTo>
                  <a:cubicBezTo>
                    <a:pt x="199" y="365"/>
                    <a:pt x="199" y="365"/>
                    <a:pt x="199" y="365"/>
                  </a:cubicBezTo>
                  <a:cubicBezTo>
                    <a:pt x="199" y="368"/>
                    <a:pt x="199" y="368"/>
                    <a:pt x="196" y="369"/>
                  </a:cubicBezTo>
                  <a:cubicBezTo>
                    <a:pt x="195" y="369"/>
                    <a:pt x="193" y="370"/>
                    <a:pt x="192" y="370"/>
                  </a:cubicBezTo>
                  <a:cubicBezTo>
                    <a:pt x="192" y="370"/>
                    <a:pt x="190" y="368"/>
                    <a:pt x="189" y="368"/>
                  </a:cubicBezTo>
                  <a:cubicBezTo>
                    <a:pt x="188" y="366"/>
                    <a:pt x="187" y="366"/>
                    <a:pt x="186" y="365"/>
                  </a:cubicBezTo>
                  <a:cubicBezTo>
                    <a:pt x="187" y="364"/>
                    <a:pt x="186" y="365"/>
                    <a:pt x="187" y="364"/>
                  </a:cubicBezTo>
                  <a:cubicBezTo>
                    <a:pt x="188" y="363"/>
                    <a:pt x="193" y="358"/>
                    <a:pt x="194" y="358"/>
                  </a:cubicBezTo>
                  <a:cubicBezTo>
                    <a:pt x="196" y="357"/>
                    <a:pt x="203" y="358"/>
                    <a:pt x="205" y="359"/>
                  </a:cubicBezTo>
                  <a:cubicBezTo>
                    <a:pt x="207" y="359"/>
                    <a:pt x="207" y="371"/>
                    <a:pt x="207" y="373"/>
                  </a:cubicBezTo>
                  <a:cubicBezTo>
                    <a:pt x="205" y="373"/>
                    <a:pt x="201" y="375"/>
                    <a:pt x="199" y="375"/>
                  </a:cubicBezTo>
                  <a:cubicBezTo>
                    <a:pt x="197" y="376"/>
                    <a:pt x="196" y="376"/>
                    <a:pt x="196" y="376"/>
                  </a:cubicBezTo>
                  <a:cubicBezTo>
                    <a:pt x="195" y="376"/>
                    <a:pt x="194" y="376"/>
                    <a:pt x="193" y="376"/>
                  </a:cubicBezTo>
                  <a:cubicBezTo>
                    <a:pt x="192" y="375"/>
                    <a:pt x="185" y="375"/>
                    <a:pt x="183" y="374"/>
                  </a:cubicBezTo>
                  <a:cubicBezTo>
                    <a:pt x="182" y="374"/>
                    <a:pt x="182" y="371"/>
                    <a:pt x="182" y="370"/>
                  </a:cubicBezTo>
                  <a:cubicBezTo>
                    <a:pt x="182" y="368"/>
                    <a:pt x="181" y="365"/>
                    <a:pt x="181" y="363"/>
                  </a:cubicBezTo>
                  <a:cubicBezTo>
                    <a:pt x="182" y="362"/>
                    <a:pt x="184" y="357"/>
                    <a:pt x="185" y="356"/>
                  </a:cubicBezTo>
                  <a:cubicBezTo>
                    <a:pt x="186" y="354"/>
                    <a:pt x="187" y="354"/>
                    <a:pt x="188" y="353"/>
                  </a:cubicBezTo>
                  <a:cubicBezTo>
                    <a:pt x="190" y="352"/>
                    <a:pt x="193" y="350"/>
                    <a:pt x="195" y="349"/>
                  </a:cubicBezTo>
                  <a:cubicBezTo>
                    <a:pt x="196" y="348"/>
                    <a:pt x="196" y="348"/>
                    <a:pt x="197" y="348"/>
                  </a:cubicBezTo>
                  <a:cubicBezTo>
                    <a:pt x="200" y="349"/>
                    <a:pt x="202" y="350"/>
                    <a:pt x="204" y="351"/>
                  </a:cubicBezTo>
                  <a:cubicBezTo>
                    <a:pt x="206" y="352"/>
                    <a:pt x="210" y="354"/>
                    <a:pt x="212" y="354"/>
                  </a:cubicBezTo>
                  <a:cubicBezTo>
                    <a:pt x="211" y="353"/>
                    <a:pt x="210" y="346"/>
                    <a:pt x="209" y="346"/>
                  </a:cubicBezTo>
                  <a:cubicBezTo>
                    <a:pt x="209" y="346"/>
                    <a:pt x="202" y="343"/>
                    <a:pt x="201" y="343"/>
                  </a:cubicBezTo>
                  <a:cubicBezTo>
                    <a:pt x="199" y="343"/>
                    <a:pt x="197" y="343"/>
                    <a:pt x="195" y="342"/>
                  </a:cubicBezTo>
                  <a:cubicBezTo>
                    <a:pt x="194" y="342"/>
                    <a:pt x="193" y="341"/>
                    <a:pt x="191" y="342"/>
                  </a:cubicBezTo>
                  <a:cubicBezTo>
                    <a:pt x="185" y="346"/>
                    <a:pt x="185" y="346"/>
                    <a:pt x="185" y="346"/>
                  </a:cubicBezTo>
                  <a:cubicBezTo>
                    <a:pt x="184" y="347"/>
                    <a:pt x="184" y="347"/>
                    <a:pt x="184" y="348"/>
                  </a:cubicBezTo>
                  <a:cubicBezTo>
                    <a:pt x="183" y="349"/>
                    <a:pt x="182" y="352"/>
                    <a:pt x="181" y="353"/>
                  </a:cubicBezTo>
                  <a:cubicBezTo>
                    <a:pt x="181" y="352"/>
                    <a:pt x="183" y="346"/>
                    <a:pt x="183" y="346"/>
                  </a:cubicBezTo>
                  <a:cubicBezTo>
                    <a:pt x="184" y="345"/>
                    <a:pt x="189" y="341"/>
                    <a:pt x="190" y="341"/>
                  </a:cubicBezTo>
                  <a:cubicBezTo>
                    <a:pt x="190" y="340"/>
                    <a:pt x="190" y="340"/>
                    <a:pt x="190" y="340"/>
                  </a:cubicBezTo>
                  <a:cubicBezTo>
                    <a:pt x="188" y="340"/>
                    <a:pt x="186" y="339"/>
                    <a:pt x="184" y="339"/>
                  </a:cubicBezTo>
                  <a:cubicBezTo>
                    <a:pt x="183" y="341"/>
                    <a:pt x="178" y="349"/>
                    <a:pt x="174" y="351"/>
                  </a:cubicBezTo>
                  <a:cubicBezTo>
                    <a:pt x="174" y="351"/>
                    <a:pt x="174" y="352"/>
                    <a:pt x="173" y="352"/>
                  </a:cubicBezTo>
                  <a:cubicBezTo>
                    <a:pt x="171" y="354"/>
                    <a:pt x="169" y="356"/>
                    <a:pt x="167" y="358"/>
                  </a:cubicBezTo>
                  <a:cubicBezTo>
                    <a:pt x="165" y="360"/>
                    <a:pt x="166" y="359"/>
                    <a:pt x="166" y="362"/>
                  </a:cubicBezTo>
                  <a:cubicBezTo>
                    <a:pt x="166" y="364"/>
                    <a:pt x="166" y="366"/>
                    <a:pt x="167" y="368"/>
                  </a:cubicBezTo>
                  <a:cubicBezTo>
                    <a:pt x="166" y="369"/>
                    <a:pt x="164" y="370"/>
                    <a:pt x="163" y="371"/>
                  </a:cubicBezTo>
                  <a:cubicBezTo>
                    <a:pt x="162" y="371"/>
                    <a:pt x="160" y="372"/>
                    <a:pt x="158" y="372"/>
                  </a:cubicBezTo>
                  <a:cubicBezTo>
                    <a:pt x="154" y="372"/>
                    <a:pt x="149" y="371"/>
                    <a:pt x="146" y="371"/>
                  </a:cubicBezTo>
                  <a:cubicBezTo>
                    <a:pt x="147" y="371"/>
                    <a:pt x="150" y="371"/>
                    <a:pt x="151" y="371"/>
                  </a:cubicBezTo>
                  <a:cubicBezTo>
                    <a:pt x="152" y="371"/>
                    <a:pt x="159" y="372"/>
                    <a:pt x="160" y="371"/>
                  </a:cubicBezTo>
                  <a:cubicBezTo>
                    <a:pt x="162" y="371"/>
                    <a:pt x="164" y="369"/>
                    <a:pt x="166" y="368"/>
                  </a:cubicBezTo>
                  <a:cubicBezTo>
                    <a:pt x="166" y="365"/>
                    <a:pt x="165" y="364"/>
                    <a:pt x="165" y="362"/>
                  </a:cubicBezTo>
                  <a:cubicBezTo>
                    <a:pt x="165" y="358"/>
                    <a:pt x="164" y="359"/>
                    <a:pt x="167" y="356"/>
                  </a:cubicBezTo>
                  <a:cubicBezTo>
                    <a:pt x="171" y="352"/>
                    <a:pt x="171" y="352"/>
                    <a:pt x="171" y="352"/>
                  </a:cubicBezTo>
                  <a:cubicBezTo>
                    <a:pt x="173" y="350"/>
                    <a:pt x="176" y="348"/>
                    <a:pt x="177" y="346"/>
                  </a:cubicBezTo>
                  <a:cubicBezTo>
                    <a:pt x="181" y="340"/>
                    <a:pt x="181" y="340"/>
                    <a:pt x="181" y="340"/>
                  </a:cubicBezTo>
                  <a:cubicBezTo>
                    <a:pt x="181" y="339"/>
                    <a:pt x="182" y="339"/>
                    <a:pt x="182" y="338"/>
                  </a:cubicBezTo>
                  <a:cubicBezTo>
                    <a:pt x="179" y="337"/>
                    <a:pt x="177" y="336"/>
                    <a:pt x="172" y="335"/>
                  </a:cubicBezTo>
                  <a:cubicBezTo>
                    <a:pt x="171" y="335"/>
                    <a:pt x="162" y="335"/>
                    <a:pt x="162" y="334"/>
                  </a:cubicBezTo>
                  <a:cubicBezTo>
                    <a:pt x="161" y="336"/>
                    <a:pt x="161" y="337"/>
                    <a:pt x="161" y="338"/>
                  </a:cubicBezTo>
                  <a:cubicBezTo>
                    <a:pt x="160" y="339"/>
                    <a:pt x="160" y="339"/>
                    <a:pt x="161" y="340"/>
                  </a:cubicBezTo>
                  <a:cubicBezTo>
                    <a:pt x="161" y="341"/>
                    <a:pt x="162" y="341"/>
                    <a:pt x="162" y="343"/>
                  </a:cubicBezTo>
                  <a:cubicBezTo>
                    <a:pt x="162" y="348"/>
                    <a:pt x="162" y="348"/>
                    <a:pt x="162" y="348"/>
                  </a:cubicBezTo>
                  <a:cubicBezTo>
                    <a:pt x="162" y="349"/>
                    <a:pt x="162" y="349"/>
                    <a:pt x="162" y="350"/>
                  </a:cubicBezTo>
                  <a:cubicBezTo>
                    <a:pt x="159" y="351"/>
                    <a:pt x="154" y="353"/>
                    <a:pt x="151" y="353"/>
                  </a:cubicBezTo>
                  <a:cubicBezTo>
                    <a:pt x="151" y="352"/>
                    <a:pt x="160" y="350"/>
                    <a:pt x="161" y="350"/>
                  </a:cubicBezTo>
                  <a:cubicBezTo>
                    <a:pt x="160" y="343"/>
                    <a:pt x="160" y="343"/>
                    <a:pt x="160" y="343"/>
                  </a:cubicBezTo>
                  <a:cubicBezTo>
                    <a:pt x="160" y="340"/>
                    <a:pt x="159" y="340"/>
                    <a:pt x="158" y="339"/>
                  </a:cubicBezTo>
                  <a:cubicBezTo>
                    <a:pt x="158" y="338"/>
                    <a:pt x="159" y="337"/>
                    <a:pt x="159" y="336"/>
                  </a:cubicBezTo>
                  <a:cubicBezTo>
                    <a:pt x="152" y="338"/>
                    <a:pt x="152" y="338"/>
                    <a:pt x="152" y="338"/>
                  </a:cubicBezTo>
                  <a:cubicBezTo>
                    <a:pt x="147" y="340"/>
                    <a:pt x="145" y="342"/>
                    <a:pt x="141" y="345"/>
                  </a:cubicBezTo>
                  <a:cubicBezTo>
                    <a:pt x="140" y="345"/>
                    <a:pt x="139" y="345"/>
                    <a:pt x="139" y="348"/>
                  </a:cubicBezTo>
                  <a:cubicBezTo>
                    <a:pt x="139" y="349"/>
                    <a:pt x="139" y="351"/>
                    <a:pt x="139" y="352"/>
                  </a:cubicBezTo>
                  <a:cubicBezTo>
                    <a:pt x="138" y="353"/>
                    <a:pt x="132" y="357"/>
                    <a:pt x="129" y="358"/>
                  </a:cubicBezTo>
                  <a:cubicBezTo>
                    <a:pt x="128" y="359"/>
                    <a:pt x="128" y="359"/>
                    <a:pt x="127" y="361"/>
                  </a:cubicBezTo>
                  <a:cubicBezTo>
                    <a:pt x="121" y="370"/>
                    <a:pt x="121" y="370"/>
                    <a:pt x="121" y="370"/>
                  </a:cubicBezTo>
                  <a:cubicBezTo>
                    <a:pt x="121" y="371"/>
                    <a:pt x="122" y="374"/>
                    <a:pt x="122" y="376"/>
                  </a:cubicBezTo>
                  <a:cubicBezTo>
                    <a:pt x="121" y="374"/>
                    <a:pt x="121" y="374"/>
                    <a:pt x="121" y="374"/>
                  </a:cubicBezTo>
                  <a:cubicBezTo>
                    <a:pt x="120" y="369"/>
                    <a:pt x="121" y="371"/>
                    <a:pt x="124" y="364"/>
                  </a:cubicBezTo>
                  <a:cubicBezTo>
                    <a:pt x="125" y="362"/>
                    <a:pt x="126" y="359"/>
                    <a:pt x="128" y="358"/>
                  </a:cubicBezTo>
                  <a:cubicBezTo>
                    <a:pt x="129" y="357"/>
                    <a:pt x="130" y="356"/>
                    <a:pt x="132" y="356"/>
                  </a:cubicBezTo>
                  <a:cubicBezTo>
                    <a:pt x="137" y="351"/>
                    <a:pt x="137" y="351"/>
                    <a:pt x="137" y="351"/>
                  </a:cubicBezTo>
                  <a:cubicBezTo>
                    <a:pt x="137" y="347"/>
                    <a:pt x="137" y="347"/>
                    <a:pt x="137" y="347"/>
                  </a:cubicBezTo>
                  <a:cubicBezTo>
                    <a:pt x="133" y="349"/>
                    <a:pt x="133" y="348"/>
                    <a:pt x="126" y="348"/>
                  </a:cubicBezTo>
                  <a:cubicBezTo>
                    <a:pt x="125" y="348"/>
                    <a:pt x="124" y="348"/>
                    <a:pt x="123" y="348"/>
                  </a:cubicBezTo>
                  <a:cubicBezTo>
                    <a:pt x="120" y="348"/>
                    <a:pt x="118" y="348"/>
                    <a:pt x="115" y="348"/>
                  </a:cubicBezTo>
                  <a:cubicBezTo>
                    <a:pt x="114" y="349"/>
                    <a:pt x="114" y="350"/>
                    <a:pt x="113" y="354"/>
                  </a:cubicBezTo>
                  <a:cubicBezTo>
                    <a:pt x="111" y="359"/>
                    <a:pt x="112" y="359"/>
                    <a:pt x="108" y="363"/>
                  </a:cubicBezTo>
                  <a:cubicBezTo>
                    <a:pt x="108" y="364"/>
                    <a:pt x="108" y="364"/>
                    <a:pt x="107" y="365"/>
                  </a:cubicBezTo>
                  <a:cubicBezTo>
                    <a:pt x="105" y="366"/>
                    <a:pt x="105" y="366"/>
                    <a:pt x="105" y="366"/>
                  </a:cubicBezTo>
                  <a:cubicBezTo>
                    <a:pt x="105" y="368"/>
                    <a:pt x="104" y="369"/>
                    <a:pt x="103" y="369"/>
                  </a:cubicBezTo>
                  <a:cubicBezTo>
                    <a:pt x="98" y="374"/>
                    <a:pt x="100" y="373"/>
                    <a:pt x="94" y="371"/>
                  </a:cubicBezTo>
                  <a:cubicBezTo>
                    <a:pt x="93" y="371"/>
                    <a:pt x="92" y="371"/>
                    <a:pt x="92" y="371"/>
                  </a:cubicBezTo>
                  <a:cubicBezTo>
                    <a:pt x="90" y="370"/>
                    <a:pt x="86" y="373"/>
                    <a:pt x="85" y="374"/>
                  </a:cubicBezTo>
                  <a:cubicBezTo>
                    <a:pt x="85" y="373"/>
                    <a:pt x="86" y="373"/>
                    <a:pt x="88" y="372"/>
                  </a:cubicBezTo>
                  <a:cubicBezTo>
                    <a:pt x="93" y="369"/>
                    <a:pt x="90" y="370"/>
                    <a:pt x="98" y="372"/>
                  </a:cubicBezTo>
                  <a:cubicBezTo>
                    <a:pt x="99" y="372"/>
                    <a:pt x="99" y="371"/>
                    <a:pt x="102" y="369"/>
                  </a:cubicBezTo>
                  <a:cubicBezTo>
                    <a:pt x="102" y="369"/>
                    <a:pt x="103" y="368"/>
                    <a:pt x="103" y="366"/>
                  </a:cubicBezTo>
                  <a:cubicBezTo>
                    <a:pt x="105" y="365"/>
                    <a:pt x="106" y="365"/>
                    <a:pt x="107" y="363"/>
                  </a:cubicBezTo>
                  <a:cubicBezTo>
                    <a:pt x="107" y="362"/>
                    <a:pt x="108" y="360"/>
                    <a:pt x="110" y="358"/>
                  </a:cubicBezTo>
                  <a:cubicBezTo>
                    <a:pt x="113" y="347"/>
                    <a:pt x="113" y="347"/>
                    <a:pt x="113" y="347"/>
                  </a:cubicBezTo>
                  <a:cubicBezTo>
                    <a:pt x="114" y="347"/>
                    <a:pt x="114" y="347"/>
                    <a:pt x="115" y="346"/>
                  </a:cubicBezTo>
                  <a:cubicBezTo>
                    <a:pt x="114" y="346"/>
                    <a:pt x="115" y="346"/>
                    <a:pt x="114" y="346"/>
                  </a:cubicBezTo>
                  <a:cubicBezTo>
                    <a:pt x="112" y="345"/>
                    <a:pt x="112" y="345"/>
                    <a:pt x="112" y="345"/>
                  </a:cubicBezTo>
                  <a:cubicBezTo>
                    <a:pt x="111" y="346"/>
                    <a:pt x="110" y="346"/>
                    <a:pt x="108" y="348"/>
                  </a:cubicBezTo>
                  <a:cubicBezTo>
                    <a:pt x="103" y="356"/>
                    <a:pt x="106" y="354"/>
                    <a:pt x="97" y="355"/>
                  </a:cubicBezTo>
                  <a:cubicBezTo>
                    <a:pt x="95" y="355"/>
                    <a:pt x="95" y="358"/>
                    <a:pt x="93" y="359"/>
                  </a:cubicBezTo>
                  <a:cubicBezTo>
                    <a:pt x="95" y="355"/>
                    <a:pt x="95" y="355"/>
                    <a:pt x="95" y="355"/>
                  </a:cubicBezTo>
                  <a:cubicBezTo>
                    <a:pt x="96" y="353"/>
                    <a:pt x="101" y="354"/>
                    <a:pt x="103" y="353"/>
                  </a:cubicBezTo>
                  <a:cubicBezTo>
                    <a:pt x="104" y="353"/>
                    <a:pt x="106" y="347"/>
                    <a:pt x="107" y="346"/>
                  </a:cubicBezTo>
                  <a:cubicBezTo>
                    <a:pt x="108" y="343"/>
                    <a:pt x="110" y="345"/>
                    <a:pt x="110" y="342"/>
                  </a:cubicBezTo>
                  <a:cubicBezTo>
                    <a:pt x="104" y="339"/>
                    <a:pt x="107" y="339"/>
                    <a:pt x="100" y="341"/>
                  </a:cubicBezTo>
                  <a:cubicBezTo>
                    <a:pt x="99" y="341"/>
                    <a:pt x="98" y="342"/>
                    <a:pt x="97" y="342"/>
                  </a:cubicBezTo>
                  <a:cubicBezTo>
                    <a:pt x="96" y="342"/>
                    <a:pt x="97" y="341"/>
                    <a:pt x="96" y="345"/>
                  </a:cubicBezTo>
                  <a:cubicBezTo>
                    <a:pt x="94" y="349"/>
                    <a:pt x="93" y="349"/>
                    <a:pt x="88" y="352"/>
                  </a:cubicBezTo>
                  <a:cubicBezTo>
                    <a:pt x="86" y="353"/>
                    <a:pt x="85" y="353"/>
                    <a:pt x="82" y="354"/>
                  </a:cubicBezTo>
                  <a:cubicBezTo>
                    <a:pt x="76" y="356"/>
                    <a:pt x="79" y="356"/>
                    <a:pt x="74" y="360"/>
                  </a:cubicBezTo>
                  <a:cubicBezTo>
                    <a:pt x="74" y="362"/>
                    <a:pt x="73" y="364"/>
                    <a:pt x="73" y="368"/>
                  </a:cubicBezTo>
                  <a:cubicBezTo>
                    <a:pt x="73" y="365"/>
                    <a:pt x="73" y="363"/>
                    <a:pt x="73" y="362"/>
                  </a:cubicBezTo>
                  <a:cubicBezTo>
                    <a:pt x="74" y="358"/>
                    <a:pt x="73" y="360"/>
                    <a:pt x="77" y="356"/>
                  </a:cubicBezTo>
                  <a:cubicBezTo>
                    <a:pt x="78" y="355"/>
                    <a:pt x="78" y="354"/>
                    <a:pt x="80" y="354"/>
                  </a:cubicBezTo>
                  <a:cubicBezTo>
                    <a:pt x="82" y="353"/>
                    <a:pt x="83" y="353"/>
                    <a:pt x="84" y="352"/>
                  </a:cubicBezTo>
                  <a:cubicBezTo>
                    <a:pt x="86" y="352"/>
                    <a:pt x="89" y="350"/>
                    <a:pt x="91" y="348"/>
                  </a:cubicBezTo>
                  <a:cubicBezTo>
                    <a:pt x="93" y="347"/>
                    <a:pt x="92" y="347"/>
                    <a:pt x="93" y="345"/>
                  </a:cubicBezTo>
                  <a:cubicBezTo>
                    <a:pt x="92" y="345"/>
                    <a:pt x="91" y="345"/>
                    <a:pt x="90" y="345"/>
                  </a:cubicBezTo>
                  <a:cubicBezTo>
                    <a:pt x="86" y="345"/>
                    <a:pt x="88" y="346"/>
                    <a:pt x="85" y="343"/>
                  </a:cubicBezTo>
                  <a:cubicBezTo>
                    <a:pt x="85" y="343"/>
                    <a:pt x="84" y="342"/>
                    <a:pt x="83" y="342"/>
                  </a:cubicBezTo>
                  <a:cubicBezTo>
                    <a:pt x="81" y="340"/>
                    <a:pt x="80" y="337"/>
                    <a:pt x="79" y="334"/>
                  </a:cubicBezTo>
                  <a:cubicBezTo>
                    <a:pt x="76" y="329"/>
                    <a:pt x="76" y="329"/>
                    <a:pt x="76" y="329"/>
                  </a:cubicBezTo>
                  <a:cubicBezTo>
                    <a:pt x="78" y="331"/>
                    <a:pt x="81" y="338"/>
                    <a:pt x="84" y="340"/>
                  </a:cubicBezTo>
                  <a:cubicBezTo>
                    <a:pt x="89" y="343"/>
                    <a:pt x="85" y="342"/>
                    <a:pt x="94" y="342"/>
                  </a:cubicBezTo>
                  <a:cubicBezTo>
                    <a:pt x="95" y="341"/>
                    <a:pt x="95" y="340"/>
                    <a:pt x="96" y="340"/>
                  </a:cubicBezTo>
                  <a:cubicBezTo>
                    <a:pt x="98" y="340"/>
                    <a:pt x="99" y="339"/>
                    <a:pt x="100" y="339"/>
                  </a:cubicBezTo>
                  <a:cubicBezTo>
                    <a:pt x="106" y="337"/>
                    <a:pt x="104" y="336"/>
                    <a:pt x="113" y="341"/>
                  </a:cubicBezTo>
                  <a:cubicBezTo>
                    <a:pt x="120" y="346"/>
                    <a:pt x="116" y="345"/>
                    <a:pt x="127" y="345"/>
                  </a:cubicBezTo>
                  <a:cubicBezTo>
                    <a:pt x="135" y="345"/>
                    <a:pt x="134" y="343"/>
                    <a:pt x="141" y="339"/>
                  </a:cubicBezTo>
                  <a:cubicBezTo>
                    <a:pt x="147" y="336"/>
                    <a:pt x="154" y="333"/>
                    <a:pt x="160" y="330"/>
                  </a:cubicBezTo>
                  <a:cubicBezTo>
                    <a:pt x="162" y="329"/>
                    <a:pt x="165" y="330"/>
                    <a:pt x="168" y="330"/>
                  </a:cubicBezTo>
                  <a:cubicBezTo>
                    <a:pt x="176" y="330"/>
                    <a:pt x="178" y="330"/>
                    <a:pt x="184" y="332"/>
                  </a:cubicBezTo>
                  <a:cubicBezTo>
                    <a:pt x="189" y="333"/>
                    <a:pt x="202" y="337"/>
                    <a:pt x="207" y="337"/>
                  </a:cubicBezTo>
                  <a:cubicBezTo>
                    <a:pt x="206" y="335"/>
                    <a:pt x="203" y="325"/>
                    <a:pt x="203" y="321"/>
                  </a:cubicBezTo>
                  <a:cubicBezTo>
                    <a:pt x="202" y="321"/>
                    <a:pt x="202" y="320"/>
                    <a:pt x="202" y="319"/>
                  </a:cubicBezTo>
                  <a:cubicBezTo>
                    <a:pt x="202" y="318"/>
                    <a:pt x="201" y="317"/>
                    <a:pt x="201" y="316"/>
                  </a:cubicBezTo>
                  <a:cubicBezTo>
                    <a:pt x="195" y="321"/>
                    <a:pt x="195" y="321"/>
                    <a:pt x="195" y="321"/>
                  </a:cubicBezTo>
                  <a:cubicBezTo>
                    <a:pt x="193" y="321"/>
                    <a:pt x="192" y="319"/>
                    <a:pt x="190" y="318"/>
                  </a:cubicBezTo>
                  <a:cubicBezTo>
                    <a:pt x="186" y="316"/>
                    <a:pt x="186" y="316"/>
                    <a:pt x="186" y="316"/>
                  </a:cubicBezTo>
                  <a:cubicBezTo>
                    <a:pt x="183" y="315"/>
                    <a:pt x="183" y="315"/>
                    <a:pt x="181" y="316"/>
                  </a:cubicBezTo>
                  <a:cubicBezTo>
                    <a:pt x="169" y="321"/>
                    <a:pt x="173" y="319"/>
                    <a:pt x="164" y="327"/>
                  </a:cubicBezTo>
                  <a:cubicBezTo>
                    <a:pt x="163" y="328"/>
                    <a:pt x="163" y="329"/>
                    <a:pt x="161" y="329"/>
                  </a:cubicBezTo>
                  <a:cubicBezTo>
                    <a:pt x="148" y="328"/>
                    <a:pt x="148" y="328"/>
                    <a:pt x="148" y="328"/>
                  </a:cubicBezTo>
                  <a:cubicBezTo>
                    <a:pt x="147" y="327"/>
                    <a:pt x="146" y="326"/>
                    <a:pt x="146" y="326"/>
                  </a:cubicBezTo>
                  <a:cubicBezTo>
                    <a:pt x="142" y="326"/>
                    <a:pt x="143" y="326"/>
                    <a:pt x="141" y="330"/>
                  </a:cubicBezTo>
                  <a:cubicBezTo>
                    <a:pt x="141" y="331"/>
                    <a:pt x="141" y="331"/>
                    <a:pt x="139" y="331"/>
                  </a:cubicBezTo>
                  <a:cubicBezTo>
                    <a:pt x="129" y="332"/>
                    <a:pt x="129" y="332"/>
                    <a:pt x="129" y="332"/>
                  </a:cubicBezTo>
                  <a:cubicBezTo>
                    <a:pt x="125" y="332"/>
                    <a:pt x="122" y="331"/>
                    <a:pt x="119" y="331"/>
                  </a:cubicBezTo>
                  <a:cubicBezTo>
                    <a:pt x="121" y="331"/>
                    <a:pt x="124" y="331"/>
                    <a:pt x="126" y="331"/>
                  </a:cubicBezTo>
                  <a:cubicBezTo>
                    <a:pt x="129" y="331"/>
                    <a:pt x="132" y="331"/>
                    <a:pt x="135" y="330"/>
                  </a:cubicBezTo>
                  <a:cubicBezTo>
                    <a:pt x="139" y="330"/>
                    <a:pt x="139" y="331"/>
                    <a:pt x="140" y="328"/>
                  </a:cubicBezTo>
                  <a:cubicBezTo>
                    <a:pt x="141" y="325"/>
                    <a:pt x="141" y="325"/>
                    <a:pt x="144" y="324"/>
                  </a:cubicBezTo>
                  <a:cubicBezTo>
                    <a:pt x="143" y="323"/>
                    <a:pt x="142" y="321"/>
                    <a:pt x="141" y="320"/>
                  </a:cubicBezTo>
                  <a:cubicBezTo>
                    <a:pt x="140" y="319"/>
                    <a:pt x="139" y="318"/>
                    <a:pt x="138" y="318"/>
                  </a:cubicBezTo>
                  <a:cubicBezTo>
                    <a:pt x="137" y="318"/>
                    <a:pt x="137" y="319"/>
                    <a:pt x="136" y="319"/>
                  </a:cubicBezTo>
                  <a:cubicBezTo>
                    <a:pt x="136" y="320"/>
                    <a:pt x="136" y="320"/>
                    <a:pt x="135" y="321"/>
                  </a:cubicBezTo>
                  <a:cubicBezTo>
                    <a:pt x="126" y="321"/>
                    <a:pt x="126" y="321"/>
                    <a:pt x="126" y="321"/>
                  </a:cubicBezTo>
                  <a:cubicBezTo>
                    <a:pt x="127" y="320"/>
                    <a:pt x="128" y="320"/>
                    <a:pt x="129" y="320"/>
                  </a:cubicBezTo>
                  <a:cubicBezTo>
                    <a:pt x="130" y="320"/>
                    <a:pt x="132" y="320"/>
                    <a:pt x="133" y="320"/>
                  </a:cubicBezTo>
                  <a:cubicBezTo>
                    <a:pt x="134" y="320"/>
                    <a:pt x="134" y="320"/>
                    <a:pt x="135" y="319"/>
                  </a:cubicBezTo>
                  <a:cubicBezTo>
                    <a:pt x="135" y="318"/>
                    <a:pt x="136" y="317"/>
                    <a:pt x="136" y="316"/>
                  </a:cubicBezTo>
                  <a:cubicBezTo>
                    <a:pt x="135" y="316"/>
                    <a:pt x="135" y="315"/>
                    <a:pt x="134" y="315"/>
                  </a:cubicBezTo>
                  <a:cubicBezTo>
                    <a:pt x="130" y="314"/>
                    <a:pt x="127" y="316"/>
                    <a:pt x="119" y="315"/>
                  </a:cubicBezTo>
                  <a:cubicBezTo>
                    <a:pt x="118" y="315"/>
                    <a:pt x="113" y="315"/>
                    <a:pt x="113" y="314"/>
                  </a:cubicBezTo>
                  <a:cubicBezTo>
                    <a:pt x="112" y="313"/>
                    <a:pt x="112" y="311"/>
                    <a:pt x="111" y="311"/>
                  </a:cubicBezTo>
                  <a:cubicBezTo>
                    <a:pt x="110" y="307"/>
                    <a:pt x="107" y="304"/>
                    <a:pt x="108" y="297"/>
                  </a:cubicBezTo>
                  <a:cubicBezTo>
                    <a:pt x="108" y="291"/>
                    <a:pt x="110" y="291"/>
                    <a:pt x="120" y="289"/>
                  </a:cubicBezTo>
                  <a:cubicBezTo>
                    <a:pt x="121" y="289"/>
                    <a:pt x="121" y="289"/>
                    <a:pt x="122" y="290"/>
                  </a:cubicBezTo>
                  <a:cubicBezTo>
                    <a:pt x="127" y="293"/>
                    <a:pt x="129" y="293"/>
                    <a:pt x="130" y="298"/>
                  </a:cubicBezTo>
                  <a:cubicBezTo>
                    <a:pt x="130" y="302"/>
                    <a:pt x="132" y="304"/>
                    <a:pt x="128" y="305"/>
                  </a:cubicBezTo>
                  <a:cubicBezTo>
                    <a:pt x="125" y="306"/>
                    <a:pt x="119" y="308"/>
                    <a:pt x="118" y="303"/>
                  </a:cubicBezTo>
                  <a:cubicBezTo>
                    <a:pt x="117" y="294"/>
                    <a:pt x="117" y="295"/>
                    <a:pt x="121" y="294"/>
                  </a:cubicBezTo>
                  <a:cubicBezTo>
                    <a:pt x="122" y="294"/>
                    <a:pt x="123" y="294"/>
                    <a:pt x="124" y="294"/>
                  </a:cubicBezTo>
                  <a:cubicBezTo>
                    <a:pt x="124" y="293"/>
                    <a:pt x="122" y="292"/>
                    <a:pt x="121" y="291"/>
                  </a:cubicBezTo>
                  <a:cubicBezTo>
                    <a:pt x="119" y="291"/>
                    <a:pt x="115" y="293"/>
                    <a:pt x="114" y="293"/>
                  </a:cubicBezTo>
                  <a:cubicBezTo>
                    <a:pt x="112" y="294"/>
                    <a:pt x="112" y="294"/>
                    <a:pt x="112" y="295"/>
                  </a:cubicBezTo>
                  <a:cubicBezTo>
                    <a:pt x="111" y="298"/>
                    <a:pt x="111" y="303"/>
                    <a:pt x="113" y="306"/>
                  </a:cubicBezTo>
                  <a:cubicBezTo>
                    <a:pt x="113" y="307"/>
                    <a:pt x="115" y="310"/>
                    <a:pt x="115" y="311"/>
                  </a:cubicBezTo>
                  <a:cubicBezTo>
                    <a:pt x="116" y="311"/>
                    <a:pt x="119" y="311"/>
                    <a:pt x="120" y="311"/>
                  </a:cubicBezTo>
                  <a:cubicBezTo>
                    <a:pt x="124" y="312"/>
                    <a:pt x="128" y="311"/>
                    <a:pt x="132" y="310"/>
                  </a:cubicBezTo>
                  <a:cubicBezTo>
                    <a:pt x="134" y="310"/>
                    <a:pt x="137" y="312"/>
                    <a:pt x="139" y="313"/>
                  </a:cubicBezTo>
                  <a:cubicBezTo>
                    <a:pt x="140" y="313"/>
                    <a:pt x="140" y="313"/>
                    <a:pt x="141" y="314"/>
                  </a:cubicBezTo>
                  <a:cubicBezTo>
                    <a:pt x="142" y="314"/>
                    <a:pt x="142" y="314"/>
                    <a:pt x="143" y="315"/>
                  </a:cubicBezTo>
                  <a:cubicBezTo>
                    <a:pt x="149" y="321"/>
                    <a:pt x="149" y="321"/>
                    <a:pt x="149" y="321"/>
                  </a:cubicBezTo>
                  <a:cubicBezTo>
                    <a:pt x="150" y="323"/>
                    <a:pt x="157" y="323"/>
                    <a:pt x="159" y="323"/>
                  </a:cubicBezTo>
                  <a:cubicBezTo>
                    <a:pt x="161" y="323"/>
                    <a:pt x="162" y="321"/>
                    <a:pt x="163" y="319"/>
                  </a:cubicBezTo>
                  <a:cubicBezTo>
                    <a:pt x="162" y="319"/>
                    <a:pt x="160" y="319"/>
                    <a:pt x="159" y="319"/>
                  </a:cubicBezTo>
                  <a:cubicBezTo>
                    <a:pt x="157" y="319"/>
                    <a:pt x="156" y="318"/>
                    <a:pt x="154" y="318"/>
                  </a:cubicBezTo>
                  <a:cubicBezTo>
                    <a:pt x="151" y="318"/>
                    <a:pt x="149" y="315"/>
                    <a:pt x="146" y="315"/>
                  </a:cubicBezTo>
                  <a:cubicBezTo>
                    <a:pt x="146" y="305"/>
                    <a:pt x="145" y="308"/>
                    <a:pt x="149" y="298"/>
                  </a:cubicBezTo>
                  <a:cubicBezTo>
                    <a:pt x="150" y="295"/>
                    <a:pt x="149" y="296"/>
                    <a:pt x="151" y="296"/>
                  </a:cubicBezTo>
                  <a:cubicBezTo>
                    <a:pt x="151" y="294"/>
                    <a:pt x="149" y="291"/>
                    <a:pt x="148" y="289"/>
                  </a:cubicBezTo>
                  <a:cubicBezTo>
                    <a:pt x="147" y="288"/>
                    <a:pt x="142" y="287"/>
                    <a:pt x="141" y="286"/>
                  </a:cubicBezTo>
                  <a:cubicBezTo>
                    <a:pt x="142" y="286"/>
                    <a:pt x="145" y="287"/>
                    <a:pt x="146" y="287"/>
                  </a:cubicBezTo>
                  <a:cubicBezTo>
                    <a:pt x="149" y="288"/>
                    <a:pt x="150" y="289"/>
                    <a:pt x="152" y="293"/>
                  </a:cubicBezTo>
                  <a:cubicBezTo>
                    <a:pt x="156" y="297"/>
                    <a:pt x="152" y="297"/>
                    <a:pt x="151" y="299"/>
                  </a:cubicBezTo>
                  <a:cubicBezTo>
                    <a:pt x="149" y="307"/>
                    <a:pt x="149" y="307"/>
                    <a:pt x="149" y="307"/>
                  </a:cubicBezTo>
                  <a:cubicBezTo>
                    <a:pt x="150" y="311"/>
                    <a:pt x="150" y="311"/>
                    <a:pt x="150" y="311"/>
                  </a:cubicBezTo>
                  <a:cubicBezTo>
                    <a:pt x="151" y="312"/>
                    <a:pt x="150" y="312"/>
                    <a:pt x="152" y="313"/>
                  </a:cubicBezTo>
                  <a:cubicBezTo>
                    <a:pt x="154" y="313"/>
                    <a:pt x="154" y="313"/>
                    <a:pt x="156" y="313"/>
                  </a:cubicBezTo>
                  <a:cubicBezTo>
                    <a:pt x="159" y="313"/>
                    <a:pt x="163" y="313"/>
                    <a:pt x="167" y="313"/>
                  </a:cubicBezTo>
                  <a:cubicBezTo>
                    <a:pt x="172" y="313"/>
                    <a:pt x="171" y="313"/>
                    <a:pt x="177" y="310"/>
                  </a:cubicBezTo>
                  <a:cubicBezTo>
                    <a:pt x="179" y="310"/>
                    <a:pt x="180" y="309"/>
                    <a:pt x="181" y="309"/>
                  </a:cubicBezTo>
                  <a:cubicBezTo>
                    <a:pt x="184" y="307"/>
                    <a:pt x="186" y="309"/>
                    <a:pt x="190" y="310"/>
                  </a:cubicBezTo>
                  <a:cubicBezTo>
                    <a:pt x="190" y="311"/>
                    <a:pt x="193" y="312"/>
                    <a:pt x="193" y="312"/>
                  </a:cubicBezTo>
                  <a:cubicBezTo>
                    <a:pt x="195" y="312"/>
                    <a:pt x="196" y="310"/>
                    <a:pt x="197" y="309"/>
                  </a:cubicBezTo>
                  <a:cubicBezTo>
                    <a:pt x="193" y="309"/>
                    <a:pt x="192" y="306"/>
                    <a:pt x="189" y="305"/>
                  </a:cubicBezTo>
                  <a:cubicBezTo>
                    <a:pt x="189" y="305"/>
                    <a:pt x="180" y="304"/>
                    <a:pt x="178" y="304"/>
                  </a:cubicBezTo>
                  <a:cubicBezTo>
                    <a:pt x="174" y="298"/>
                    <a:pt x="174" y="298"/>
                    <a:pt x="174" y="298"/>
                  </a:cubicBezTo>
                  <a:cubicBezTo>
                    <a:pt x="172" y="297"/>
                    <a:pt x="170" y="295"/>
                    <a:pt x="169" y="293"/>
                  </a:cubicBezTo>
                  <a:cubicBezTo>
                    <a:pt x="170" y="293"/>
                    <a:pt x="174" y="297"/>
                    <a:pt x="174" y="298"/>
                  </a:cubicBezTo>
                  <a:cubicBezTo>
                    <a:pt x="178" y="302"/>
                    <a:pt x="177" y="303"/>
                    <a:pt x="180" y="303"/>
                  </a:cubicBezTo>
                  <a:cubicBezTo>
                    <a:pt x="183" y="303"/>
                    <a:pt x="184" y="303"/>
                    <a:pt x="187" y="303"/>
                  </a:cubicBezTo>
                  <a:cubicBezTo>
                    <a:pt x="190" y="303"/>
                    <a:pt x="189" y="303"/>
                    <a:pt x="192" y="304"/>
                  </a:cubicBezTo>
                  <a:cubicBezTo>
                    <a:pt x="193" y="305"/>
                    <a:pt x="196" y="308"/>
                    <a:pt x="200" y="307"/>
                  </a:cubicBezTo>
                  <a:cubicBezTo>
                    <a:pt x="200" y="307"/>
                    <a:pt x="204" y="302"/>
                    <a:pt x="204" y="301"/>
                  </a:cubicBezTo>
                  <a:cubicBezTo>
                    <a:pt x="204" y="301"/>
                    <a:pt x="200" y="297"/>
                    <a:pt x="199" y="297"/>
                  </a:cubicBezTo>
                  <a:cubicBezTo>
                    <a:pt x="196" y="295"/>
                    <a:pt x="194" y="294"/>
                    <a:pt x="193" y="293"/>
                  </a:cubicBezTo>
                  <a:cubicBezTo>
                    <a:pt x="182" y="286"/>
                    <a:pt x="182" y="286"/>
                    <a:pt x="182" y="286"/>
                  </a:cubicBezTo>
                  <a:cubicBezTo>
                    <a:pt x="181" y="285"/>
                    <a:pt x="177" y="284"/>
                    <a:pt x="176" y="284"/>
                  </a:cubicBezTo>
                  <a:cubicBezTo>
                    <a:pt x="172" y="283"/>
                    <a:pt x="170" y="283"/>
                    <a:pt x="168" y="282"/>
                  </a:cubicBezTo>
                  <a:cubicBezTo>
                    <a:pt x="147" y="275"/>
                    <a:pt x="147" y="275"/>
                    <a:pt x="147" y="275"/>
                  </a:cubicBezTo>
                  <a:cubicBezTo>
                    <a:pt x="145" y="274"/>
                    <a:pt x="145" y="274"/>
                    <a:pt x="144" y="273"/>
                  </a:cubicBezTo>
                  <a:cubicBezTo>
                    <a:pt x="143" y="272"/>
                    <a:pt x="143" y="271"/>
                    <a:pt x="142" y="270"/>
                  </a:cubicBezTo>
                  <a:cubicBezTo>
                    <a:pt x="129" y="251"/>
                    <a:pt x="129" y="251"/>
                    <a:pt x="129" y="251"/>
                  </a:cubicBezTo>
                  <a:cubicBezTo>
                    <a:pt x="127" y="250"/>
                    <a:pt x="128" y="250"/>
                    <a:pt x="128" y="247"/>
                  </a:cubicBezTo>
                  <a:cubicBezTo>
                    <a:pt x="128" y="234"/>
                    <a:pt x="128" y="234"/>
                    <a:pt x="128" y="234"/>
                  </a:cubicBezTo>
                  <a:cubicBezTo>
                    <a:pt x="128" y="232"/>
                    <a:pt x="127" y="231"/>
                    <a:pt x="127" y="229"/>
                  </a:cubicBezTo>
                  <a:cubicBezTo>
                    <a:pt x="126" y="229"/>
                    <a:pt x="122" y="228"/>
                    <a:pt x="121" y="227"/>
                  </a:cubicBezTo>
                  <a:cubicBezTo>
                    <a:pt x="118" y="227"/>
                    <a:pt x="116" y="226"/>
                    <a:pt x="114" y="226"/>
                  </a:cubicBezTo>
                  <a:cubicBezTo>
                    <a:pt x="113" y="225"/>
                    <a:pt x="112" y="225"/>
                    <a:pt x="110" y="225"/>
                  </a:cubicBezTo>
                  <a:cubicBezTo>
                    <a:pt x="101" y="223"/>
                    <a:pt x="105" y="224"/>
                    <a:pt x="98" y="224"/>
                  </a:cubicBezTo>
                  <a:cubicBezTo>
                    <a:pt x="91" y="224"/>
                    <a:pt x="94" y="224"/>
                    <a:pt x="85" y="229"/>
                  </a:cubicBezTo>
                  <a:cubicBezTo>
                    <a:pt x="74" y="237"/>
                    <a:pt x="74" y="237"/>
                    <a:pt x="74" y="237"/>
                  </a:cubicBezTo>
                  <a:cubicBezTo>
                    <a:pt x="75" y="238"/>
                    <a:pt x="75" y="238"/>
                    <a:pt x="75" y="238"/>
                  </a:cubicBezTo>
                  <a:cubicBezTo>
                    <a:pt x="74" y="239"/>
                    <a:pt x="71" y="242"/>
                    <a:pt x="70" y="243"/>
                  </a:cubicBezTo>
                  <a:cubicBezTo>
                    <a:pt x="71" y="246"/>
                    <a:pt x="72" y="244"/>
                    <a:pt x="70" y="251"/>
                  </a:cubicBezTo>
                  <a:cubicBezTo>
                    <a:pt x="69" y="252"/>
                    <a:pt x="68" y="258"/>
                    <a:pt x="68" y="259"/>
                  </a:cubicBezTo>
                  <a:cubicBezTo>
                    <a:pt x="68" y="261"/>
                    <a:pt x="69" y="261"/>
                    <a:pt x="70" y="261"/>
                  </a:cubicBezTo>
                  <a:cubicBezTo>
                    <a:pt x="81" y="263"/>
                    <a:pt x="81" y="263"/>
                    <a:pt x="81" y="263"/>
                  </a:cubicBezTo>
                  <a:cubicBezTo>
                    <a:pt x="86" y="254"/>
                    <a:pt x="86" y="254"/>
                    <a:pt x="86" y="254"/>
                  </a:cubicBezTo>
                  <a:cubicBezTo>
                    <a:pt x="86" y="253"/>
                    <a:pt x="88" y="253"/>
                    <a:pt x="88" y="252"/>
                  </a:cubicBezTo>
                  <a:cubicBezTo>
                    <a:pt x="86" y="251"/>
                    <a:pt x="85" y="251"/>
                    <a:pt x="84" y="250"/>
                  </a:cubicBezTo>
                  <a:cubicBezTo>
                    <a:pt x="81" y="248"/>
                    <a:pt x="79" y="246"/>
                    <a:pt x="78" y="248"/>
                  </a:cubicBezTo>
                  <a:cubicBezTo>
                    <a:pt x="77" y="249"/>
                    <a:pt x="76" y="250"/>
                    <a:pt x="75" y="251"/>
                  </a:cubicBezTo>
                  <a:cubicBezTo>
                    <a:pt x="79" y="259"/>
                    <a:pt x="79" y="259"/>
                    <a:pt x="79" y="259"/>
                  </a:cubicBezTo>
                  <a:cubicBezTo>
                    <a:pt x="79" y="258"/>
                    <a:pt x="81" y="258"/>
                    <a:pt x="81" y="258"/>
                  </a:cubicBezTo>
                  <a:cubicBezTo>
                    <a:pt x="80" y="259"/>
                    <a:pt x="80" y="259"/>
                    <a:pt x="80" y="259"/>
                  </a:cubicBezTo>
                  <a:cubicBezTo>
                    <a:pt x="79" y="259"/>
                    <a:pt x="79" y="259"/>
                    <a:pt x="78" y="259"/>
                  </a:cubicBezTo>
                  <a:cubicBezTo>
                    <a:pt x="78" y="258"/>
                    <a:pt x="75" y="253"/>
                    <a:pt x="75" y="251"/>
                  </a:cubicBezTo>
                  <a:cubicBezTo>
                    <a:pt x="74" y="250"/>
                    <a:pt x="75" y="250"/>
                    <a:pt x="75" y="249"/>
                  </a:cubicBezTo>
                  <a:cubicBezTo>
                    <a:pt x="79" y="245"/>
                    <a:pt x="79" y="245"/>
                    <a:pt x="86" y="249"/>
                  </a:cubicBezTo>
                  <a:cubicBezTo>
                    <a:pt x="88" y="249"/>
                    <a:pt x="89" y="250"/>
                    <a:pt x="90" y="250"/>
                  </a:cubicBezTo>
                  <a:cubicBezTo>
                    <a:pt x="91" y="251"/>
                    <a:pt x="90" y="254"/>
                    <a:pt x="89" y="255"/>
                  </a:cubicBezTo>
                  <a:cubicBezTo>
                    <a:pt x="88" y="258"/>
                    <a:pt x="88" y="260"/>
                    <a:pt x="86" y="261"/>
                  </a:cubicBezTo>
                  <a:cubicBezTo>
                    <a:pt x="85" y="263"/>
                    <a:pt x="84" y="265"/>
                    <a:pt x="83" y="266"/>
                  </a:cubicBezTo>
                  <a:cubicBezTo>
                    <a:pt x="79" y="266"/>
                    <a:pt x="76" y="266"/>
                    <a:pt x="72" y="266"/>
                  </a:cubicBezTo>
                  <a:cubicBezTo>
                    <a:pt x="66" y="265"/>
                    <a:pt x="66" y="265"/>
                    <a:pt x="66" y="265"/>
                  </a:cubicBezTo>
                  <a:cubicBezTo>
                    <a:pt x="64" y="265"/>
                    <a:pt x="66" y="265"/>
                    <a:pt x="66" y="265"/>
                  </a:cubicBezTo>
                  <a:cubicBezTo>
                    <a:pt x="63" y="261"/>
                    <a:pt x="63" y="261"/>
                    <a:pt x="63" y="261"/>
                  </a:cubicBezTo>
                  <a:cubicBezTo>
                    <a:pt x="62" y="259"/>
                    <a:pt x="62" y="260"/>
                    <a:pt x="62" y="257"/>
                  </a:cubicBezTo>
                  <a:cubicBezTo>
                    <a:pt x="64" y="248"/>
                    <a:pt x="64" y="248"/>
                    <a:pt x="64" y="248"/>
                  </a:cubicBezTo>
                  <a:cubicBezTo>
                    <a:pt x="64" y="247"/>
                    <a:pt x="64" y="247"/>
                    <a:pt x="64" y="246"/>
                  </a:cubicBezTo>
                  <a:cubicBezTo>
                    <a:pt x="63" y="245"/>
                    <a:pt x="61" y="243"/>
                    <a:pt x="60" y="243"/>
                  </a:cubicBezTo>
                  <a:cubicBezTo>
                    <a:pt x="53" y="246"/>
                    <a:pt x="57" y="246"/>
                    <a:pt x="51" y="245"/>
                  </a:cubicBezTo>
                  <a:cubicBezTo>
                    <a:pt x="47" y="245"/>
                    <a:pt x="43" y="244"/>
                    <a:pt x="38" y="244"/>
                  </a:cubicBezTo>
                  <a:cubicBezTo>
                    <a:pt x="32" y="253"/>
                    <a:pt x="32" y="253"/>
                    <a:pt x="32" y="253"/>
                  </a:cubicBezTo>
                  <a:cubicBezTo>
                    <a:pt x="31" y="255"/>
                    <a:pt x="23" y="257"/>
                    <a:pt x="21" y="258"/>
                  </a:cubicBezTo>
                  <a:cubicBezTo>
                    <a:pt x="17" y="260"/>
                    <a:pt x="17" y="260"/>
                    <a:pt x="17" y="260"/>
                  </a:cubicBezTo>
                  <a:cubicBezTo>
                    <a:pt x="17" y="263"/>
                    <a:pt x="17" y="265"/>
                    <a:pt x="17" y="267"/>
                  </a:cubicBezTo>
                  <a:cubicBezTo>
                    <a:pt x="11" y="271"/>
                    <a:pt x="11" y="271"/>
                    <a:pt x="11" y="271"/>
                  </a:cubicBezTo>
                  <a:cubicBezTo>
                    <a:pt x="11" y="274"/>
                    <a:pt x="11" y="276"/>
                    <a:pt x="11" y="280"/>
                  </a:cubicBezTo>
                  <a:cubicBezTo>
                    <a:pt x="12" y="281"/>
                    <a:pt x="12" y="281"/>
                    <a:pt x="13" y="282"/>
                  </a:cubicBezTo>
                  <a:cubicBezTo>
                    <a:pt x="12" y="281"/>
                    <a:pt x="11" y="281"/>
                    <a:pt x="10" y="281"/>
                  </a:cubicBezTo>
                  <a:cubicBezTo>
                    <a:pt x="10" y="277"/>
                    <a:pt x="10" y="273"/>
                    <a:pt x="9" y="270"/>
                  </a:cubicBezTo>
                  <a:cubicBezTo>
                    <a:pt x="11" y="269"/>
                    <a:pt x="12" y="268"/>
                    <a:pt x="14" y="267"/>
                  </a:cubicBezTo>
                  <a:cubicBezTo>
                    <a:pt x="14" y="267"/>
                    <a:pt x="15" y="266"/>
                    <a:pt x="15" y="265"/>
                  </a:cubicBezTo>
                  <a:cubicBezTo>
                    <a:pt x="15" y="264"/>
                    <a:pt x="15" y="263"/>
                    <a:pt x="15" y="261"/>
                  </a:cubicBezTo>
                  <a:cubicBezTo>
                    <a:pt x="7" y="266"/>
                    <a:pt x="7" y="266"/>
                    <a:pt x="7" y="266"/>
                  </a:cubicBezTo>
                  <a:cubicBezTo>
                    <a:pt x="6" y="266"/>
                    <a:pt x="1" y="270"/>
                    <a:pt x="0" y="270"/>
                  </a:cubicBezTo>
                  <a:cubicBezTo>
                    <a:pt x="1" y="269"/>
                    <a:pt x="10" y="264"/>
                    <a:pt x="11" y="262"/>
                  </a:cubicBezTo>
                  <a:cubicBezTo>
                    <a:pt x="14" y="261"/>
                    <a:pt x="15" y="261"/>
                    <a:pt x="15" y="259"/>
                  </a:cubicBezTo>
                  <a:cubicBezTo>
                    <a:pt x="17" y="259"/>
                    <a:pt x="17" y="259"/>
                    <a:pt x="18" y="258"/>
                  </a:cubicBezTo>
                  <a:cubicBezTo>
                    <a:pt x="19" y="257"/>
                    <a:pt x="21" y="257"/>
                    <a:pt x="22" y="257"/>
                  </a:cubicBezTo>
                  <a:cubicBezTo>
                    <a:pt x="25" y="255"/>
                    <a:pt x="27" y="254"/>
                    <a:pt x="29" y="253"/>
                  </a:cubicBezTo>
                  <a:cubicBezTo>
                    <a:pt x="31" y="253"/>
                    <a:pt x="31" y="253"/>
                    <a:pt x="32" y="251"/>
                  </a:cubicBezTo>
                  <a:cubicBezTo>
                    <a:pt x="35" y="245"/>
                    <a:pt x="35" y="245"/>
                    <a:pt x="35" y="245"/>
                  </a:cubicBezTo>
                  <a:cubicBezTo>
                    <a:pt x="36" y="245"/>
                    <a:pt x="37" y="243"/>
                    <a:pt x="37" y="242"/>
                  </a:cubicBezTo>
                  <a:cubicBezTo>
                    <a:pt x="39" y="242"/>
                    <a:pt x="41" y="243"/>
                    <a:pt x="44" y="243"/>
                  </a:cubicBezTo>
                  <a:cubicBezTo>
                    <a:pt x="46" y="243"/>
                    <a:pt x="54" y="244"/>
                    <a:pt x="55" y="243"/>
                  </a:cubicBezTo>
                  <a:cubicBezTo>
                    <a:pt x="56" y="243"/>
                    <a:pt x="57" y="243"/>
                    <a:pt x="57" y="242"/>
                  </a:cubicBezTo>
                  <a:cubicBezTo>
                    <a:pt x="58" y="242"/>
                    <a:pt x="59" y="241"/>
                    <a:pt x="59" y="241"/>
                  </a:cubicBezTo>
                  <a:cubicBezTo>
                    <a:pt x="59" y="240"/>
                    <a:pt x="59" y="240"/>
                    <a:pt x="59" y="240"/>
                  </a:cubicBezTo>
                  <a:cubicBezTo>
                    <a:pt x="56" y="240"/>
                    <a:pt x="56" y="238"/>
                    <a:pt x="50" y="238"/>
                  </a:cubicBezTo>
                  <a:cubicBezTo>
                    <a:pt x="48" y="238"/>
                    <a:pt x="48" y="238"/>
                    <a:pt x="46" y="238"/>
                  </a:cubicBezTo>
                  <a:cubicBezTo>
                    <a:pt x="33" y="238"/>
                    <a:pt x="33" y="238"/>
                    <a:pt x="33" y="238"/>
                  </a:cubicBezTo>
                  <a:cubicBezTo>
                    <a:pt x="32" y="238"/>
                    <a:pt x="31" y="238"/>
                    <a:pt x="30" y="238"/>
                  </a:cubicBezTo>
                  <a:cubicBezTo>
                    <a:pt x="30" y="236"/>
                    <a:pt x="28" y="227"/>
                    <a:pt x="27" y="225"/>
                  </a:cubicBezTo>
                  <a:cubicBezTo>
                    <a:pt x="27" y="224"/>
                    <a:pt x="28" y="224"/>
                    <a:pt x="24" y="224"/>
                  </a:cubicBezTo>
                  <a:cubicBezTo>
                    <a:pt x="6" y="223"/>
                    <a:pt x="6" y="223"/>
                    <a:pt x="6" y="223"/>
                  </a:cubicBezTo>
                  <a:cubicBezTo>
                    <a:pt x="5" y="224"/>
                    <a:pt x="4" y="226"/>
                    <a:pt x="3" y="226"/>
                  </a:cubicBezTo>
                  <a:cubicBezTo>
                    <a:pt x="3" y="226"/>
                    <a:pt x="5" y="223"/>
                    <a:pt x="6" y="223"/>
                  </a:cubicBezTo>
                  <a:cubicBezTo>
                    <a:pt x="7" y="223"/>
                    <a:pt x="12" y="223"/>
                    <a:pt x="13" y="223"/>
                  </a:cubicBezTo>
                  <a:cubicBezTo>
                    <a:pt x="17" y="223"/>
                    <a:pt x="23" y="223"/>
                    <a:pt x="28" y="223"/>
                  </a:cubicBezTo>
                  <a:cubicBezTo>
                    <a:pt x="28" y="225"/>
                    <a:pt x="31" y="235"/>
                    <a:pt x="31" y="236"/>
                  </a:cubicBezTo>
                  <a:cubicBezTo>
                    <a:pt x="33" y="236"/>
                    <a:pt x="34" y="236"/>
                    <a:pt x="36" y="236"/>
                  </a:cubicBezTo>
                  <a:cubicBezTo>
                    <a:pt x="48" y="236"/>
                    <a:pt x="48" y="236"/>
                    <a:pt x="48" y="236"/>
                  </a:cubicBezTo>
                  <a:cubicBezTo>
                    <a:pt x="56" y="236"/>
                    <a:pt x="50" y="235"/>
                    <a:pt x="57" y="237"/>
                  </a:cubicBezTo>
                  <a:cubicBezTo>
                    <a:pt x="59" y="238"/>
                    <a:pt x="60" y="238"/>
                    <a:pt x="61" y="239"/>
                  </a:cubicBezTo>
                  <a:cubicBezTo>
                    <a:pt x="62" y="239"/>
                    <a:pt x="62" y="239"/>
                    <a:pt x="63" y="238"/>
                  </a:cubicBezTo>
                  <a:cubicBezTo>
                    <a:pt x="64" y="238"/>
                    <a:pt x="64" y="238"/>
                    <a:pt x="66" y="237"/>
                  </a:cubicBezTo>
                  <a:cubicBezTo>
                    <a:pt x="67" y="237"/>
                    <a:pt x="68" y="236"/>
                    <a:pt x="69" y="235"/>
                  </a:cubicBezTo>
                  <a:cubicBezTo>
                    <a:pt x="67" y="234"/>
                    <a:pt x="66" y="232"/>
                    <a:pt x="63" y="231"/>
                  </a:cubicBezTo>
                  <a:cubicBezTo>
                    <a:pt x="62" y="231"/>
                    <a:pt x="61" y="230"/>
                    <a:pt x="61" y="230"/>
                  </a:cubicBezTo>
                  <a:cubicBezTo>
                    <a:pt x="60" y="229"/>
                    <a:pt x="60" y="228"/>
                    <a:pt x="59" y="228"/>
                  </a:cubicBezTo>
                  <a:cubicBezTo>
                    <a:pt x="58" y="227"/>
                    <a:pt x="58" y="227"/>
                    <a:pt x="57" y="226"/>
                  </a:cubicBezTo>
                  <a:cubicBezTo>
                    <a:pt x="55" y="224"/>
                    <a:pt x="55" y="225"/>
                    <a:pt x="49" y="227"/>
                  </a:cubicBezTo>
                  <a:cubicBezTo>
                    <a:pt x="41" y="229"/>
                    <a:pt x="44" y="229"/>
                    <a:pt x="40" y="227"/>
                  </a:cubicBezTo>
                  <a:cubicBezTo>
                    <a:pt x="40" y="226"/>
                    <a:pt x="39" y="226"/>
                    <a:pt x="38" y="225"/>
                  </a:cubicBezTo>
                  <a:cubicBezTo>
                    <a:pt x="36" y="223"/>
                    <a:pt x="35" y="223"/>
                    <a:pt x="35" y="221"/>
                  </a:cubicBezTo>
                  <a:cubicBezTo>
                    <a:pt x="34" y="220"/>
                    <a:pt x="33" y="217"/>
                    <a:pt x="33" y="215"/>
                  </a:cubicBezTo>
                  <a:cubicBezTo>
                    <a:pt x="22" y="217"/>
                    <a:pt x="22" y="217"/>
                    <a:pt x="22" y="217"/>
                  </a:cubicBezTo>
                  <a:cubicBezTo>
                    <a:pt x="19" y="217"/>
                    <a:pt x="18" y="217"/>
                    <a:pt x="17" y="216"/>
                  </a:cubicBezTo>
                  <a:cubicBezTo>
                    <a:pt x="12" y="213"/>
                    <a:pt x="12" y="213"/>
                    <a:pt x="12" y="213"/>
                  </a:cubicBezTo>
                  <a:cubicBezTo>
                    <a:pt x="10" y="212"/>
                    <a:pt x="9" y="210"/>
                    <a:pt x="7" y="209"/>
                  </a:cubicBezTo>
                  <a:cubicBezTo>
                    <a:pt x="12" y="184"/>
                    <a:pt x="12" y="184"/>
                    <a:pt x="12" y="184"/>
                  </a:cubicBezTo>
                  <a:cubicBezTo>
                    <a:pt x="13" y="178"/>
                    <a:pt x="12" y="180"/>
                    <a:pt x="18" y="177"/>
                  </a:cubicBezTo>
                  <a:cubicBezTo>
                    <a:pt x="19" y="177"/>
                    <a:pt x="21" y="177"/>
                    <a:pt x="22" y="176"/>
                  </a:cubicBezTo>
                  <a:cubicBezTo>
                    <a:pt x="23" y="176"/>
                    <a:pt x="24" y="175"/>
                    <a:pt x="25" y="176"/>
                  </a:cubicBezTo>
                  <a:cubicBezTo>
                    <a:pt x="29" y="178"/>
                    <a:pt x="32" y="180"/>
                    <a:pt x="36" y="182"/>
                  </a:cubicBezTo>
                  <a:cubicBezTo>
                    <a:pt x="36" y="185"/>
                    <a:pt x="36" y="188"/>
                    <a:pt x="36" y="192"/>
                  </a:cubicBezTo>
                  <a:cubicBezTo>
                    <a:pt x="36" y="194"/>
                    <a:pt x="36" y="193"/>
                    <a:pt x="34" y="195"/>
                  </a:cubicBezTo>
                  <a:cubicBezTo>
                    <a:pt x="34" y="196"/>
                    <a:pt x="34" y="196"/>
                    <a:pt x="33" y="196"/>
                  </a:cubicBezTo>
                  <a:cubicBezTo>
                    <a:pt x="30" y="200"/>
                    <a:pt x="30" y="200"/>
                    <a:pt x="30" y="200"/>
                  </a:cubicBezTo>
                  <a:cubicBezTo>
                    <a:pt x="29" y="202"/>
                    <a:pt x="28" y="201"/>
                    <a:pt x="26" y="201"/>
                  </a:cubicBezTo>
                  <a:cubicBezTo>
                    <a:pt x="23" y="201"/>
                    <a:pt x="19" y="201"/>
                    <a:pt x="16" y="201"/>
                  </a:cubicBezTo>
                  <a:cubicBezTo>
                    <a:pt x="16" y="200"/>
                    <a:pt x="16" y="198"/>
                    <a:pt x="16" y="197"/>
                  </a:cubicBezTo>
                  <a:cubicBezTo>
                    <a:pt x="18" y="188"/>
                    <a:pt x="18" y="188"/>
                    <a:pt x="18" y="188"/>
                  </a:cubicBezTo>
                  <a:cubicBezTo>
                    <a:pt x="18" y="187"/>
                    <a:pt x="19" y="184"/>
                    <a:pt x="19" y="184"/>
                  </a:cubicBezTo>
                  <a:cubicBezTo>
                    <a:pt x="28" y="185"/>
                    <a:pt x="28" y="185"/>
                    <a:pt x="28" y="185"/>
                  </a:cubicBezTo>
                  <a:cubicBezTo>
                    <a:pt x="28" y="188"/>
                    <a:pt x="28" y="188"/>
                    <a:pt x="28" y="188"/>
                  </a:cubicBezTo>
                  <a:cubicBezTo>
                    <a:pt x="28" y="190"/>
                    <a:pt x="28" y="190"/>
                    <a:pt x="28" y="190"/>
                  </a:cubicBezTo>
                  <a:cubicBezTo>
                    <a:pt x="27" y="190"/>
                    <a:pt x="27" y="190"/>
                    <a:pt x="27" y="190"/>
                  </a:cubicBezTo>
                  <a:cubicBezTo>
                    <a:pt x="27" y="188"/>
                    <a:pt x="28" y="187"/>
                    <a:pt x="28" y="186"/>
                  </a:cubicBezTo>
                  <a:cubicBezTo>
                    <a:pt x="19" y="185"/>
                    <a:pt x="21" y="182"/>
                    <a:pt x="19" y="188"/>
                  </a:cubicBezTo>
                  <a:cubicBezTo>
                    <a:pt x="17" y="200"/>
                    <a:pt x="17" y="200"/>
                    <a:pt x="17" y="200"/>
                  </a:cubicBezTo>
                  <a:cubicBezTo>
                    <a:pt x="18" y="200"/>
                    <a:pt x="27" y="200"/>
                    <a:pt x="29" y="199"/>
                  </a:cubicBezTo>
                  <a:cubicBezTo>
                    <a:pt x="33" y="195"/>
                    <a:pt x="33" y="195"/>
                    <a:pt x="33" y="195"/>
                  </a:cubicBezTo>
                  <a:cubicBezTo>
                    <a:pt x="33" y="194"/>
                    <a:pt x="34" y="193"/>
                    <a:pt x="34" y="192"/>
                  </a:cubicBezTo>
                  <a:cubicBezTo>
                    <a:pt x="34" y="190"/>
                    <a:pt x="34" y="185"/>
                    <a:pt x="34" y="183"/>
                  </a:cubicBezTo>
                  <a:cubicBezTo>
                    <a:pt x="33" y="182"/>
                    <a:pt x="31" y="182"/>
                    <a:pt x="29" y="181"/>
                  </a:cubicBezTo>
                  <a:cubicBezTo>
                    <a:pt x="25" y="179"/>
                    <a:pt x="25" y="179"/>
                    <a:pt x="25" y="179"/>
                  </a:cubicBezTo>
                  <a:cubicBezTo>
                    <a:pt x="23" y="178"/>
                    <a:pt x="23" y="179"/>
                    <a:pt x="19" y="180"/>
                  </a:cubicBezTo>
                  <a:cubicBezTo>
                    <a:pt x="15" y="181"/>
                    <a:pt x="15" y="181"/>
                    <a:pt x="15" y="183"/>
                  </a:cubicBezTo>
                  <a:cubicBezTo>
                    <a:pt x="12" y="201"/>
                    <a:pt x="12" y="201"/>
                    <a:pt x="12" y="201"/>
                  </a:cubicBezTo>
                  <a:cubicBezTo>
                    <a:pt x="12" y="203"/>
                    <a:pt x="11" y="205"/>
                    <a:pt x="11" y="207"/>
                  </a:cubicBezTo>
                  <a:cubicBezTo>
                    <a:pt x="12" y="208"/>
                    <a:pt x="18" y="213"/>
                    <a:pt x="19" y="213"/>
                  </a:cubicBezTo>
                  <a:cubicBezTo>
                    <a:pt x="29" y="210"/>
                    <a:pt x="29" y="210"/>
                    <a:pt x="29" y="210"/>
                  </a:cubicBezTo>
                  <a:cubicBezTo>
                    <a:pt x="30" y="210"/>
                    <a:pt x="31" y="210"/>
                    <a:pt x="32" y="210"/>
                  </a:cubicBezTo>
                  <a:cubicBezTo>
                    <a:pt x="33" y="210"/>
                    <a:pt x="35" y="209"/>
                    <a:pt x="36" y="209"/>
                  </a:cubicBezTo>
                  <a:cubicBezTo>
                    <a:pt x="39" y="219"/>
                    <a:pt x="39" y="219"/>
                    <a:pt x="39" y="219"/>
                  </a:cubicBezTo>
                  <a:cubicBezTo>
                    <a:pt x="39" y="220"/>
                    <a:pt x="41" y="221"/>
                    <a:pt x="44" y="222"/>
                  </a:cubicBezTo>
                  <a:cubicBezTo>
                    <a:pt x="45" y="223"/>
                    <a:pt x="45" y="223"/>
                    <a:pt x="47" y="222"/>
                  </a:cubicBezTo>
                  <a:cubicBezTo>
                    <a:pt x="49" y="221"/>
                    <a:pt x="51" y="221"/>
                    <a:pt x="52" y="220"/>
                  </a:cubicBezTo>
                  <a:cubicBezTo>
                    <a:pt x="55" y="219"/>
                    <a:pt x="56" y="219"/>
                    <a:pt x="58" y="220"/>
                  </a:cubicBezTo>
                  <a:cubicBezTo>
                    <a:pt x="61" y="222"/>
                    <a:pt x="64" y="225"/>
                    <a:pt x="66" y="225"/>
                  </a:cubicBezTo>
                  <a:cubicBezTo>
                    <a:pt x="73" y="229"/>
                    <a:pt x="73" y="229"/>
                    <a:pt x="73" y="229"/>
                  </a:cubicBezTo>
                  <a:cubicBezTo>
                    <a:pt x="85" y="220"/>
                    <a:pt x="85" y="220"/>
                    <a:pt x="85" y="220"/>
                  </a:cubicBezTo>
                  <a:cubicBezTo>
                    <a:pt x="81" y="217"/>
                    <a:pt x="81" y="217"/>
                    <a:pt x="81" y="217"/>
                  </a:cubicBezTo>
                  <a:cubicBezTo>
                    <a:pt x="80" y="216"/>
                    <a:pt x="80" y="216"/>
                    <a:pt x="80" y="216"/>
                  </a:cubicBezTo>
                  <a:cubicBezTo>
                    <a:pt x="80" y="215"/>
                    <a:pt x="82" y="210"/>
                    <a:pt x="82" y="208"/>
                  </a:cubicBezTo>
                  <a:cubicBezTo>
                    <a:pt x="81" y="208"/>
                    <a:pt x="80" y="207"/>
                    <a:pt x="80" y="206"/>
                  </a:cubicBezTo>
                  <a:cubicBezTo>
                    <a:pt x="62" y="201"/>
                    <a:pt x="62" y="201"/>
                    <a:pt x="62" y="201"/>
                  </a:cubicBezTo>
                  <a:cubicBezTo>
                    <a:pt x="62" y="200"/>
                    <a:pt x="57" y="199"/>
                    <a:pt x="56" y="198"/>
                  </a:cubicBezTo>
                  <a:cubicBezTo>
                    <a:pt x="76" y="202"/>
                    <a:pt x="76" y="202"/>
                    <a:pt x="76" y="202"/>
                  </a:cubicBezTo>
                  <a:cubicBezTo>
                    <a:pt x="80" y="203"/>
                    <a:pt x="81" y="202"/>
                    <a:pt x="84" y="204"/>
                  </a:cubicBezTo>
                  <a:cubicBezTo>
                    <a:pt x="89" y="207"/>
                    <a:pt x="86" y="207"/>
                    <a:pt x="86" y="214"/>
                  </a:cubicBezTo>
                  <a:cubicBezTo>
                    <a:pt x="93" y="217"/>
                    <a:pt x="93" y="217"/>
                    <a:pt x="93" y="217"/>
                  </a:cubicBezTo>
                  <a:cubicBezTo>
                    <a:pt x="94" y="217"/>
                    <a:pt x="100" y="217"/>
                    <a:pt x="101" y="217"/>
                  </a:cubicBezTo>
                  <a:cubicBezTo>
                    <a:pt x="102" y="217"/>
                    <a:pt x="103" y="217"/>
                    <a:pt x="104" y="217"/>
                  </a:cubicBezTo>
                  <a:cubicBezTo>
                    <a:pt x="105" y="217"/>
                    <a:pt x="105" y="216"/>
                    <a:pt x="107" y="217"/>
                  </a:cubicBezTo>
                  <a:cubicBezTo>
                    <a:pt x="127" y="221"/>
                    <a:pt x="127" y="221"/>
                    <a:pt x="127" y="221"/>
                  </a:cubicBezTo>
                  <a:cubicBezTo>
                    <a:pt x="127" y="219"/>
                    <a:pt x="127" y="219"/>
                    <a:pt x="127" y="219"/>
                  </a:cubicBezTo>
                  <a:cubicBezTo>
                    <a:pt x="125" y="219"/>
                    <a:pt x="123" y="218"/>
                    <a:pt x="122" y="217"/>
                  </a:cubicBezTo>
                  <a:cubicBezTo>
                    <a:pt x="121" y="217"/>
                    <a:pt x="117" y="216"/>
                    <a:pt x="116" y="215"/>
                  </a:cubicBezTo>
                  <a:cubicBezTo>
                    <a:pt x="115" y="198"/>
                    <a:pt x="115" y="198"/>
                    <a:pt x="115" y="198"/>
                  </a:cubicBezTo>
                  <a:cubicBezTo>
                    <a:pt x="107" y="196"/>
                    <a:pt x="107" y="196"/>
                    <a:pt x="107" y="196"/>
                  </a:cubicBezTo>
                  <a:cubicBezTo>
                    <a:pt x="99" y="193"/>
                    <a:pt x="100" y="194"/>
                    <a:pt x="92" y="193"/>
                  </a:cubicBezTo>
                  <a:cubicBezTo>
                    <a:pt x="86" y="192"/>
                    <a:pt x="86" y="192"/>
                    <a:pt x="86" y="192"/>
                  </a:cubicBezTo>
                  <a:cubicBezTo>
                    <a:pt x="85" y="192"/>
                    <a:pt x="85" y="192"/>
                    <a:pt x="85" y="192"/>
                  </a:cubicBezTo>
                  <a:cubicBezTo>
                    <a:pt x="84" y="191"/>
                    <a:pt x="83" y="186"/>
                    <a:pt x="82" y="185"/>
                  </a:cubicBezTo>
                  <a:cubicBezTo>
                    <a:pt x="82" y="184"/>
                    <a:pt x="80" y="181"/>
                    <a:pt x="80" y="180"/>
                  </a:cubicBezTo>
                  <a:cubicBezTo>
                    <a:pt x="82" y="182"/>
                    <a:pt x="82" y="182"/>
                    <a:pt x="82" y="182"/>
                  </a:cubicBezTo>
                  <a:cubicBezTo>
                    <a:pt x="81" y="180"/>
                    <a:pt x="81" y="181"/>
                    <a:pt x="81" y="178"/>
                  </a:cubicBezTo>
                  <a:cubicBezTo>
                    <a:pt x="81" y="176"/>
                    <a:pt x="81" y="175"/>
                    <a:pt x="81" y="174"/>
                  </a:cubicBezTo>
                  <a:cubicBezTo>
                    <a:pt x="81" y="171"/>
                    <a:pt x="80" y="171"/>
                    <a:pt x="80" y="168"/>
                  </a:cubicBezTo>
                  <a:cubicBezTo>
                    <a:pt x="79" y="167"/>
                    <a:pt x="78" y="163"/>
                    <a:pt x="78" y="162"/>
                  </a:cubicBezTo>
                  <a:cubicBezTo>
                    <a:pt x="79" y="162"/>
                    <a:pt x="80" y="168"/>
                    <a:pt x="81" y="169"/>
                  </a:cubicBezTo>
                  <a:cubicBezTo>
                    <a:pt x="81" y="170"/>
                    <a:pt x="82" y="171"/>
                    <a:pt x="82" y="172"/>
                  </a:cubicBezTo>
                  <a:cubicBezTo>
                    <a:pt x="82" y="173"/>
                    <a:pt x="82" y="175"/>
                    <a:pt x="82" y="177"/>
                  </a:cubicBezTo>
                  <a:cubicBezTo>
                    <a:pt x="83" y="182"/>
                    <a:pt x="85" y="181"/>
                    <a:pt x="86" y="188"/>
                  </a:cubicBezTo>
                  <a:cubicBezTo>
                    <a:pt x="86" y="191"/>
                    <a:pt x="86" y="190"/>
                    <a:pt x="86" y="191"/>
                  </a:cubicBezTo>
                  <a:cubicBezTo>
                    <a:pt x="88" y="191"/>
                    <a:pt x="103" y="193"/>
                    <a:pt x="104" y="193"/>
                  </a:cubicBezTo>
                  <a:cubicBezTo>
                    <a:pt x="106" y="194"/>
                    <a:pt x="107" y="194"/>
                    <a:pt x="110" y="195"/>
                  </a:cubicBezTo>
                  <a:cubicBezTo>
                    <a:pt x="112" y="195"/>
                    <a:pt x="113" y="196"/>
                    <a:pt x="115" y="196"/>
                  </a:cubicBezTo>
                  <a:cubicBezTo>
                    <a:pt x="117" y="197"/>
                    <a:pt x="116" y="197"/>
                    <a:pt x="117" y="201"/>
                  </a:cubicBezTo>
                  <a:cubicBezTo>
                    <a:pt x="118" y="209"/>
                    <a:pt x="118" y="209"/>
                    <a:pt x="118" y="209"/>
                  </a:cubicBezTo>
                  <a:cubicBezTo>
                    <a:pt x="118" y="210"/>
                    <a:pt x="119" y="212"/>
                    <a:pt x="119" y="213"/>
                  </a:cubicBezTo>
                  <a:cubicBezTo>
                    <a:pt x="128" y="216"/>
                    <a:pt x="128" y="216"/>
                    <a:pt x="128" y="216"/>
                  </a:cubicBezTo>
                  <a:cubicBezTo>
                    <a:pt x="132" y="217"/>
                    <a:pt x="130" y="217"/>
                    <a:pt x="132" y="222"/>
                  </a:cubicBezTo>
                  <a:cubicBezTo>
                    <a:pt x="135" y="223"/>
                    <a:pt x="137" y="222"/>
                    <a:pt x="142" y="221"/>
                  </a:cubicBezTo>
                  <a:cubicBezTo>
                    <a:pt x="163" y="217"/>
                    <a:pt x="163" y="217"/>
                    <a:pt x="163" y="217"/>
                  </a:cubicBezTo>
                  <a:cubicBezTo>
                    <a:pt x="164" y="217"/>
                    <a:pt x="165" y="217"/>
                    <a:pt x="167" y="218"/>
                  </a:cubicBezTo>
                  <a:cubicBezTo>
                    <a:pt x="176" y="222"/>
                    <a:pt x="172" y="221"/>
                    <a:pt x="182" y="222"/>
                  </a:cubicBezTo>
                  <a:cubicBezTo>
                    <a:pt x="184" y="222"/>
                    <a:pt x="186" y="223"/>
                    <a:pt x="188" y="223"/>
                  </a:cubicBezTo>
                  <a:cubicBezTo>
                    <a:pt x="192" y="223"/>
                    <a:pt x="201" y="228"/>
                    <a:pt x="206" y="230"/>
                  </a:cubicBezTo>
                  <a:cubicBezTo>
                    <a:pt x="207" y="231"/>
                    <a:pt x="208" y="231"/>
                    <a:pt x="210" y="232"/>
                  </a:cubicBezTo>
                  <a:cubicBezTo>
                    <a:pt x="208" y="226"/>
                    <a:pt x="207" y="228"/>
                    <a:pt x="209" y="225"/>
                  </a:cubicBezTo>
                  <a:cubicBezTo>
                    <a:pt x="214" y="220"/>
                    <a:pt x="214" y="220"/>
                    <a:pt x="214" y="220"/>
                  </a:cubicBezTo>
                  <a:cubicBezTo>
                    <a:pt x="215" y="218"/>
                    <a:pt x="215" y="218"/>
                    <a:pt x="215" y="215"/>
                  </a:cubicBezTo>
                  <a:cubicBezTo>
                    <a:pt x="216" y="213"/>
                    <a:pt x="215" y="213"/>
                    <a:pt x="215" y="210"/>
                  </a:cubicBezTo>
                  <a:cubicBezTo>
                    <a:pt x="211" y="198"/>
                    <a:pt x="211" y="198"/>
                    <a:pt x="211" y="198"/>
                  </a:cubicBezTo>
                  <a:cubicBezTo>
                    <a:pt x="210" y="197"/>
                    <a:pt x="207" y="194"/>
                    <a:pt x="206" y="194"/>
                  </a:cubicBezTo>
                  <a:cubicBezTo>
                    <a:pt x="196" y="206"/>
                    <a:pt x="196" y="206"/>
                    <a:pt x="196" y="206"/>
                  </a:cubicBezTo>
                  <a:cubicBezTo>
                    <a:pt x="195" y="207"/>
                    <a:pt x="189" y="210"/>
                    <a:pt x="189" y="212"/>
                  </a:cubicBezTo>
                  <a:cubicBezTo>
                    <a:pt x="190" y="213"/>
                    <a:pt x="191" y="214"/>
                    <a:pt x="193" y="214"/>
                  </a:cubicBezTo>
                  <a:cubicBezTo>
                    <a:pt x="194" y="215"/>
                    <a:pt x="194" y="215"/>
                    <a:pt x="194" y="215"/>
                  </a:cubicBezTo>
                  <a:cubicBezTo>
                    <a:pt x="193" y="215"/>
                    <a:pt x="192" y="214"/>
                    <a:pt x="191" y="214"/>
                  </a:cubicBezTo>
                  <a:cubicBezTo>
                    <a:pt x="190" y="213"/>
                    <a:pt x="188" y="213"/>
                    <a:pt x="187" y="213"/>
                  </a:cubicBezTo>
                  <a:cubicBezTo>
                    <a:pt x="187" y="210"/>
                    <a:pt x="189" y="210"/>
                    <a:pt x="189" y="209"/>
                  </a:cubicBezTo>
                  <a:cubicBezTo>
                    <a:pt x="190" y="209"/>
                    <a:pt x="190" y="208"/>
                    <a:pt x="191" y="208"/>
                  </a:cubicBezTo>
                  <a:cubicBezTo>
                    <a:pt x="193" y="206"/>
                    <a:pt x="193" y="206"/>
                    <a:pt x="193" y="206"/>
                  </a:cubicBezTo>
                  <a:cubicBezTo>
                    <a:pt x="194" y="205"/>
                    <a:pt x="194" y="205"/>
                    <a:pt x="195" y="204"/>
                  </a:cubicBezTo>
                  <a:cubicBezTo>
                    <a:pt x="206" y="190"/>
                    <a:pt x="206" y="190"/>
                    <a:pt x="206" y="190"/>
                  </a:cubicBezTo>
                  <a:cubicBezTo>
                    <a:pt x="213" y="196"/>
                    <a:pt x="213" y="196"/>
                    <a:pt x="213" y="196"/>
                  </a:cubicBezTo>
                  <a:cubicBezTo>
                    <a:pt x="214" y="196"/>
                    <a:pt x="214" y="198"/>
                    <a:pt x="214" y="198"/>
                  </a:cubicBezTo>
                  <a:cubicBezTo>
                    <a:pt x="215" y="199"/>
                    <a:pt x="215" y="200"/>
                    <a:pt x="216" y="201"/>
                  </a:cubicBezTo>
                  <a:cubicBezTo>
                    <a:pt x="217" y="203"/>
                    <a:pt x="219" y="209"/>
                    <a:pt x="221" y="210"/>
                  </a:cubicBezTo>
                  <a:cubicBezTo>
                    <a:pt x="221" y="213"/>
                    <a:pt x="221" y="216"/>
                    <a:pt x="221" y="218"/>
                  </a:cubicBezTo>
                  <a:cubicBezTo>
                    <a:pt x="219" y="222"/>
                    <a:pt x="219" y="221"/>
                    <a:pt x="216" y="225"/>
                  </a:cubicBezTo>
                  <a:cubicBezTo>
                    <a:pt x="214" y="228"/>
                    <a:pt x="214" y="226"/>
                    <a:pt x="216" y="231"/>
                  </a:cubicBezTo>
                  <a:cubicBezTo>
                    <a:pt x="217" y="232"/>
                    <a:pt x="218" y="235"/>
                    <a:pt x="218" y="236"/>
                  </a:cubicBezTo>
                  <a:cubicBezTo>
                    <a:pt x="219" y="236"/>
                    <a:pt x="221" y="237"/>
                    <a:pt x="222" y="237"/>
                  </a:cubicBezTo>
                  <a:cubicBezTo>
                    <a:pt x="223" y="237"/>
                    <a:pt x="225" y="238"/>
                    <a:pt x="226" y="238"/>
                  </a:cubicBezTo>
                  <a:cubicBezTo>
                    <a:pt x="240" y="242"/>
                    <a:pt x="240" y="242"/>
                    <a:pt x="240" y="242"/>
                  </a:cubicBezTo>
                  <a:cubicBezTo>
                    <a:pt x="241" y="242"/>
                    <a:pt x="243" y="242"/>
                    <a:pt x="245" y="243"/>
                  </a:cubicBezTo>
                  <a:cubicBezTo>
                    <a:pt x="246" y="243"/>
                    <a:pt x="247" y="243"/>
                    <a:pt x="248" y="243"/>
                  </a:cubicBezTo>
                  <a:cubicBezTo>
                    <a:pt x="248" y="245"/>
                    <a:pt x="248" y="259"/>
                    <a:pt x="248" y="260"/>
                  </a:cubicBezTo>
                  <a:cubicBezTo>
                    <a:pt x="249" y="260"/>
                    <a:pt x="251" y="263"/>
                    <a:pt x="251" y="263"/>
                  </a:cubicBezTo>
                  <a:cubicBezTo>
                    <a:pt x="253" y="265"/>
                    <a:pt x="255" y="267"/>
                    <a:pt x="256" y="268"/>
                  </a:cubicBezTo>
                  <a:cubicBezTo>
                    <a:pt x="259" y="271"/>
                    <a:pt x="259" y="271"/>
                    <a:pt x="259" y="271"/>
                  </a:cubicBezTo>
                  <a:cubicBezTo>
                    <a:pt x="261" y="272"/>
                    <a:pt x="260" y="273"/>
                    <a:pt x="263" y="273"/>
                  </a:cubicBezTo>
                  <a:cubicBezTo>
                    <a:pt x="277" y="275"/>
                    <a:pt x="277" y="275"/>
                    <a:pt x="277" y="275"/>
                  </a:cubicBezTo>
                  <a:cubicBezTo>
                    <a:pt x="278" y="276"/>
                    <a:pt x="278" y="276"/>
                    <a:pt x="280" y="279"/>
                  </a:cubicBezTo>
                  <a:cubicBezTo>
                    <a:pt x="289" y="288"/>
                    <a:pt x="289" y="288"/>
                    <a:pt x="289" y="288"/>
                  </a:cubicBezTo>
                  <a:cubicBezTo>
                    <a:pt x="290" y="289"/>
                    <a:pt x="290" y="290"/>
                    <a:pt x="291" y="291"/>
                  </a:cubicBezTo>
                  <a:cubicBezTo>
                    <a:pt x="291" y="291"/>
                    <a:pt x="297" y="286"/>
                    <a:pt x="298" y="285"/>
                  </a:cubicBezTo>
                  <a:cubicBezTo>
                    <a:pt x="297" y="285"/>
                    <a:pt x="297" y="285"/>
                    <a:pt x="296" y="284"/>
                  </a:cubicBezTo>
                  <a:cubicBezTo>
                    <a:pt x="295" y="283"/>
                    <a:pt x="294" y="283"/>
                    <a:pt x="294" y="282"/>
                  </a:cubicBezTo>
                  <a:cubicBezTo>
                    <a:pt x="285" y="275"/>
                    <a:pt x="285" y="275"/>
                    <a:pt x="285" y="275"/>
                  </a:cubicBezTo>
                  <a:cubicBezTo>
                    <a:pt x="284" y="274"/>
                    <a:pt x="277" y="268"/>
                    <a:pt x="276" y="268"/>
                  </a:cubicBezTo>
                  <a:cubicBezTo>
                    <a:pt x="275" y="267"/>
                    <a:pt x="274" y="267"/>
                    <a:pt x="274" y="266"/>
                  </a:cubicBezTo>
                  <a:cubicBezTo>
                    <a:pt x="263" y="262"/>
                    <a:pt x="263" y="262"/>
                    <a:pt x="263" y="262"/>
                  </a:cubicBezTo>
                  <a:cubicBezTo>
                    <a:pt x="263" y="248"/>
                    <a:pt x="263" y="248"/>
                    <a:pt x="263" y="248"/>
                  </a:cubicBezTo>
                  <a:cubicBezTo>
                    <a:pt x="261" y="248"/>
                    <a:pt x="260" y="249"/>
                    <a:pt x="259" y="249"/>
                  </a:cubicBezTo>
                  <a:cubicBezTo>
                    <a:pt x="257" y="249"/>
                    <a:pt x="255" y="249"/>
                    <a:pt x="254" y="249"/>
                  </a:cubicBezTo>
                  <a:cubicBezTo>
                    <a:pt x="254" y="248"/>
                    <a:pt x="253" y="246"/>
                    <a:pt x="253" y="245"/>
                  </a:cubicBezTo>
                  <a:cubicBezTo>
                    <a:pt x="248" y="236"/>
                    <a:pt x="248" y="236"/>
                    <a:pt x="248" y="236"/>
                  </a:cubicBezTo>
                  <a:cubicBezTo>
                    <a:pt x="248" y="234"/>
                    <a:pt x="247" y="222"/>
                    <a:pt x="247" y="219"/>
                  </a:cubicBezTo>
                  <a:cubicBezTo>
                    <a:pt x="247" y="218"/>
                    <a:pt x="247" y="218"/>
                    <a:pt x="247" y="217"/>
                  </a:cubicBezTo>
                  <a:cubicBezTo>
                    <a:pt x="255" y="213"/>
                    <a:pt x="255" y="213"/>
                    <a:pt x="255" y="213"/>
                  </a:cubicBezTo>
                  <a:cubicBezTo>
                    <a:pt x="254" y="210"/>
                    <a:pt x="250" y="206"/>
                    <a:pt x="248" y="205"/>
                  </a:cubicBezTo>
                  <a:cubicBezTo>
                    <a:pt x="247" y="204"/>
                    <a:pt x="247" y="203"/>
                    <a:pt x="246" y="203"/>
                  </a:cubicBezTo>
                  <a:cubicBezTo>
                    <a:pt x="245" y="202"/>
                    <a:pt x="244" y="200"/>
                    <a:pt x="243" y="200"/>
                  </a:cubicBezTo>
                  <a:cubicBezTo>
                    <a:pt x="235" y="204"/>
                    <a:pt x="235" y="204"/>
                    <a:pt x="235" y="204"/>
                  </a:cubicBezTo>
                  <a:cubicBezTo>
                    <a:pt x="235" y="206"/>
                    <a:pt x="237" y="213"/>
                    <a:pt x="237" y="215"/>
                  </a:cubicBezTo>
                  <a:cubicBezTo>
                    <a:pt x="238" y="215"/>
                    <a:pt x="240" y="215"/>
                    <a:pt x="241" y="215"/>
                  </a:cubicBezTo>
                  <a:cubicBezTo>
                    <a:pt x="241" y="214"/>
                    <a:pt x="244" y="213"/>
                    <a:pt x="244" y="212"/>
                  </a:cubicBezTo>
                  <a:cubicBezTo>
                    <a:pt x="244" y="210"/>
                    <a:pt x="243" y="208"/>
                    <a:pt x="243" y="206"/>
                  </a:cubicBezTo>
                  <a:cubicBezTo>
                    <a:pt x="241" y="208"/>
                    <a:pt x="241" y="208"/>
                    <a:pt x="240" y="208"/>
                  </a:cubicBezTo>
                  <a:cubicBezTo>
                    <a:pt x="241" y="207"/>
                    <a:pt x="241" y="206"/>
                    <a:pt x="243" y="205"/>
                  </a:cubicBezTo>
                  <a:cubicBezTo>
                    <a:pt x="243" y="206"/>
                    <a:pt x="245" y="212"/>
                    <a:pt x="245" y="213"/>
                  </a:cubicBezTo>
                  <a:cubicBezTo>
                    <a:pt x="243" y="214"/>
                    <a:pt x="244" y="216"/>
                    <a:pt x="236" y="216"/>
                  </a:cubicBezTo>
                  <a:cubicBezTo>
                    <a:pt x="236" y="215"/>
                    <a:pt x="235" y="214"/>
                    <a:pt x="235" y="213"/>
                  </a:cubicBezTo>
                  <a:cubicBezTo>
                    <a:pt x="234" y="206"/>
                    <a:pt x="234" y="206"/>
                    <a:pt x="234" y="206"/>
                  </a:cubicBezTo>
                  <a:cubicBezTo>
                    <a:pt x="233" y="205"/>
                    <a:pt x="233" y="204"/>
                    <a:pt x="233" y="203"/>
                  </a:cubicBezTo>
                  <a:cubicBezTo>
                    <a:pt x="243" y="196"/>
                    <a:pt x="243" y="196"/>
                    <a:pt x="243" y="196"/>
                  </a:cubicBezTo>
                  <a:cubicBezTo>
                    <a:pt x="255" y="207"/>
                    <a:pt x="255" y="207"/>
                    <a:pt x="255" y="207"/>
                  </a:cubicBezTo>
                  <a:cubicBezTo>
                    <a:pt x="256" y="208"/>
                    <a:pt x="256" y="208"/>
                    <a:pt x="257" y="209"/>
                  </a:cubicBezTo>
                  <a:cubicBezTo>
                    <a:pt x="259" y="212"/>
                    <a:pt x="261" y="213"/>
                    <a:pt x="261" y="214"/>
                  </a:cubicBezTo>
                  <a:cubicBezTo>
                    <a:pt x="251" y="219"/>
                    <a:pt x="251" y="219"/>
                    <a:pt x="251" y="219"/>
                  </a:cubicBezTo>
                  <a:cubicBezTo>
                    <a:pt x="251" y="220"/>
                    <a:pt x="252" y="222"/>
                    <a:pt x="252" y="223"/>
                  </a:cubicBezTo>
                  <a:cubicBezTo>
                    <a:pt x="252" y="226"/>
                    <a:pt x="252" y="229"/>
                    <a:pt x="253" y="232"/>
                  </a:cubicBezTo>
                  <a:cubicBezTo>
                    <a:pt x="253" y="235"/>
                    <a:pt x="257" y="241"/>
                    <a:pt x="257" y="243"/>
                  </a:cubicBezTo>
                  <a:cubicBezTo>
                    <a:pt x="259" y="243"/>
                    <a:pt x="261" y="243"/>
                    <a:pt x="263" y="242"/>
                  </a:cubicBezTo>
                  <a:cubicBezTo>
                    <a:pt x="266" y="242"/>
                    <a:pt x="268" y="242"/>
                    <a:pt x="270" y="242"/>
                  </a:cubicBezTo>
                  <a:cubicBezTo>
                    <a:pt x="271" y="253"/>
                    <a:pt x="271" y="253"/>
                    <a:pt x="271" y="253"/>
                  </a:cubicBezTo>
                  <a:cubicBezTo>
                    <a:pt x="271" y="254"/>
                    <a:pt x="271" y="255"/>
                    <a:pt x="271" y="257"/>
                  </a:cubicBezTo>
                  <a:cubicBezTo>
                    <a:pt x="272" y="257"/>
                    <a:pt x="275" y="259"/>
                    <a:pt x="276" y="259"/>
                  </a:cubicBezTo>
                  <a:cubicBezTo>
                    <a:pt x="277" y="260"/>
                    <a:pt x="278" y="260"/>
                    <a:pt x="279" y="260"/>
                  </a:cubicBezTo>
                  <a:cubicBezTo>
                    <a:pt x="282" y="262"/>
                    <a:pt x="282" y="262"/>
                    <a:pt x="285" y="265"/>
                  </a:cubicBezTo>
                  <a:cubicBezTo>
                    <a:pt x="286" y="265"/>
                    <a:pt x="290" y="268"/>
                    <a:pt x="291" y="268"/>
                  </a:cubicBezTo>
                  <a:cubicBezTo>
                    <a:pt x="293" y="267"/>
                    <a:pt x="294" y="262"/>
                    <a:pt x="295" y="260"/>
                  </a:cubicBezTo>
                  <a:cubicBezTo>
                    <a:pt x="295" y="259"/>
                    <a:pt x="294" y="249"/>
                    <a:pt x="294" y="248"/>
                  </a:cubicBezTo>
                  <a:cubicBezTo>
                    <a:pt x="293" y="242"/>
                    <a:pt x="294" y="241"/>
                    <a:pt x="299" y="238"/>
                  </a:cubicBezTo>
                  <a:cubicBezTo>
                    <a:pt x="300" y="238"/>
                    <a:pt x="300" y="238"/>
                    <a:pt x="300" y="237"/>
                  </a:cubicBezTo>
                  <a:cubicBezTo>
                    <a:pt x="301" y="236"/>
                    <a:pt x="301" y="232"/>
                    <a:pt x="301" y="231"/>
                  </a:cubicBezTo>
                  <a:cubicBezTo>
                    <a:pt x="301" y="239"/>
                    <a:pt x="300" y="237"/>
                    <a:pt x="297" y="241"/>
                  </a:cubicBezTo>
                  <a:cubicBezTo>
                    <a:pt x="295" y="242"/>
                    <a:pt x="295" y="242"/>
                    <a:pt x="295" y="245"/>
                  </a:cubicBezTo>
                  <a:cubicBezTo>
                    <a:pt x="295" y="247"/>
                    <a:pt x="296" y="258"/>
                    <a:pt x="296" y="258"/>
                  </a:cubicBezTo>
                  <a:cubicBezTo>
                    <a:pt x="297" y="259"/>
                    <a:pt x="298" y="258"/>
                    <a:pt x="298" y="257"/>
                  </a:cubicBezTo>
                  <a:cubicBezTo>
                    <a:pt x="299" y="253"/>
                    <a:pt x="300" y="241"/>
                    <a:pt x="300" y="241"/>
                  </a:cubicBezTo>
                  <a:cubicBezTo>
                    <a:pt x="301" y="241"/>
                    <a:pt x="301" y="241"/>
                    <a:pt x="302" y="240"/>
                  </a:cubicBezTo>
                  <a:cubicBezTo>
                    <a:pt x="303" y="240"/>
                    <a:pt x="303" y="240"/>
                    <a:pt x="303" y="240"/>
                  </a:cubicBezTo>
                  <a:cubicBezTo>
                    <a:pt x="302" y="241"/>
                    <a:pt x="302" y="241"/>
                    <a:pt x="302" y="241"/>
                  </a:cubicBezTo>
                  <a:cubicBezTo>
                    <a:pt x="301" y="241"/>
                    <a:pt x="301" y="241"/>
                    <a:pt x="301" y="241"/>
                  </a:cubicBezTo>
                  <a:cubicBezTo>
                    <a:pt x="301" y="247"/>
                    <a:pt x="301" y="247"/>
                    <a:pt x="301" y="247"/>
                  </a:cubicBezTo>
                  <a:cubicBezTo>
                    <a:pt x="301" y="249"/>
                    <a:pt x="301" y="250"/>
                    <a:pt x="301" y="252"/>
                  </a:cubicBezTo>
                  <a:cubicBezTo>
                    <a:pt x="302" y="253"/>
                    <a:pt x="302" y="253"/>
                    <a:pt x="304" y="253"/>
                  </a:cubicBezTo>
                  <a:cubicBezTo>
                    <a:pt x="304" y="252"/>
                    <a:pt x="305" y="251"/>
                    <a:pt x="306" y="250"/>
                  </a:cubicBezTo>
                  <a:cubicBezTo>
                    <a:pt x="311" y="241"/>
                    <a:pt x="311" y="241"/>
                    <a:pt x="311" y="241"/>
                  </a:cubicBezTo>
                  <a:cubicBezTo>
                    <a:pt x="311" y="240"/>
                    <a:pt x="312" y="240"/>
                    <a:pt x="312" y="240"/>
                  </a:cubicBezTo>
                  <a:cubicBezTo>
                    <a:pt x="312" y="241"/>
                    <a:pt x="308" y="246"/>
                    <a:pt x="308" y="247"/>
                  </a:cubicBezTo>
                  <a:cubicBezTo>
                    <a:pt x="306" y="252"/>
                    <a:pt x="308" y="249"/>
                    <a:pt x="304" y="255"/>
                  </a:cubicBezTo>
                  <a:cubicBezTo>
                    <a:pt x="302" y="255"/>
                    <a:pt x="301" y="255"/>
                    <a:pt x="300" y="255"/>
                  </a:cubicBezTo>
                  <a:cubicBezTo>
                    <a:pt x="300" y="258"/>
                    <a:pt x="300" y="258"/>
                    <a:pt x="298" y="259"/>
                  </a:cubicBezTo>
                  <a:cubicBezTo>
                    <a:pt x="294" y="263"/>
                    <a:pt x="297" y="262"/>
                    <a:pt x="295" y="266"/>
                  </a:cubicBezTo>
                  <a:cubicBezTo>
                    <a:pt x="294" y="267"/>
                    <a:pt x="293" y="268"/>
                    <a:pt x="293" y="270"/>
                  </a:cubicBezTo>
                  <a:cubicBezTo>
                    <a:pt x="298" y="273"/>
                    <a:pt x="298" y="273"/>
                    <a:pt x="298" y="273"/>
                  </a:cubicBezTo>
                  <a:cubicBezTo>
                    <a:pt x="299" y="274"/>
                    <a:pt x="301" y="275"/>
                    <a:pt x="302" y="277"/>
                  </a:cubicBezTo>
                  <a:cubicBezTo>
                    <a:pt x="303" y="277"/>
                    <a:pt x="312" y="284"/>
                    <a:pt x="313" y="285"/>
                  </a:cubicBezTo>
                  <a:cubicBezTo>
                    <a:pt x="313" y="286"/>
                    <a:pt x="303" y="293"/>
                    <a:pt x="302" y="295"/>
                  </a:cubicBezTo>
                  <a:cubicBezTo>
                    <a:pt x="297" y="299"/>
                    <a:pt x="297" y="299"/>
                    <a:pt x="297" y="299"/>
                  </a:cubicBezTo>
                  <a:cubicBezTo>
                    <a:pt x="296" y="302"/>
                    <a:pt x="295" y="303"/>
                    <a:pt x="297" y="306"/>
                  </a:cubicBezTo>
                  <a:cubicBezTo>
                    <a:pt x="298" y="308"/>
                    <a:pt x="310" y="324"/>
                    <a:pt x="310" y="325"/>
                  </a:cubicBezTo>
                  <a:cubicBezTo>
                    <a:pt x="311" y="324"/>
                    <a:pt x="310" y="324"/>
                    <a:pt x="311" y="321"/>
                  </a:cubicBezTo>
                  <a:cubicBezTo>
                    <a:pt x="318" y="279"/>
                    <a:pt x="318" y="279"/>
                    <a:pt x="318" y="279"/>
                  </a:cubicBezTo>
                  <a:cubicBezTo>
                    <a:pt x="319" y="277"/>
                    <a:pt x="319" y="276"/>
                    <a:pt x="320" y="275"/>
                  </a:cubicBezTo>
                  <a:cubicBezTo>
                    <a:pt x="324" y="272"/>
                    <a:pt x="324" y="272"/>
                    <a:pt x="324" y="272"/>
                  </a:cubicBezTo>
                  <a:cubicBezTo>
                    <a:pt x="324" y="270"/>
                    <a:pt x="324" y="270"/>
                    <a:pt x="324" y="269"/>
                  </a:cubicBezTo>
                  <a:cubicBezTo>
                    <a:pt x="314" y="223"/>
                    <a:pt x="314" y="223"/>
                    <a:pt x="314" y="223"/>
                  </a:cubicBezTo>
                  <a:cubicBezTo>
                    <a:pt x="314" y="222"/>
                    <a:pt x="314" y="223"/>
                    <a:pt x="314" y="222"/>
                  </a:cubicBezTo>
                  <a:cubicBezTo>
                    <a:pt x="312" y="221"/>
                    <a:pt x="312" y="221"/>
                    <a:pt x="310" y="221"/>
                  </a:cubicBezTo>
                  <a:cubicBezTo>
                    <a:pt x="300" y="223"/>
                    <a:pt x="300" y="223"/>
                    <a:pt x="300" y="223"/>
                  </a:cubicBezTo>
                  <a:cubicBezTo>
                    <a:pt x="298" y="223"/>
                    <a:pt x="297" y="223"/>
                    <a:pt x="294" y="223"/>
                  </a:cubicBezTo>
                  <a:cubicBezTo>
                    <a:pt x="289" y="222"/>
                    <a:pt x="273" y="220"/>
                    <a:pt x="269" y="220"/>
                  </a:cubicBezTo>
                  <a:cubicBezTo>
                    <a:pt x="269" y="217"/>
                    <a:pt x="270" y="210"/>
                    <a:pt x="270" y="207"/>
                  </a:cubicBezTo>
                  <a:cubicBezTo>
                    <a:pt x="269" y="207"/>
                    <a:pt x="265" y="204"/>
                    <a:pt x="263" y="203"/>
                  </a:cubicBezTo>
                  <a:cubicBezTo>
                    <a:pt x="262" y="201"/>
                    <a:pt x="263" y="198"/>
                    <a:pt x="263" y="194"/>
                  </a:cubicBezTo>
                  <a:cubicBezTo>
                    <a:pt x="265" y="190"/>
                    <a:pt x="259" y="180"/>
                    <a:pt x="259" y="177"/>
                  </a:cubicBezTo>
                  <a:cubicBezTo>
                    <a:pt x="259" y="177"/>
                    <a:pt x="252" y="178"/>
                    <a:pt x="250" y="178"/>
                  </a:cubicBezTo>
                  <a:cubicBezTo>
                    <a:pt x="250" y="179"/>
                    <a:pt x="245" y="186"/>
                    <a:pt x="245" y="187"/>
                  </a:cubicBezTo>
                  <a:cubicBezTo>
                    <a:pt x="246" y="187"/>
                    <a:pt x="246" y="187"/>
                    <a:pt x="246" y="188"/>
                  </a:cubicBezTo>
                  <a:cubicBezTo>
                    <a:pt x="245" y="187"/>
                    <a:pt x="245" y="187"/>
                    <a:pt x="245" y="187"/>
                  </a:cubicBezTo>
                  <a:cubicBezTo>
                    <a:pt x="245" y="186"/>
                    <a:pt x="250" y="177"/>
                    <a:pt x="250" y="177"/>
                  </a:cubicBezTo>
                  <a:cubicBezTo>
                    <a:pt x="250" y="177"/>
                    <a:pt x="252" y="177"/>
                    <a:pt x="254" y="177"/>
                  </a:cubicBezTo>
                  <a:cubicBezTo>
                    <a:pt x="256" y="176"/>
                    <a:pt x="258" y="176"/>
                    <a:pt x="260" y="176"/>
                  </a:cubicBezTo>
                  <a:cubicBezTo>
                    <a:pt x="260" y="177"/>
                    <a:pt x="261" y="178"/>
                    <a:pt x="261" y="179"/>
                  </a:cubicBezTo>
                  <a:cubicBezTo>
                    <a:pt x="262" y="183"/>
                    <a:pt x="265" y="187"/>
                    <a:pt x="266" y="192"/>
                  </a:cubicBezTo>
                  <a:cubicBezTo>
                    <a:pt x="266" y="194"/>
                    <a:pt x="265" y="198"/>
                    <a:pt x="265" y="200"/>
                  </a:cubicBezTo>
                  <a:cubicBezTo>
                    <a:pt x="266" y="202"/>
                    <a:pt x="269" y="204"/>
                    <a:pt x="271" y="205"/>
                  </a:cubicBezTo>
                  <a:cubicBezTo>
                    <a:pt x="271" y="202"/>
                    <a:pt x="271" y="200"/>
                    <a:pt x="272" y="197"/>
                  </a:cubicBezTo>
                  <a:cubicBezTo>
                    <a:pt x="273" y="194"/>
                    <a:pt x="274" y="192"/>
                    <a:pt x="275" y="188"/>
                  </a:cubicBezTo>
                  <a:cubicBezTo>
                    <a:pt x="277" y="179"/>
                    <a:pt x="278" y="182"/>
                    <a:pt x="272" y="175"/>
                  </a:cubicBezTo>
                  <a:cubicBezTo>
                    <a:pt x="269" y="170"/>
                    <a:pt x="270" y="172"/>
                    <a:pt x="262" y="170"/>
                  </a:cubicBezTo>
                  <a:cubicBezTo>
                    <a:pt x="260" y="169"/>
                    <a:pt x="259" y="169"/>
                    <a:pt x="257" y="169"/>
                  </a:cubicBezTo>
                  <a:cubicBezTo>
                    <a:pt x="256" y="169"/>
                    <a:pt x="252" y="171"/>
                    <a:pt x="250" y="172"/>
                  </a:cubicBezTo>
                  <a:cubicBezTo>
                    <a:pt x="244" y="175"/>
                    <a:pt x="238" y="177"/>
                    <a:pt x="231" y="179"/>
                  </a:cubicBezTo>
                  <a:cubicBezTo>
                    <a:pt x="223" y="182"/>
                    <a:pt x="227" y="181"/>
                    <a:pt x="219" y="179"/>
                  </a:cubicBezTo>
                  <a:cubicBezTo>
                    <a:pt x="218" y="179"/>
                    <a:pt x="216" y="178"/>
                    <a:pt x="215" y="178"/>
                  </a:cubicBezTo>
                  <a:cubicBezTo>
                    <a:pt x="214" y="178"/>
                    <a:pt x="205" y="181"/>
                    <a:pt x="204" y="182"/>
                  </a:cubicBezTo>
                  <a:cubicBezTo>
                    <a:pt x="201" y="183"/>
                    <a:pt x="202" y="182"/>
                    <a:pt x="200" y="188"/>
                  </a:cubicBezTo>
                  <a:cubicBezTo>
                    <a:pt x="200" y="190"/>
                    <a:pt x="199" y="191"/>
                    <a:pt x="199" y="193"/>
                  </a:cubicBezTo>
                  <a:cubicBezTo>
                    <a:pt x="197" y="196"/>
                    <a:pt x="197" y="195"/>
                    <a:pt x="193" y="197"/>
                  </a:cubicBezTo>
                  <a:cubicBezTo>
                    <a:pt x="192" y="198"/>
                    <a:pt x="192" y="198"/>
                    <a:pt x="191" y="198"/>
                  </a:cubicBezTo>
                  <a:cubicBezTo>
                    <a:pt x="190" y="199"/>
                    <a:pt x="190" y="199"/>
                    <a:pt x="189" y="199"/>
                  </a:cubicBezTo>
                  <a:cubicBezTo>
                    <a:pt x="189" y="201"/>
                    <a:pt x="189" y="207"/>
                    <a:pt x="189" y="208"/>
                  </a:cubicBezTo>
                  <a:cubicBezTo>
                    <a:pt x="185" y="213"/>
                    <a:pt x="185" y="213"/>
                    <a:pt x="185" y="213"/>
                  </a:cubicBezTo>
                  <a:cubicBezTo>
                    <a:pt x="185" y="212"/>
                    <a:pt x="188" y="209"/>
                    <a:pt x="188" y="207"/>
                  </a:cubicBezTo>
                  <a:cubicBezTo>
                    <a:pt x="189" y="205"/>
                    <a:pt x="188" y="201"/>
                    <a:pt x="188" y="199"/>
                  </a:cubicBezTo>
                  <a:cubicBezTo>
                    <a:pt x="195" y="194"/>
                    <a:pt x="195" y="194"/>
                    <a:pt x="195" y="194"/>
                  </a:cubicBezTo>
                  <a:cubicBezTo>
                    <a:pt x="196" y="193"/>
                    <a:pt x="197" y="188"/>
                    <a:pt x="199" y="185"/>
                  </a:cubicBezTo>
                  <a:cubicBezTo>
                    <a:pt x="200" y="181"/>
                    <a:pt x="200" y="181"/>
                    <a:pt x="200" y="181"/>
                  </a:cubicBezTo>
                  <a:cubicBezTo>
                    <a:pt x="200" y="180"/>
                    <a:pt x="201" y="181"/>
                    <a:pt x="203" y="180"/>
                  </a:cubicBezTo>
                  <a:cubicBezTo>
                    <a:pt x="205" y="179"/>
                    <a:pt x="214" y="175"/>
                    <a:pt x="215" y="175"/>
                  </a:cubicBezTo>
                  <a:cubicBezTo>
                    <a:pt x="216" y="175"/>
                    <a:pt x="216" y="175"/>
                    <a:pt x="217" y="175"/>
                  </a:cubicBezTo>
                  <a:cubicBezTo>
                    <a:pt x="219" y="176"/>
                    <a:pt x="221" y="176"/>
                    <a:pt x="223" y="176"/>
                  </a:cubicBezTo>
                  <a:cubicBezTo>
                    <a:pt x="226" y="177"/>
                    <a:pt x="226" y="176"/>
                    <a:pt x="231" y="174"/>
                  </a:cubicBezTo>
                  <a:cubicBezTo>
                    <a:pt x="244" y="169"/>
                    <a:pt x="244" y="169"/>
                    <a:pt x="244" y="169"/>
                  </a:cubicBezTo>
                  <a:cubicBezTo>
                    <a:pt x="245" y="168"/>
                    <a:pt x="247" y="167"/>
                    <a:pt x="248" y="167"/>
                  </a:cubicBezTo>
                  <a:cubicBezTo>
                    <a:pt x="248" y="165"/>
                    <a:pt x="246" y="164"/>
                    <a:pt x="245" y="163"/>
                  </a:cubicBezTo>
                  <a:cubicBezTo>
                    <a:pt x="244" y="162"/>
                    <a:pt x="243" y="162"/>
                    <a:pt x="239" y="162"/>
                  </a:cubicBezTo>
                  <a:cubicBezTo>
                    <a:pt x="235" y="162"/>
                    <a:pt x="235" y="163"/>
                    <a:pt x="231" y="167"/>
                  </a:cubicBezTo>
                  <a:cubicBezTo>
                    <a:pt x="229" y="167"/>
                    <a:pt x="228" y="167"/>
                    <a:pt x="226" y="165"/>
                  </a:cubicBezTo>
                  <a:cubicBezTo>
                    <a:pt x="219" y="164"/>
                    <a:pt x="219" y="164"/>
                    <a:pt x="219" y="164"/>
                  </a:cubicBezTo>
                  <a:cubicBezTo>
                    <a:pt x="218" y="163"/>
                    <a:pt x="218" y="163"/>
                    <a:pt x="217" y="161"/>
                  </a:cubicBezTo>
                  <a:cubicBezTo>
                    <a:pt x="216" y="160"/>
                    <a:pt x="215" y="159"/>
                    <a:pt x="214" y="158"/>
                  </a:cubicBezTo>
                  <a:cubicBezTo>
                    <a:pt x="214" y="158"/>
                    <a:pt x="209" y="161"/>
                    <a:pt x="208" y="161"/>
                  </a:cubicBezTo>
                  <a:cubicBezTo>
                    <a:pt x="207" y="162"/>
                    <a:pt x="202" y="163"/>
                    <a:pt x="200" y="163"/>
                  </a:cubicBezTo>
                  <a:cubicBezTo>
                    <a:pt x="195" y="163"/>
                    <a:pt x="193" y="162"/>
                    <a:pt x="191" y="162"/>
                  </a:cubicBezTo>
                  <a:cubicBezTo>
                    <a:pt x="185" y="160"/>
                    <a:pt x="185" y="160"/>
                    <a:pt x="185" y="160"/>
                  </a:cubicBezTo>
                  <a:cubicBezTo>
                    <a:pt x="184" y="159"/>
                    <a:pt x="184" y="159"/>
                    <a:pt x="183" y="159"/>
                  </a:cubicBezTo>
                  <a:cubicBezTo>
                    <a:pt x="182" y="162"/>
                    <a:pt x="174" y="160"/>
                    <a:pt x="172" y="160"/>
                  </a:cubicBezTo>
                  <a:cubicBezTo>
                    <a:pt x="162" y="155"/>
                    <a:pt x="162" y="155"/>
                    <a:pt x="162" y="155"/>
                  </a:cubicBezTo>
                  <a:cubicBezTo>
                    <a:pt x="163" y="155"/>
                    <a:pt x="176" y="161"/>
                    <a:pt x="181" y="159"/>
                  </a:cubicBezTo>
                  <a:cubicBezTo>
                    <a:pt x="182" y="159"/>
                    <a:pt x="182" y="158"/>
                    <a:pt x="182" y="158"/>
                  </a:cubicBezTo>
                  <a:cubicBezTo>
                    <a:pt x="184" y="158"/>
                    <a:pt x="185" y="158"/>
                    <a:pt x="187" y="158"/>
                  </a:cubicBezTo>
                  <a:cubicBezTo>
                    <a:pt x="193" y="160"/>
                    <a:pt x="194" y="161"/>
                    <a:pt x="201" y="160"/>
                  </a:cubicBezTo>
                  <a:cubicBezTo>
                    <a:pt x="208" y="159"/>
                    <a:pt x="206" y="159"/>
                    <a:pt x="212" y="154"/>
                  </a:cubicBezTo>
                  <a:cubicBezTo>
                    <a:pt x="213" y="154"/>
                    <a:pt x="214" y="153"/>
                    <a:pt x="215" y="152"/>
                  </a:cubicBezTo>
                  <a:cubicBezTo>
                    <a:pt x="216" y="152"/>
                    <a:pt x="217" y="154"/>
                    <a:pt x="217" y="154"/>
                  </a:cubicBezTo>
                  <a:cubicBezTo>
                    <a:pt x="222" y="159"/>
                    <a:pt x="222" y="159"/>
                    <a:pt x="222" y="159"/>
                  </a:cubicBezTo>
                  <a:cubicBezTo>
                    <a:pt x="222" y="160"/>
                    <a:pt x="225" y="160"/>
                    <a:pt x="225" y="160"/>
                  </a:cubicBezTo>
                  <a:cubicBezTo>
                    <a:pt x="231" y="161"/>
                    <a:pt x="229" y="160"/>
                    <a:pt x="234" y="157"/>
                  </a:cubicBezTo>
                  <a:cubicBezTo>
                    <a:pt x="236" y="156"/>
                    <a:pt x="239" y="157"/>
                    <a:pt x="243" y="156"/>
                  </a:cubicBezTo>
                  <a:cubicBezTo>
                    <a:pt x="246" y="156"/>
                    <a:pt x="246" y="156"/>
                    <a:pt x="249" y="158"/>
                  </a:cubicBezTo>
                  <a:cubicBezTo>
                    <a:pt x="254" y="162"/>
                    <a:pt x="254" y="162"/>
                    <a:pt x="254" y="162"/>
                  </a:cubicBezTo>
                  <a:cubicBezTo>
                    <a:pt x="257" y="164"/>
                    <a:pt x="258" y="162"/>
                    <a:pt x="262" y="163"/>
                  </a:cubicBezTo>
                  <a:cubicBezTo>
                    <a:pt x="263" y="163"/>
                    <a:pt x="272" y="165"/>
                    <a:pt x="273" y="165"/>
                  </a:cubicBezTo>
                  <a:cubicBezTo>
                    <a:pt x="274" y="165"/>
                    <a:pt x="275" y="168"/>
                    <a:pt x="275" y="168"/>
                  </a:cubicBezTo>
                  <a:cubicBezTo>
                    <a:pt x="276" y="169"/>
                    <a:pt x="276" y="169"/>
                    <a:pt x="277" y="170"/>
                  </a:cubicBezTo>
                  <a:cubicBezTo>
                    <a:pt x="279" y="173"/>
                    <a:pt x="279" y="173"/>
                    <a:pt x="279" y="173"/>
                  </a:cubicBezTo>
                  <a:cubicBezTo>
                    <a:pt x="280" y="173"/>
                    <a:pt x="280" y="173"/>
                    <a:pt x="280" y="174"/>
                  </a:cubicBezTo>
                  <a:cubicBezTo>
                    <a:pt x="284" y="179"/>
                    <a:pt x="285" y="177"/>
                    <a:pt x="284" y="184"/>
                  </a:cubicBezTo>
                  <a:cubicBezTo>
                    <a:pt x="281" y="196"/>
                    <a:pt x="281" y="196"/>
                    <a:pt x="281" y="196"/>
                  </a:cubicBezTo>
                  <a:cubicBezTo>
                    <a:pt x="281" y="198"/>
                    <a:pt x="280" y="200"/>
                    <a:pt x="280" y="202"/>
                  </a:cubicBezTo>
                  <a:cubicBezTo>
                    <a:pt x="279" y="205"/>
                    <a:pt x="279" y="208"/>
                    <a:pt x="279" y="212"/>
                  </a:cubicBezTo>
                  <a:cubicBezTo>
                    <a:pt x="280" y="212"/>
                    <a:pt x="281" y="212"/>
                    <a:pt x="284" y="212"/>
                  </a:cubicBezTo>
                  <a:cubicBezTo>
                    <a:pt x="295" y="212"/>
                    <a:pt x="295" y="212"/>
                    <a:pt x="295" y="212"/>
                  </a:cubicBezTo>
                  <a:cubicBezTo>
                    <a:pt x="297" y="212"/>
                    <a:pt x="298" y="212"/>
                    <a:pt x="300" y="212"/>
                  </a:cubicBezTo>
                  <a:cubicBezTo>
                    <a:pt x="299" y="210"/>
                    <a:pt x="294" y="206"/>
                    <a:pt x="293" y="205"/>
                  </a:cubicBezTo>
                  <a:cubicBezTo>
                    <a:pt x="292" y="204"/>
                    <a:pt x="291" y="203"/>
                    <a:pt x="291" y="203"/>
                  </a:cubicBezTo>
                  <a:cubicBezTo>
                    <a:pt x="291" y="201"/>
                    <a:pt x="291" y="200"/>
                    <a:pt x="291" y="198"/>
                  </a:cubicBezTo>
                  <a:cubicBezTo>
                    <a:pt x="292" y="173"/>
                    <a:pt x="292" y="173"/>
                    <a:pt x="292" y="173"/>
                  </a:cubicBezTo>
                  <a:cubicBezTo>
                    <a:pt x="292" y="171"/>
                    <a:pt x="292" y="169"/>
                    <a:pt x="292" y="165"/>
                  </a:cubicBezTo>
                  <a:cubicBezTo>
                    <a:pt x="293" y="164"/>
                    <a:pt x="293" y="165"/>
                    <a:pt x="293" y="164"/>
                  </a:cubicBezTo>
                  <a:cubicBezTo>
                    <a:pt x="292" y="163"/>
                    <a:pt x="292" y="163"/>
                    <a:pt x="291" y="163"/>
                  </a:cubicBezTo>
                  <a:cubicBezTo>
                    <a:pt x="291" y="164"/>
                    <a:pt x="291" y="165"/>
                    <a:pt x="290" y="168"/>
                  </a:cubicBezTo>
                  <a:cubicBezTo>
                    <a:pt x="288" y="168"/>
                    <a:pt x="285" y="167"/>
                    <a:pt x="283" y="167"/>
                  </a:cubicBezTo>
                  <a:cubicBezTo>
                    <a:pt x="279" y="167"/>
                    <a:pt x="280" y="167"/>
                    <a:pt x="278" y="164"/>
                  </a:cubicBezTo>
                  <a:cubicBezTo>
                    <a:pt x="277" y="163"/>
                    <a:pt x="272" y="157"/>
                    <a:pt x="272" y="156"/>
                  </a:cubicBezTo>
                  <a:cubicBezTo>
                    <a:pt x="270" y="156"/>
                    <a:pt x="270" y="156"/>
                    <a:pt x="268" y="156"/>
                  </a:cubicBezTo>
                  <a:cubicBezTo>
                    <a:pt x="267" y="156"/>
                    <a:pt x="266" y="156"/>
                    <a:pt x="263" y="156"/>
                  </a:cubicBezTo>
                  <a:cubicBezTo>
                    <a:pt x="256" y="156"/>
                    <a:pt x="256" y="156"/>
                    <a:pt x="256" y="156"/>
                  </a:cubicBezTo>
                  <a:cubicBezTo>
                    <a:pt x="257" y="156"/>
                    <a:pt x="271" y="155"/>
                    <a:pt x="272" y="156"/>
                  </a:cubicBezTo>
                  <a:cubicBezTo>
                    <a:pt x="273" y="156"/>
                    <a:pt x="279" y="164"/>
                    <a:pt x="281" y="165"/>
                  </a:cubicBezTo>
                  <a:cubicBezTo>
                    <a:pt x="282" y="165"/>
                    <a:pt x="282" y="165"/>
                    <a:pt x="283" y="165"/>
                  </a:cubicBezTo>
                  <a:cubicBezTo>
                    <a:pt x="285" y="165"/>
                    <a:pt x="288" y="165"/>
                    <a:pt x="289" y="165"/>
                  </a:cubicBezTo>
                  <a:cubicBezTo>
                    <a:pt x="289" y="165"/>
                    <a:pt x="290" y="163"/>
                    <a:pt x="290" y="162"/>
                  </a:cubicBezTo>
                  <a:cubicBezTo>
                    <a:pt x="288" y="162"/>
                    <a:pt x="278" y="157"/>
                    <a:pt x="276" y="156"/>
                  </a:cubicBezTo>
                  <a:cubicBezTo>
                    <a:pt x="274" y="155"/>
                    <a:pt x="267" y="150"/>
                    <a:pt x="263" y="149"/>
                  </a:cubicBezTo>
                  <a:cubicBezTo>
                    <a:pt x="263" y="147"/>
                    <a:pt x="265" y="147"/>
                    <a:pt x="265" y="145"/>
                  </a:cubicBezTo>
                  <a:cubicBezTo>
                    <a:pt x="265" y="143"/>
                    <a:pt x="263" y="142"/>
                    <a:pt x="262" y="141"/>
                  </a:cubicBezTo>
                  <a:cubicBezTo>
                    <a:pt x="251" y="141"/>
                    <a:pt x="251" y="141"/>
                    <a:pt x="251" y="141"/>
                  </a:cubicBezTo>
                  <a:cubicBezTo>
                    <a:pt x="250" y="138"/>
                    <a:pt x="247" y="133"/>
                    <a:pt x="245" y="130"/>
                  </a:cubicBezTo>
                  <a:cubicBezTo>
                    <a:pt x="244" y="129"/>
                    <a:pt x="243" y="128"/>
                    <a:pt x="241" y="128"/>
                  </a:cubicBezTo>
                  <a:cubicBezTo>
                    <a:pt x="240" y="128"/>
                    <a:pt x="232" y="130"/>
                    <a:pt x="232" y="130"/>
                  </a:cubicBezTo>
                  <a:cubicBezTo>
                    <a:pt x="231" y="130"/>
                    <a:pt x="231" y="132"/>
                    <a:pt x="230" y="134"/>
                  </a:cubicBezTo>
                  <a:cubicBezTo>
                    <a:pt x="228" y="139"/>
                    <a:pt x="228" y="137"/>
                    <a:pt x="231" y="140"/>
                  </a:cubicBezTo>
                  <a:cubicBezTo>
                    <a:pt x="231" y="141"/>
                    <a:pt x="232" y="142"/>
                    <a:pt x="233" y="143"/>
                  </a:cubicBezTo>
                  <a:cubicBezTo>
                    <a:pt x="234" y="142"/>
                    <a:pt x="241" y="138"/>
                    <a:pt x="243" y="138"/>
                  </a:cubicBezTo>
                  <a:cubicBezTo>
                    <a:pt x="241" y="136"/>
                    <a:pt x="239" y="134"/>
                    <a:pt x="238" y="132"/>
                  </a:cubicBezTo>
                  <a:cubicBezTo>
                    <a:pt x="238" y="133"/>
                    <a:pt x="236" y="134"/>
                    <a:pt x="235" y="134"/>
                  </a:cubicBezTo>
                  <a:cubicBezTo>
                    <a:pt x="238" y="132"/>
                    <a:pt x="238" y="132"/>
                    <a:pt x="238" y="132"/>
                  </a:cubicBezTo>
                  <a:cubicBezTo>
                    <a:pt x="239" y="133"/>
                    <a:pt x="243" y="137"/>
                    <a:pt x="243" y="138"/>
                  </a:cubicBezTo>
                  <a:cubicBezTo>
                    <a:pt x="243" y="138"/>
                    <a:pt x="239" y="140"/>
                    <a:pt x="237" y="141"/>
                  </a:cubicBezTo>
                  <a:cubicBezTo>
                    <a:pt x="236" y="142"/>
                    <a:pt x="234" y="143"/>
                    <a:pt x="232" y="145"/>
                  </a:cubicBezTo>
                  <a:cubicBezTo>
                    <a:pt x="231" y="143"/>
                    <a:pt x="230" y="141"/>
                    <a:pt x="229" y="140"/>
                  </a:cubicBezTo>
                  <a:cubicBezTo>
                    <a:pt x="228" y="139"/>
                    <a:pt x="227" y="139"/>
                    <a:pt x="228" y="138"/>
                  </a:cubicBezTo>
                  <a:cubicBezTo>
                    <a:pt x="230" y="129"/>
                    <a:pt x="230" y="129"/>
                    <a:pt x="230" y="129"/>
                  </a:cubicBezTo>
                  <a:cubicBezTo>
                    <a:pt x="231" y="128"/>
                    <a:pt x="241" y="126"/>
                    <a:pt x="243" y="126"/>
                  </a:cubicBezTo>
                  <a:cubicBezTo>
                    <a:pt x="245" y="127"/>
                    <a:pt x="249" y="133"/>
                    <a:pt x="250" y="134"/>
                  </a:cubicBezTo>
                  <a:cubicBezTo>
                    <a:pt x="251" y="136"/>
                    <a:pt x="252" y="137"/>
                    <a:pt x="253" y="139"/>
                  </a:cubicBezTo>
                  <a:cubicBezTo>
                    <a:pt x="265" y="139"/>
                    <a:pt x="265" y="139"/>
                    <a:pt x="265" y="139"/>
                  </a:cubicBezTo>
                  <a:cubicBezTo>
                    <a:pt x="266" y="141"/>
                    <a:pt x="266" y="141"/>
                    <a:pt x="266" y="141"/>
                  </a:cubicBezTo>
                  <a:cubicBezTo>
                    <a:pt x="266" y="141"/>
                    <a:pt x="266" y="141"/>
                    <a:pt x="266" y="142"/>
                  </a:cubicBezTo>
                  <a:cubicBezTo>
                    <a:pt x="267" y="139"/>
                    <a:pt x="268" y="133"/>
                    <a:pt x="269" y="130"/>
                  </a:cubicBezTo>
                  <a:cubicBezTo>
                    <a:pt x="269" y="128"/>
                    <a:pt x="268" y="124"/>
                    <a:pt x="269" y="120"/>
                  </a:cubicBezTo>
                  <a:cubicBezTo>
                    <a:pt x="269" y="118"/>
                    <a:pt x="271" y="116"/>
                    <a:pt x="272" y="114"/>
                  </a:cubicBezTo>
                  <a:cubicBezTo>
                    <a:pt x="274" y="112"/>
                    <a:pt x="274" y="112"/>
                    <a:pt x="274" y="112"/>
                  </a:cubicBezTo>
                  <a:cubicBezTo>
                    <a:pt x="278" y="113"/>
                    <a:pt x="278" y="113"/>
                    <a:pt x="278" y="113"/>
                  </a:cubicBezTo>
                  <a:cubicBezTo>
                    <a:pt x="282" y="115"/>
                    <a:pt x="282" y="115"/>
                    <a:pt x="283" y="119"/>
                  </a:cubicBezTo>
                  <a:cubicBezTo>
                    <a:pt x="283" y="120"/>
                    <a:pt x="284" y="123"/>
                    <a:pt x="284" y="124"/>
                  </a:cubicBezTo>
                  <a:cubicBezTo>
                    <a:pt x="284" y="125"/>
                    <a:pt x="284" y="125"/>
                    <a:pt x="285" y="126"/>
                  </a:cubicBezTo>
                  <a:cubicBezTo>
                    <a:pt x="285" y="127"/>
                    <a:pt x="285" y="127"/>
                    <a:pt x="284" y="128"/>
                  </a:cubicBezTo>
                  <a:cubicBezTo>
                    <a:pt x="282" y="131"/>
                    <a:pt x="281" y="131"/>
                    <a:pt x="277" y="129"/>
                  </a:cubicBezTo>
                  <a:cubicBezTo>
                    <a:pt x="274" y="127"/>
                    <a:pt x="274" y="127"/>
                    <a:pt x="274" y="127"/>
                  </a:cubicBezTo>
                  <a:cubicBezTo>
                    <a:pt x="274" y="126"/>
                    <a:pt x="275" y="123"/>
                    <a:pt x="275" y="121"/>
                  </a:cubicBezTo>
                  <a:cubicBezTo>
                    <a:pt x="276" y="121"/>
                    <a:pt x="276" y="121"/>
                    <a:pt x="276" y="121"/>
                  </a:cubicBezTo>
                  <a:cubicBezTo>
                    <a:pt x="276" y="123"/>
                    <a:pt x="275" y="125"/>
                    <a:pt x="275" y="127"/>
                  </a:cubicBezTo>
                  <a:cubicBezTo>
                    <a:pt x="276" y="128"/>
                    <a:pt x="280" y="130"/>
                    <a:pt x="282" y="129"/>
                  </a:cubicBezTo>
                  <a:cubicBezTo>
                    <a:pt x="283" y="128"/>
                    <a:pt x="283" y="128"/>
                    <a:pt x="283" y="128"/>
                  </a:cubicBezTo>
                  <a:cubicBezTo>
                    <a:pt x="283" y="126"/>
                    <a:pt x="283" y="126"/>
                    <a:pt x="282" y="125"/>
                  </a:cubicBezTo>
                  <a:cubicBezTo>
                    <a:pt x="282" y="123"/>
                    <a:pt x="281" y="117"/>
                    <a:pt x="279" y="117"/>
                  </a:cubicBezTo>
                  <a:cubicBezTo>
                    <a:pt x="279" y="116"/>
                    <a:pt x="278" y="116"/>
                    <a:pt x="278" y="116"/>
                  </a:cubicBezTo>
                  <a:cubicBezTo>
                    <a:pt x="277" y="116"/>
                    <a:pt x="276" y="115"/>
                    <a:pt x="275" y="115"/>
                  </a:cubicBezTo>
                  <a:cubicBezTo>
                    <a:pt x="275" y="117"/>
                    <a:pt x="272" y="119"/>
                    <a:pt x="272" y="121"/>
                  </a:cubicBezTo>
                  <a:cubicBezTo>
                    <a:pt x="272" y="123"/>
                    <a:pt x="273" y="128"/>
                    <a:pt x="273" y="130"/>
                  </a:cubicBezTo>
                  <a:cubicBezTo>
                    <a:pt x="273" y="131"/>
                    <a:pt x="272" y="135"/>
                    <a:pt x="272" y="137"/>
                  </a:cubicBezTo>
                  <a:cubicBezTo>
                    <a:pt x="272" y="139"/>
                    <a:pt x="271" y="140"/>
                    <a:pt x="271" y="142"/>
                  </a:cubicBezTo>
                  <a:cubicBezTo>
                    <a:pt x="271" y="143"/>
                    <a:pt x="271" y="145"/>
                    <a:pt x="270" y="146"/>
                  </a:cubicBezTo>
                  <a:cubicBezTo>
                    <a:pt x="273" y="148"/>
                    <a:pt x="277" y="150"/>
                    <a:pt x="280" y="151"/>
                  </a:cubicBezTo>
                  <a:cubicBezTo>
                    <a:pt x="282" y="152"/>
                    <a:pt x="289" y="154"/>
                    <a:pt x="291" y="155"/>
                  </a:cubicBezTo>
                  <a:cubicBezTo>
                    <a:pt x="291" y="153"/>
                    <a:pt x="292" y="151"/>
                    <a:pt x="293" y="149"/>
                  </a:cubicBezTo>
                  <a:cubicBezTo>
                    <a:pt x="295" y="150"/>
                    <a:pt x="297" y="150"/>
                    <a:pt x="299" y="150"/>
                  </a:cubicBezTo>
                  <a:cubicBezTo>
                    <a:pt x="300" y="145"/>
                    <a:pt x="301" y="138"/>
                    <a:pt x="302" y="133"/>
                  </a:cubicBezTo>
                  <a:cubicBezTo>
                    <a:pt x="302" y="131"/>
                    <a:pt x="302" y="131"/>
                    <a:pt x="301" y="130"/>
                  </a:cubicBezTo>
                  <a:cubicBezTo>
                    <a:pt x="301" y="129"/>
                    <a:pt x="300" y="127"/>
                    <a:pt x="299" y="127"/>
                  </a:cubicBezTo>
                  <a:cubicBezTo>
                    <a:pt x="291" y="126"/>
                    <a:pt x="291" y="126"/>
                    <a:pt x="291" y="126"/>
                  </a:cubicBezTo>
                  <a:cubicBezTo>
                    <a:pt x="291" y="124"/>
                    <a:pt x="290" y="120"/>
                    <a:pt x="290" y="117"/>
                  </a:cubicBezTo>
                  <a:cubicBezTo>
                    <a:pt x="290" y="120"/>
                    <a:pt x="291" y="123"/>
                    <a:pt x="291" y="126"/>
                  </a:cubicBezTo>
                  <a:cubicBezTo>
                    <a:pt x="294" y="126"/>
                    <a:pt x="296" y="126"/>
                    <a:pt x="298" y="126"/>
                  </a:cubicBezTo>
                  <a:cubicBezTo>
                    <a:pt x="301" y="126"/>
                    <a:pt x="301" y="127"/>
                    <a:pt x="303" y="129"/>
                  </a:cubicBezTo>
                  <a:cubicBezTo>
                    <a:pt x="302" y="128"/>
                    <a:pt x="302" y="127"/>
                    <a:pt x="302" y="127"/>
                  </a:cubicBezTo>
                  <a:cubicBezTo>
                    <a:pt x="299" y="123"/>
                    <a:pt x="298" y="117"/>
                    <a:pt x="295" y="113"/>
                  </a:cubicBezTo>
                  <a:cubicBezTo>
                    <a:pt x="293" y="110"/>
                    <a:pt x="294" y="108"/>
                    <a:pt x="291" y="106"/>
                  </a:cubicBezTo>
                  <a:cubicBezTo>
                    <a:pt x="288" y="105"/>
                    <a:pt x="285" y="103"/>
                    <a:pt x="283" y="101"/>
                  </a:cubicBezTo>
                  <a:cubicBezTo>
                    <a:pt x="280" y="103"/>
                    <a:pt x="276" y="107"/>
                    <a:pt x="273" y="109"/>
                  </a:cubicBezTo>
                  <a:cubicBezTo>
                    <a:pt x="272" y="110"/>
                    <a:pt x="273" y="110"/>
                    <a:pt x="272" y="110"/>
                  </a:cubicBezTo>
                  <a:cubicBezTo>
                    <a:pt x="269" y="110"/>
                    <a:pt x="266" y="110"/>
                    <a:pt x="262" y="110"/>
                  </a:cubicBezTo>
                  <a:cubicBezTo>
                    <a:pt x="262" y="113"/>
                    <a:pt x="262" y="116"/>
                    <a:pt x="262" y="120"/>
                  </a:cubicBezTo>
                  <a:cubicBezTo>
                    <a:pt x="263" y="121"/>
                    <a:pt x="262" y="121"/>
                    <a:pt x="262" y="123"/>
                  </a:cubicBezTo>
                  <a:cubicBezTo>
                    <a:pt x="261" y="124"/>
                    <a:pt x="260" y="126"/>
                    <a:pt x="259" y="127"/>
                  </a:cubicBezTo>
                  <a:cubicBezTo>
                    <a:pt x="258" y="128"/>
                    <a:pt x="257" y="131"/>
                    <a:pt x="256" y="131"/>
                  </a:cubicBezTo>
                  <a:cubicBezTo>
                    <a:pt x="255" y="130"/>
                    <a:pt x="255" y="129"/>
                    <a:pt x="254" y="129"/>
                  </a:cubicBezTo>
                  <a:cubicBezTo>
                    <a:pt x="249" y="121"/>
                    <a:pt x="249" y="121"/>
                    <a:pt x="249" y="121"/>
                  </a:cubicBezTo>
                  <a:cubicBezTo>
                    <a:pt x="244" y="114"/>
                    <a:pt x="247" y="116"/>
                    <a:pt x="247" y="109"/>
                  </a:cubicBezTo>
                  <a:cubicBezTo>
                    <a:pt x="236" y="109"/>
                    <a:pt x="236" y="109"/>
                    <a:pt x="236" y="109"/>
                  </a:cubicBezTo>
                  <a:cubicBezTo>
                    <a:pt x="232" y="116"/>
                    <a:pt x="232" y="116"/>
                    <a:pt x="232" y="116"/>
                  </a:cubicBezTo>
                  <a:cubicBezTo>
                    <a:pt x="232" y="117"/>
                    <a:pt x="232" y="117"/>
                    <a:pt x="230" y="117"/>
                  </a:cubicBezTo>
                  <a:cubicBezTo>
                    <a:pt x="228" y="117"/>
                    <a:pt x="221" y="119"/>
                    <a:pt x="219" y="118"/>
                  </a:cubicBezTo>
                  <a:cubicBezTo>
                    <a:pt x="218" y="118"/>
                    <a:pt x="217" y="118"/>
                    <a:pt x="217" y="118"/>
                  </a:cubicBezTo>
                  <a:cubicBezTo>
                    <a:pt x="213" y="116"/>
                    <a:pt x="209" y="115"/>
                    <a:pt x="205" y="113"/>
                  </a:cubicBezTo>
                  <a:cubicBezTo>
                    <a:pt x="204" y="112"/>
                    <a:pt x="202" y="112"/>
                    <a:pt x="202" y="110"/>
                  </a:cubicBezTo>
                  <a:cubicBezTo>
                    <a:pt x="203" y="106"/>
                    <a:pt x="203" y="102"/>
                    <a:pt x="204" y="98"/>
                  </a:cubicBezTo>
                  <a:cubicBezTo>
                    <a:pt x="205" y="91"/>
                    <a:pt x="203" y="92"/>
                    <a:pt x="209" y="90"/>
                  </a:cubicBezTo>
                  <a:cubicBezTo>
                    <a:pt x="214" y="87"/>
                    <a:pt x="212" y="87"/>
                    <a:pt x="217" y="90"/>
                  </a:cubicBezTo>
                  <a:cubicBezTo>
                    <a:pt x="221" y="91"/>
                    <a:pt x="224" y="92"/>
                    <a:pt x="227" y="93"/>
                  </a:cubicBezTo>
                  <a:cubicBezTo>
                    <a:pt x="223" y="107"/>
                    <a:pt x="223" y="107"/>
                    <a:pt x="223" y="107"/>
                  </a:cubicBezTo>
                  <a:cubicBezTo>
                    <a:pt x="215" y="107"/>
                    <a:pt x="215" y="107"/>
                    <a:pt x="215" y="107"/>
                  </a:cubicBezTo>
                  <a:cubicBezTo>
                    <a:pt x="214" y="107"/>
                    <a:pt x="214" y="108"/>
                    <a:pt x="213" y="108"/>
                  </a:cubicBezTo>
                  <a:cubicBezTo>
                    <a:pt x="213" y="107"/>
                    <a:pt x="212" y="102"/>
                    <a:pt x="212" y="99"/>
                  </a:cubicBezTo>
                  <a:cubicBezTo>
                    <a:pt x="212" y="102"/>
                    <a:pt x="213" y="105"/>
                    <a:pt x="213" y="107"/>
                  </a:cubicBezTo>
                  <a:cubicBezTo>
                    <a:pt x="214" y="107"/>
                    <a:pt x="221" y="107"/>
                    <a:pt x="223" y="107"/>
                  </a:cubicBezTo>
                  <a:cubicBezTo>
                    <a:pt x="223" y="104"/>
                    <a:pt x="225" y="97"/>
                    <a:pt x="226" y="94"/>
                  </a:cubicBezTo>
                  <a:cubicBezTo>
                    <a:pt x="223" y="93"/>
                    <a:pt x="219" y="92"/>
                    <a:pt x="217" y="91"/>
                  </a:cubicBezTo>
                  <a:cubicBezTo>
                    <a:pt x="212" y="89"/>
                    <a:pt x="214" y="89"/>
                    <a:pt x="209" y="92"/>
                  </a:cubicBezTo>
                  <a:cubicBezTo>
                    <a:pt x="208" y="92"/>
                    <a:pt x="208" y="92"/>
                    <a:pt x="208" y="92"/>
                  </a:cubicBezTo>
                  <a:cubicBezTo>
                    <a:pt x="207" y="93"/>
                    <a:pt x="207" y="93"/>
                    <a:pt x="206" y="94"/>
                  </a:cubicBezTo>
                  <a:cubicBezTo>
                    <a:pt x="206" y="95"/>
                    <a:pt x="206" y="97"/>
                    <a:pt x="206" y="99"/>
                  </a:cubicBezTo>
                  <a:cubicBezTo>
                    <a:pt x="206" y="101"/>
                    <a:pt x="205" y="103"/>
                    <a:pt x="205" y="105"/>
                  </a:cubicBezTo>
                  <a:cubicBezTo>
                    <a:pt x="205" y="106"/>
                    <a:pt x="205" y="108"/>
                    <a:pt x="205" y="110"/>
                  </a:cubicBezTo>
                  <a:cubicBezTo>
                    <a:pt x="206" y="110"/>
                    <a:pt x="207" y="111"/>
                    <a:pt x="208" y="111"/>
                  </a:cubicBezTo>
                  <a:cubicBezTo>
                    <a:pt x="210" y="112"/>
                    <a:pt x="219" y="115"/>
                    <a:pt x="221" y="115"/>
                  </a:cubicBezTo>
                  <a:cubicBezTo>
                    <a:pt x="223" y="115"/>
                    <a:pt x="229" y="114"/>
                    <a:pt x="230" y="113"/>
                  </a:cubicBezTo>
                  <a:cubicBezTo>
                    <a:pt x="230" y="112"/>
                    <a:pt x="233" y="106"/>
                    <a:pt x="233" y="105"/>
                  </a:cubicBezTo>
                  <a:cubicBezTo>
                    <a:pt x="252" y="105"/>
                    <a:pt x="252" y="105"/>
                    <a:pt x="252" y="105"/>
                  </a:cubicBezTo>
                  <a:cubicBezTo>
                    <a:pt x="252" y="107"/>
                    <a:pt x="251" y="114"/>
                    <a:pt x="251" y="115"/>
                  </a:cubicBezTo>
                  <a:cubicBezTo>
                    <a:pt x="251" y="117"/>
                    <a:pt x="253" y="119"/>
                    <a:pt x="254" y="120"/>
                  </a:cubicBezTo>
                  <a:cubicBezTo>
                    <a:pt x="255" y="121"/>
                    <a:pt x="255" y="121"/>
                    <a:pt x="256" y="121"/>
                  </a:cubicBezTo>
                  <a:cubicBezTo>
                    <a:pt x="256" y="119"/>
                    <a:pt x="257" y="121"/>
                    <a:pt x="257" y="117"/>
                  </a:cubicBezTo>
                  <a:cubicBezTo>
                    <a:pt x="256" y="115"/>
                    <a:pt x="256" y="113"/>
                    <a:pt x="256" y="111"/>
                  </a:cubicBezTo>
                  <a:cubicBezTo>
                    <a:pt x="256" y="109"/>
                    <a:pt x="256" y="110"/>
                    <a:pt x="256" y="108"/>
                  </a:cubicBezTo>
                  <a:cubicBezTo>
                    <a:pt x="256" y="108"/>
                    <a:pt x="256" y="107"/>
                    <a:pt x="256" y="106"/>
                  </a:cubicBezTo>
                  <a:cubicBezTo>
                    <a:pt x="256" y="105"/>
                    <a:pt x="256" y="105"/>
                    <a:pt x="256" y="104"/>
                  </a:cubicBezTo>
                  <a:cubicBezTo>
                    <a:pt x="258" y="104"/>
                    <a:pt x="269" y="104"/>
                    <a:pt x="270" y="104"/>
                  </a:cubicBezTo>
                  <a:cubicBezTo>
                    <a:pt x="271" y="103"/>
                    <a:pt x="276" y="97"/>
                    <a:pt x="277" y="96"/>
                  </a:cubicBezTo>
                  <a:cubicBezTo>
                    <a:pt x="275" y="95"/>
                    <a:pt x="273" y="94"/>
                    <a:pt x="272" y="93"/>
                  </a:cubicBezTo>
                  <a:cubicBezTo>
                    <a:pt x="271" y="86"/>
                    <a:pt x="271" y="86"/>
                    <a:pt x="271" y="86"/>
                  </a:cubicBezTo>
                  <a:cubicBezTo>
                    <a:pt x="271" y="84"/>
                    <a:pt x="271" y="82"/>
                    <a:pt x="271" y="80"/>
                  </a:cubicBezTo>
                  <a:cubicBezTo>
                    <a:pt x="270" y="65"/>
                    <a:pt x="270" y="65"/>
                    <a:pt x="270" y="65"/>
                  </a:cubicBezTo>
                  <a:cubicBezTo>
                    <a:pt x="270" y="61"/>
                    <a:pt x="271" y="58"/>
                    <a:pt x="272" y="52"/>
                  </a:cubicBezTo>
                  <a:cubicBezTo>
                    <a:pt x="274" y="46"/>
                    <a:pt x="274" y="47"/>
                    <a:pt x="275" y="40"/>
                  </a:cubicBezTo>
                  <a:cubicBezTo>
                    <a:pt x="275" y="39"/>
                    <a:pt x="275" y="39"/>
                    <a:pt x="275" y="37"/>
                  </a:cubicBezTo>
                  <a:cubicBezTo>
                    <a:pt x="275" y="36"/>
                    <a:pt x="275" y="36"/>
                    <a:pt x="275" y="36"/>
                  </a:cubicBezTo>
                  <a:cubicBezTo>
                    <a:pt x="276" y="35"/>
                    <a:pt x="274" y="30"/>
                    <a:pt x="273" y="28"/>
                  </a:cubicBezTo>
                  <a:cubicBezTo>
                    <a:pt x="271" y="20"/>
                    <a:pt x="271" y="19"/>
                    <a:pt x="276" y="13"/>
                  </a:cubicBezTo>
                  <a:cubicBezTo>
                    <a:pt x="277" y="12"/>
                    <a:pt x="278" y="9"/>
                    <a:pt x="280" y="8"/>
                  </a:cubicBezTo>
                  <a:cubicBezTo>
                    <a:pt x="280" y="7"/>
                    <a:pt x="286" y="1"/>
                    <a:pt x="286" y="0"/>
                  </a:cubicBezTo>
                  <a:cubicBezTo>
                    <a:pt x="290" y="0"/>
                    <a:pt x="293" y="1"/>
                    <a:pt x="296" y="1"/>
                  </a:cubicBezTo>
                  <a:cubicBezTo>
                    <a:pt x="298" y="1"/>
                    <a:pt x="304" y="2"/>
                    <a:pt x="305" y="2"/>
                  </a:cubicBezTo>
                  <a:cubicBezTo>
                    <a:pt x="305" y="3"/>
                    <a:pt x="314" y="18"/>
                    <a:pt x="314" y="19"/>
                  </a:cubicBezTo>
                  <a:cubicBezTo>
                    <a:pt x="314" y="20"/>
                    <a:pt x="311" y="32"/>
                    <a:pt x="311" y="35"/>
                  </a:cubicBezTo>
                  <a:cubicBezTo>
                    <a:pt x="310" y="38"/>
                    <a:pt x="311" y="37"/>
                    <a:pt x="304" y="39"/>
                  </a:cubicBezTo>
                  <a:cubicBezTo>
                    <a:pt x="303" y="39"/>
                    <a:pt x="302" y="40"/>
                    <a:pt x="300" y="40"/>
                  </a:cubicBezTo>
                  <a:cubicBezTo>
                    <a:pt x="299" y="41"/>
                    <a:pt x="298" y="41"/>
                    <a:pt x="296" y="42"/>
                  </a:cubicBezTo>
                  <a:cubicBezTo>
                    <a:pt x="284" y="29"/>
                    <a:pt x="284" y="29"/>
                    <a:pt x="284" y="29"/>
                  </a:cubicBezTo>
                  <a:cubicBezTo>
                    <a:pt x="284" y="27"/>
                    <a:pt x="288" y="17"/>
                    <a:pt x="289" y="14"/>
                  </a:cubicBezTo>
                  <a:cubicBezTo>
                    <a:pt x="290" y="14"/>
                    <a:pt x="290" y="12"/>
                    <a:pt x="290" y="12"/>
                  </a:cubicBezTo>
                  <a:cubicBezTo>
                    <a:pt x="291" y="12"/>
                    <a:pt x="293" y="13"/>
                    <a:pt x="294" y="14"/>
                  </a:cubicBezTo>
                  <a:cubicBezTo>
                    <a:pt x="297" y="15"/>
                    <a:pt x="304" y="19"/>
                    <a:pt x="306" y="20"/>
                  </a:cubicBezTo>
                  <a:cubicBezTo>
                    <a:pt x="305" y="23"/>
                    <a:pt x="304" y="26"/>
                    <a:pt x="302" y="29"/>
                  </a:cubicBezTo>
                  <a:cubicBezTo>
                    <a:pt x="301" y="29"/>
                    <a:pt x="300" y="27"/>
                    <a:pt x="298" y="26"/>
                  </a:cubicBezTo>
                  <a:cubicBezTo>
                    <a:pt x="296" y="25"/>
                    <a:pt x="297" y="24"/>
                    <a:pt x="297" y="21"/>
                  </a:cubicBezTo>
                  <a:cubicBezTo>
                    <a:pt x="297" y="25"/>
                    <a:pt x="297" y="25"/>
                    <a:pt x="297" y="25"/>
                  </a:cubicBezTo>
                  <a:cubicBezTo>
                    <a:pt x="299" y="26"/>
                    <a:pt x="300" y="27"/>
                    <a:pt x="302" y="28"/>
                  </a:cubicBezTo>
                  <a:cubicBezTo>
                    <a:pt x="303" y="27"/>
                    <a:pt x="305" y="21"/>
                    <a:pt x="305" y="20"/>
                  </a:cubicBezTo>
                  <a:cubicBezTo>
                    <a:pt x="302" y="18"/>
                    <a:pt x="298" y="17"/>
                    <a:pt x="295" y="15"/>
                  </a:cubicBezTo>
                  <a:cubicBezTo>
                    <a:pt x="294" y="15"/>
                    <a:pt x="292" y="14"/>
                    <a:pt x="291" y="14"/>
                  </a:cubicBezTo>
                  <a:cubicBezTo>
                    <a:pt x="291" y="16"/>
                    <a:pt x="289" y="22"/>
                    <a:pt x="288" y="25"/>
                  </a:cubicBezTo>
                  <a:cubicBezTo>
                    <a:pt x="288" y="26"/>
                    <a:pt x="286" y="28"/>
                    <a:pt x="286" y="29"/>
                  </a:cubicBezTo>
                  <a:cubicBezTo>
                    <a:pt x="288" y="29"/>
                    <a:pt x="289" y="30"/>
                    <a:pt x="290" y="31"/>
                  </a:cubicBezTo>
                  <a:cubicBezTo>
                    <a:pt x="290" y="31"/>
                    <a:pt x="291" y="32"/>
                    <a:pt x="292" y="34"/>
                  </a:cubicBezTo>
                  <a:cubicBezTo>
                    <a:pt x="294" y="36"/>
                    <a:pt x="294" y="36"/>
                    <a:pt x="294" y="36"/>
                  </a:cubicBezTo>
                  <a:cubicBezTo>
                    <a:pt x="295" y="37"/>
                    <a:pt x="296" y="38"/>
                    <a:pt x="297" y="39"/>
                  </a:cubicBezTo>
                  <a:cubicBezTo>
                    <a:pt x="299" y="38"/>
                    <a:pt x="302" y="37"/>
                    <a:pt x="305" y="36"/>
                  </a:cubicBezTo>
                  <a:cubicBezTo>
                    <a:pt x="306" y="36"/>
                    <a:pt x="306" y="35"/>
                    <a:pt x="307" y="35"/>
                  </a:cubicBezTo>
                  <a:cubicBezTo>
                    <a:pt x="307" y="31"/>
                    <a:pt x="311" y="20"/>
                    <a:pt x="311" y="19"/>
                  </a:cubicBezTo>
                  <a:cubicBezTo>
                    <a:pt x="310" y="17"/>
                    <a:pt x="304" y="7"/>
                    <a:pt x="303" y="6"/>
                  </a:cubicBezTo>
                  <a:cubicBezTo>
                    <a:pt x="298" y="6"/>
                    <a:pt x="294" y="5"/>
                    <a:pt x="289" y="5"/>
                  </a:cubicBezTo>
                  <a:cubicBezTo>
                    <a:pt x="286" y="7"/>
                    <a:pt x="284" y="9"/>
                    <a:pt x="283" y="13"/>
                  </a:cubicBezTo>
                  <a:cubicBezTo>
                    <a:pt x="276" y="21"/>
                    <a:pt x="276" y="19"/>
                    <a:pt x="279" y="28"/>
                  </a:cubicBezTo>
                  <a:cubicBezTo>
                    <a:pt x="281" y="34"/>
                    <a:pt x="281" y="34"/>
                    <a:pt x="281" y="34"/>
                  </a:cubicBezTo>
                  <a:cubicBezTo>
                    <a:pt x="282" y="36"/>
                    <a:pt x="281" y="40"/>
                    <a:pt x="280" y="42"/>
                  </a:cubicBezTo>
                  <a:cubicBezTo>
                    <a:pt x="280" y="47"/>
                    <a:pt x="280" y="48"/>
                    <a:pt x="278" y="53"/>
                  </a:cubicBezTo>
                  <a:cubicBezTo>
                    <a:pt x="277" y="57"/>
                    <a:pt x="276" y="61"/>
                    <a:pt x="276" y="64"/>
                  </a:cubicBezTo>
                  <a:cubicBezTo>
                    <a:pt x="277" y="76"/>
                    <a:pt x="277" y="76"/>
                    <a:pt x="277" y="76"/>
                  </a:cubicBezTo>
                  <a:cubicBezTo>
                    <a:pt x="278" y="81"/>
                    <a:pt x="279" y="86"/>
                    <a:pt x="279" y="89"/>
                  </a:cubicBezTo>
                  <a:cubicBezTo>
                    <a:pt x="280" y="88"/>
                    <a:pt x="290" y="84"/>
                    <a:pt x="292" y="83"/>
                  </a:cubicBezTo>
                  <a:cubicBezTo>
                    <a:pt x="293" y="66"/>
                    <a:pt x="293" y="66"/>
                    <a:pt x="293" y="66"/>
                  </a:cubicBezTo>
                  <a:cubicBezTo>
                    <a:pt x="293" y="63"/>
                    <a:pt x="294" y="61"/>
                    <a:pt x="297" y="59"/>
                  </a:cubicBezTo>
                  <a:cubicBezTo>
                    <a:pt x="299" y="58"/>
                    <a:pt x="299" y="57"/>
                    <a:pt x="300" y="56"/>
                  </a:cubicBezTo>
                  <a:cubicBezTo>
                    <a:pt x="301" y="53"/>
                    <a:pt x="303" y="48"/>
                    <a:pt x="304" y="47"/>
                  </a:cubicBezTo>
                  <a:cubicBezTo>
                    <a:pt x="303" y="47"/>
                    <a:pt x="302" y="50"/>
                    <a:pt x="302" y="51"/>
                  </a:cubicBezTo>
                  <a:cubicBezTo>
                    <a:pt x="300" y="58"/>
                    <a:pt x="300" y="58"/>
                    <a:pt x="300" y="58"/>
                  </a:cubicBezTo>
                  <a:cubicBezTo>
                    <a:pt x="299" y="59"/>
                    <a:pt x="296" y="61"/>
                    <a:pt x="295" y="62"/>
                  </a:cubicBezTo>
                  <a:cubicBezTo>
                    <a:pt x="293" y="64"/>
                    <a:pt x="294" y="68"/>
                    <a:pt x="294" y="72"/>
                  </a:cubicBezTo>
                  <a:cubicBezTo>
                    <a:pt x="294" y="76"/>
                    <a:pt x="294" y="81"/>
                    <a:pt x="294" y="84"/>
                  </a:cubicBezTo>
                  <a:cubicBezTo>
                    <a:pt x="291" y="86"/>
                    <a:pt x="283" y="90"/>
                    <a:pt x="281" y="90"/>
                  </a:cubicBezTo>
                  <a:cubicBezTo>
                    <a:pt x="282" y="91"/>
                    <a:pt x="284" y="92"/>
                    <a:pt x="285" y="93"/>
                  </a:cubicBezTo>
                  <a:cubicBezTo>
                    <a:pt x="288" y="94"/>
                    <a:pt x="298" y="101"/>
                    <a:pt x="299" y="102"/>
                  </a:cubicBezTo>
                  <a:cubicBezTo>
                    <a:pt x="299" y="103"/>
                    <a:pt x="299" y="104"/>
                    <a:pt x="300" y="104"/>
                  </a:cubicBezTo>
                  <a:cubicBezTo>
                    <a:pt x="304" y="111"/>
                    <a:pt x="304" y="111"/>
                    <a:pt x="304" y="111"/>
                  </a:cubicBezTo>
                  <a:cubicBezTo>
                    <a:pt x="305" y="113"/>
                    <a:pt x="308" y="118"/>
                    <a:pt x="310" y="120"/>
                  </a:cubicBezTo>
                  <a:cubicBezTo>
                    <a:pt x="311" y="119"/>
                    <a:pt x="312" y="118"/>
                    <a:pt x="313" y="117"/>
                  </a:cubicBezTo>
                  <a:cubicBezTo>
                    <a:pt x="317" y="113"/>
                    <a:pt x="317" y="113"/>
                    <a:pt x="317" y="113"/>
                  </a:cubicBezTo>
                  <a:cubicBezTo>
                    <a:pt x="318" y="112"/>
                    <a:pt x="319" y="110"/>
                    <a:pt x="321" y="110"/>
                  </a:cubicBezTo>
                  <a:cubicBezTo>
                    <a:pt x="323" y="110"/>
                    <a:pt x="325" y="110"/>
                    <a:pt x="328" y="110"/>
                  </a:cubicBezTo>
                  <a:cubicBezTo>
                    <a:pt x="326" y="105"/>
                    <a:pt x="325" y="98"/>
                    <a:pt x="324" y="93"/>
                  </a:cubicBezTo>
                  <a:cubicBezTo>
                    <a:pt x="326" y="93"/>
                    <a:pt x="329" y="94"/>
                    <a:pt x="332" y="94"/>
                  </a:cubicBezTo>
                  <a:cubicBezTo>
                    <a:pt x="332" y="92"/>
                    <a:pt x="332" y="90"/>
                    <a:pt x="332" y="89"/>
                  </a:cubicBezTo>
                  <a:cubicBezTo>
                    <a:pt x="333" y="87"/>
                    <a:pt x="332" y="86"/>
                    <a:pt x="330" y="85"/>
                  </a:cubicBezTo>
                  <a:cubicBezTo>
                    <a:pt x="327" y="81"/>
                    <a:pt x="328" y="82"/>
                    <a:pt x="327" y="74"/>
                  </a:cubicBezTo>
                  <a:cubicBezTo>
                    <a:pt x="326" y="66"/>
                    <a:pt x="325" y="66"/>
                    <a:pt x="328" y="59"/>
                  </a:cubicBezTo>
                  <a:cubicBezTo>
                    <a:pt x="328" y="58"/>
                    <a:pt x="328" y="56"/>
                    <a:pt x="329" y="54"/>
                  </a:cubicBezTo>
                  <a:cubicBezTo>
                    <a:pt x="329" y="56"/>
                    <a:pt x="328" y="58"/>
                    <a:pt x="328" y="60"/>
                  </a:cubicBezTo>
                  <a:cubicBezTo>
                    <a:pt x="326" y="65"/>
                    <a:pt x="327" y="64"/>
                    <a:pt x="328" y="70"/>
                  </a:cubicBezTo>
                  <a:cubicBezTo>
                    <a:pt x="329" y="79"/>
                    <a:pt x="329" y="79"/>
                    <a:pt x="329" y="79"/>
                  </a:cubicBezTo>
                  <a:cubicBezTo>
                    <a:pt x="329" y="81"/>
                    <a:pt x="329" y="81"/>
                    <a:pt x="329" y="81"/>
                  </a:cubicBezTo>
                  <a:cubicBezTo>
                    <a:pt x="330" y="84"/>
                    <a:pt x="335" y="85"/>
                    <a:pt x="334" y="89"/>
                  </a:cubicBezTo>
                  <a:cubicBezTo>
                    <a:pt x="334" y="90"/>
                    <a:pt x="334" y="92"/>
                    <a:pt x="334" y="94"/>
                  </a:cubicBezTo>
                  <a:cubicBezTo>
                    <a:pt x="335" y="94"/>
                    <a:pt x="337" y="92"/>
                    <a:pt x="338" y="92"/>
                  </a:cubicBezTo>
                  <a:cubicBezTo>
                    <a:pt x="339" y="91"/>
                    <a:pt x="341" y="90"/>
                    <a:pt x="342" y="89"/>
                  </a:cubicBezTo>
                  <a:cubicBezTo>
                    <a:pt x="344" y="88"/>
                    <a:pt x="347" y="86"/>
                    <a:pt x="349" y="84"/>
                  </a:cubicBezTo>
                  <a:cubicBezTo>
                    <a:pt x="349" y="83"/>
                    <a:pt x="350" y="83"/>
                    <a:pt x="350" y="81"/>
                  </a:cubicBezTo>
                  <a:cubicBezTo>
                    <a:pt x="350" y="73"/>
                    <a:pt x="349" y="72"/>
                    <a:pt x="347" y="66"/>
                  </a:cubicBezTo>
                  <a:cubicBezTo>
                    <a:pt x="347" y="64"/>
                    <a:pt x="346" y="62"/>
                    <a:pt x="347" y="60"/>
                  </a:cubicBezTo>
                  <a:cubicBezTo>
                    <a:pt x="348" y="57"/>
                    <a:pt x="350" y="53"/>
                    <a:pt x="351" y="50"/>
                  </a:cubicBezTo>
                  <a:cubicBezTo>
                    <a:pt x="353" y="47"/>
                    <a:pt x="353" y="48"/>
                    <a:pt x="352" y="42"/>
                  </a:cubicBezTo>
                  <a:cubicBezTo>
                    <a:pt x="352" y="40"/>
                    <a:pt x="352" y="40"/>
                    <a:pt x="352" y="39"/>
                  </a:cubicBezTo>
                  <a:cubicBezTo>
                    <a:pt x="353" y="45"/>
                    <a:pt x="353" y="45"/>
                    <a:pt x="353" y="45"/>
                  </a:cubicBezTo>
                  <a:cubicBezTo>
                    <a:pt x="353" y="48"/>
                    <a:pt x="353" y="48"/>
                    <a:pt x="352" y="51"/>
                  </a:cubicBezTo>
                  <a:cubicBezTo>
                    <a:pt x="349" y="59"/>
                    <a:pt x="349" y="59"/>
                    <a:pt x="349" y="59"/>
                  </a:cubicBezTo>
                  <a:cubicBezTo>
                    <a:pt x="348" y="61"/>
                    <a:pt x="348" y="61"/>
                    <a:pt x="348" y="61"/>
                  </a:cubicBezTo>
                  <a:cubicBezTo>
                    <a:pt x="348" y="63"/>
                    <a:pt x="350" y="70"/>
                    <a:pt x="351" y="72"/>
                  </a:cubicBezTo>
                  <a:cubicBezTo>
                    <a:pt x="353" y="77"/>
                    <a:pt x="352" y="80"/>
                    <a:pt x="352" y="86"/>
                  </a:cubicBezTo>
                  <a:cubicBezTo>
                    <a:pt x="351" y="86"/>
                    <a:pt x="352" y="86"/>
                    <a:pt x="351" y="86"/>
                  </a:cubicBezTo>
                  <a:cubicBezTo>
                    <a:pt x="342" y="93"/>
                    <a:pt x="342" y="93"/>
                    <a:pt x="342" y="93"/>
                  </a:cubicBezTo>
                  <a:cubicBezTo>
                    <a:pt x="341" y="94"/>
                    <a:pt x="336" y="98"/>
                    <a:pt x="335" y="98"/>
                  </a:cubicBezTo>
                  <a:cubicBezTo>
                    <a:pt x="334" y="98"/>
                    <a:pt x="332" y="98"/>
                    <a:pt x="329" y="98"/>
                  </a:cubicBezTo>
                  <a:cubicBezTo>
                    <a:pt x="330" y="99"/>
                    <a:pt x="330" y="102"/>
                    <a:pt x="332" y="103"/>
                  </a:cubicBezTo>
                  <a:cubicBezTo>
                    <a:pt x="333" y="107"/>
                    <a:pt x="334" y="111"/>
                    <a:pt x="335" y="115"/>
                  </a:cubicBezTo>
                  <a:cubicBezTo>
                    <a:pt x="328" y="116"/>
                    <a:pt x="328" y="116"/>
                    <a:pt x="328" y="116"/>
                  </a:cubicBezTo>
                  <a:cubicBezTo>
                    <a:pt x="327" y="116"/>
                    <a:pt x="326" y="116"/>
                    <a:pt x="325" y="116"/>
                  </a:cubicBezTo>
                  <a:cubicBezTo>
                    <a:pt x="324" y="116"/>
                    <a:pt x="324" y="116"/>
                    <a:pt x="322" y="116"/>
                  </a:cubicBezTo>
                  <a:cubicBezTo>
                    <a:pt x="322" y="117"/>
                    <a:pt x="318" y="121"/>
                    <a:pt x="317" y="123"/>
                  </a:cubicBezTo>
                  <a:cubicBezTo>
                    <a:pt x="316" y="123"/>
                    <a:pt x="313" y="127"/>
                    <a:pt x="312" y="128"/>
                  </a:cubicBezTo>
                  <a:cubicBezTo>
                    <a:pt x="312" y="129"/>
                    <a:pt x="312" y="132"/>
                    <a:pt x="312" y="132"/>
                  </a:cubicBezTo>
                  <a:cubicBezTo>
                    <a:pt x="311" y="142"/>
                    <a:pt x="311" y="142"/>
                    <a:pt x="311" y="142"/>
                  </a:cubicBezTo>
                  <a:cubicBezTo>
                    <a:pt x="311" y="143"/>
                    <a:pt x="310" y="146"/>
                    <a:pt x="310" y="148"/>
                  </a:cubicBezTo>
                  <a:cubicBezTo>
                    <a:pt x="310" y="147"/>
                    <a:pt x="310" y="147"/>
                    <a:pt x="310" y="147"/>
                  </a:cubicBezTo>
                  <a:cubicBezTo>
                    <a:pt x="311" y="143"/>
                    <a:pt x="311" y="143"/>
                    <a:pt x="311" y="143"/>
                  </a:cubicBezTo>
                  <a:cubicBezTo>
                    <a:pt x="312" y="142"/>
                    <a:pt x="312" y="141"/>
                    <a:pt x="313" y="140"/>
                  </a:cubicBezTo>
                  <a:cubicBezTo>
                    <a:pt x="314" y="136"/>
                    <a:pt x="313" y="135"/>
                    <a:pt x="316" y="134"/>
                  </a:cubicBezTo>
                  <a:cubicBezTo>
                    <a:pt x="333" y="126"/>
                    <a:pt x="333" y="126"/>
                    <a:pt x="333" y="126"/>
                  </a:cubicBezTo>
                  <a:cubicBezTo>
                    <a:pt x="335" y="125"/>
                    <a:pt x="335" y="125"/>
                    <a:pt x="335" y="124"/>
                  </a:cubicBezTo>
                  <a:cubicBezTo>
                    <a:pt x="339" y="112"/>
                    <a:pt x="339" y="112"/>
                    <a:pt x="339" y="112"/>
                  </a:cubicBezTo>
                  <a:cubicBezTo>
                    <a:pt x="340" y="111"/>
                    <a:pt x="340" y="110"/>
                    <a:pt x="341" y="109"/>
                  </a:cubicBezTo>
                  <a:cubicBezTo>
                    <a:pt x="342" y="109"/>
                    <a:pt x="347" y="106"/>
                    <a:pt x="347" y="105"/>
                  </a:cubicBezTo>
                  <a:cubicBezTo>
                    <a:pt x="348" y="104"/>
                    <a:pt x="348" y="91"/>
                    <a:pt x="350" y="89"/>
                  </a:cubicBezTo>
                  <a:cubicBezTo>
                    <a:pt x="351" y="87"/>
                    <a:pt x="368" y="74"/>
                    <a:pt x="370" y="69"/>
                  </a:cubicBezTo>
                  <a:cubicBezTo>
                    <a:pt x="370" y="54"/>
                    <a:pt x="370" y="54"/>
                    <a:pt x="370" y="54"/>
                  </a:cubicBezTo>
                  <a:cubicBezTo>
                    <a:pt x="370" y="52"/>
                    <a:pt x="370" y="51"/>
                    <a:pt x="370" y="49"/>
                  </a:cubicBezTo>
                  <a:cubicBezTo>
                    <a:pt x="373" y="49"/>
                    <a:pt x="392" y="42"/>
                    <a:pt x="393" y="42"/>
                  </a:cubicBezTo>
                  <a:cubicBezTo>
                    <a:pt x="394" y="42"/>
                    <a:pt x="405" y="48"/>
                    <a:pt x="407" y="48"/>
                  </a:cubicBezTo>
                  <a:cubicBezTo>
                    <a:pt x="411" y="51"/>
                    <a:pt x="410" y="50"/>
                    <a:pt x="413" y="57"/>
                  </a:cubicBezTo>
                  <a:cubicBezTo>
                    <a:pt x="418" y="65"/>
                    <a:pt x="418" y="65"/>
                    <a:pt x="418" y="65"/>
                  </a:cubicBezTo>
                  <a:cubicBezTo>
                    <a:pt x="418" y="66"/>
                    <a:pt x="418" y="66"/>
                    <a:pt x="419" y="67"/>
                  </a:cubicBezTo>
                  <a:cubicBezTo>
                    <a:pt x="411" y="80"/>
                    <a:pt x="411" y="80"/>
                    <a:pt x="411" y="80"/>
                  </a:cubicBezTo>
                  <a:cubicBezTo>
                    <a:pt x="410" y="82"/>
                    <a:pt x="405" y="90"/>
                    <a:pt x="404" y="91"/>
                  </a:cubicBezTo>
                  <a:cubicBezTo>
                    <a:pt x="397" y="91"/>
                    <a:pt x="392" y="92"/>
                    <a:pt x="386" y="92"/>
                  </a:cubicBezTo>
                  <a:cubicBezTo>
                    <a:pt x="386" y="90"/>
                    <a:pt x="385" y="88"/>
                    <a:pt x="385" y="87"/>
                  </a:cubicBezTo>
                  <a:cubicBezTo>
                    <a:pt x="384" y="83"/>
                    <a:pt x="382" y="68"/>
                    <a:pt x="382" y="65"/>
                  </a:cubicBezTo>
                  <a:cubicBezTo>
                    <a:pt x="383" y="63"/>
                    <a:pt x="385" y="57"/>
                    <a:pt x="386" y="54"/>
                  </a:cubicBezTo>
                  <a:cubicBezTo>
                    <a:pt x="386" y="53"/>
                    <a:pt x="387" y="52"/>
                    <a:pt x="387" y="52"/>
                  </a:cubicBezTo>
                  <a:cubicBezTo>
                    <a:pt x="389" y="52"/>
                    <a:pt x="393" y="53"/>
                    <a:pt x="396" y="54"/>
                  </a:cubicBezTo>
                  <a:cubicBezTo>
                    <a:pt x="397" y="54"/>
                    <a:pt x="400" y="54"/>
                    <a:pt x="401" y="56"/>
                  </a:cubicBezTo>
                  <a:cubicBezTo>
                    <a:pt x="403" y="56"/>
                    <a:pt x="405" y="57"/>
                    <a:pt x="406" y="57"/>
                  </a:cubicBezTo>
                  <a:cubicBezTo>
                    <a:pt x="406" y="59"/>
                    <a:pt x="403" y="65"/>
                    <a:pt x="402" y="68"/>
                  </a:cubicBezTo>
                  <a:cubicBezTo>
                    <a:pt x="401" y="71"/>
                    <a:pt x="399" y="75"/>
                    <a:pt x="397" y="79"/>
                  </a:cubicBezTo>
                  <a:cubicBezTo>
                    <a:pt x="395" y="77"/>
                    <a:pt x="393" y="75"/>
                    <a:pt x="392" y="73"/>
                  </a:cubicBezTo>
                  <a:cubicBezTo>
                    <a:pt x="390" y="72"/>
                    <a:pt x="391" y="72"/>
                    <a:pt x="391" y="69"/>
                  </a:cubicBezTo>
                  <a:cubicBezTo>
                    <a:pt x="391" y="67"/>
                    <a:pt x="391" y="66"/>
                    <a:pt x="391" y="64"/>
                  </a:cubicBezTo>
                  <a:cubicBezTo>
                    <a:pt x="391" y="66"/>
                    <a:pt x="391" y="67"/>
                    <a:pt x="391" y="69"/>
                  </a:cubicBezTo>
                  <a:cubicBezTo>
                    <a:pt x="391" y="71"/>
                    <a:pt x="390" y="71"/>
                    <a:pt x="392" y="73"/>
                  </a:cubicBezTo>
                  <a:cubicBezTo>
                    <a:pt x="393" y="74"/>
                    <a:pt x="395" y="76"/>
                    <a:pt x="397" y="77"/>
                  </a:cubicBezTo>
                  <a:cubicBezTo>
                    <a:pt x="404" y="58"/>
                    <a:pt x="404" y="58"/>
                    <a:pt x="404" y="58"/>
                  </a:cubicBezTo>
                  <a:cubicBezTo>
                    <a:pt x="403" y="57"/>
                    <a:pt x="390" y="54"/>
                    <a:pt x="388" y="53"/>
                  </a:cubicBezTo>
                  <a:cubicBezTo>
                    <a:pt x="388" y="56"/>
                    <a:pt x="386" y="60"/>
                    <a:pt x="385" y="62"/>
                  </a:cubicBezTo>
                  <a:cubicBezTo>
                    <a:pt x="384" y="66"/>
                    <a:pt x="384" y="66"/>
                    <a:pt x="385" y="71"/>
                  </a:cubicBezTo>
                  <a:cubicBezTo>
                    <a:pt x="385" y="73"/>
                    <a:pt x="388" y="87"/>
                    <a:pt x="388" y="89"/>
                  </a:cubicBezTo>
                  <a:cubicBezTo>
                    <a:pt x="403" y="88"/>
                    <a:pt x="403" y="88"/>
                    <a:pt x="403" y="88"/>
                  </a:cubicBezTo>
                  <a:cubicBezTo>
                    <a:pt x="403" y="87"/>
                    <a:pt x="406" y="83"/>
                    <a:pt x="407" y="81"/>
                  </a:cubicBezTo>
                  <a:cubicBezTo>
                    <a:pt x="413" y="69"/>
                    <a:pt x="413" y="69"/>
                    <a:pt x="413" y="69"/>
                  </a:cubicBezTo>
                  <a:cubicBezTo>
                    <a:pt x="415" y="66"/>
                    <a:pt x="414" y="67"/>
                    <a:pt x="413" y="65"/>
                  </a:cubicBezTo>
                  <a:cubicBezTo>
                    <a:pt x="408" y="54"/>
                    <a:pt x="408" y="54"/>
                    <a:pt x="408" y="54"/>
                  </a:cubicBezTo>
                  <a:cubicBezTo>
                    <a:pt x="407" y="52"/>
                    <a:pt x="404" y="52"/>
                    <a:pt x="402" y="51"/>
                  </a:cubicBezTo>
                  <a:cubicBezTo>
                    <a:pt x="393" y="47"/>
                    <a:pt x="393" y="47"/>
                    <a:pt x="393" y="47"/>
                  </a:cubicBezTo>
                  <a:cubicBezTo>
                    <a:pt x="392" y="47"/>
                    <a:pt x="390" y="48"/>
                    <a:pt x="389" y="48"/>
                  </a:cubicBezTo>
                  <a:cubicBezTo>
                    <a:pt x="388" y="49"/>
                    <a:pt x="386" y="49"/>
                    <a:pt x="385" y="50"/>
                  </a:cubicBezTo>
                  <a:cubicBezTo>
                    <a:pt x="382" y="51"/>
                    <a:pt x="378" y="52"/>
                    <a:pt x="376" y="53"/>
                  </a:cubicBezTo>
                  <a:cubicBezTo>
                    <a:pt x="376" y="58"/>
                    <a:pt x="376" y="62"/>
                    <a:pt x="376" y="66"/>
                  </a:cubicBezTo>
                  <a:cubicBezTo>
                    <a:pt x="376" y="71"/>
                    <a:pt x="373" y="74"/>
                    <a:pt x="370" y="77"/>
                  </a:cubicBezTo>
                  <a:cubicBezTo>
                    <a:pt x="368" y="80"/>
                    <a:pt x="365" y="84"/>
                    <a:pt x="362" y="86"/>
                  </a:cubicBezTo>
                  <a:cubicBezTo>
                    <a:pt x="358" y="90"/>
                    <a:pt x="358" y="90"/>
                    <a:pt x="358" y="90"/>
                  </a:cubicBezTo>
                  <a:cubicBezTo>
                    <a:pt x="356" y="92"/>
                    <a:pt x="356" y="92"/>
                    <a:pt x="356" y="95"/>
                  </a:cubicBezTo>
                  <a:cubicBezTo>
                    <a:pt x="356" y="96"/>
                    <a:pt x="356" y="97"/>
                    <a:pt x="355" y="98"/>
                  </a:cubicBezTo>
                  <a:cubicBezTo>
                    <a:pt x="355" y="101"/>
                    <a:pt x="355" y="102"/>
                    <a:pt x="355" y="104"/>
                  </a:cubicBezTo>
                  <a:cubicBezTo>
                    <a:pt x="355" y="105"/>
                    <a:pt x="355" y="109"/>
                    <a:pt x="353" y="109"/>
                  </a:cubicBezTo>
                  <a:cubicBezTo>
                    <a:pt x="351" y="111"/>
                    <a:pt x="346" y="113"/>
                    <a:pt x="346" y="115"/>
                  </a:cubicBezTo>
                  <a:cubicBezTo>
                    <a:pt x="345" y="117"/>
                    <a:pt x="343" y="123"/>
                    <a:pt x="342" y="125"/>
                  </a:cubicBezTo>
                  <a:cubicBezTo>
                    <a:pt x="345" y="125"/>
                    <a:pt x="346" y="125"/>
                    <a:pt x="348" y="125"/>
                  </a:cubicBezTo>
                  <a:cubicBezTo>
                    <a:pt x="351" y="125"/>
                    <a:pt x="351" y="126"/>
                    <a:pt x="353" y="127"/>
                  </a:cubicBezTo>
                  <a:cubicBezTo>
                    <a:pt x="359" y="123"/>
                    <a:pt x="359" y="123"/>
                    <a:pt x="359" y="123"/>
                  </a:cubicBezTo>
                  <a:cubicBezTo>
                    <a:pt x="363" y="119"/>
                    <a:pt x="362" y="119"/>
                    <a:pt x="362" y="112"/>
                  </a:cubicBezTo>
                  <a:cubicBezTo>
                    <a:pt x="368" y="110"/>
                    <a:pt x="368" y="110"/>
                    <a:pt x="368" y="110"/>
                  </a:cubicBezTo>
                  <a:cubicBezTo>
                    <a:pt x="370" y="109"/>
                    <a:pt x="370" y="108"/>
                    <a:pt x="371" y="106"/>
                  </a:cubicBezTo>
                  <a:cubicBezTo>
                    <a:pt x="374" y="99"/>
                    <a:pt x="374" y="99"/>
                    <a:pt x="374" y="99"/>
                  </a:cubicBezTo>
                  <a:cubicBezTo>
                    <a:pt x="376" y="99"/>
                    <a:pt x="376" y="98"/>
                    <a:pt x="377" y="97"/>
                  </a:cubicBezTo>
                  <a:cubicBezTo>
                    <a:pt x="377" y="96"/>
                    <a:pt x="378" y="95"/>
                    <a:pt x="378" y="94"/>
                  </a:cubicBezTo>
                  <a:cubicBezTo>
                    <a:pt x="378" y="96"/>
                    <a:pt x="372" y="106"/>
                    <a:pt x="371" y="108"/>
                  </a:cubicBezTo>
                  <a:cubicBezTo>
                    <a:pt x="370" y="109"/>
                    <a:pt x="370" y="110"/>
                    <a:pt x="369" y="110"/>
                  </a:cubicBezTo>
                  <a:cubicBezTo>
                    <a:pt x="367" y="111"/>
                    <a:pt x="365" y="112"/>
                    <a:pt x="363" y="112"/>
                  </a:cubicBezTo>
                  <a:cubicBezTo>
                    <a:pt x="363" y="119"/>
                    <a:pt x="364" y="120"/>
                    <a:pt x="361" y="124"/>
                  </a:cubicBezTo>
                  <a:cubicBezTo>
                    <a:pt x="359" y="125"/>
                    <a:pt x="356" y="128"/>
                    <a:pt x="353" y="129"/>
                  </a:cubicBezTo>
                  <a:cubicBezTo>
                    <a:pt x="349" y="127"/>
                    <a:pt x="350" y="127"/>
                    <a:pt x="345" y="127"/>
                  </a:cubicBezTo>
                  <a:cubicBezTo>
                    <a:pt x="343" y="127"/>
                    <a:pt x="343" y="128"/>
                    <a:pt x="341" y="128"/>
                  </a:cubicBezTo>
                  <a:cubicBezTo>
                    <a:pt x="341" y="129"/>
                    <a:pt x="341" y="130"/>
                    <a:pt x="340" y="131"/>
                  </a:cubicBezTo>
                  <a:cubicBezTo>
                    <a:pt x="330" y="135"/>
                    <a:pt x="330" y="135"/>
                    <a:pt x="330" y="135"/>
                  </a:cubicBezTo>
                  <a:cubicBezTo>
                    <a:pt x="328" y="136"/>
                    <a:pt x="326" y="137"/>
                    <a:pt x="324" y="139"/>
                  </a:cubicBezTo>
                  <a:cubicBezTo>
                    <a:pt x="320" y="141"/>
                    <a:pt x="321" y="140"/>
                    <a:pt x="320" y="145"/>
                  </a:cubicBezTo>
                  <a:cubicBezTo>
                    <a:pt x="319" y="148"/>
                    <a:pt x="315" y="160"/>
                    <a:pt x="315" y="163"/>
                  </a:cubicBezTo>
                  <a:cubicBezTo>
                    <a:pt x="315" y="164"/>
                    <a:pt x="315" y="167"/>
                    <a:pt x="315" y="168"/>
                  </a:cubicBezTo>
                  <a:cubicBezTo>
                    <a:pt x="315" y="170"/>
                    <a:pt x="315" y="173"/>
                    <a:pt x="315" y="175"/>
                  </a:cubicBezTo>
                  <a:cubicBezTo>
                    <a:pt x="315" y="176"/>
                    <a:pt x="316" y="176"/>
                    <a:pt x="316" y="177"/>
                  </a:cubicBezTo>
                  <a:cubicBezTo>
                    <a:pt x="317" y="177"/>
                    <a:pt x="318" y="178"/>
                    <a:pt x="320" y="178"/>
                  </a:cubicBezTo>
                  <a:cubicBezTo>
                    <a:pt x="321" y="179"/>
                    <a:pt x="323" y="179"/>
                    <a:pt x="324" y="179"/>
                  </a:cubicBezTo>
                  <a:cubicBezTo>
                    <a:pt x="325" y="180"/>
                    <a:pt x="327" y="180"/>
                    <a:pt x="328" y="180"/>
                  </a:cubicBezTo>
                  <a:cubicBezTo>
                    <a:pt x="330" y="181"/>
                    <a:pt x="333" y="181"/>
                    <a:pt x="334" y="182"/>
                  </a:cubicBezTo>
                  <a:cubicBezTo>
                    <a:pt x="334" y="192"/>
                    <a:pt x="334" y="192"/>
                    <a:pt x="334" y="192"/>
                  </a:cubicBezTo>
                  <a:cubicBezTo>
                    <a:pt x="337" y="180"/>
                    <a:pt x="337" y="180"/>
                    <a:pt x="337" y="180"/>
                  </a:cubicBezTo>
                  <a:cubicBezTo>
                    <a:pt x="340" y="171"/>
                    <a:pt x="338" y="172"/>
                    <a:pt x="344" y="164"/>
                  </a:cubicBezTo>
                  <a:cubicBezTo>
                    <a:pt x="345" y="162"/>
                    <a:pt x="352" y="152"/>
                    <a:pt x="353" y="151"/>
                  </a:cubicBezTo>
                  <a:cubicBezTo>
                    <a:pt x="357" y="150"/>
                    <a:pt x="361" y="149"/>
                    <a:pt x="362" y="148"/>
                  </a:cubicBezTo>
                  <a:cubicBezTo>
                    <a:pt x="364" y="130"/>
                    <a:pt x="364" y="130"/>
                    <a:pt x="364" y="130"/>
                  </a:cubicBezTo>
                  <a:cubicBezTo>
                    <a:pt x="364" y="129"/>
                    <a:pt x="364" y="128"/>
                    <a:pt x="364" y="127"/>
                  </a:cubicBezTo>
                  <a:cubicBezTo>
                    <a:pt x="372" y="116"/>
                    <a:pt x="372" y="116"/>
                    <a:pt x="372" y="116"/>
                  </a:cubicBezTo>
                  <a:cubicBezTo>
                    <a:pt x="373" y="115"/>
                    <a:pt x="378" y="115"/>
                    <a:pt x="380" y="115"/>
                  </a:cubicBezTo>
                  <a:cubicBezTo>
                    <a:pt x="381" y="113"/>
                    <a:pt x="384" y="102"/>
                    <a:pt x="384" y="101"/>
                  </a:cubicBezTo>
                  <a:cubicBezTo>
                    <a:pt x="384" y="103"/>
                    <a:pt x="384" y="104"/>
                    <a:pt x="384" y="105"/>
                  </a:cubicBezTo>
                  <a:cubicBezTo>
                    <a:pt x="381" y="116"/>
                    <a:pt x="381" y="116"/>
                    <a:pt x="381" y="116"/>
                  </a:cubicBezTo>
                  <a:cubicBezTo>
                    <a:pt x="374" y="117"/>
                    <a:pt x="374" y="117"/>
                    <a:pt x="374" y="117"/>
                  </a:cubicBezTo>
                  <a:cubicBezTo>
                    <a:pt x="373" y="117"/>
                    <a:pt x="373" y="117"/>
                    <a:pt x="372" y="119"/>
                  </a:cubicBezTo>
                  <a:cubicBezTo>
                    <a:pt x="371" y="121"/>
                    <a:pt x="367" y="129"/>
                    <a:pt x="367" y="130"/>
                  </a:cubicBezTo>
                  <a:cubicBezTo>
                    <a:pt x="367" y="130"/>
                    <a:pt x="367" y="132"/>
                    <a:pt x="367" y="133"/>
                  </a:cubicBezTo>
                  <a:cubicBezTo>
                    <a:pt x="367" y="135"/>
                    <a:pt x="366" y="135"/>
                    <a:pt x="366" y="138"/>
                  </a:cubicBezTo>
                  <a:cubicBezTo>
                    <a:pt x="366" y="151"/>
                    <a:pt x="366" y="151"/>
                    <a:pt x="366" y="151"/>
                  </a:cubicBezTo>
                  <a:cubicBezTo>
                    <a:pt x="370" y="151"/>
                    <a:pt x="370" y="151"/>
                    <a:pt x="370" y="151"/>
                  </a:cubicBezTo>
                  <a:cubicBezTo>
                    <a:pt x="370" y="150"/>
                    <a:pt x="371" y="148"/>
                    <a:pt x="371" y="147"/>
                  </a:cubicBezTo>
                  <a:cubicBezTo>
                    <a:pt x="376" y="136"/>
                    <a:pt x="376" y="136"/>
                    <a:pt x="376" y="136"/>
                  </a:cubicBezTo>
                  <a:cubicBezTo>
                    <a:pt x="379" y="136"/>
                    <a:pt x="382" y="135"/>
                    <a:pt x="385" y="135"/>
                  </a:cubicBezTo>
                  <a:cubicBezTo>
                    <a:pt x="388" y="134"/>
                    <a:pt x="387" y="135"/>
                    <a:pt x="391" y="130"/>
                  </a:cubicBezTo>
                  <a:cubicBezTo>
                    <a:pt x="391" y="129"/>
                    <a:pt x="392" y="128"/>
                    <a:pt x="393" y="127"/>
                  </a:cubicBezTo>
                  <a:cubicBezTo>
                    <a:pt x="394" y="125"/>
                    <a:pt x="400" y="118"/>
                    <a:pt x="400" y="117"/>
                  </a:cubicBezTo>
                  <a:cubicBezTo>
                    <a:pt x="400" y="119"/>
                    <a:pt x="394" y="128"/>
                    <a:pt x="392" y="130"/>
                  </a:cubicBezTo>
                  <a:cubicBezTo>
                    <a:pt x="388" y="135"/>
                    <a:pt x="388" y="135"/>
                    <a:pt x="388" y="135"/>
                  </a:cubicBezTo>
                  <a:cubicBezTo>
                    <a:pt x="387" y="136"/>
                    <a:pt x="382" y="136"/>
                    <a:pt x="381" y="136"/>
                  </a:cubicBezTo>
                  <a:cubicBezTo>
                    <a:pt x="380" y="137"/>
                    <a:pt x="379" y="137"/>
                    <a:pt x="379" y="137"/>
                  </a:cubicBezTo>
                  <a:cubicBezTo>
                    <a:pt x="376" y="137"/>
                    <a:pt x="377" y="137"/>
                    <a:pt x="376" y="141"/>
                  </a:cubicBezTo>
                  <a:cubicBezTo>
                    <a:pt x="374" y="143"/>
                    <a:pt x="373" y="146"/>
                    <a:pt x="372" y="149"/>
                  </a:cubicBezTo>
                  <a:cubicBezTo>
                    <a:pt x="371" y="152"/>
                    <a:pt x="372" y="153"/>
                    <a:pt x="367" y="153"/>
                  </a:cubicBezTo>
                  <a:cubicBezTo>
                    <a:pt x="366" y="153"/>
                    <a:pt x="364" y="152"/>
                    <a:pt x="363" y="153"/>
                  </a:cubicBezTo>
                  <a:cubicBezTo>
                    <a:pt x="362" y="153"/>
                    <a:pt x="361" y="154"/>
                    <a:pt x="360" y="154"/>
                  </a:cubicBezTo>
                  <a:cubicBezTo>
                    <a:pt x="359" y="155"/>
                    <a:pt x="358" y="155"/>
                    <a:pt x="357" y="156"/>
                  </a:cubicBezTo>
                  <a:cubicBezTo>
                    <a:pt x="353" y="160"/>
                    <a:pt x="348" y="169"/>
                    <a:pt x="346" y="173"/>
                  </a:cubicBezTo>
                  <a:cubicBezTo>
                    <a:pt x="346" y="174"/>
                    <a:pt x="343" y="191"/>
                    <a:pt x="342" y="194"/>
                  </a:cubicBezTo>
                  <a:cubicBezTo>
                    <a:pt x="342" y="196"/>
                    <a:pt x="341" y="197"/>
                    <a:pt x="341" y="198"/>
                  </a:cubicBezTo>
                  <a:cubicBezTo>
                    <a:pt x="337" y="206"/>
                    <a:pt x="337" y="206"/>
                    <a:pt x="337" y="206"/>
                  </a:cubicBezTo>
                  <a:cubicBezTo>
                    <a:pt x="337" y="207"/>
                    <a:pt x="337" y="207"/>
                    <a:pt x="338" y="208"/>
                  </a:cubicBezTo>
                  <a:cubicBezTo>
                    <a:pt x="339" y="208"/>
                    <a:pt x="341" y="206"/>
                    <a:pt x="341" y="206"/>
                  </a:cubicBezTo>
                  <a:cubicBezTo>
                    <a:pt x="343" y="205"/>
                    <a:pt x="343" y="204"/>
                    <a:pt x="343" y="202"/>
                  </a:cubicBezTo>
                  <a:cubicBezTo>
                    <a:pt x="349" y="180"/>
                    <a:pt x="349" y="180"/>
                    <a:pt x="349" y="180"/>
                  </a:cubicBezTo>
                  <a:cubicBezTo>
                    <a:pt x="350" y="179"/>
                    <a:pt x="350" y="179"/>
                    <a:pt x="350" y="178"/>
                  </a:cubicBezTo>
                  <a:cubicBezTo>
                    <a:pt x="351" y="175"/>
                    <a:pt x="352" y="176"/>
                    <a:pt x="358" y="176"/>
                  </a:cubicBezTo>
                  <a:cubicBezTo>
                    <a:pt x="361" y="176"/>
                    <a:pt x="362" y="174"/>
                    <a:pt x="365" y="172"/>
                  </a:cubicBezTo>
                  <a:cubicBezTo>
                    <a:pt x="368" y="170"/>
                    <a:pt x="368" y="169"/>
                    <a:pt x="371" y="167"/>
                  </a:cubicBezTo>
                  <a:cubicBezTo>
                    <a:pt x="373" y="165"/>
                    <a:pt x="372" y="165"/>
                    <a:pt x="373" y="162"/>
                  </a:cubicBezTo>
                  <a:cubicBezTo>
                    <a:pt x="373" y="160"/>
                    <a:pt x="374" y="155"/>
                    <a:pt x="376" y="153"/>
                  </a:cubicBezTo>
                  <a:cubicBezTo>
                    <a:pt x="380" y="153"/>
                    <a:pt x="383" y="153"/>
                    <a:pt x="387" y="153"/>
                  </a:cubicBezTo>
                  <a:cubicBezTo>
                    <a:pt x="383" y="153"/>
                    <a:pt x="380" y="154"/>
                    <a:pt x="376" y="154"/>
                  </a:cubicBezTo>
                  <a:cubicBezTo>
                    <a:pt x="376" y="156"/>
                    <a:pt x="374" y="162"/>
                    <a:pt x="374" y="164"/>
                  </a:cubicBezTo>
                  <a:cubicBezTo>
                    <a:pt x="374" y="168"/>
                    <a:pt x="373" y="168"/>
                    <a:pt x="370" y="170"/>
                  </a:cubicBezTo>
                  <a:cubicBezTo>
                    <a:pt x="368" y="171"/>
                    <a:pt x="366" y="173"/>
                    <a:pt x="364" y="175"/>
                  </a:cubicBezTo>
                  <a:cubicBezTo>
                    <a:pt x="367" y="175"/>
                    <a:pt x="367" y="175"/>
                    <a:pt x="370" y="174"/>
                  </a:cubicBezTo>
                  <a:cubicBezTo>
                    <a:pt x="377" y="172"/>
                    <a:pt x="379" y="171"/>
                    <a:pt x="384" y="168"/>
                  </a:cubicBezTo>
                  <a:cubicBezTo>
                    <a:pt x="385" y="168"/>
                    <a:pt x="386" y="167"/>
                    <a:pt x="386" y="167"/>
                  </a:cubicBezTo>
                  <a:cubicBezTo>
                    <a:pt x="390" y="159"/>
                    <a:pt x="390" y="159"/>
                    <a:pt x="390" y="159"/>
                  </a:cubicBezTo>
                  <a:cubicBezTo>
                    <a:pt x="393" y="154"/>
                    <a:pt x="392" y="156"/>
                    <a:pt x="392" y="148"/>
                  </a:cubicBezTo>
                  <a:cubicBezTo>
                    <a:pt x="392" y="150"/>
                    <a:pt x="393" y="153"/>
                    <a:pt x="393" y="155"/>
                  </a:cubicBezTo>
                  <a:cubicBezTo>
                    <a:pt x="393" y="157"/>
                    <a:pt x="392" y="158"/>
                    <a:pt x="391" y="160"/>
                  </a:cubicBezTo>
                  <a:cubicBezTo>
                    <a:pt x="389" y="164"/>
                    <a:pt x="389" y="164"/>
                    <a:pt x="389" y="164"/>
                  </a:cubicBezTo>
                  <a:cubicBezTo>
                    <a:pt x="388" y="167"/>
                    <a:pt x="387" y="168"/>
                    <a:pt x="385" y="170"/>
                  </a:cubicBezTo>
                  <a:cubicBezTo>
                    <a:pt x="379" y="174"/>
                    <a:pt x="379" y="174"/>
                    <a:pt x="371" y="177"/>
                  </a:cubicBezTo>
                  <a:cubicBezTo>
                    <a:pt x="368" y="178"/>
                    <a:pt x="368" y="178"/>
                    <a:pt x="365" y="179"/>
                  </a:cubicBezTo>
                  <a:cubicBezTo>
                    <a:pt x="356" y="180"/>
                    <a:pt x="356" y="180"/>
                    <a:pt x="356" y="180"/>
                  </a:cubicBezTo>
                  <a:cubicBezTo>
                    <a:pt x="353" y="180"/>
                    <a:pt x="355" y="181"/>
                    <a:pt x="353" y="182"/>
                  </a:cubicBezTo>
                  <a:cubicBezTo>
                    <a:pt x="353" y="184"/>
                    <a:pt x="349" y="206"/>
                    <a:pt x="348" y="207"/>
                  </a:cubicBezTo>
                  <a:cubicBezTo>
                    <a:pt x="348" y="209"/>
                    <a:pt x="343" y="214"/>
                    <a:pt x="340" y="215"/>
                  </a:cubicBezTo>
                  <a:cubicBezTo>
                    <a:pt x="342" y="216"/>
                    <a:pt x="349" y="223"/>
                    <a:pt x="350" y="224"/>
                  </a:cubicBezTo>
                  <a:cubicBezTo>
                    <a:pt x="351" y="222"/>
                    <a:pt x="359" y="206"/>
                    <a:pt x="360" y="202"/>
                  </a:cubicBezTo>
                  <a:cubicBezTo>
                    <a:pt x="361" y="200"/>
                    <a:pt x="361" y="200"/>
                    <a:pt x="363" y="199"/>
                  </a:cubicBezTo>
                  <a:cubicBezTo>
                    <a:pt x="364" y="198"/>
                    <a:pt x="365" y="198"/>
                    <a:pt x="365" y="197"/>
                  </a:cubicBezTo>
                  <a:cubicBezTo>
                    <a:pt x="399" y="175"/>
                    <a:pt x="399" y="175"/>
                    <a:pt x="399" y="175"/>
                  </a:cubicBezTo>
                  <a:cubicBezTo>
                    <a:pt x="400" y="174"/>
                    <a:pt x="400" y="174"/>
                    <a:pt x="401" y="173"/>
                  </a:cubicBezTo>
                  <a:cubicBezTo>
                    <a:pt x="401" y="172"/>
                    <a:pt x="401" y="171"/>
                    <a:pt x="401" y="170"/>
                  </a:cubicBezTo>
                  <a:cubicBezTo>
                    <a:pt x="402" y="163"/>
                    <a:pt x="402" y="157"/>
                    <a:pt x="404" y="151"/>
                  </a:cubicBezTo>
                  <a:cubicBezTo>
                    <a:pt x="404" y="149"/>
                    <a:pt x="404" y="149"/>
                    <a:pt x="406" y="147"/>
                  </a:cubicBezTo>
                  <a:cubicBezTo>
                    <a:pt x="408" y="145"/>
                    <a:pt x="412" y="137"/>
                    <a:pt x="414" y="134"/>
                  </a:cubicBezTo>
                  <a:cubicBezTo>
                    <a:pt x="415" y="133"/>
                    <a:pt x="416" y="132"/>
                    <a:pt x="417" y="130"/>
                  </a:cubicBezTo>
                  <a:cubicBezTo>
                    <a:pt x="423" y="121"/>
                    <a:pt x="423" y="121"/>
                    <a:pt x="423" y="121"/>
                  </a:cubicBezTo>
                  <a:cubicBezTo>
                    <a:pt x="425" y="117"/>
                    <a:pt x="424" y="117"/>
                    <a:pt x="429" y="117"/>
                  </a:cubicBezTo>
                  <a:cubicBezTo>
                    <a:pt x="431" y="117"/>
                    <a:pt x="431" y="117"/>
                    <a:pt x="432" y="117"/>
                  </a:cubicBezTo>
                  <a:cubicBezTo>
                    <a:pt x="433" y="117"/>
                    <a:pt x="435" y="117"/>
                    <a:pt x="436" y="117"/>
                  </a:cubicBezTo>
                  <a:cubicBezTo>
                    <a:pt x="442" y="117"/>
                    <a:pt x="442" y="117"/>
                    <a:pt x="442" y="117"/>
                  </a:cubicBezTo>
                  <a:cubicBezTo>
                    <a:pt x="446" y="117"/>
                    <a:pt x="446" y="116"/>
                    <a:pt x="449" y="112"/>
                  </a:cubicBezTo>
                  <a:cubicBezTo>
                    <a:pt x="452" y="109"/>
                    <a:pt x="451" y="110"/>
                    <a:pt x="451" y="106"/>
                  </a:cubicBezTo>
                  <a:cubicBezTo>
                    <a:pt x="450" y="105"/>
                    <a:pt x="450" y="104"/>
                    <a:pt x="450" y="103"/>
                  </a:cubicBezTo>
                  <a:cubicBezTo>
                    <a:pt x="452" y="102"/>
                    <a:pt x="453" y="99"/>
                    <a:pt x="455" y="98"/>
                  </a:cubicBezTo>
                  <a:cubicBezTo>
                    <a:pt x="456" y="98"/>
                    <a:pt x="460" y="99"/>
                    <a:pt x="461" y="101"/>
                  </a:cubicBezTo>
                  <a:cubicBezTo>
                    <a:pt x="462" y="101"/>
                    <a:pt x="463" y="103"/>
                    <a:pt x="464" y="104"/>
                  </a:cubicBezTo>
                  <a:cubicBezTo>
                    <a:pt x="464" y="105"/>
                    <a:pt x="466" y="106"/>
                    <a:pt x="466" y="108"/>
                  </a:cubicBezTo>
                  <a:cubicBezTo>
                    <a:pt x="464" y="108"/>
                    <a:pt x="463" y="110"/>
                    <a:pt x="462" y="110"/>
                  </a:cubicBezTo>
                  <a:cubicBezTo>
                    <a:pt x="460" y="109"/>
                    <a:pt x="459" y="108"/>
                    <a:pt x="457" y="107"/>
                  </a:cubicBezTo>
                  <a:cubicBezTo>
                    <a:pt x="457" y="106"/>
                    <a:pt x="457" y="107"/>
                    <a:pt x="457" y="106"/>
                  </a:cubicBezTo>
                  <a:cubicBezTo>
                    <a:pt x="457" y="107"/>
                    <a:pt x="461" y="109"/>
                    <a:pt x="462" y="109"/>
                  </a:cubicBezTo>
                  <a:cubicBezTo>
                    <a:pt x="462" y="109"/>
                    <a:pt x="463" y="109"/>
                    <a:pt x="463" y="108"/>
                  </a:cubicBezTo>
                  <a:cubicBezTo>
                    <a:pt x="464" y="108"/>
                    <a:pt x="464" y="108"/>
                    <a:pt x="464" y="107"/>
                  </a:cubicBezTo>
                  <a:cubicBezTo>
                    <a:pt x="461" y="102"/>
                    <a:pt x="461" y="102"/>
                    <a:pt x="461" y="102"/>
                  </a:cubicBezTo>
                  <a:cubicBezTo>
                    <a:pt x="461" y="101"/>
                    <a:pt x="461" y="101"/>
                    <a:pt x="460" y="101"/>
                  </a:cubicBezTo>
                  <a:cubicBezTo>
                    <a:pt x="455" y="99"/>
                    <a:pt x="455" y="98"/>
                    <a:pt x="452" y="103"/>
                  </a:cubicBezTo>
                  <a:cubicBezTo>
                    <a:pt x="451" y="105"/>
                    <a:pt x="454" y="108"/>
                    <a:pt x="452" y="111"/>
                  </a:cubicBezTo>
                  <a:cubicBezTo>
                    <a:pt x="451" y="112"/>
                    <a:pt x="448" y="117"/>
                    <a:pt x="448" y="117"/>
                  </a:cubicBezTo>
                  <a:cubicBezTo>
                    <a:pt x="449" y="117"/>
                    <a:pt x="451" y="118"/>
                    <a:pt x="452" y="118"/>
                  </a:cubicBezTo>
                  <a:cubicBezTo>
                    <a:pt x="464" y="119"/>
                    <a:pt x="464" y="119"/>
                    <a:pt x="464" y="119"/>
                  </a:cubicBezTo>
                  <a:cubicBezTo>
                    <a:pt x="466" y="119"/>
                    <a:pt x="467" y="119"/>
                    <a:pt x="467" y="120"/>
                  </a:cubicBezTo>
                  <a:cubicBezTo>
                    <a:pt x="474" y="135"/>
                    <a:pt x="474" y="135"/>
                    <a:pt x="474" y="135"/>
                  </a:cubicBezTo>
                  <a:cubicBezTo>
                    <a:pt x="475" y="137"/>
                    <a:pt x="475" y="142"/>
                    <a:pt x="475" y="145"/>
                  </a:cubicBezTo>
                  <a:cubicBezTo>
                    <a:pt x="476" y="146"/>
                    <a:pt x="476" y="148"/>
                    <a:pt x="476" y="150"/>
                  </a:cubicBezTo>
                  <a:cubicBezTo>
                    <a:pt x="476" y="153"/>
                    <a:pt x="474" y="153"/>
                    <a:pt x="483" y="151"/>
                  </a:cubicBezTo>
                  <a:cubicBezTo>
                    <a:pt x="485" y="151"/>
                    <a:pt x="485" y="151"/>
                    <a:pt x="488" y="152"/>
                  </a:cubicBezTo>
                  <a:cubicBezTo>
                    <a:pt x="494" y="154"/>
                    <a:pt x="494" y="154"/>
                    <a:pt x="494" y="154"/>
                  </a:cubicBezTo>
                  <a:cubicBezTo>
                    <a:pt x="495" y="155"/>
                    <a:pt x="495" y="154"/>
                    <a:pt x="495" y="155"/>
                  </a:cubicBezTo>
                  <a:cubicBezTo>
                    <a:pt x="490" y="156"/>
                    <a:pt x="482" y="157"/>
                    <a:pt x="477" y="158"/>
                  </a:cubicBezTo>
                  <a:cubicBezTo>
                    <a:pt x="475" y="158"/>
                    <a:pt x="472" y="159"/>
                    <a:pt x="471" y="159"/>
                  </a:cubicBezTo>
                  <a:cubicBezTo>
                    <a:pt x="471" y="158"/>
                    <a:pt x="471" y="156"/>
                    <a:pt x="470" y="155"/>
                  </a:cubicBezTo>
                  <a:cubicBezTo>
                    <a:pt x="469" y="138"/>
                    <a:pt x="469" y="138"/>
                    <a:pt x="469" y="138"/>
                  </a:cubicBezTo>
                  <a:cubicBezTo>
                    <a:pt x="469" y="137"/>
                    <a:pt x="468" y="137"/>
                    <a:pt x="468" y="136"/>
                  </a:cubicBezTo>
                  <a:cubicBezTo>
                    <a:pt x="467" y="135"/>
                    <a:pt x="467" y="134"/>
                    <a:pt x="466" y="133"/>
                  </a:cubicBezTo>
                  <a:cubicBezTo>
                    <a:pt x="461" y="127"/>
                    <a:pt x="461" y="127"/>
                    <a:pt x="461" y="127"/>
                  </a:cubicBezTo>
                  <a:cubicBezTo>
                    <a:pt x="457" y="127"/>
                    <a:pt x="453" y="126"/>
                    <a:pt x="450" y="126"/>
                  </a:cubicBezTo>
                  <a:cubicBezTo>
                    <a:pt x="448" y="126"/>
                    <a:pt x="445" y="126"/>
                    <a:pt x="442" y="125"/>
                  </a:cubicBezTo>
                  <a:cubicBezTo>
                    <a:pt x="441" y="125"/>
                    <a:pt x="438" y="126"/>
                    <a:pt x="437" y="126"/>
                  </a:cubicBezTo>
                  <a:cubicBezTo>
                    <a:pt x="435" y="126"/>
                    <a:pt x="432" y="126"/>
                    <a:pt x="430" y="126"/>
                  </a:cubicBezTo>
                  <a:cubicBezTo>
                    <a:pt x="429" y="127"/>
                    <a:pt x="429" y="127"/>
                    <a:pt x="429" y="128"/>
                  </a:cubicBezTo>
                  <a:cubicBezTo>
                    <a:pt x="427" y="132"/>
                    <a:pt x="416" y="150"/>
                    <a:pt x="413" y="153"/>
                  </a:cubicBezTo>
                  <a:cubicBezTo>
                    <a:pt x="412" y="155"/>
                    <a:pt x="411" y="164"/>
                    <a:pt x="411" y="168"/>
                  </a:cubicBezTo>
                  <a:cubicBezTo>
                    <a:pt x="410" y="180"/>
                    <a:pt x="410" y="180"/>
                    <a:pt x="410" y="180"/>
                  </a:cubicBezTo>
                  <a:cubicBezTo>
                    <a:pt x="403" y="185"/>
                    <a:pt x="393" y="193"/>
                    <a:pt x="386" y="198"/>
                  </a:cubicBezTo>
                  <a:cubicBezTo>
                    <a:pt x="384" y="199"/>
                    <a:pt x="382" y="200"/>
                    <a:pt x="380" y="202"/>
                  </a:cubicBezTo>
                  <a:cubicBezTo>
                    <a:pt x="378" y="203"/>
                    <a:pt x="376" y="204"/>
                    <a:pt x="373" y="206"/>
                  </a:cubicBezTo>
                  <a:cubicBezTo>
                    <a:pt x="373" y="206"/>
                    <a:pt x="371" y="208"/>
                    <a:pt x="370" y="208"/>
                  </a:cubicBezTo>
                  <a:cubicBezTo>
                    <a:pt x="366" y="220"/>
                    <a:pt x="366" y="220"/>
                    <a:pt x="366" y="220"/>
                  </a:cubicBezTo>
                  <a:cubicBezTo>
                    <a:pt x="365" y="222"/>
                    <a:pt x="365" y="225"/>
                    <a:pt x="364" y="227"/>
                  </a:cubicBezTo>
                  <a:cubicBezTo>
                    <a:pt x="363" y="228"/>
                    <a:pt x="363" y="229"/>
                    <a:pt x="362" y="231"/>
                  </a:cubicBezTo>
                  <a:cubicBezTo>
                    <a:pt x="362" y="232"/>
                    <a:pt x="361" y="234"/>
                    <a:pt x="361" y="235"/>
                  </a:cubicBezTo>
                  <a:cubicBezTo>
                    <a:pt x="361" y="237"/>
                    <a:pt x="361" y="238"/>
                    <a:pt x="360" y="240"/>
                  </a:cubicBezTo>
                  <a:cubicBezTo>
                    <a:pt x="360" y="242"/>
                    <a:pt x="358" y="261"/>
                    <a:pt x="357" y="262"/>
                  </a:cubicBezTo>
                  <a:cubicBezTo>
                    <a:pt x="356" y="264"/>
                    <a:pt x="352" y="265"/>
                    <a:pt x="351" y="267"/>
                  </a:cubicBezTo>
                  <a:cubicBezTo>
                    <a:pt x="349" y="268"/>
                    <a:pt x="341" y="276"/>
                    <a:pt x="340" y="277"/>
                  </a:cubicBezTo>
                  <a:cubicBezTo>
                    <a:pt x="342" y="281"/>
                    <a:pt x="344" y="286"/>
                    <a:pt x="345" y="289"/>
                  </a:cubicBezTo>
                  <a:cubicBezTo>
                    <a:pt x="348" y="287"/>
                    <a:pt x="350" y="287"/>
                    <a:pt x="355" y="287"/>
                  </a:cubicBezTo>
                  <a:cubicBezTo>
                    <a:pt x="360" y="286"/>
                    <a:pt x="364" y="284"/>
                    <a:pt x="370" y="282"/>
                  </a:cubicBezTo>
                  <a:cubicBezTo>
                    <a:pt x="378" y="279"/>
                    <a:pt x="378" y="279"/>
                    <a:pt x="378" y="279"/>
                  </a:cubicBezTo>
                  <a:cubicBezTo>
                    <a:pt x="378" y="275"/>
                    <a:pt x="379" y="269"/>
                    <a:pt x="379" y="266"/>
                  </a:cubicBezTo>
                  <a:cubicBezTo>
                    <a:pt x="368" y="263"/>
                    <a:pt x="368" y="263"/>
                    <a:pt x="368" y="263"/>
                  </a:cubicBezTo>
                  <a:cubicBezTo>
                    <a:pt x="367" y="263"/>
                    <a:pt x="365" y="263"/>
                    <a:pt x="364" y="262"/>
                  </a:cubicBezTo>
                  <a:cubicBezTo>
                    <a:pt x="364" y="263"/>
                    <a:pt x="364" y="263"/>
                    <a:pt x="363" y="263"/>
                  </a:cubicBezTo>
                  <a:cubicBezTo>
                    <a:pt x="362" y="264"/>
                    <a:pt x="362" y="264"/>
                    <a:pt x="361" y="265"/>
                  </a:cubicBezTo>
                  <a:cubicBezTo>
                    <a:pt x="361" y="266"/>
                    <a:pt x="360" y="267"/>
                    <a:pt x="358" y="268"/>
                  </a:cubicBezTo>
                  <a:cubicBezTo>
                    <a:pt x="359" y="269"/>
                    <a:pt x="364" y="276"/>
                    <a:pt x="364" y="279"/>
                  </a:cubicBezTo>
                  <a:cubicBezTo>
                    <a:pt x="365" y="277"/>
                    <a:pt x="370" y="276"/>
                    <a:pt x="372" y="275"/>
                  </a:cubicBezTo>
                  <a:cubicBezTo>
                    <a:pt x="368" y="267"/>
                    <a:pt x="368" y="267"/>
                    <a:pt x="368" y="267"/>
                  </a:cubicBezTo>
                  <a:cubicBezTo>
                    <a:pt x="367" y="267"/>
                    <a:pt x="366" y="268"/>
                    <a:pt x="365" y="268"/>
                  </a:cubicBezTo>
                  <a:cubicBezTo>
                    <a:pt x="368" y="267"/>
                    <a:pt x="368" y="267"/>
                    <a:pt x="368" y="267"/>
                  </a:cubicBezTo>
                  <a:cubicBezTo>
                    <a:pt x="369" y="268"/>
                    <a:pt x="370" y="270"/>
                    <a:pt x="371" y="271"/>
                  </a:cubicBezTo>
                  <a:cubicBezTo>
                    <a:pt x="371" y="272"/>
                    <a:pt x="373" y="274"/>
                    <a:pt x="373" y="276"/>
                  </a:cubicBezTo>
                  <a:cubicBezTo>
                    <a:pt x="372" y="276"/>
                    <a:pt x="372" y="276"/>
                    <a:pt x="371" y="276"/>
                  </a:cubicBezTo>
                  <a:cubicBezTo>
                    <a:pt x="370" y="277"/>
                    <a:pt x="369" y="277"/>
                    <a:pt x="369" y="277"/>
                  </a:cubicBezTo>
                  <a:cubicBezTo>
                    <a:pt x="367" y="279"/>
                    <a:pt x="365" y="280"/>
                    <a:pt x="364" y="280"/>
                  </a:cubicBezTo>
                  <a:cubicBezTo>
                    <a:pt x="363" y="280"/>
                    <a:pt x="356" y="269"/>
                    <a:pt x="355" y="268"/>
                  </a:cubicBezTo>
                  <a:cubicBezTo>
                    <a:pt x="362" y="261"/>
                    <a:pt x="362" y="261"/>
                    <a:pt x="362" y="261"/>
                  </a:cubicBezTo>
                  <a:cubicBezTo>
                    <a:pt x="364" y="258"/>
                    <a:pt x="364" y="259"/>
                    <a:pt x="368" y="260"/>
                  </a:cubicBezTo>
                  <a:cubicBezTo>
                    <a:pt x="382" y="263"/>
                    <a:pt x="382" y="263"/>
                    <a:pt x="382" y="263"/>
                  </a:cubicBezTo>
                  <a:cubicBezTo>
                    <a:pt x="383" y="263"/>
                    <a:pt x="383" y="263"/>
                    <a:pt x="383" y="264"/>
                  </a:cubicBezTo>
                  <a:cubicBezTo>
                    <a:pt x="383" y="269"/>
                    <a:pt x="383" y="269"/>
                    <a:pt x="383" y="269"/>
                  </a:cubicBezTo>
                  <a:cubicBezTo>
                    <a:pt x="383" y="270"/>
                    <a:pt x="383" y="270"/>
                    <a:pt x="383" y="271"/>
                  </a:cubicBezTo>
                  <a:cubicBezTo>
                    <a:pt x="383" y="272"/>
                    <a:pt x="383" y="273"/>
                    <a:pt x="383" y="274"/>
                  </a:cubicBezTo>
                  <a:cubicBezTo>
                    <a:pt x="383" y="275"/>
                    <a:pt x="382" y="275"/>
                    <a:pt x="382" y="276"/>
                  </a:cubicBezTo>
                  <a:cubicBezTo>
                    <a:pt x="382" y="279"/>
                    <a:pt x="382" y="280"/>
                    <a:pt x="382" y="282"/>
                  </a:cubicBezTo>
                  <a:cubicBezTo>
                    <a:pt x="381" y="282"/>
                    <a:pt x="380" y="283"/>
                    <a:pt x="378" y="284"/>
                  </a:cubicBezTo>
                  <a:cubicBezTo>
                    <a:pt x="378" y="284"/>
                    <a:pt x="377" y="284"/>
                    <a:pt x="376" y="285"/>
                  </a:cubicBezTo>
                  <a:cubicBezTo>
                    <a:pt x="372" y="286"/>
                    <a:pt x="369" y="287"/>
                    <a:pt x="366" y="289"/>
                  </a:cubicBezTo>
                  <a:cubicBezTo>
                    <a:pt x="364" y="290"/>
                    <a:pt x="361" y="291"/>
                    <a:pt x="358" y="292"/>
                  </a:cubicBezTo>
                  <a:cubicBezTo>
                    <a:pt x="357" y="293"/>
                    <a:pt x="355" y="293"/>
                    <a:pt x="353" y="293"/>
                  </a:cubicBezTo>
                  <a:cubicBezTo>
                    <a:pt x="347" y="294"/>
                    <a:pt x="348" y="295"/>
                    <a:pt x="351" y="302"/>
                  </a:cubicBezTo>
                  <a:cubicBezTo>
                    <a:pt x="352" y="303"/>
                    <a:pt x="356" y="310"/>
                    <a:pt x="356" y="311"/>
                  </a:cubicBezTo>
                  <a:cubicBezTo>
                    <a:pt x="357" y="311"/>
                    <a:pt x="365" y="306"/>
                    <a:pt x="367" y="305"/>
                  </a:cubicBezTo>
                  <a:cubicBezTo>
                    <a:pt x="369" y="303"/>
                    <a:pt x="390" y="289"/>
                    <a:pt x="391" y="289"/>
                  </a:cubicBezTo>
                  <a:cubicBezTo>
                    <a:pt x="392" y="289"/>
                    <a:pt x="401" y="290"/>
                    <a:pt x="403" y="290"/>
                  </a:cubicBezTo>
                  <a:cubicBezTo>
                    <a:pt x="403" y="288"/>
                    <a:pt x="405" y="284"/>
                    <a:pt x="405" y="281"/>
                  </a:cubicBezTo>
                  <a:cubicBezTo>
                    <a:pt x="405" y="280"/>
                    <a:pt x="407" y="272"/>
                    <a:pt x="407" y="271"/>
                  </a:cubicBezTo>
                  <a:cubicBezTo>
                    <a:pt x="406" y="271"/>
                    <a:pt x="406" y="270"/>
                    <a:pt x="405" y="269"/>
                  </a:cubicBezTo>
                  <a:cubicBezTo>
                    <a:pt x="403" y="266"/>
                    <a:pt x="404" y="267"/>
                    <a:pt x="405" y="263"/>
                  </a:cubicBezTo>
                  <a:cubicBezTo>
                    <a:pt x="405" y="261"/>
                    <a:pt x="406" y="255"/>
                    <a:pt x="407" y="253"/>
                  </a:cubicBezTo>
                  <a:cubicBezTo>
                    <a:pt x="410" y="253"/>
                    <a:pt x="421" y="251"/>
                    <a:pt x="425" y="251"/>
                  </a:cubicBezTo>
                  <a:cubicBezTo>
                    <a:pt x="427" y="250"/>
                    <a:pt x="427" y="249"/>
                    <a:pt x="429" y="247"/>
                  </a:cubicBezTo>
                  <a:cubicBezTo>
                    <a:pt x="429" y="247"/>
                    <a:pt x="430" y="246"/>
                    <a:pt x="431" y="245"/>
                  </a:cubicBezTo>
                  <a:cubicBezTo>
                    <a:pt x="432" y="245"/>
                    <a:pt x="432" y="245"/>
                    <a:pt x="433" y="245"/>
                  </a:cubicBezTo>
                  <a:cubicBezTo>
                    <a:pt x="433" y="245"/>
                    <a:pt x="434" y="241"/>
                    <a:pt x="434" y="240"/>
                  </a:cubicBezTo>
                  <a:cubicBezTo>
                    <a:pt x="436" y="240"/>
                    <a:pt x="438" y="239"/>
                    <a:pt x="440" y="238"/>
                  </a:cubicBezTo>
                  <a:cubicBezTo>
                    <a:pt x="441" y="238"/>
                    <a:pt x="442" y="238"/>
                    <a:pt x="444" y="238"/>
                  </a:cubicBezTo>
                  <a:cubicBezTo>
                    <a:pt x="447" y="237"/>
                    <a:pt x="446" y="236"/>
                    <a:pt x="449" y="238"/>
                  </a:cubicBezTo>
                  <a:cubicBezTo>
                    <a:pt x="450" y="238"/>
                    <a:pt x="451" y="239"/>
                    <a:pt x="451" y="239"/>
                  </a:cubicBezTo>
                  <a:cubicBezTo>
                    <a:pt x="452" y="240"/>
                    <a:pt x="453" y="240"/>
                    <a:pt x="454" y="240"/>
                  </a:cubicBezTo>
                  <a:cubicBezTo>
                    <a:pt x="455" y="239"/>
                    <a:pt x="456" y="239"/>
                    <a:pt x="457" y="239"/>
                  </a:cubicBezTo>
                  <a:cubicBezTo>
                    <a:pt x="457" y="237"/>
                    <a:pt x="457" y="236"/>
                    <a:pt x="457" y="235"/>
                  </a:cubicBezTo>
                  <a:cubicBezTo>
                    <a:pt x="458" y="231"/>
                    <a:pt x="458" y="232"/>
                    <a:pt x="456" y="230"/>
                  </a:cubicBezTo>
                  <a:cubicBezTo>
                    <a:pt x="456" y="229"/>
                    <a:pt x="456" y="229"/>
                    <a:pt x="456" y="228"/>
                  </a:cubicBezTo>
                  <a:cubicBezTo>
                    <a:pt x="455" y="228"/>
                    <a:pt x="454" y="227"/>
                    <a:pt x="454" y="226"/>
                  </a:cubicBezTo>
                  <a:cubicBezTo>
                    <a:pt x="453" y="226"/>
                    <a:pt x="451" y="227"/>
                    <a:pt x="451" y="228"/>
                  </a:cubicBezTo>
                  <a:cubicBezTo>
                    <a:pt x="451" y="229"/>
                    <a:pt x="451" y="232"/>
                    <a:pt x="452" y="234"/>
                  </a:cubicBezTo>
                  <a:cubicBezTo>
                    <a:pt x="451" y="234"/>
                    <a:pt x="451" y="234"/>
                    <a:pt x="451" y="234"/>
                  </a:cubicBezTo>
                  <a:cubicBezTo>
                    <a:pt x="450" y="232"/>
                    <a:pt x="451" y="229"/>
                    <a:pt x="450" y="227"/>
                  </a:cubicBezTo>
                  <a:cubicBezTo>
                    <a:pt x="451" y="227"/>
                    <a:pt x="452" y="226"/>
                    <a:pt x="454" y="225"/>
                  </a:cubicBezTo>
                  <a:cubicBezTo>
                    <a:pt x="455" y="226"/>
                    <a:pt x="457" y="229"/>
                    <a:pt x="458" y="230"/>
                  </a:cubicBezTo>
                  <a:cubicBezTo>
                    <a:pt x="459" y="231"/>
                    <a:pt x="459" y="232"/>
                    <a:pt x="458" y="235"/>
                  </a:cubicBezTo>
                  <a:cubicBezTo>
                    <a:pt x="458" y="236"/>
                    <a:pt x="458" y="238"/>
                    <a:pt x="458" y="239"/>
                  </a:cubicBezTo>
                  <a:cubicBezTo>
                    <a:pt x="453" y="242"/>
                    <a:pt x="453" y="242"/>
                    <a:pt x="453" y="242"/>
                  </a:cubicBezTo>
                  <a:cubicBezTo>
                    <a:pt x="452" y="242"/>
                    <a:pt x="451" y="241"/>
                    <a:pt x="451" y="241"/>
                  </a:cubicBezTo>
                  <a:cubicBezTo>
                    <a:pt x="450" y="240"/>
                    <a:pt x="449" y="240"/>
                    <a:pt x="448" y="239"/>
                  </a:cubicBezTo>
                  <a:cubicBezTo>
                    <a:pt x="446" y="238"/>
                    <a:pt x="445" y="239"/>
                    <a:pt x="442" y="240"/>
                  </a:cubicBezTo>
                  <a:cubicBezTo>
                    <a:pt x="434" y="242"/>
                    <a:pt x="436" y="240"/>
                    <a:pt x="435" y="246"/>
                  </a:cubicBezTo>
                  <a:cubicBezTo>
                    <a:pt x="440" y="247"/>
                    <a:pt x="440" y="247"/>
                    <a:pt x="440" y="247"/>
                  </a:cubicBezTo>
                  <a:cubicBezTo>
                    <a:pt x="441" y="248"/>
                    <a:pt x="441" y="249"/>
                    <a:pt x="442" y="251"/>
                  </a:cubicBezTo>
                  <a:cubicBezTo>
                    <a:pt x="446" y="255"/>
                    <a:pt x="446" y="255"/>
                    <a:pt x="446" y="255"/>
                  </a:cubicBezTo>
                  <a:cubicBezTo>
                    <a:pt x="446" y="257"/>
                    <a:pt x="446" y="257"/>
                    <a:pt x="447" y="257"/>
                  </a:cubicBezTo>
                  <a:cubicBezTo>
                    <a:pt x="447" y="258"/>
                    <a:pt x="449" y="258"/>
                    <a:pt x="450" y="258"/>
                  </a:cubicBezTo>
                  <a:cubicBezTo>
                    <a:pt x="452" y="258"/>
                    <a:pt x="454" y="255"/>
                    <a:pt x="456" y="254"/>
                  </a:cubicBezTo>
                  <a:cubicBezTo>
                    <a:pt x="457" y="254"/>
                    <a:pt x="458" y="253"/>
                    <a:pt x="458" y="253"/>
                  </a:cubicBezTo>
                  <a:cubicBezTo>
                    <a:pt x="460" y="252"/>
                    <a:pt x="463" y="247"/>
                    <a:pt x="464" y="245"/>
                  </a:cubicBezTo>
                  <a:cubicBezTo>
                    <a:pt x="468" y="240"/>
                    <a:pt x="468" y="240"/>
                    <a:pt x="468" y="240"/>
                  </a:cubicBezTo>
                  <a:cubicBezTo>
                    <a:pt x="469" y="239"/>
                    <a:pt x="469" y="239"/>
                    <a:pt x="470" y="238"/>
                  </a:cubicBezTo>
                  <a:cubicBezTo>
                    <a:pt x="470" y="237"/>
                    <a:pt x="471" y="236"/>
                    <a:pt x="471" y="235"/>
                  </a:cubicBezTo>
                  <a:cubicBezTo>
                    <a:pt x="473" y="235"/>
                    <a:pt x="476" y="236"/>
                    <a:pt x="477" y="236"/>
                  </a:cubicBezTo>
                  <a:cubicBezTo>
                    <a:pt x="479" y="237"/>
                    <a:pt x="481" y="237"/>
                    <a:pt x="483" y="238"/>
                  </a:cubicBezTo>
                  <a:cubicBezTo>
                    <a:pt x="486" y="239"/>
                    <a:pt x="490" y="240"/>
                    <a:pt x="493" y="240"/>
                  </a:cubicBezTo>
                  <a:cubicBezTo>
                    <a:pt x="495" y="239"/>
                    <a:pt x="495" y="239"/>
                    <a:pt x="495" y="240"/>
                  </a:cubicBezTo>
                  <a:cubicBezTo>
                    <a:pt x="493" y="240"/>
                    <a:pt x="492" y="241"/>
                    <a:pt x="490" y="241"/>
                  </a:cubicBezTo>
                  <a:cubicBezTo>
                    <a:pt x="484" y="240"/>
                    <a:pt x="478" y="238"/>
                    <a:pt x="472" y="237"/>
                  </a:cubicBezTo>
                  <a:cubicBezTo>
                    <a:pt x="472" y="238"/>
                    <a:pt x="463" y="253"/>
                    <a:pt x="462" y="254"/>
                  </a:cubicBezTo>
                  <a:cubicBezTo>
                    <a:pt x="461" y="255"/>
                    <a:pt x="456" y="259"/>
                    <a:pt x="454" y="261"/>
                  </a:cubicBezTo>
                  <a:cubicBezTo>
                    <a:pt x="452" y="262"/>
                    <a:pt x="453" y="262"/>
                    <a:pt x="450" y="262"/>
                  </a:cubicBezTo>
                  <a:cubicBezTo>
                    <a:pt x="448" y="262"/>
                    <a:pt x="446" y="261"/>
                    <a:pt x="444" y="261"/>
                  </a:cubicBezTo>
                  <a:cubicBezTo>
                    <a:pt x="441" y="259"/>
                    <a:pt x="439" y="255"/>
                    <a:pt x="438" y="253"/>
                  </a:cubicBezTo>
                  <a:cubicBezTo>
                    <a:pt x="437" y="252"/>
                    <a:pt x="438" y="252"/>
                    <a:pt x="437" y="252"/>
                  </a:cubicBezTo>
                  <a:cubicBezTo>
                    <a:pt x="436" y="251"/>
                    <a:pt x="433" y="251"/>
                    <a:pt x="433" y="251"/>
                  </a:cubicBezTo>
                  <a:cubicBezTo>
                    <a:pt x="432" y="252"/>
                    <a:pt x="431" y="253"/>
                    <a:pt x="430" y="255"/>
                  </a:cubicBezTo>
                  <a:cubicBezTo>
                    <a:pt x="428" y="258"/>
                    <a:pt x="427" y="257"/>
                    <a:pt x="425" y="258"/>
                  </a:cubicBezTo>
                  <a:cubicBezTo>
                    <a:pt x="421" y="258"/>
                    <a:pt x="416" y="259"/>
                    <a:pt x="413" y="260"/>
                  </a:cubicBezTo>
                  <a:cubicBezTo>
                    <a:pt x="412" y="261"/>
                    <a:pt x="412" y="262"/>
                    <a:pt x="412" y="264"/>
                  </a:cubicBezTo>
                  <a:cubicBezTo>
                    <a:pt x="412" y="266"/>
                    <a:pt x="412" y="265"/>
                    <a:pt x="413" y="267"/>
                  </a:cubicBezTo>
                  <a:cubicBezTo>
                    <a:pt x="415" y="270"/>
                    <a:pt x="415" y="269"/>
                    <a:pt x="414" y="274"/>
                  </a:cubicBezTo>
                  <a:cubicBezTo>
                    <a:pt x="414" y="279"/>
                    <a:pt x="413" y="288"/>
                    <a:pt x="412" y="291"/>
                  </a:cubicBezTo>
                  <a:cubicBezTo>
                    <a:pt x="414" y="291"/>
                    <a:pt x="416" y="292"/>
                    <a:pt x="418" y="292"/>
                  </a:cubicBezTo>
                  <a:cubicBezTo>
                    <a:pt x="423" y="292"/>
                    <a:pt x="422" y="292"/>
                    <a:pt x="425" y="291"/>
                  </a:cubicBezTo>
                  <a:cubicBezTo>
                    <a:pt x="439" y="284"/>
                    <a:pt x="439" y="284"/>
                    <a:pt x="439" y="284"/>
                  </a:cubicBezTo>
                  <a:cubicBezTo>
                    <a:pt x="440" y="283"/>
                    <a:pt x="446" y="280"/>
                    <a:pt x="447" y="280"/>
                  </a:cubicBezTo>
                  <a:cubicBezTo>
                    <a:pt x="451" y="280"/>
                    <a:pt x="451" y="280"/>
                    <a:pt x="451" y="280"/>
                  </a:cubicBezTo>
                  <a:cubicBezTo>
                    <a:pt x="453" y="280"/>
                    <a:pt x="455" y="280"/>
                    <a:pt x="458" y="280"/>
                  </a:cubicBezTo>
                  <a:cubicBezTo>
                    <a:pt x="459" y="277"/>
                    <a:pt x="462" y="275"/>
                    <a:pt x="463" y="272"/>
                  </a:cubicBezTo>
                  <a:cubicBezTo>
                    <a:pt x="464" y="272"/>
                    <a:pt x="466" y="273"/>
                    <a:pt x="467" y="273"/>
                  </a:cubicBezTo>
                  <a:cubicBezTo>
                    <a:pt x="468" y="273"/>
                    <a:pt x="469" y="273"/>
                    <a:pt x="470" y="273"/>
                  </a:cubicBezTo>
                  <a:cubicBezTo>
                    <a:pt x="466" y="264"/>
                    <a:pt x="466" y="264"/>
                    <a:pt x="466" y="264"/>
                  </a:cubicBezTo>
                  <a:cubicBezTo>
                    <a:pt x="469" y="262"/>
                    <a:pt x="477" y="262"/>
                    <a:pt x="480" y="260"/>
                  </a:cubicBezTo>
                  <a:cubicBezTo>
                    <a:pt x="481" y="259"/>
                    <a:pt x="482" y="259"/>
                    <a:pt x="483" y="258"/>
                  </a:cubicBezTo>
                  <a:cubicBezTo>
                    <a:pt x="484" y="258"/>
                    <a:pt x="485" y="257"/>
                    <a:pt x="486" y="255"/>
                  </a:cubicBezTo>
                  <a:cubicBezTo>
                    <a:pt x="489" y="254"/>
                    <a:pt x="491" y="253"/>
                    <a:pt x="493" y="252"/>
                  </a:cubicBezTo>
                  <a:cubicBezTo>
                    <a:pt x="493" y="253"/>
                    <a:pt x="491" y="254"/>
                    <a:pt x="490" y="254"/>
                  </a:cubicBezTo>
                  <a:cubicBezTo>
                    <a:pt x="489" y="255"/>
                    <a:pt x="489" y="255"/>
                    <a:pt x="488" y="257"/>
                  </a:cubicBezTo>
                  <a:cubicBezTo>
                    <a:pt x="481" y="260"/>
                    <a:pt x="481" y="260"/>
                    <a:pt x="481" y="260"/>
                  </a:cubicBezTo>
                  <a:cubicBezTo>
                    <a:pt x="479" y="262"/>
                    <a:pt x="474" y="263"/>
                    <a:pt x="471" y="264"/>
                  </a:cubicBezTo>
                  <a:cubicBezTo>
                    <a:pt x="470" y="264"/>
                    <a:pt x="469" y="265"/>
                    <a:pt x="468" y="265"/>
                  </a:cubicBezTo>
                  <a:cubicBezTo>
                    <a:pt x="469" y="268"/>
                    <a:pt x="472" y="272"/>
                    <a:pt x="473" y="275"/>
                  </a:cubicBezTo>
                  <a:cubicBezTo>
                    <a:pt x="471" y="275"/>
                    <a:pt x="467" y="274"/>
                    <a:pt x="466" y="275"/>
                  </a:cubicBezTo>
                  <a:cubicBezTo>
                    <a:pt x="463" y="275"/>
                    <a:pt x="463" y="276"/>
                    <a:pt x="463" y="277"/>
                  </a:cubicBezTo>
                  <a:cubicBezTo>
                    <a:pt x="460" y="282"/>
                    <a:pt x="460" y="281"/>
                    <a:pt x="473" y="281"/>
                  </a:cubicBezTo>
                  <a:cubicBezTo>
                    <a:pt x="481" y="281"/>
                    <a:pt x="481" y="281"/>
                    <a:pt x="481" y="281"/>
                  </a:cubicBezTo>
                  <a:cubicBezTo>
                    <a:pt x="489" y="283"/>
                    <a:pt x="489" y="283"/>
                    <a:pt x="489" y="283"/>
                  </a:cubicBezTo>
                  <a:cubicBezTo>
                    <a:pt x="490" y="283"/>
                    <a:pt x="491" y="283"/>
                    <a:pt x="492" y="283"/>
                  </a:cubicBezTo>
                  <a:cubicBezTo>
                    <a:pt x="496" y="281"/>
                    <a:pt x="500" y="279"/>
                    <a:pt x="503" y="276"/>
                  </a:cubicBezTo>
                  <a:cubicBezTo>
                    <a:pt x="503" y="279"/>
                    <a:pt x="500" y="283"/>
                    <a:pt x="500" y="285"/>
                  </a:cubicBezTo>
                  <a:cubicBezTo>
                    <a:pt x="499" y="286"/>
                    <a:pt x="497" y="287"/>
                    <a:pt x="495" y="288"/>
                  </a:cubicBezTo>
                  <a:cubicBezTo>
                    <a:pt x="491" y="290"/>
                    <a:pt x="493" y="289"/>
                    <a:pt x="485" y="288"/>
                  </a:cubicBezTo>
                  <a:cubicBezTo>
                    <a:pt x="478" y="287"/>
                    <a:pt x="477" y="287"/>
                    <a:pt x="470" y="287"/>
                  </a:cubicBezTo>
                  <a:cubicBezTo>
                    <a:pt x="468" y="287"/>
                    <a:pt x="466" y="288"/>
                    <a:pt x="462" y="288"/>
                  </a:cubicBezTo>
                  <a:cubicBezTo>
                    <a:pt x="459" y="288"/>
                    <a:pt x="456" y="288"/>
                    <a:pt x="454" y="288"/>
                  </a:cubicBezTo>
                  <a:cubicBezTo>
                    <a:pt x="454" y="288"/>
                    <a:pt x="456" y="289"/>
                    <a:pt x="457" y="289"/>
                  </a:cubicBezTo>
                  <a:cubicBezTo>
                    <a:pt x="458" y="290"/>
                    <a:pt x="459" y="290"/>
                    <a:pt x="460" y="291"/>
                  </a:cubicBezTo>
                  <a:cubicBezTo>
                    <a:pt x="471" y="295"/>
                    <a:pt x="471" y="295"/>
                    <a:pt x="471" y="295"/>
                  </a:cubicBezTo>
                  <a:cubicBezTo>
                    <a:pt x="473" y="296"/>
                    <a:pt x="488" y="303"/>
                    <a:pt x="489" y="304"/>
                  </a:cubicBezTo>
                  <a:cubicBezTo>
                    <a:pt x="490" y="305"/>
                    <a:pt x="494" y="313"/>
                    <a:pt x="495" y="315"/>
                  </a:cubicBezTo>
                  <a:cubicBezTo>
                    <a:pt x="495" y="316"/>
                    <a:pt x="495" y="317"/>
                    <a:pt x="495" y="317"/>
                  </a:cubicBezTo>
                  <a:cubicBezTo>
                    <a:pt x="496" y="318"/>
                    <a:pt x="495" y="326"/>
                    <a:pt x="495" y="328"/>
                  </a:cubicBezTo>
                  <a:cubicBezTo>
                    <a:pt x="494" y="326"/>
                    <a:pt x="492" y="320"/>
                    <a:pt x="490" y="318"/>
                  </a:cubicBezTo>
                  <a:cubicBezTo>
                    <a:pt x="490" y="317"/>
                    <a:pt x="489" y="317"/>
                    <a:pt x="488" y="316"/>
                  </a:cubicBezTo>
                  <a:cubicBezTo>
                    <a:pt x="486" y="316"/>
                    <a:pt x="486" y="316"/>
                    <a:pt x="484" y="316"/>
                  </a:cubicBezTo>
                  <a:cubicBezTo>
                    <a:pt x="483" y="317"/>
                    <a:pt x="477" y="318"/>
                    <a:pt x="476" y="318"/>
                  </a:cubicBezTo>
                  <a:cubicBezTo>
                    <a:pt x="475" y="317"/>
                    <a:pt x="474" y="317"/>
                    <a:pt x="474" y="316"/>
                  </a:cubicBezTo>
                  <a:cubicBezTo>
                    <a:pt x="444" y="298"/>
                    <a:pt x="444" y="298"/>
                    <a:pt x="444" y="298"/>
                  </a:cubicBezTo>
                  <a:cubicBezTo>
                    <a:pt x="442" y="298"/>
                    <a:pt x="442" y="298"/>
                    <a:pt x="441" y="298"/>
                  </a:cubicBezTo>
                  <a:cubicBezTo>
                    <a:pt x="439" y="298"/>
                    <a:pt x="437" y="298"/>
                    <a:pt x="434" y="298"/>
                  </a:cubicBezTo>
                  <a:cubicBezTo>
                    <a:pt x="433" y="298"/>
                    <a:pt x="432" y="299"/>
                    <a:pt x="431" y="299"/>
                  </a:cubicBezTo>
                  <a:cubicBezTo>
                    <a:pt x="428" y="299"/>
                    <a:pt x="428" y="299"/>
                    <a:pt x="425" y="301"/>
                  </a:cubicBezTo>
                  <a:cubicBezTo>
                    <a:pt x="424" y="302"/>
                    <a:pt x="421" y="302"/>
                    <a:pt x="418" y="302"/>
                  </a:cubicBezTo>
                  <a:cubicBezTo>
                    <a:pt x="415" y="302"/>
                    <a:pt x="413" y="301"/>
                    <a:pt x="411" y="301"/>
                  </a:cubicBezTo>
                  <a:cubicBezTo>
                    <a:pt x="410" y="303"/>
                    <a:pt x="410" y="304"/>
                    <a:pt x="410" y="306"/>
                  </a:cubicBezTo>
                  <a:cubicBezTo>
                    <a:pt x="402" y="311"/>
                    <a:pt x="393" y="317"/>
                    <a:pt x="385" y="323"/>
                  </a:cubicBezTo>
                  <a:cubicBezTo>
                    <a:pt x="384" y="324"/>
                    <a:pt x="383" y="324"/>
                    <a:pt x="383" y="325"/>
                  </a:cubicBezTo>
                  <a:cubicBezTo>
                    <a:pt x="383" y="329"/>
                    <a:pt x="381" y="335"/>
                    <a:pt x="381" y="338"/>
                  </a:cubicBezTo>
                  <a:cubicBezTo>
                    <a:pt x="386" y="338"/>
                    <a:pt x="385" y="337"/>
                    <a:pt x="392" y="338"/>
                  </a:cubicBezTo>
                  <a:cubicBezTo>
                    <a:pt x="397" y="339"/>
                    <a:pt x="396" y="339"/>
                    <a:pt x="402" y="337"/>
                  </a:cubicBezTo>
                  <a:cubicBezTo>
                    <a:pt x="405" y="336"/>
                    <a:pt x="405" y="337"/>
                    <a:pt x="407" y="338"/>
                  </a:cubicBezTo>
                  <a:cubicBezTo>
                    <a:pt x="412" y="341"/>
                    <a:pt x="410" y="341"/>
                    <a:pt x="415" y="339"/>
                  </a:cubicBezTo>
                  <a:cubicBezTo>
                    <a:pt x="416" y="339"/>
                    <a:pt x="419" y="338"/>
                    <a:pt x="421" y="337"/>
                  </a:cubicBezTo>
                  <a:cubicBezTo>
                    <a:pt x="419" y="338"/>
                    <a:pt x="421" y="338"/>
                    <a:pt x="419" y="338"/>
                  </a:cubicBezTo>
                  <a:cubicBezTo>
                    <a:pt x="413" y="341"/>
                    <a:pt x="413" y="341"/>
                    <a:pt x="413" y="341"/>
                  </a:cubicBezTo>
                  <a:cubicBezTo>
                    <a:pt x="411" y="342"/>
                    <a:pt x="411" y="342"/>
                    <a:pt x="409" y="341"/>
                  </a:cubicBezTo>
                  <a:cubicBezTo>
                    <a:pt x="408" y="341"/>
                    <a:pt x="405" y="339"/>
                    <a:pt x="404" y="340"/>
                  </a:cubicBezTo>
                  <a:cubicBezTo>
                    <a:pt x="403" y="340"/>
                    <a:pt x="401" y="341"/>
                    <a:pt x="400" y="342"/>
                  </a:cubicBezTo>
                  <a:cubicBezTo>
                    <a:pt x="397" y="343"/>
                    <a:pt x="396" y="342"/>
                    <a:pt x="393" y="342"/>
                  </a:cubicBezTo>
                  <a:cubicBezTo>
                    <a:pt x="389" y="342"/>
                    <a:pt x="389" y="342"/>
                    <a:pt x="385" y="343"/>
                  </a:cubicBezTo>
                  <a:cubicBezTo>
                    <a:pt x="383" y="345"/>
                    <a:pt x="382" y="346"/>
                    <a:pt x="380" y="346"/>
                  </a:cubicBezTo>
                  <a:cubicBezTo>
                    <a:pt x="380" y="349"/>
                    <a:pt x="379" y="353"/>
                    <a:pt x="378" y="355"/>
                  </a:cubicBezTo>
                  <a:cubicBezTo>
                    <a:pt x="377" y="356"/>
                    <a:pt x="377" y="358"/>
                    <a:pt x="376" y="359"/>
                  </a:cubicBezTo>
                  <a:cubicBezTo>
                    <a:pt x="374" y="360"/>
                    <a:pt x="374" y="362"/>
                    <a:pt x="373" y="363"/>
                  </a:cubicBezTo>
                  <a:cubicBezTo>
                    <a:pt x="376" y="363"/>
                    <a:pt x="379" y="363"/>
                    <a:pt x="381" y="364"/>
                  </a:cubicBezTo>
                  <a:cubicBezTo>
                    <a:pt x="382" y="364"/>
                    <a:pt x="386" y="368"/>
                    <a:pt x="387" y="368"/>
                  </a:cubicBezTo>
                  <a:cubicBezTo>
                    <a:pt x="396" y="373"/>
                    <a:pt x="396" y="373"/>
                    <a:pt x="396" y="373"/>
                  </a:cubicBezTo>
                  <a:cubicBezTo>
                    <a:pt x="399" y="374"/>
                    <a:pt x="401" y="373"/>
                    <a:pt x="405" y="372"/>
                  </a:cubicBezTo>
                  <a:cubicBezTo>
                    <a:pt x="395" y="366"/>
                    <a:pt x="395" y="366"/>
                    <a:pt x="395" y="366"/>
                  </a:cubicBezTo>
                  <a:cubicBezTo>
                    <a:pt x="397" y="357"/>
                    <a:pt x="397" y="357"/>
                    <a:pt x="397" y="357"/>
                  </a:cubicBezTo>
                  <a:cubicBezTo>
                    <a:pt x="397" y="355"/>
                    <a:pt x="397" y="356"/>
                    <a:pt x="400" y="355"/>
                  </a:cubicBezTo>
                  <a:cubicBezTo>
                    <a:pt x="408" y="353"/>
                    <a:pt x="408" y="353"/>
                    <a:pt x="408" y="353"/>
                  </a:cubicBezTo>
                  <a:cubicBezTo>
                    <a:pt x="409" y="353"/>
                    <a:pt x="410" y="352"/>
                    <a:pt x="411" y="352"/>
                  </a:cubicBezTo>
                  <a:cubicBezTo>
                    <a:pt x="412" y="355"/>
                    <a:pt x="423" y="370"/>
                    <a:pt x="424" y="372"/>
                  </a:cubicBezTo>
                  <a:cubicBezTo>
                    <a:pt x="423" y="373"/>
                    <a:pt x="421" y="373"/>
                    <a:pt x="421" y="374"/>
                  </a:cubicBezTo>
                  <a:cubicBezTo>
                    <a:pt x="410" y="377"/>
                    <a:pt x="410" y="377"/>
                    <a:pt x="410" y="377"/>
                  </a:cubicBezTo>
                  <a:cubicBezTo>
                    <a:pt x="409" y="378"/>
                    <a:pt x="397" y="382"/>
                    <a:pt x="396" y="382"/>
                  </a:cubicBezTo>
                  <a:cubicBezTo>
                    <a:pt x="396" y="382"/>
                    <a:pt x="391" y="380"/>
                    <a:pt x="390" y="380"/>
                  </a:cubicBezTo>
                  <a:cubicBezTo>
                    <a:pt x="389" y="379"/>
                    <a:pt x="379" y="375"/>
                    <a:pt x="378" y="374"/>
                  </a:cubicBezTo>
                  <a:cubicBezTo>
                    <a:pt x="377" y="374"/>
                    <a:pt x="374" y="374"/>
                    <a:pt x="373" y="374"/>
                  </a:cubicBezTo>
                  <a:cubicBezTo>
                    <a:pt x="371" y="374"/>
                    <a:pt x="370" y="374"/>
                    <a:pt x="368" y="374"/>
                  </a:cubicBezTo>
                  <a:cubicBezTo>
                    <a:pt x="368" y="376"/>
                    <a:pt x="364" y="382"/>
                    <a:pt x="364" y="383"/>
                  </a:cubicBezTo>
                  <a:cubicBezTo>
                    <a:pt x="365" y="383"/>
                    <a:pt x="373" y="393"/>
                    <a:pt x="374" y="395"/>
                  </a:cubicBezTo>
                  <a:cubicBezTo>
                    <a:pt x="379" y="395"/>
                    <a:pt x="379" y="395"/>
                    <a:pt x="379" y="395"/>
                  </a:cubicBezTo>
                  <a:cubicBezTo>
                    <a:pt x="379" y="396"/>
                    <a:pt x="374" y="396"/>
                    <a:pt x="373" y="396"/>
                  </a:cubicBezTo>
                  <a:cubicBezTo>
                    <a:pt x="371" y="395"/>
                    <a:pt x="364" y="387"/>
                    <a:pt x="363" y="387"/>
                  </a:cubicBezTo>
                  <a:cubicBezTo>
                    <a:pt x="361" y="387"/>
                    <a:pt x="359" y="395"/>
                    <a:pt x="358" y="397"/>
                  </a:cubicBezTo>
                  <a:cubicBezTo>
                    <a:pt x="350" y="413"/>
                    <a:pt x="350" y="413"/>
                    <a:pt x="350" y="413"/>
                  </a:cubicBezTo>
                  <a:cubicBezTo>
                    <a:pt x="349" y="416"/>
                    <a:pt x="346" y="421"/>
                    <a:pt x="344" y="424"/>
                  </a:cubicBezTo>
                  <a:cubicBezTo>
                    <a:pt x="341" y="430"/>
                    <a:pt x="341" y="430"/>
                    <a:pt x="341" y="430"/>
                  </a:cubicBezTo>
                  <a:cubicBezTo>
                    <a:pt x="339" y="436"/>
                    <a:pt x="340" y="431"/>
                    <a:pt x="340" y="439"/>
                  </a:cubicBezTo>
                  <a:cubicBezTo>
                    <a:pt x="340" y="440"/>
                    <a:pt x="340" y="441"/>
                    <a:pt x="340" y="443"/>
                  </a:cubicBezTo>
                  <a:cubicBezTo>
                    <a:pt x="342" y="489"/>
                    <a:pt x="337" y="469"/>
                    <a:pt x="339" y="513"/>
                  </a:cubicBezTo>
                  <a:close/>
                  <a:moveTo>
                    <a:pt x="405" y="371"/>
                  </a:moveTo>
                  <a:cubicBezTo>
                    <a:pt x="405" y="371"/>
                    <a:pt x="405" y="371"/>
                    <a:pt x="405" y="371"/>
                  </a:cubicBezTo>
                  <a:moveTo>
                    <a:pt x="406" y="371"/>
                  </a:moveTo>
                  <a:cubicBezTo>
                    <a:pt x="406" y="371"/>
                    <a:pt x="406" y="371"/>
                    <a:pt x="406" y="371"/>
                  </a:cubicBezTo>
                  <a:moveTo>
                    <a:pt x="407" y="371"/>
                  </a:moveTo>
                  <a:cubicBezTo>
                    <a:pt x="407" y="371"/>
                    <a:pt x="407" y="371"/>
                    <a:pt x="407" y="371"/>
                  </a:cubicBezTo>
                  <a:moveTo>
                    <a:pt x="408" y="371"/>
                  </a:moveTo>
                  <a:cubicBezTo>
                    <a:pt x="407" y="370"/>
                    <a:pt x="407" y="371"/>
                    <a:pt x="407" y="371"/>
                  </a:cubicBezTo>
                  <a:lnTo>
                    <a:pt x="408" y="371"/>
                  </a:lnTo>
                  <a:close/>
                  <a:moveTo>
                    <a:pt x="408" y="370"/>
                  </a:moveTo>
                  <a:cubicBezTo>
                    <a:pt x="408" y="370"/>
                    <a:pt x="407" y="371"/>
                    <a:pt x="408" y="371"/>
                  </a:cubicBezTo>
                  <a:cubicBezTo>
                    <a:pt x="408" y="371"/>
                    <a:pt x="409" y="371"/>
                    <a:pt x="408" y="370"/>
                  </a:cubicBezTo>
                  <a:close/>
                  <a:moveTo>
                    <a:pt x="409" y="370"/>
                  </a:moveTo>
                  <a:cubicBezTo>
                    <a:pt x="409" y="370"/>
                    <a:pt x="408" y="371"/>
                    <a:pt x="409" y="370"/>
                  </a:cubicBezTo>
                  <a:cubicBezTo>
                    <a:pt x="409" y="370"/>
                    <a:pt x="410" y="371"/>
                    <a:pt x="409" y="370"/>
                  </a:cubicBezTo>
                  <a:close/>
                  <a:moveTo>
                    <a:pt x="410" y="370"/>
                  </a:moveTo>
                  <a:cubicBezTo>
                    <a:pt x="410" y="370"/>
                    <a:pt x="409" y="370"/>
                    <a:pt x="410" y="370"/>
                  </a:cubicBezTo>
                  <a:cubicBezTo>
                    <a:pt x="410" y="370"/>
                    <a:pt x="411" y="370"/>
                    <a:pt x="410" y="370"/>
                  </a:cubicBezTo>
                  <a:close/>
                  <a:moveTo>
                    <a:pt x="411" y="370"/>
                  </a:moveTo>
                  <a:cubicBezTo>
                    <a:pt x="411" y="370"/>
                    <a:pt x="411" y="370"/>
                    <a:pt x="411" y="370"/>
                  </a:cubicBezTo>
                  <a:moveTo>
                    <a:pt x="412" y="369"/>
                  </a:moveTo>
                  <a:cubicBezTo>
                    <a:pt x="411" y="369"/>
                    <a:pt x="411" y="370"/>
                    <a:pt x="411" y="370"/>
                  </a:cubicBezTo>
                  <a:cubicBezTo>
                    <a:pt x="411" y="370"/>
                    <a:pt x="412" y="370"/>
                    <a:pt x="412" y="369"/>
                  </a:cubicBezTo>
                  <a:close/>
                  <a:moveTo>
                    <a:pt x="305" y="377"/>
                  </a:moveTo>
                  <a:cubicBezTo>
                    <a:pt x="305" y="370"/>
                    <a:pt x="304" y="359"/>
                    <a:pt x="303" y="352"/>
                  </a:cubicBezTo>
                  <a:cubicBezTo>
                    <a:pt x="302" y="342"/>
                    <a:pt x="302" y="342"/>
                    <a:pt x="302" y="342"/>
                  </a:cubicBezTo>
                  <a:cubicBezTo>
                    <a:pt x="302" y="341"/>
                    <a:pt x="300" y="338"/>
                    <a:pt x="299" y="336"/>
                  </a:cubicBezTo>
                  <a:cubicBezTo>
                    <a:pt x="296" y="332"/>
                    <a:pt x="296" y="332"/>
                    <a:pt x="296" y="332"/>
                  </a:cubicBezTo>
                  <a:cubicBezTo>
                    <a:pt x="296" y="335"/>
                    <a:pt x="296" y="360"/>
                    <a:pt x="296" y="361"/>
                  </a:cubicBezTo>
                  <a:cubicBezTo>
                    <a:pt x="300" y="369"/>
                    <a:pt x="300" y="369"/>
                    <a:pt x="300" y="369"/>
                  </a:cubicBezTo>
                  <a:cubicBezTo>
                    <a:pt x="301" y="370"/>
                    <a:pt x="301" y="371"/>
                    <a:pt x="302" y="373"/>
                  </a:cubicBezTo>
                  <a:cubicBezTo>
                    <a:pt x="303" y="374"/>
                    <a:pt x="304" y="376"/>
                    <a:pt x="305" y="377"/>
                  </a:cubicBezTo>
                  <a:close/>
                  <a:moveTo>
                    <a:pt x="412" y="369"/>
                  </a:moveTo>
                  <a:cubicBezTo>
                    <a:pt x="413" y="369"/>
                    <a:pt x="413" y="369"/>
                    <a:pt x="414" y="369"/>
                  </a:cubicBezTo>
                  <a:cubicBezTo>
                    <a:pt x="413" y="368"/>
                    <a:pt x="412" y="364"/>
                    <a:pt x="411" y="363"/>
                  </a:cubicBezTo>
                  <a:cubicBezTo>
                    <a:pt x="411" y="362"/>
                    <a:pt x="409" y="359"/>
                    <a:pt x="409" y="358"/>
                  </a:cubicBezTo>
                  <a:cubicBezTo>
                    <a:pt x="402" y="359"/>
                    <a:pt x="402" y="359"/>
                    <a:pt x="402" y="359"/>
                  </a:cubicBezTo>
                  <a:cubicBezTo>
                    <a:pt x="400" y="359"/>
                    <a:pt x="401" y="360"/>
                    <a:pt x="400" y="361"/>
                  </a:cubicBezTo>
                  <a:cubicBezTo>
                    <a:pt x="399" y="365"/>
                    <a:pt x="397" y="364"/>
                    <a:pt x="404" y="369"/>
                  </a:cubicBezTo>
                  <a:cubicBezTo>
                    <a:pt x="406" y="370"/>
                    <a:pt x="407" y="368"/>
                    <a:pt x="410" y="368"/>
                  </a:cubicBezTo>
                  <a:cubicBezTo>
                    <a:pt x="410" y="365"/>
                    <a:pt x="409" y="363"/>
                    <a:pt x="409" y="361"/>
                  </a:cubicBezTo>
                  <a:cubicBezTo>
                    <a:pt x="407" y="361"/>
                    <a:pt x="406" y="361"/>
                    <a:pt x="405" y="361"/>
                  </a:cubicBezTo>
                  <a:cubicBezTo>
                    <a:pt x="405" y="362"/>
                    <a:pt x="405" y="362"/>
                    <a:pt x="405" y="363"/>
                  </a:cubicBezTo>
                  <a:cubicBezTo>
                    <a:pt x="404" y="361"/>
                    <a:pt x="404" y="361"/>
                    <a:pt x="404" y="361"/>
                  </a:cubicBezTo>
                  <a:cubicBezTo>
                    <a:pt x="405" y="360"/>
                    <a:pt x="408" y="360"/>
                    <a:pt x="410" y="360"/>
                  </a:cubicBezTo>
                  <a:cubicBezTo>
                    <a:pt x="412" y="366"/>
                    <a:pt x="412" y="366"/>
                    <a:pt x="412" y="366"/>
                  </a:cubicBezTo>
                  <a:cubicBezTo>
                    <a:pt x="412" y="369"/>
                    <a:pt x="413" y="369"/>
                    <a:pt x="412" y="369"/>
                  </a:cubicBezTo>
                  <a:close/>
                  <a:moveTo>
                    <a:pt x="292" y="387"/>
                  </a:moveTo>
                  <a:cubicBezTo>
                    <a:pt x="285" y="374"/>
                    <a:pt x="285" y="374"/>
                    <a:pt x="285" y="374"/>
                  </a:cubicBezTo>
                  <a:cubicBezTo>
                    <a:pt x="284" y="372"/>
                    <a:pt x="284" y="371"/>
                    <a:pt x="283" y="371"/>
                  </a:cubicBezTo>
                  <a:cubicBezTo>
                    <a:pt x="269" y="365"/>
                    <a:pt x="269" y="365"/>
                    <a:pt x="269" y="365"/>
                  </a:cubicBezTo>
                  <a:cubicBezTo>
                    <a:pt x="261" y="362"/>
                    <a:pt x="265" y="363"/>
                    <a:pt x="256" y="362"/>
                  </a:cubicBezTo>
                  <a:cubicBezTo>
                    <a:pt x="240" y="360"/>
                    <a:pt x="240" y="360"/>
                    <a:pt x="240" y="360"/>
                  </a:cubicBezTo>
                  <a:cubicBezTo>
                    <a:pt x="240" y="360"/>
                    <a:pt x="239" y="359"/>
                    <a:pt x="239" y="358"/>
                  </a:cubicBezTo>
                  <a:cubicBezTo>
                    <a:pt x="237" y="358"/>
                    <a:pt x="235" y="359"/>
                    <a:pt x="233" y="359"/>
                  </a:cubicBezTo>
                  <a:cubicBezTo>
                    <a:pt x="234" y="360"/>
                    <a:pt x="240" y="365"/>
                    <a:pt x="241" y="368"/>
                  </a:cubicBezTo>
                  <a:cubicBezTo>
                    <a:pt x="243" y="369"/>
                    <a:pt x="243" y="369"/>
                    <a:pt x="245" y="370"/>
                  </a:cubicBezTo>
                  <a:cubicBezTo>
                    <a:pt x="255" y="373"/>
                    <a:pt x="267" y="377"/>
                    <a:pt x="276" y="381"/>
                  </a:cubicBezTo>
                  <a:cubicBezTo>
                    <a:pt x="289" y="385"/>
                    <a:pt x="289" y="385"/>
                    <a:pt x="289" y="385"/>
                  </a:cubicBezTo>
                  <a:cubicBezTo>
                    <a:pt x="290" y="386"/>
                    <a:pt x="291" y="386"/>
                    <a:pt x="292" y="387"/>
                  </a:cubicBezTo>
                  <a:close/>
                  <a:moveTo>
                    <a:pt x="235" y="352"/>
                  </a:moveTo>
                  <a:cubicBezTo>
                    <a:pt x="234" y="352"/>
                    <a:pt x="233" y="351"/>
                    <a:pt x="233" y="350"/>
                  </a:cubicBezTo>
                  <a:cubicBezTo>
                    <a:pt x="232" y="349"/>
                    <a:pt x="231" y="348"/>
                    <a:pt x="230" y="348"/>
                  </a:cubicBezTo>
                  <a:cubicBezTo>
                    <a:pt x="222" y="347"/>
                    <a:pt x="222" y="347"/>
                    <a:pt x="222" y="347"/>
                  </a:cubicBezTo>
                  <a:cubicBezTo>
                    <a:pt x="223" y="349"/>
                    <a:pt x="223" y="349"/>
                    <a:pt x="223" y="349"/>
                  </a:cubicBezTo>
                  <a:cubicBezTo>
                    <a:pt x="223" y="351"/>
                    <a:pt x="225" y="352"/>
                    <a:pt x="226" y="353"/>
                  </a:cubicBezTo>
                  <a:cubicBezTo>
                    <a:pt x="227" y="354"/>
                    <a:pt x="227" y="354"/>
                    <a:pt x="228" y="354"/>
                  </a:cubicBezTo>
                  <a:cubicBezTo>
                    <a:pt x="229" y="354"/>
                    <a:pt x="230" y="353"/>
                    <a:pt x="230" y="353"/>
                  </a:cubicBezTo>
                  <a:cubicBezTo>
                    <a:pt x="231" y="353"/>
                    <a:pt x="233" y="352"/>
                    <a:pt x="235" y="352"/>
                  </a:cubicBezTo>
                  <a:close/>
                  <a:moveTo>
                    <a:pt x="332" y="294"/>
                  </a:moveTo>
                  <a:cubicBezTo>
                    <a:pt x="332" y="294"/>
                    <a:pt x="332" y="294"/>
                    <a:pt x="332" y="294"/>
                  </a:cubicBezTo>
                  <a:cubicBezTo>
                    <a:pt x="332" y="295"/>
                    <a:pt x="330" y="296"/>
                    <a:pt x="330" y="298"/>
                  </a:cubicBezTo>
                  <a:cubicBezTo>
                    <a:pt x="326" y="326"/>
                    <a:pt x="326" y="326"/>
                    <a:pt x="326" y="326"/>
                  </a:cubicBezTo>
                  <a:cubicBezTo>
                    <a:pt x="326" y="328"/>
                    <a:pt x="325" y="331"/>
                    <a:pt x="325" y="334"/>
                  </a:cubicBezTo>
                  <a:cubicBezTo>
                    <a:pt x="325" y="336"/>
                    <a:pt x="326" y="338"/>
                    <a:pt x="326" y="341"/>
                  </a:cubicBezTo>
                  <a:cubicBezTo>
                    <a:pt x="327" y="343"/>
                    <a:pt x="328" y="346"/>
                    <a:pt x="328" y="349"/>
                  </a:cubicBezTo>
                  <a:cubicBezTo>
                    <a:pt x="328" y="350"/>
                    <a:pt x="329" y="351"/>
                    <a:pt x="329" y="352"/>
                  </a:cubicBezTo>
                  <a:cubicBezTo>
                    <a:pt x="332" y="354"/>
                    <a:pt x="332" y="354"/>
                    <a:pt x="332" y="354"/>
                  </a:cubicBezTo>
                  <a:cubicBezTo>
                    <a:pt x="333" y="352"/>
                    <a:pt x="334" y="348"/>
                    <a:pt x="334" y="347"/>
                  </a:cubicBezTo>
                  <a:cubicBezTo>
                    <a:pt x="341" y="318"/>
                    <a:pt x="341" y="318"/>
                    <a:pt x="341" y="318"/>
                  </a:cubicBezTo>
                  <a:cubicBezTo>
                    <a:pt x="342" y="317"/>
                    <a:pt x="341" y="317"/>
                    <a:pt x="341" y="315"/>
                  </a:cubicBezTo>
                  <a:lnTo>
                    <a:pt x="332" y="294"/>
                  </a:lnTo>
                  <a:close/>
                  <a:moveTo>
                    <a:pt x="270" y="331"/>
                  </a:moveTo>
                  <a:cubicBezTo>
                    <a:pt x="269" y="331"/>
                    <a:pt x="269" y="331"/>
                    <a:pt x="269" y="331"/>
                  </a:cubicBezTo>
                  <a:cubicBezTo>
                    <a:pt x="268" y="331"/>
                    <a:pt x="262" y="332"/>
                    <a:pt x="262" y="332"/>
                  </a:cubicBezTo>
                  <a:cubicBezTo>
                    <a:pt x="263" y="329"/>
                    <a:pt x="263" y="329"/>
                    <a:pt x="263" y="329"/>
                  </a:cubicBezTo>
                  <a:cubicBezTo>
                    <a:pt x="263" y="328"/>
                    <a:pt x="263" y="326"/>
                    <a:pt x="263" y="326"/>
                  </a:cubicBezTo>
                  <a:cubicBezTo>
                    <a:pt x="267" y="326"/>
                    <a:pt x="272" y="324"/>
                    <a:pt x="275" y="324"/>
                  </a:cubicBezTo>
                  <a:cubicBezTo>
                    <a:pt x="276" y="326"/>
                    <a:pt x="278" y="332"/>
                    <a:pt x="278" y="334"/>
                  </a:cubicBezTo>
                  <a:cubicBezTo>
                    <a:pt x="268" y="338"/>
                    <a:pt x="268" y="338"/>
                    <a:pt x="268" y="338"/>
                  </a:cubicBezTo>
                  <a:cubicBezTo>
                    <a:pt x="258" y="341"/>
                    <a:pt x="260" y="342"/>
                    <a:pt x="256" y="339"/>
                  </a:cubicBezTo>
                  <a:cubicBezTo>
                    <a:pt x="254" y="337"/>
                    <a:pt x="252" y="336"/>
                    <a:pt x="250" y="335"/>
                  </a:cubicBezTo>
                  <a:cubicBezTo>
                    <a:pt x="250" y="333"/>
                    <a:pt x="251" y="331"/>
                    <a:pt x="251" y="329"/>
                  </a:cubicBezTo>
                  <a:cubicBezTo>
                    <a:pt x="253" y="323"/>
                    <a:pt x="253" y="323"/>
                    <a:pt x="253" y="323"/>
                  </a:cubicBezTo>
                  <a:cubicBezTo>
                    <a:pt x="254" y="323"/>
                    <a:pt x="261" y="320"/>
                    <a:pt x="263" y="319"/>
                  </a:cubicBezTo>
                  <a:cubicBezTo>
                    <a:pt x="270" y="317"/>
                    <a:pt x="272" y="317"/>
                    <a:pt x="279" y="314"/>
                  </a:cubicBezTo>
                  <a:cubicBezTo>
                    <a:pt x="281" y="314"/>
                    <a:pt x="281" y="314"/>
                    <a:pt x="281" y="314"/>
                  </a:cubicBezTo>
                  <a:cubicBezTo>
                    <a:pt x="284" y="313"/>
                    <a:pt x="285" y="315"/>
                    <a:pt x="281" y="309"/>
                  </a:cubicBezTo>
                  <a:cubicBezTo>
                    <a:pt x="280" y="307"/>
                    <a:pt x="279" y="306"/>
                    <a:pt x="279" y="304"/>
                  </a:cubicBezTo>
                  <a:cubicBezTo>
                    <a:pt x="271" y="304"/>
                    <a:pt x="258" y="307"/>
                    <a:pt x="250" y="308"/>
                  </a:cubicBezTo>
                  <a:cubicBezTo>
                    <a:pt x="249" y="308"/>
                    <a:pt x="247" y="309"/>
                    <a:pt x="246" y="309"/>
                  </a:cubicBezTo>
                  <a:cubicBezTo>
                    <a:pt x="245" y="308"/>
                    <a:pt x="246" y="308"/>
                    <a:pt x="245" y="307"/>
                  </a:cubicBezTo>
                  <a:cubicBezTo>
                    <a:pt x="244" y="307"/>
                    <a:pt x="244" y="307"/>
                    <a:pt x="244" y="306"/>
                  </a:cubicBezTo>
                  <a:cubicBezTo>
                    <a:pt x="243" y="305"/>
                    <a:pt x="243" y="305"/>
                    <a:pt x="243" y="305"/>
                  </a:cubicBezTo>
                  <a:cubicBezTo>
                    <a:pt x="241" y="304"/>
                    <a:pt x="241" y="304"/>
                    <a:pt x="241" y="304"/>
                  </a:cubicBezTo>
                  <a:cubicBezTo>
                    <a:pt x="240" y="303"/>
                    <a:pt x="241" y="304"/>
                    <a:pt x="240" y="303"/>
                  </a:cubicBezTo>
                  <a:cubicBezTo>
                    <a:pt x="239" y="303"/>
                    <a:pt x="233" y="303"/>
                    <a:pt x="231" y="303"/>
                  </a:cubicBezTo>
                  <a:cubicBezTo>
                    <a:pt x="228" y="303"/>
                    <a:pt x="225" y="303"/>
                    <a:pt x="221" y="303"/>
                  </a:cubicBezTo>
                  <a:cubicBezTo>
                    <a:pt x="218" y="303"/>
                    <a:pt x="215" y="305"/>
                    <a:pt x="213" y="306"/>
                  </a:cubicBezTo>
                  <a:cubicBezTo>
                    <a:pt x="211" y="307"/>
                    <a:pt x="211" y="309"/>
                    <a:pt x="211" y="311"/>
                  </a:cubicBezTo>
                  <a:cubicBezTo>
                    <a:pt x="210" y="315"/>
                    <a:pt x="211" y="315"/>
                    <a:pt x="213" y="321"/>
                  </a:cubicBezTo>
                  <a:cubicBezTo>
                    <a:pt x="214" y="324"/>
                    <a:pt x="214" y="327"/>
                    <a:pt x="215" y="329"/>
                  </a:cubicBezTo>
                  <a:cubicBezTo>
                    <a:pt x="218" y="337"/>
                    <a:pt x="218" y="337"/>
                    <a:pt x="218" y="337"/>
                  </a:cubicBezTo>
                  <a:cubicBezTo>
                    <a:pt x="218" y="338"/>
                    <a:pt x="219" y="338"/>
                    <a:pt x="223" y="338"/>
                  </a:cubicBezTo>
                  <a:cubicBezTo>
                    <a:pt x="225" y="338"/>
                    <a:pt x="226" y="339"/>
                    <a:pt x="227" y="338"/>
                  </a:cubicBezTo>
                  <a:cubicBezTo>
                    <a:pt x="235" y="338"/>
                    <a:pt x="236" y="339"/>
                    <a:pt x="240" y="345"/>
                  </a:cubicBezTo>
                  <a:cubicBezTo>
                    <a:pt x="249" y="355"/>
                    <a:pt x="243" y="350"/>
                    <a:pt x="256" y="352"/>
                  </a:cubicBezTo>
                  <a:cubicBezTo>
                    <a:pt x="258" y="352"/>
                    <a:pt x="263" y="352"/>
                    <a:pt x="266" y="353"/>
                  </a:cubicBezTo>
                  <a:cubicBezTo>
                    <a:pt x="268" y="354"/>
                    <a:pt x="271" y="355"/>
                    <a:pt x="273" y="355"/>
                  </a:cubicBezTo>
                  <a:cubicBezTo>
                    <a:pt x="281" y="358"/>
                    <a:pt x="281" y="358"/>
                    <a:pt x="281" y="358"/>
                  </a:cubicBezTo>
                  <a:cubicBezTo>
                    <a:pt x="283" y="320"/>
                    <a:pt x="283" y="320"/>
                    <a:pt x="283" y="320"/>
                  </a:cubicBezTo>
                  <a:cubicBezTo>
                    <a:pt x="281" y="320"/>
                    <a:pt x="279" y="321"/>
                    <a:pt x="277" y="321"/>
                  </a:cubicBezTo>
                  <a:cubicBezTo>
                    <a:pt x="256" y="327"/>
                    <a:pt x="256" y="327"/>
                    <a:pt x="256" y="327"/>
                  </a:cubicBezTo>
                  <a:cubicBezTo>
                    <a:pt x="256" y="329"/>
                    <a:pt x="255" y="332"/>
                    <a:pt x="255" y="333"/>
                  </a:cubicBezTo>
                  <a:cubicBezTo>
                    <a:pt x="258" y="335"/>
                    <a:pt x="259" y="338"/>
                    <a:pt x="261" y="337"/>
                  </a:cubicBezTo>
                  <a:cubicBezTo>
                    <a:pt x="265" y="336"/>
                    <a:pt x="272" y="333"/>
                    <a:pt x="275" y="333"/>
                  </a:cubicBezTo>
                  <a:cubicBezTo>
                    <a:pt x="275" y="331"/>
                    <a:pt x="274" y="328"/>
                    <a:pt x="274" y="326"/>
                  </a:cubicBezTo>
                  <a:cubicBezTo>
                    <a:pt x="272" y="326"/>
                    <a:pt x="271" y="326"/>
                    <a:pt x="270" y="326"/>
                  </a:cubicBezTo>
                  <a:cubicBezTo>
                    <a:pt x="268" y="326"/>
                    <a:pt x="267" y="327"/>
                    <a:pt x="265" y="327"/>
                  </a:cubicBezTo>
                  <a:cubicBezTo>
                    <a:pt x="265" y="328"/>
                    <a:pt x="263" y="330"/>
                    <a:pt x="263" y="331"/>
                  </a:cubicBezTo>
                  <a:cubicBezTo>
                    <a:pt x="266" y="331"/>
                    <a:pt x="267" y="331"/>
                    <a:pt x="270" y="331"/>
                  </a:cubicBezTo>
                  <a:close/>
                  <a:moveTo>
                    <a:pt x="344" y="386"/>
                  </a:moveTo>
                  <a:cubicBezTo>
                    <a:pt x="345" y="385"/>
                    <a:pt x="345" y="385"/>
                    <a:pt x="345" y="385"/>
                  </a:cubicBezTo>
                  <a:cubicBezTo>
                    <a:pt x="349" y="378"/>
                    <a:pt x="356" y="368"/>
                    <a:pt x="359" y="361"/>
                  </a:cubicBezTo>
                  <a:cubicBezTo>
                    <a:pt x="361" y="356"/>
                    <a:pt x="365" y="352"/>
                    <a:pt x="366" y="347"/>
                  </a:cubicBezTo>
                  <a:cubicBezTo>
                    <a:pt x="366" y="343"/>
                    <a:pt x="367" y="341"/>
                    <a:pt x="367" y="339"/>
                  </a:cubicBezTo>
                  <a:cubicBezTo>
                    <a:pt x="372" y="317"/>
                    <a:pt x="372" y="317"/>
                    <a:pt x="372" y="317"/>
                  </a:cubicBezTo>
                  <a:cubicBezTo>
                    <a:pt x="372" y="316"/>
                    <a:pt x="373" y="316"/>
                    <a:pt x="374" y="315"/>
                  </a:cubicBezTo>
                  <a:cubicBezTo>
                    <a:pt x="376" y="314"/>
                    <a:pt x="377" y="314"/>
                    <a:pt x="378" y="313"/>
                  </a:cubicBezTo>
                  <a:cubicBezTo>
                    <a:pt x="382" y="311"/>
                    <a:pt x="385" y="309"/>
                    <a:pt x="389" y="307"/>
                  </a:cubicBezTo>
                  <a:cubicBezTo>
                    <a:pt x="390" y="306"/>
                    <a:pt x="392" y="305"/>
                    <a:pt x="394" y="304"/>
                  </a:cubicBezTo>
                  <a:cubicBezTo>
                    <a:pt x="395" y="303"/>
                    <a:pt x="400" y="301"/>
                    <a:pt x="400" y="301"/>
                  </a:cubicBezTo>
                  <a:cubicBezTo>
                    <a:pt x="397" y="301"/>
                    <a:pt x="397" y="299"/>
                    <a:pt x="395" y="299"/>
                  </a:cubicBezTo>
                  <a:cubicBezTo>
                    <a:pt x="393" y="299"/>
                    <a:pt x="392" y="299"/>
                    <a:pt x="389" y="303"/>
                  </a:cubicBezTo>
                  <a:cubicBezTo>
                    <a:pt x="361" y="323"/>
                    <a:pt x="361" y="323"/>
                    <a:pt x="361" y="323"/>
                  </a:cubicBezTo>
                  <a:cubicBezTo>
                    <a:pt x="360" y="324"/>
                    <a:pt x="359" y="324"/>
                    <a:pt x="358" y="325"/>
                  </a:cubicBezTo>
                  <a:cubicBezTo>
                    <a:pt x="357" y="325"/>
                    <a:pt x="356" y="326"/>
                    <a:pt x="356" y="327"/>
                  </a:cubicBezTo>
                  <a:cubicBezTo>
                    <a:pt x="352" y="341"/>
                    <a:pt x="352" y="341"/>
                    <a:pt x="352" y="341"/>
                  </a:cubicBezTo>
                  <a:cubicBezTo>
                    <a:pt x="351" y="343"/>
                    <a:pt x="346" y="369"/>
                    <a:pt x="346" y="371"/>
                  </a:cubicBezTo>
                  <a:cubicBezTo>
                    <a:pt x="345" y="382"/>
                    <a:pt x="345" y="382"/>
                    <a:pt x="345" y="382"/>
                  </a:cubicBezTo>
                  <a:cubicBezTo>
                    <a:pt x="344" y="384"/>
                    <a:pt x="344" y="385"/>
                    <a:pt x="344" y="386"/>
                  </a:cubicBezTo>
                  <a:close/>
                  <a:moveTo>
                    <a:pt x="125" y="299"/>
                  </a:moveTo>
                  <a:cubicBezTo>
                    <a:pt x="125" y="299"/>
                    <a:pt x="125" y="299"/>
                    <a:pt x="125" y="299"/>
                  </a:cubicBezTo>
                  <a:cubicBezTo>
                    <a:pt x="125" y="297"/>
                    <a:pt x="124" y="296"/>
                    <a:pt x="124" y="294"/>
                  </a:cubicBezTo>
                  <a:cubicBezTo>
                    <a:pt x="118" y="295"/>
                    <a:pt x="118" y="295"/>
                    <a:pt x="118" y="295"/>
                  </a:cubicBezTo>
                  <a:cubicBezTo>
                    <a:pt x="118" y="297"/>
                    <a:pt x="119" y="302"/>
                    <a:pt x="119" y="303"/>
                  </a:cubicBezTo>
                  <a:cubicBezTo>
                    <a:pt x="120" y="304"/>
                    <a:pt x="120" y="304"/>
                    <a:pt x="121" y="305"/>
                  </a:cubicBezTo>
                  <a:cubicBezTo>
                    <a:pt x="123" y="306"/>
                    <a:pt x="125" y="305"/>
                    <a:pt x="127" y="304"/>
                  </a:cubicBezTo>
                  <a:cubicBezTo>
                    <a:pt x="130" y="303"/>
                    <a:pt x="129" y="301"/>
                    <a:pt x="128" y="297"/>
                  </a:cubicBezTo>
                  <a:cubicBezTo>
                    <a:pt x="127" y="295"/>
                    <a:pt x="127" y="296"/>
                    <a:pt x="126" y="295"/>
                  </a:cubicBezTo>
                  <a:cubicBezTo>
                    <a:pt x="125" y="294"/>
                    <a:pt x="125" y="294"/>
                    <a:pt x="125" y="294"/>
                  </a:cubicBezTo>
                  <a:cubicBezTo>
                    <a:pt x="125" y="295"/>
                    <a:pt x="125" y="297"/>
                    <a:pt x="125" y="299"/>
                  </a:cubicBezTo>
                  <a:close/>
                  <a:moveTo>
                    <a:pt x="488" y="314"/>
                  </a:moveTo>
                  <a:cubicBezTo>
                    <a:pt x="485" y="308"/>
                    <a:pt x="485" y="308"/>
                    <a:pt x="485" y="308"/>
                  </a:cubicBezTo>
                  <a:cubicBezTo>
                    <a:pt x="484" y="308"/>
                    <a:pt x="482" y="307"/>
                    <a:pt x="482" y="307"/>
                  </a:cubicBezTo>
                  <a:cubicBezTo>
                    <a:pt x="445" y="291"/>
                    <a:pt x="445" y="291"/>
                    <a:pt x="445" y="291"/>
                  </a:cubicBezTo>
                  <a:cubicBezTo>
                    <a:pt x="442" y="290"/>
                    <a:pt x="444" y="290"/>
                    <a:pt x="441" y="292"/>
                  </a:cubicBezTo>
                  <a:cubicBezTo>
                    <a:pt x="441" y="292"/>
                    <a:pt x="441" y="292"/>
                    <a:pt x="440" y="292"/>
                  </a:cubicBezTo>
                  <a:cubicBezTo>
                    <a:pt x="445" y="292"/>
                    <a:pt x="445" y="293"/>
                    <a:pt x="447" y="294"/>
                  </a:cubicBezTo>
                  <a:cubicBezTo>
                    <a:pt x="474" y="313"/>
                    <a:pt x="474" y="313"/>
                    <a:pt x="474" y="313"/>
                  </a:cubicBezTo>
                  <a:cubicBezTo>
                    <a:pt x="477" y="315"/>
                    <a:pt x="476" y="315"/>
                    <a:pt x="480" y="314"/>
                  </a:cubicBezTo>
                  <a:cubicBezTo>
                    <a:pt x="482" y="314"/>
                    <a:pt x="486" y="313"/>
                    <a:pt x="488" y="314"/>
                  </a:cubicBezTo>
                  <a:close/>
                  <a:moveTo>
                    <a:pt x="189" y="252"/>
                  </a:moveTo>
                  <a:cubicBezTo>
                    <a:pt x="189" y="254"/>
                    <a:pt x="188" y="257"/>
                    <a:pt x="188" y="259"/>
                  </a:cubicBezTo>
                  <a:cubicBezTo>
                    <a:pt x="186" y="259"/>
                    <a:pt x="182" y="257"/>
                    <a:pt x="181" y="257"/>
                  </a:cubicBezTo>
                  <a:cubicBezTo>
                    <a:pt x="179" y="255"/>
                    <a:pt x="179" y="257"/>
                    <a:pt x="179" y="252"/>
                  </a:cubicBezTo>
                  <a:cubicBezTo>
                    <a:pt x="178" y="246"/>
                    <a:pt x="178" y="246"/>
                    <a:pt x="178" y="246"/>
                  </a:cubicBezTo>
                  <a:cubicBezTo>
                    <a:pt x="178" y="245"/>
                    <a:pt x="178" y="245"/>
                    <a:pt x="183" y="244"/>
                  </a:cubicBezTo>
                  <a:cubicBezTo>
                    <a:pt x="184" y="243"/>
                    <a:pt x="185" y="243"/>
                    <a:pt x="186" y="243"/>
                  </a:cubicBezTo>
                  <a:cubicBezTo>
                    <a:pt x="187" y="242"/>
                    <a:pt x="189" y="242"/>
                    <a:pt x="190" y="241"/>
                  </a:cubicBezTo>
                  <a:cubicBezTo>
                    <a:pt x="179" y="240"/>
                    <a:pt x="179" y="240"/>
                    <a:pt x="179" y="240"/>
                  </a:cubicBezTo>
                  <a:cubicBezTo>
                    <a:pt x="174" y="240"/>
                    <a:pt x="172" y="240"/>
                    <a:pt x="168" y="241"/>
                  </a:cubicBezTo>
                  <a:cubicBezTo>
                    <a:pt x="168" y="242"/>
                    <a:pt x="167" y="244"/>
                    <a:pt x="167" y="245"/>
                  </a:cubicBezTo>
                  <a:cubicBezTo>
                    <a:pt x="166" y="249"/>
                    <a:pt x="166" y="248"/>
                    <a:pt x="169" y="253"/>
                  </a:cubicBezTo>
                  <a:cubicBezTo>
                    <a:pt x="170" y="255"/>
                    <a:pt x="170" y="255"/>
                    <a:pt x="172" y="257"/>
                  </a:cubicBezTo>
                  <a:cubicBezTo>
                    <a:pt x="177" y="259"/>
                    <a:pt x="182" y="262"/>
                    <a:pt x="187" y="264"/>
                  </a:cubicBezTo>
                  <a:cubicBezTo>
                    <a:pt x="189" y="263"/>
                    <a:pt x="192" y="260"/>
                    <a:pt x="193" y="259"/>
                  </a:cubicBezTo>
                  <a:cubicBezTo>
                    <a:pt x="196" y="257"/>
                    <a:pt x="195" y="254"/>
                    <a:pt x="193" y="249"/>
                  </a:cubicBezTo>
                  <a:cubicBezTo>
                    <a:pt x="191" y="243"/>
                    <a:pt x="191" y="243"/>
                    <a:pt x="191" y="243"/>
                  </a:cubicBezTo>
                  <a:cubicBezTo>
                    <a:pt x="182" y="245"/>
                    <a:pt x="182" y="245"/>
                    <a:pt x="182" y="245"/>
                  </a:cubicBezTo>
                  <a:cubicBezTo>
                    <a:pt x="181" y="246"/>
                    <a:pt x="180" y="246"/>
                    <a:pt x="180" y="246"/>
                  </a:cubicBezTo>
                  <a:cubicBezTo>
                    <a:pt x="180" y="254"/>
                    <a:pt x="180" y="254"/>
                    <a:pt x="180" y="254"/>
                  </a:cubicBezTo>
                  <a:cubicBezTo>
                    <a:pt x="180" y="255"/>
                    <a:pt x="181" y="255"/>
                    <a:pt x="183" y="257"/>
                  </a:cubicBezTo>
                  <a:cubicBezTo>
                    <a:pt x="185" y="257"/>
                    <a:pt x="186" y="258"/>
                    <a:pt x="187" y="258"/>
                  </a:cubicBezTo>
                  <a:cubicBezTo>
                    <a:pt x="188" y="254"/>
                    <a:pt x="188" y="254"/>
                    <a:pt x="188" y="254"/>
                  </a:cubicBezTo>
                  <a:cubicBezTo>
                    <a:pt x="188" y="253"/>
                    <a:pt x="188" y="253"/>
                    <a:pt x="188" y="253"/>
                  </a:cubicBezTo>
                  <a:cubicBezTo>
                    <a:pt x="188" y="253"/>
                    <a:pt x="188" y="252"/>
                    <a:pt x="189" y="252"/>
                  </a:cubicBezTo>
                  <a:close/>
                  <a:moveTo>
                    <a:pt x="237" y="272"/>
                  </a:moveTo>
                  <a:cubicBezTo>
                    <a:pt x="236" y="272"/>
                    <a:pt x="234" y="269"/>
                    <a:pt x="234" y="268"/>
                  </a:cubicBezTo>
                  <a:cubicBezTo>
                    <a:pt x="233" y="265"/>
                    <a:pt x="231" y="266"/>
                    <a:pt x="228" y="266"/>
                  </a:cubicBezTo>
                  <a:cubicBezTo>
                    <a:pt x="229" y="274"/>
                    <a:pt x="229" y="274"/>
                    <a:pt x="229" y="274"/>
                  </a:cubicBezTo>
                  <a:cubicBezTo>
                    <a:pt x="229" y="275"/>
                    <a:pt x="234" y="281"/>
                    <a:pt x="234" y="284"/>
                  </a:cubicBezTo>
                  <a:cubicBezTo>
                    <a:pt x="237" y="284"/>
                    <a:pt x="239" y="283"/>
                    <a:pt x="243" y="282"/>
                  </a:cubicBezTo>
                  <a:cubicBezTo>
                    <a:pt x="245" y="281"/>
                    <a:pt x="246" y="280"/>
                    <a:pt x="247" y="277"/>
                  </a:cubicBezTo>
                  <a:cubicBezTo>
                    <a:pt x="247" y="276"/>
                    <a:pt x="246" y="275"/>
                    <a:pt x="245" y="274"/>
                  </a:cubicBezTo>
                  <a:cubicBezTo>
                    <a:pt x="244" y="273"/>
                    <a:pt x="237" y="267"/>
                    <a:pt x="236" y="265"/>
                  </a:cubicBezTo>
                  <a:cubicBezTo>
                    <a:pt x="235" y="263"/>
                    <a:pt x="235" y="257"/>
                    <a:pt x="235" y="252"/>
                  </a:cubicBezTo>
                  <a:cubicBezTo>
                    <a:pt x="214" y="246"/>
                    <a:pt x="214" y="246"/>
                    <a:pt x="214" y="246"/>
                  </a:cubicBezTo>
                  <a:cubicBezTo>
                    <a:pt x="209" y="245"/>
                    <a:pt x="206" y="242"/>
                    <a:pt x="205" y="242"/>
                  </a:cubicBezTo>
                  <a:cubicBezTo>
                    <a:pt x="204" y="242"/>
                    <a:pt x="204" y="243"/>
                    <a:pt x="201" y="242"/>
                  </a:cubicBezTo>
                  <a:cubicBezTo>
                    <a:pt x="199" y="242"/>
                    <a:pt x="193" y="242"/>
                    <a:pt x="192" y="241"/>
                  </a:cubicBezTo>
                  <a:cubicBezTo>
                    <a:pt x="193" y="244"/>
                    <a:pt x="199" y="254"/>
                    <a:pt x="197" y="257"/>
                  </a:cubicBezTo>
                  <a:cubicBezTo>
                    <a:pt x="197" y="260"/>
                    <a:pt x="189" y="267"/>
                    <a:pt x="188" y="268"/>
                  </a:cubicBezTo>
                  <a:cubicBezTo>
                    <a:pt x="168" y="260"/>
                    <a:pt x="168" y="260"/>
                    <a:pt x="168" y="260"/>
                  </a:cubicBezTo>
                  <a:cubicBezTo>
                    <a:pt x="167" y="259"/>
                    <a:pt x="167" y="260"/>
                    <a:pt x="167" y="259"/>
                  </a:cubicBezTo>
                  <a:cubicBezTo>
                    <a:pt x="162" y="249"/>
                    <a:pt x="162" y="249"/>
                    <a:pt x="162" y="249"/>
                  </a:cubicBezTo>
                  <a:cubicBezTo>
                    <a:pt x="162" y="248"/>
                    <a:pt x="163" y="241"/>
                    <a:pt x="163" y="240"/>
                  </a:cubicBezTo>
                  <a:cubicBezTo>
                    <a:pt x="164" y="237"/>
                    <a:pt x="166" y="236"/>
                    <a:pt x="169" y="235"/>
                  </a:cubicBezTo>
                  <a:cubicBezTo>
                    <a:pt x="171" y="235"/>
                    <a:pt x="172" y="235"/>
                    <a:pt x="174" y="235"/>
                  </a:cubicBezTo>
                  <a:cubicBezTo>
                    <a:pt x="177" y="234"/>
                    <a:pt x="182" y="235"/>
                    <a:pt x="185" y="235"/>
                  </a:cubicBezTo>
                  <a:cubicBezTo>
                    <a:pt x="187" y="235"/>
                    <a:pt x="188" y="235"/>
                    <a:pt x="190" y="235"/>
                  </a:cubicBezTo>
                  <a:cubicBezTo>
                    <a:pt x="189" y="234"/>
                    <a:pt x="189" y="234"/>
                    <a:pt x="189" y="234"/>
                  </a:cubicBezTo>
                  <a:cubicBezTo>
                    <a:pt x="185" y="232"/>
                    <a:pt x="180" y="231"/>
                    <a:pt x="176" y="231"/>
                  </a:cubicBezTo>
                  <a:cubicBezTo>
                    <a:pt x="174" y="231"/>
                    <a:pt x="173" y="230"/>
                    <a:pt x="172" y="230"/>
                  </a:cubicBezTo>
                  <a:cubicBezTo>
                    <a:pt x="168" y="230"/>
                    <a:pt x="166" y="227"/>
                    <a:pt x="163" y="226"/>
                  </a:cubicBezTo>
                  <a:cubicBezTo>
                    <a:pt x="162" y="226"/>
                    <a:pt x="140" y="230"/>
                    <a:pt x="136" y="230"/>
                  </a:cubicBezTo>
                  <a:cubicBezTo>
                    <a:pt x="134" y="230"/>
                    <a:pt x="134" y="230"/>
                    <a:pt x="132" y="230"/>
                  </a:cubicBezTo>
                  <a:cubicBezTo>
                    <a:pt x="133" y="247"/>
                    <a:pt x="133" y="247"/>
                    <a:pt x="133" y="247"/>
                  </a:cubicBezTo>
                  <a:cubicBezTo>
                    <a:pt x="133" y="248"/>
                    <a:pt x="134" y="249"/>
                    <a:pt x="134" y="249"/>
                  </a:cubicBezTo>
                  <a:cubicBezTo>
                    <a:pt x="146" y="267"/>
                    <a:pt x="146" y="267"/>
                    <a:pt x="146" y="267"/>
                  </a:cubicBezTo>
                  <a:cubicBezTo>
                    <a:pt x="147" y="267"/>
                    <a:pt x="147" y="268"/>
                    <a:pt x="147" y="268"/>
                  </a:cubicBezTo>
                  <a:cubicBezTo>
                    <a:pt x="148" y="269"/>
                    <a:pt x="150" y="269"/>
                    <a:pt x="151" y="270"/>
                  </a:cubicBezTo>
                  <a:cubicBezTo>
                    <a:pt x="181" y="277"/>
                    <a:pt x="181" y="277"/>
                    <a:pt x="181" y="277"/>
                  </a:cubicBezTo>
                  <a:cubicBezTo>
                    <a:pt x="182" y="277"/>
                    <a:pt x="184" y="277"/>
                    <a:pt x="185" y="279"/>
                  </a:cubicBezTo>
                  <a:cubicBezTo>
                    <a:pt x="191" y="282"/>
                    <a:pt x="201" y="289"/>
                    <a:pt x="207" y="292"/>
                  </a:cubicBezTo>
                  <a:cubicBezTo>
                    <a:pt x="209" y="293"/>
                    <a:pt x="210" y="294"/>
                    <a:pt x="211" y="294"/>
                  </a:cubicBezTo>
                  <a:cubicBezTo>
                    <a:pt x="213" y="296"/>
                    <a:pt x="213" y="296"/>
                    <a:pt x="214" y="295"/>
                  </a:cubicBezTo>
                  <a:cubicBezTo>
                    <a:pt x="216" y="294"/>
                    <a:pt x="216" y="293"/>
                    <a:pt x="218" y="293"/>
                  </a:cubicBezTo>
                  <a:cubicBezTo>
                    <a:pt x="223" y="293"/>
                    <a:pt x="227" y="293"/>
                    <a:pt x="231" y="293"/>
                  </a:cubicBezTo>
                  <a:cubicBezTo>
                    <a:pt x="234" y="292"/>
                    <a:pt x="239" y="293"/>
                    <a:pt x="243" y="293"/>
                  </a:cubicBezTo>
                  <a:cubicBezTo>
                    <a:pt x="247" y="292"/>
                    <a:pt x="247" y="295"/>
                    <a:pt x="250" y="297"/>
                  </a:cubicBezTo>
                  <a:cubicBezTo>
                    <a:pt x="255" y="296"/>
                    <a:pt x="267" y="293"/>
                    <a:pt x="272" y="292"/>
                  </a:cubicBezTo>
                  <a:cubicBezTo>
                    <a:pt x="274" y="292"/>
                    <a:pt x="274" y="292"/>
                    <a:pt x="272" y="290"/>
                  </a:cubicBezTo>
                  <a:cubicBezTo>
                    <a:pt x="271" y="288"/>
                    <a:pt x="271" y="289"/>
                    <a:pt x="269" y="288"/>
                  </a:cubicBezTo>
                  <a:cubicBezTo>
                    <a:pt x="258" y="286"/>
                    <a:pt x="258" y="286"/>
                    <a:pt x="258" y="286"/>
                  </a:cubicBezTo>
                  <a:cubicBezTo>
                    <a:pt x="254" y="285"/>
                    <a:pt x="255" y="285"/>
                    <a:pt x="253" y="283"/>
                  </a:cubicBezTo>
                  <a:cubicBezTo>
                    <a:pt x="252" y="282"/>
                    <a:pt x="250" y="280"/>
                    <a:pt x="249" y="279"/>
                  </a:cubicBezTo>
                  <a:cubicBezTo>
                    <a:pt x="247" y="281"/>
                    <a:pt x="246" y="283"/>
                    <a:pt x="243" y="284"/>
                  </a:cubicBezTo>
                  <a:cubicBezTo>
                    <a:pt x="241" y="284"/>
                    <a:pt x="235" y="286"/>
                    <a:pt x="233" y="285"/>
                  </a:cubicBezTo>
                  <a:cubicBezTo>
                    <a:pt x="229" y="276"/>
                    <a:pt x="229" y="276"/>
                    <a:pt x="229" y="276"/>
                  </a:cubicBezTo>
                  <a:cubicBezTo>
                    <a:pt x="227" y="274"/>
                    <a:pt x="228" y="275"/>
                    <a:pt x="228" y="271"/>
                  </a:cubicBezTo>
                  <a:cubicBezTo>
                    <a:pt x="227" y="270"/>
                    <a:pt x="228" y="267"/>
                    <a:pt x="227" y="265"/>
                  </a:cubicBezTo>
                  <a:cubicBezTo>
                    <a:pt x="233" y="266"/>
                    <a:pt x="233" y="266"/>
                    <a:pt x="233" y="266"/>
                  </a:cubicBezTo>
                  <a:cubicBezTo>
                    <a:pt x="234" y="267"/>
                    <a:pt x="236" y="271"/>
                    <a:pt x="237" y="272"/>
                  </a:cubicBezTo>
                  <a:close/>
                  <a:moveTo>
                    <a:pt x="336" y="261"/>
                  </a:moveTo>
                  <a:cubicBezTo>
                    <a:pt x="341" y="258"/>
                    <a:pt x="340" y="255"/>
                    <a:pt x="342" y="250"/>
                  </a:cubicBezTo>
                  <a:cubicBezTo>
                    <a:pt x="343" y="247"/>
                    <a:pt x="344" y="243"/>
                    <a:pt x="345" y="238"/>
                  </a:cubicBezTo>
                  <a:cubicBezTo>
                    <a:pt x="345" y="235"/>
                    <a:pt x="345" y="235"/>
                    <a:pt x="343" y="232"/>
                  </a:cubicBezTo>
                  <a:cubicBezTo>
                    <a:pt x="332" y="221"/>
                    <a:pt x="332" y="221"/>
                    <a:pt x="332" y="221"/>
                  </a:cubicBezTo>
                  <a:cubicBezTo>
                    <a:pt x="330" y="226"/>
                    <a:pt x="328" y="227"/>
                    <a:pt x="328" y="230"/>
                  </a:cubicBezTo>
                  <a:cubicBezTo>
                    <a:pt x="334" y="250"/>
                    <a:pt x="334" y="250"/>
                    <a:pt x="334" y="250"/>
                  </a:cubicBezTo>
                  <a:cubicBezTo>
                    <a:pt x="335" y="252"/>
                    <a:pt x="336" y="260"/>
                    <a:pt x="336" y="261"/>
                  </a:cubicBezTo>
                  <a:close/>
                  <a:moveTo>
                    <a:pt x="323" y="190"/>
                  </a:moveTo>
                  <a:cubicBezTo>
                    <a:pt x="306" y="184"/>
                    <a:pt x="306" y="184"/>
                    <a:pt x="306" y="184"/>
                  </a:cubicBezTo>
                  <a:cubicBezTo>
                    <a:pt x="306" y="161"/>
                    <a:pt x="306" y="161"/>
                    <a:pt x="306" y="161"/>
                  </a:cubicBezTo>
                  <a:cubicBezTo>
                    <a:pt x="305" y="162"/>
                    <a:pt x="305" y="162"/>
                    <a:pt x="305" y="162"/>
                  </a:cubicBezTo>
                  <a:cubicBezTo>
                    <a:pt x="303" y="168"/>
                    <a:pt x="302" y="167"/>
                    <a:pt x="302" y="172"/>
                  </a:cubicBezTo>
                  <a:cubicBezTo>
                    <a:pt x="302" y="174"/>
                    <a:pt x="302" y="175"/>
                    <a:pt x="302" y="177"/>
                  </a:cubicBezTo>
                  <a:cubicBezTo>
                    <a:pt x="302" y="183"/>
                    <a:pt x="302" y="190"/>
                    <a:pt x="302" y="196"/>
                  </a:cubicBezTo>
                  <a:cubicBezTo>
                    <a:pt x="302" y="198"/>
                    <a:pt x="303" y="199"/>
                    <a:pt x="306" y="201"/>
                  </a:cubicBezTo>
                  <a:cubicBezTo>
                    <a:pt x="320" y="212"/>
                    <a:pt x="320" y="212"/>
                    <a:pt x="320" y="212"/>
                  </a:cubicBezTo>
                  <a:cubicBezTo>
                    <a:pt x="320" y="213"/>
                    <a:pt x="321" y="213"/>
                    <a:pt x="321" y="213"/>
                  </a:cubicBezTo>
                  <a:cubicBezTo>
                    <a:pt x="322" y="214"/>
                    <a:pt x="322" y="214"/>
                    <a:pt x="323" y="214"/>
                  </a:cubicBezTo>
                  <a:cubicBezTo>
                    <a:pt x="323" y="213"/>
                    <a:pt x="325" y="210"/>
                    <a:pt x="325" y="208"/>
                  </a:cubicBezTo>
                  <a:cubicBezTo>
                    <a:pt x="326" y="206"/>
                    <a:pt x="325" y="206"/>
                    <a:pt x="324" y="203"/>
                  </a:cubicBezTo>
                  <a:cubicBezTo>
                    <a:pt x="322" y="199"/>
                    <a:pt x="323" y="201"/>
                    <a:pt x="323" y="197"/>
                  </a:cubicBezTo>
                  <a:cubicBezTo>
                    <a:pt x="323" y="194"/>
                    <a:pt x="323" y="192"/>
                    <a:pt x="323" y="190"/>
                  </a:cubicBezTo>
                  <a:close/>
                  <a:moveTo>
                    <a:pt x="298" y="152"/>
                  </a:moveTo>
                  <a:cubicBezTo>
                    <a:pt x="297" y="152"/>
                    <a:pt x="295" y="152"/>
                    <a:pt x="294" y="152"/>
                  </a:cubicBezTo>
                  <a:cubicBezTo>
                    <a:pt x="294" y="153"/>
                    <a:pt x="293" y="155"/>
                    <a:pt x="293" y="156"/>
                  </a:cubicBezTo>
                  <a:cubicBezTo>
                    <a:pt x="294" y="156"/>
                    <a:pt x="295" y="157"/>
                    <a:pt x="296" y="157"/>
                  </a:cubicBezTo>
                  <a:cubicBezTo>
                    <a:pt x="297" y="156"/>
                    <a:pt x="298" y="154"/>
                    <a:pt x="298" y="1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1553DC42-AA44-4391-A0C9-44E9F1746554}"/>
                </a:ext>
              </a:extLst>
            </p:cNvPr>
            <p:cNvSpPr>
              <a:spLocks noEditPoints="1"/>
            </p:cNvSpPr>
            <p:nvPr/>
          </p:nvSpPr>
          <p:spPr bwMode="auto">
            <a:xfrm>
              <a:off x="3263" y="1159"/>
              <a:ext cx="1756" cy="2093"/>
            </a:xfrm>
            <a:custGeom>
              <a:avLst/>
              <a:gdLst>
                <a:gd name="T0" fmla="*/ 213 w 507"/>
                <a:gd name="T1" fmla="*/ 579 h 604"/>
                <a:gd name="T2" fmla="*/ 152 w 507"/>
                <a:gd name="T3" fmla="*/ 545 h 604"/>
                <a:gd name="T4" fmla="*/ 148 w 507"/>
                <a:gd name="T5" fmla="*/ 314 h 604"/>
                <a:gd name="T6" fmla="*/ 162 w 507"/>
                <a:gd name="T7" fmla="*/ 294 h 604"/>
                <a:gd name="T8" fmla="*/ 133 w 507"/>
                <a:gd name="T9" fmla="*/ 276 h 604"/>
                <a:gd name="T10" fmla="*/ 84 w 507"/>
                <a:gd name="T11" fmla="*/ 273 h 604"/>
                <a:gd name="T12" fmla="*/ 69 w 507"/>
                <a:gd name="T13" fmla="*/ 263 h 604"/>
                <a:gd name="T14" fmla="*/ 175 w 507"/>
                <a:gd name="T15" fmla="*/ 293 h 604"/>
                <a:gd name="T16" fmla="*/ 112 w 507"/>
                <a:gd name="T17" fmla="*/ 253 h 604"/>
                <a:gd name="T18" fmla="*/ 135 w 507"/>
                <a:gd name="T19" fmla="*/ 261 h 604"/>
                <a:gd name="T20" fmla="*/ 172 w 507"/>
                <a:gd name="T21" fmla="*/ 257 h 604"/>
                <a:gd name="T22" fmla="*/ 88 w 507"/>
                <a:gd name="T23" fmla="*/ 176 h 604"/>
                <a:gd name="T24" fmla="*/ 24 w 507"/>
                <a:gd name="T25" fmla="*/ 158 h 604"/>
                <a:gd name="T26" fmla="*/ 54 w 507"/>
                <a:gd name="T27" fmla="*/ 147 h 604"/>
                <a:gd name="T28" fmla="*/ 38 w 507"/>
                <a:gd name="T29" fmla="*/ 120 h 604"/>
                <a:gd name="T30" fmla="*/ 58 w 507"/>
                <a:gd name="T31" fmla="*/ 100 h 604"/>
                <a:gd name="T32" fmla="*/ 102 w 507"/>
                <a:gd name="T33" fmla="*/ 128 h 604"/>
                <a:gd name="T34" fmla="*/ 124 w 507"/>
                <a:gd name="T35" fmla="*/ 123 h 604"/>
                <a:gd name="T36" fmla="*/ 199 w 507"/>
                <a:gd name="T37" fmla="*/ 167 h 604"/>
                <a:gd name="T38" fmla="*/ 278 w 507"/>
                <a:gd name="T39" fmla="*/ 273 h 604"/>
                <a:gd name="T40" fmla="*/ 242 w 507"/>
                <a:gd name="T41" fmla="*/ 184 h 604"/>
                <a:gd name="T42" fmla="*/ 287 w 507"/>
                <a:gd name="T43" fmla="*/ 246 h 604"/>
                <a:gd name="T44" fmla="*/ 302 w 507"/>
                <a:gd name="T45" fmla="*/ 271 h 604"/>
                <a:gd name="T46" fmla="*/ 281 w 507"/>
                <a:gd name="T47" fmla="*/ 152 h 604"/>
                <a:gd name="T48" fmla="*/ 262 w 507"/>
                <a:gd name="T49" fmla="*/ 138 h 604"/>
                <a:gd name="T50" fmla="*/ 293 w 507"/>
                <a:gd name="T51" fmla="*/ 152 h 604"/>
                <a:gd name="T52" fmla="*/ 301 w 507"/>
                <a:gd name="T53" fmla="*/ 155 h 604"/>
                <a:gd name="T54" fmla="*/ 282 w 507"/>
                <a:gd name="T55" fmla="*/ 121 h 604"/>
                <a:gd name="T56" fmla="*/ 298 w 507"/>
                <a:gd name="T57" fmla="*/ 129 h 604"/>
                <a:gd name="T58" fmla="*/ 286 w 507"/>
                <a:gd name="T59" fmla="*/ 90 h 604"/>
                <a:gd name="T60" fmla="*/ 259 w 507"/>
                <a:gd name="T61" fmla="*/ 87 h 604"/>
                <a:gd name="T62" fmla="*/ 376 w 507"/>
                <a:gd name="T63" fmla="*/ 8 h 604"/>
                <a:gd name="T64" fmla="*/ 376 w 507"/>
                <a:gd name="T65" fmla="*/ 25 h 604"/>
                <a:gd name="T66" fmla="*/ 346 w 507"/>
                <a:gd name="T67" fmla="*/ 119 h 604"/>
                <a:gd name="T68" fmla="*/ 405 w 507"/>
                <a:gd name="T69" fmla="*/ 69 h 604"/>
                <a:gd name="T70" fmla="*/ 383 w 507"/>
                <a:gd name="T71" fmla="*/ 118 h 604"/>
                <a:gd name="T72" fmla="*/ 439 w 507"/>
                <a:gd name="T73" fmla="*/ 109 h 604"/>
                <a:gd name="T74" fmla="*/ 381 w 507"/>
                <a:gd name="T75" fmla="*/ 141 h 604"/>
                <a:gd name="T76" fmla="*/ 342 w 507"/>
                <a:gd name="T77" fmla="*/ 196 h 604"/>
                <a:gd name="T78" fmla="*/ 404 w 507"/>
                <a:gd name="T79" fmla="*/ 159 h 604"/>
                <a:gd name="T80" fmla="*/ 382 w 507"/>
                <a:gd name="T81" fmla="*/ 191 h 604"/>
                <a:gd name="T82" fmla="*/ 456 w 507"/>
                <a:gd name="T83" fmla="*/ 157 h 604"/>
                <a:gd name="T84" fmla="*/ 490 w 507"/>
                <a:gd name="T85" fmla="*/ 202 h 604"/>
                <a:gd name="T86" fmla="*/ 354 w 507"/>
                <a:gd name="T87" fmla="*/ 246 h 604"/>
                <a:gd name="T88" fmla="*/ 352 w 507"/>
                <a:gd name="T89" fmla="*/ 272 h 604"/>
                <a:gd name="T90" fmla="*/ 421 w 507"/>
                <a:gd name="T91" fmla="*/ 274 h 604"/>
                <a:gd name="T92" fmla="*/ 428 w 507"/>
                <a:gd name="T93" fmla="*/ 294 h 604"/>
                <a:gd name="T94" fmla="*/ 384 w 507"/>
                <a:gd name="T95" fmla="*/ 316 h 604"/>
                <a:gd name="T96" fmla="*/ 475 w 507"/>
                <a:gd name="T97" fmla="*/ 331 h 604"/>
                <a:gd name="T98" fmla="*/ 348 w 507"/>
                <a:gd name="T99" fmla="*/ 337 h 604"/>
                <a:gd name="T100" fmla="*/ 363 w 507"/>
                <a:gd name="T101" fmla="*/ 373 h 604"/>
                <a:gd name="T102" fmla="*/ 354 w 507"/>
                <a:gd name="T103" fmla="*/ 390 h 604"/>
                <a:gd name="T104" fmla="*/ 361 w 507"/>
                <a:gd name="T105" fmla="*/ 390 h 604"/>
                <a:gd name="T106" fmla="*/ 197 w 507"/>
                <a:gd name="T107" fmla="*/ 316 h 604"/>
                <a:gd name="T108" fmla="*/ 244 w 507"/>
                <a:gd name="T109" fmla="*/ 302 h 604"/>
                <a:gd name="T110" fmla="*/ 193 w 507"/>
                <a:gd name="T111" fmla="*/ 301 h 604"/>
                <a:gd name="T112" fmla="*/ 369 w 507"/>
                <a:gd name="T113" fmla="*/ 321 h 604"/>
                <a:gd name="T114" fmla="*/ 416 w 507"/>
                <a:gd name="T115" fmla="*/ 330 h 604"/>
                <a:gd name="T116" fmla="*/ 184 w 507"/>
                <a:gd name="T117" fmla="*/ 208 h 604"/>
                <a:gd name="T118" fmla="*/ 179 w 507"/>
                <a:gd name="T119" fmla="*/ 183 h 604"/>
                <a:gd name="T120" fmla="*/ 215 w 507"/>
                <a:gd name="T121" fmla="*/ 243 h 604"/>
                <a:gd name="T122" fmla="*/ 332 w 507"/>
                <a:gd name="T123" fmla="*/ 191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07" h="604">
                  <a:moveTo>
                    <a:pt x="243" y="502"/>
                  </a:moveTo>
                  <a:cubicBezTo>
                    <a:pt x="237" y="523"/>
                    <a:pt x="236" y="546"/>
                    <a:pt x="249" y="560"/>
                  </a:cubicBezTo>
                  <a:cubicBezTo>
                    <a:pt x="258" y="569"/>
                    <a:pt x="264" y="567"/>
                    <a:pt x="273" y="574"/>
                  </a:cubicBezTo>
                  <a:cubicBezTo>
                    <a:pt x="277" y="577"/>
                    <a:pt x="289" y="590"/>
                    <a:pt x="285" y="595"/>
                  </a:cubicBezTo>
                  <a:cubicBezTo>
                    <a:pt x="283" y="594"/>
                    <a:pt x="282" y="595"/>
                    <a:pt x="281" y="593"/>
                  </a:cubicBezTo>
                  <a:cubicBezTo>
                    <a:pt x="279" y="589"/>
                    <a:pt x="279" y="590"/>
                    <a:pt x="276" y="588"/>
                  </a:cubicBezTo>
                  <a:cubicBezTo>
                    <a:pt x="274" y="586"/>
                    <a:pt x="274" y="587"/>
                    <a:pt x="273" y="588"/>
                  </a:cubicBezTo>
                  <a:cubicBezTo>
                    <a:pt x="269" y="592"/>
                    <a:pt x="270" y="603"/>
                    <a:pt x="266" y="603"/>
                  </a:cubicBezTo>
                  <a:cubicBezTo>
                    <a:pt x="263" y="604"/>
                    <a:pt x="263" y="599"/>
                    <a:pt x="264" y="597"/>
                  </a:cubicBezTo>
                  <a:cubicBezTo>
                    <a:pt x="265" y="591"/>
                    <a:pt x="265" y="586"/>
                    <a:pt x="263" y="582"/>
                  </a:cubicBezTo>
                  <a:cubicBezTo>
                    <a:pt x="261" y="579"/>
                    <a:pt x="259" y="577"/>
                    <a:pt x="256" y="579"/>
                  </a:cubicBezTo>
                  <a:cubicBezTo>
                    <a:pt x="255" y="580"/>
                    <a:pt x="257" y="583"/>
                    <a:pt x="256" y="584"/>
                  </a:cubicBezTo>
                  <a:cubicBezTo>
                    <a:pt x="257" y="585"/>
                    <a:pt x="257" y="588"/>
                    <a:pt x="257" y="590"/>
                  </a:cubicBezTo>
                  <a:cubicBezTo>
                    <a:pt x="256" y="592"/>
                    <a:pt x="253" y="602"/>
                    <a:pt x="253" y="603"/>
                  </a:cubicBezTo>
                  <a:cubicBezTo>
                    <a:pt x="252" y="604"/>
                    <a:pt x="250" y="604"/>
                    <a:pt x="250" y="603"/>
                  </a:cubicBezTo>
                  <a:cubicBezTo>
                    <a:pt x="249" y="602"/>
                    <a:pt x="250" y="600"/>
                    <a:pt x="250" y="597"/>
                  </a:cubicBezTo>
                  <a:cubicBezTo>
                    <a:pt x="250" y="589"/>
                    <a:pt x="246" y="583"/>
                    <a:pt x="236" y="579"/>
                  </a:cubicBezTo>
                  <a:cubicBezTo>
                    <a:pt x="235" y="579"/>
                    <a:pt x="233" y="578"/>
                    <a:pt x="232" y="580"/>
                  </a:cubicBezTo>
                  <a:cubicBezTo>
                    <a:pt x="231" y="583"/>
                    <a:pt x="237" y="585"/>
                    <a:pt x="239" y="590"/>
                  </a:cubicBezTo>
                  <a:cubicBezTo>
                    <a:pt x="239" y="592"/>
                    <a:pt x="239" y="596"/>
                    <a:pt x="238" y="598"/>
                  </a:cubicBezTo>
                  <a:cubicBezTo>
                    <a:pt x="238" y="600"/>
                    <a:pt x="237" y="601"/>
                    <a:pt x="235" y="600"/>
                  </a:cubicBezTo>
                  <a:cubicBezTo>
                    <a:pt x="235" y="599"/>
                    <a:pt x="234" y="598"/>
                    <a:pt x="233" y="596"/>
                  </a:cubicBezTo>
                  <a:cubicBezTo>
                    <a:pt x="231" y="590"/>
                    <a:pt x="225" y="586"/>
                    <a:pt x="221" y="577"/>
                  </a:cubicBezTo>
                  <a:cubicBezTo>
                    <a:pt x="221" y="575"/>
                    <a:pt x="221" y="575"/>
                    <a:pt x="220" y="573"/>
                  </a:cubicBezTo>
                  <a:cubicBezTo>
                    <a:pt x="220" y="572"/>
                    <a:pt x="219" y="570"/>
                    <a:pt x="218" y="571"/>
                  </a:cubicBezTo>
                  <a:cubicBezTo>
                    <a:pt x="215" y="571"/>
                    <a:pt x="215" y="572"/>
                    <a:pt x="214" y="574"/>
                  </a:cubicBezTo>
                  <a:cubicBezTo>
                    <a:pt x="214" y="576"/>
                    <a:pt x="213" y="577"/>
                    <a:pt x="213" y="579"/>
                  </a:cubicBezTo>
                  <a:cubicBezTo>
                    <a:pt x="211" y="581"/>
                    <a:pt x="209" y="584"/>
                    <a:pt x="207" y="585"/>
                  </a:cubicBezTo>
                  <a:cubicBezTo>
                    <a:pt x="202" y="591"/>
                    <a:pt x="203" y="591"/>
                    <a:pt x="201" y="597"/>
                  </a:cubicBezTo>
                  <a:cubicBezTo>
                    <a:pt x="201" y="600"/>
                    <a:pt x="200" y="600"/>
                    <a:pt x="198" y="601"/>
                  </a:cubicBezTo>
                  <a:cubicBezTo>
                    <a:pt x="197" y="601"/>
                    <a:pt x="197" y="601"/>
                    <a:pt x="197" y="601"/>
                  </a:cubicBezTo>
                  <a:cubicBezTo>
                    <a:pt x="196" y="597"/>
                    <a:pt x="195" y="594"/>
                    <a:pt x="197" y="590"/>
                  </a:cubicBezTo>
                  <a:cubicBezTo>
                    <a:pt x="200" y="576"/>
                    <a:pt x="207" y="575"/>
                    <a:pt x="205" y="569"/>
                  </a:cubicBezTo>
                  <a:cubicBezTo>
                    <a:pt x="204" y="566"/>
                    <a:pt x="202" y="564"/>
                    <a:pt x="201" y="560"/>
                  </a:cubicBezTo>
                  <a:cubicBezTo>
                    <a:pt x="201" y="559"/>
                    <a:pt x="200" y="557"/>
                    <a:pt x="197" y="559"/>
                  </a:cubicBezTo>
                  <a:cubicBezTo>
                    <a:pt x="193" y="561"/>
                    <a:pt x="189" y="564"/>
                    <a:pt x="186" y="567"/>
                  </a:cubicBezTo>
                  <a:cubicBezTo>
                    <a:pt x="184" y="569"/>
                    <a:pt x="180" y="573"/>
                    <a:pt x="181" y="576"/>
                  </a:cubicBezTo>
                  <a:cubicBezTo>
                    <a:pt x="181" y="580"/>
                    <a:pt x="183" y="585"/>
                    <a:pt x="181" y="587"/>
                  </a:cubicBezTo>
                  <a:cubicBezTo>
                    <a:pt x="180" y="588"/>
                    <a:pt x="179" y="588"/>
                    <a:pt x="177" y="586"/>
                  </a:cubicBezTo>
                  <a:cubicBezTo>
                    <a:pt x="177" y="584"/>
                    <a:pt x="176" y="582"/>
                    <a:pt x="175" y="581"/>
                  </a:cubicBezTo>
                  <a:cubicBezTo>
                    <a:pt x="175" y="580"/>
                    <a:pt x="173" y="576"/>
                    <a:pt x="173" y="573"/>
                  </a:cubicBezTo>
                  <a:cubicBezTo>
                    <a:pt x="171" y="563"/>
                    <a:pt x="183" y="561"/>
                    <a:pt x="183" y="557"/>
                  </a:cubicBezTo>
                  <a:cubicBezTo>
                    <a:pt x="182" y="553"/>
                    <a:pt x="176" y="557"/>
                    <a:pt x="175" y="557"/>
                  </a:cubicBezTo>
                  <a:cubicBezTo>
                    <a:pt x="172" y="558"/>
                    <a:pt x="169" y="560"/>
                    <a:pt x="167" y="561"/>
                  </a:cubicBezTo>
                  <a:cubicBezTo>
                    <a:pt x="160" y="568"/>
                    <a:pt x="161" y="573"/>
                    <a:pt x="158" y="582"/>
                  </a:cubicBezTo>
                  <a:cubicBezTo>
                    <a:pt x="155" y="585"/>
                    <a:pt x="153" y="586"/>
                    <a:pt x="152" y="582"/>
                  </a:cubicBezTo>
                  <a:cubicBezTo>
                    <a:pt x="151" y="578"/>
                    <a:pt x="151" y="575"/>
                    <a:pt x="151" y="572"/>
                  </a:cubicBezTo>
                  <a:cubicBezTo>
                    <a:pt x="152" y="562"/>
                    <a:pt x="161" y="559"/>
                    <a:pt x="162" y="555"/>
                  </a:cubicBezTo>
                  <a:cubicBezTo>
                    <a:pt x="161" y="552"/>
                    <a:pt x="155" y="554"/>
                    <a:pt x="153" y="555"/>
                  </a:cubicBezTo>
                  <a:cubicBezTo>
                    <a:pt x="150" y="556"/>
                    <a:pt x="147" y="556"/>
                    <a:pt x="144" y="557"/>
                  </a:cubicBezTo>
                  <a:cubicBezTo>
                    <a:pt x="140" y="558"/>
                    <a:pt x="135" y="562"/>
                    <a:pt x="132" y="564"/>
                  </a:cubicBezTo>
                  <a:cubicBezTo>
                    <a:pt x="130" y="565"/>
                    <a:pt x="129" y="565"/>
                    <a:pt x="129" y="563"/>
                  </a:cubicBezTo>
                  <a:cubicBezTo>
                    <a:pt x="129" y="558"/>
                    <a:pt x="136" y="552"/>
                    <a:pt x="139" y="551"/>
                  </a:cubicBezTo>
                  <a:cubicBezTo>
                    <a:pt x="143" y="549"/>
                    <a:pt x="152" y="548"/>
                    <a:pt x="152" y="545"/>
                  </a:cubicBezTo>
                  <a:cubicBezTo>
                    <a:pt x="152" y="542"/>
                    <a:pt x="147" y="539"/>
                    <a:pt x="142" y="539"/>
                  </a:cubicBezTo>
                  <a:cubicBezTo>
                    <a:pt x="138" y="537"/>
                    <a:pt x="135" y="538"/>
                    <a:pt x="131" y="539"/>
                  </a:cubicBezTo>
                  <a:cubicBezTo>
                    <a:pt x="127" y="539"/>
                    <a:pt x="123" y="540"/>
                    <a:pt x="120" y="541"/>
                  </a:cubicBezTo>
                  <a:cubicBezTo>
                    <a:pt x="118" y="542"/>
                    <a:pt x="117" y="542"/>
                    <a:pt x="115" y="544"/>
                  </a:cubicBezTo>
                  <a:cubicBezTo>
                    <a:pt x="114" y="545"/>
                    <a:pt x="112" y="546"/>
                    <a:pt x="110" y="542"/>
                  </a:cubicBezTo>
                  <a:cubicBezTo>
                    <a:pt x="109" y="539"/>
                    <a:pt x="125" y="532"/>
                    <a:pt x="129" y="530"/>
                  </a:cubicBezTo>
                  <a:cubicBezTo>
                    <a:pt x="139" y="526"/>
                    <a:pt x="144" y="528"/>
                    <a:pt x="154" y="530"/>
                  </a:cubicBezTo>
                  <a:cubicBezTo>
                    <a:pt x="174" y="534"/>
                    <a:pt x="187" y="532"/>
                    <a:pt x="195" y="510"/>
                  </a:cubicBezTo>
                  <a:cubicBezTo>
                    <a:pt x="216" y="453"/>
                    <a:pt x="202" y="475"/>
                    <a:pt x="230" y="417"/>
                  </a:cubicBezTo>
                  <a:cubicBezTo>
                    <a:pt x="231" y="415"/>
                    <a:pt x="237" y="395"/>
                    <a:pt x="238" y="391"/>
                  </a:cubicBezTo>
                  <a:cubicBezTo>
                    <a:pt x="238" y="390"/>
                    <a:pt x="239" y="388"/>
                    <a:pt x="238" y="388"/>
                  </a:cubicBezTo>
                  <a:cubicBezTo>
                    <a:pt x="230" y="381"/>
                    <a:pt x="230" y="381"/>
                    <a:pt x="230" y="381"/>
                  </a:cubicBezTo>
                  <a:cubicBezTo>
                    <a:pt x="226" y="377"/>
                    <a:pt x="189" y="343"/>
                    <a:pt x="188" y="342"/>
                  </a:cubicBezTo>
                  <a:cubicBezTo>
                    <a:pt x="187" y="339"/>
                    <a:pt x="179" y="321"/>
                    <a:pt x="178" y="321"/>
                  </a:cubicBezTo>
                  <a:cubicBezTo>
                    <a:pt x="177" y="319"/>
                    <a:pt x="173" y="318"/>
                    <a:pt x="171" y="316"/>
                  </a:cubicBezTo>
                  <a:cubicBezTo>
                    <a:pt x="170" y="316"/>
                    <a:pt x="170" y="315"/>
                    <a:pt x="169" y="314"/>
                  </a:cubicBezTo>
                  <a:cubicBezTo>
                    <a:pt x="166" y="312"/>
                    <a:pt x="164" y="309"/>
                    <a:pt x="162" y="306"/>
                  </a:cubicBezTo>
                  <a:cubicBezTo>
                    <a:pt x="160" y="305"/>
                    <a:pt x="160" y="306"/>
                    <a:pt x="155" y="305"/>
                  </a:cubicBezTo>
                  <a:cubicBezTo>
                    <a:pt x="149" y="307"/>
                    <a:pt x="152" y="306"/>
                    <a:pt x="147" y="310"/>
                  </a:cubicBezTo>
                  <a:cubicBezTo>
                    <a:pt x="145" y="312"/>
                    <a:pt x="145" y="315"/>
                    <a:pt x="144" y="318"/>
                  </a:cubicBezTo>
                  <a:cubicBezTo>
                    <a:pt x="145" y="319"/>
                    <a:pt x="145" y="319"/>
                    <a:pt x="146" y="320"/>
                  </a:cubicBezTo>
                  <a:cubicBezTo>
                    <a:pt x="153" y="323"/>
                    <a:pt x="153" y="323"/>
                    <a:pt x="153" y="323"/>
                  </a:cubicBezTo>
                  <a:cubicBezTo>
                    <a:pt x="153" y="324"/>
                    <a:pt x="161" y="324"/>
                    <a:pt x="162" y="324"/>
                  </a:cubicBezTo>
                  <a:cubicBezTo>
                    <a:pt x="163" y="322"/>
                    <a:pt x="164" y="317"/>
                    <a:pt x="165" y="314"/>
                  </a:cubicBezTo>
                  <a:cubicBezTo>
                    <a:pt x="163" y="313"/>
                    <a:pt x="160" y="311"/>
                    <a:pt x="158" y="311"/>
                  </a:cubicBezTo>
                  <a:cubicBezTo>
                    <a:pt x="155" y="310"/>
                    <a:pt x="154" y="312"/>
                    <a:pt x="152" y="312"/>
                  </a:cubicBezTo>
                  <a:cubicBezTo>
                    <a:pt x="151" y="313"/>
                    <a:pt x="148" y="313"/>
                    <a:pt x="148" y="314"/>
                  </a:cubicBezTo>
                  <a:cubicBezTo>
                    <a:pt x="150" y="317"/>
                    <a:pt x="151" y="318"/>
                    <a:pt x="153" y="319"/>
                  </a:cubicBezTo>
                  <a:cubicBezTo>
                    <a:pt x="154" y="319"/>
                    <a:pt x="155" y="319"/>
                    <a:pt x="156" y="319"/>
                  </a:cubicBezTo>
                  <a:cubicBezTo>
                    <a:pt x="157" y="318"/>
                    <a:pt x="157" y="318"/>
                    <a:pt x="157" y="317"/>
                  </a:cubicBezTo>
                  <a:cubicBezTo>
                    <a:pt x="158" y="317"/>
                    <a:pt x="158" y="317"/>
                    <a:pt x="158" y="317"/>
                  </a:cubicBezTo>
                  <a:cubicBezTo>
                    <a:pt x="157" y="319"/>
                    <a:pt x="157" y="319"/>
                    <a:pt x="155" y="320"/>
                  </a:cubicBezTo>
                  <a:cubicBezTo>
                    <a:pt x="154" y="319"/>
                    <a:pt x="152" y="320"/>
                    <a:pt x="151" y="319"/>
                  </a:cubicBezTo>
                  <a:cubicBezTo>
                    <a:pt x="151" y="319"/>
                    <a:pt x="149" y="317"/>
                    <a:pt x="148" y="316"/>
                  </a:cubicBezTo>
                  <a:cubicBezTo>
                    <a:pt x="148" y="315"/>
                    <a:pt x="147" y="315"/>
                    <a:pt x="146" y="313"/>
                  </a:cubicBezTo>
                  <a:cubicBezTo>
                    <a:pt x="147" y="313"/>
                    <a:pt x="146" y="313"/>
                    <a:pt x="147" y="313"/>
                  </a:cubicBezTo>
                  <a:cubicBezTo>
                    <a:pt x="149" y="312"/>
                    <a:pt x="155" y="309"/>
                    <a:pt x="156" y="309"/>
                  </a:cubicBezTo>
                  <a:cubicBezTo>
                    <a:pt x="159" y="309"/>
                    <a:pt x="164" y="312"/>
                    <a:pt x="166" y="313"/>
                  </a:cubicBezTo>
                  <a:cubicBezTo>
                    <a:pt x="168" y="314"/>
                    <a:pt x="164" y="325"/>
                    <a:pt x="163" y="327"/>
                  </a:cubicBezTo>
                  <a:cubicBezTo>
                    <a:pt x="161" y="326"/>
                    <a:pt x="157" y="327"/>
                    <a:pt x="155" y="326"/>
                  </a:cubicBezTo>
                  <a:cubicBezTo>
                    <a:pt x="153" y="327"/>
                    <a:pt x="152" y="327"/>
                    <a:pt x="152" y="327"/>
                  </a:cubicBezTo>
                  <a:cubicBezTo>
                    <a:pt x="152" y="326"/>
                    <a:pt x="151" y="326"/>
                    <a:pt x="150" y="326"/>
                  </a:cubicBezTo>
                  <a:cubicBezTo>
                    <a:pt x="149" y="324"/>
                    <a:pt x="142" y="322"/>
                    <a:pt x="140" y="320"/>
                  </a:cubicBezTo>
                  <a:cubicBezTo>
                    <a:pt x="139" y="320"/>
                    <a:pt x="140" y="317"/>
                    <a:pt x="141" y="316"/>
                  </a:cubicBezTo>
                  <a:cubicBezTo>
                    <a:pt x="141" y="314"/>
                    <a:pt x="141" y="312"/>
                    <a:pt x="142" y="310"/>
                  </a:cubicBezTo>
                  <a:cubicBezTo>
                    <a:pt x="143" y="309"/>
                    <a:pt x="147" y="305"/>
                    <a:pt x="148" y="304"/>
                  </a:cubicBezTo>
                  <a:cubicBezTo>
                    <a:pt x="150" y="302"/>
                    <a:pt x="151" y="303"/>
                    <a:pt x="152" y="302"/>
                  </a:cubicBezTo>
                  <a:cubicBezTo>
                    <a:pt x="154" y="302"/>
                    <a:pt x="158" y="301"/>
                    <a:pt x="160" y="300"/>
                  </a:cubicBezTo>
                  <a:cubicBezTo>
                    <a:pt x="162" y="300"/>
                    <a:pt x="162" y="300"/>
                    <a:pt x="163" y="300"/>
                  </a:cubicBezTo>
                  <a:cubicBezTo>
                    <a:pt x="164" y="302"/>
                    <a:pt x="166" y="303"/>
                    <a:pt x="168" y="305"/>
                  </a:cubicBezTo>
                  <a:cubicBezTo>
                    <a:pt x="169" y="307"/>
                    <a:pt x="172" y="310"/>
                    <a:pt x="174" y="311"/>
                  </a:cubicBezTo>
                  <a:cubicBezTo>
                    <a:pt x="174" y="309"/>
                    <a:pt x="175" y="302"/>
                    <a:pt x="174" y="302"/>
                  </a:cubicBezTo>
                  <a:cubicBezTo>
                    <a:pt x="174" y="302"/>
                    <a:pt x="168" y="297"/>
                    <a:pt x="167" y="297"/>
                  </a:cubicBezTo>
                  <a:cubicBezTo>
                    <a:pt x="165" y="296"/>
                    <a:pt x="164" y="296"/>
                    <a:pt x="162" y="294"/>
                  </a:cubicBezTo>
                  <a:cubicBezTo>
                    <a:pt x="161" y="294"/>
                    <a:pt x="161" y="293"/>
                    <a:pt x="158" y="293"/>
                  </a:cubicBezTo>
                  <a:cubicBezTo>
                    <a:pt x="151" y="294"/>
                    <a:pt x="151" y="294"/>
                    <a:pt x="151" y="294"/>
                  </a:cubicBezTo>
                  <a:cubicBezTo>
                    <a:pt x="150" y="295"/>
                    <a:pt x="150" y="295"/>
                    <a:pt x="150" y="296"/>
                  </a:cubicBezTo>
                  <a:cubicBezTo>
                    <a:pt x="148" y="296"/>
                    <a:pt x="146" y="299"/>
                    <a:pt x="145" y="300"/>
                  </a:cubicBezTo>
                  <a:cubicBezTo>
                    <a:pt x="145" y="299"/>
                    <a:pt x="149" y="293"/>
                    <a:pt x="149" y="293"/>
                  </a:cubicBezTo>
                  <a:cubicBezTo>
                    <a:pt x="151" y="293"/>
                    <a:pt x="157" y="291"/>
                    <a:pt x="158" y="292"/>
                  </a:cubicBezTo>
                  <a:cubicBezTo>
                    <a:pt x="158" y="291"/>
                    <a:pt x="158" y="291"/>
                    <a:pt x="158" y="291"/>
                  </a:cubicBezTo>
                  <a:cubicBezTo>
                    <a:pt x="156" y="290"/>
                    <a:pt x="154" y="288"/>
                    <a:pt x="152" y="288"/>
                  </a:cubicBezTo>
                  <a:cubicBezTo>
                    <a:pt x="151" y="289"/>
                    <a:pt x="143" y="295"/>
                    <a:pt x="140" y="296"/>
                  </a:cubicBezTo>
                  <a:cubicBezTo>
                    <a:pt x="140" y="296"/>
                    <a:pt x="139" y="297"/>
                    <a:pt x="138" y="296"/>
                  </a:cubicBezTo>
                  <a:cubicBezTo>
                    <a:pt x="136" y="298"/>
                    <a:pt x="133" y="299"/>
                    <a:pt x="130" y="300"/>
                  </a:cubicBezTo>
                  <a:cubicBezTo>
                    <a:pt x="128" y="302"/>
                    <a:pt x="129" y="301"/>
                    <a:pt x="128" y="304"/>
                  </a:cubicBezTo>
                  <a:cubicBezTo>
                    <a:pt x="127" y="306"/>
                    <a:pt x="127" y="308"/>
                    <a:pt x="127" y="309"/>
                  </a:cubicBezTo>
                  <a:cubicBezTo>
                    <a:pt x="126" y="310"/>
                    <a:pt x="124" y="310"/>
                    <a:pt x="122" y="311"/>
                  </a:cubicBezTo>
                  <a:cubicBezTo>
                    <a:pt x="121" y="310"/>
                    <a:pt x="119" y="311"/>
                    <a:pt x="117" y="310"/>
                  </a:cubicBezTo>
                  <a:cubicBezTo>
                    <a:pt x="113" y="309"/>
                    <a:pt x="110" y="306"/>
                    <a:pt x="107" y="305"/>
                  </a:cubicBezTo>
                  <a:cubicBezTo>
                    <a:pt x="108" y="306"/>
                    <a:pt x="111" y="307"/>
                    <a:pt x="112" y="307"/>
                  </a:cubicBezTo>
                  <a:cubicBezTo>
                    <a:pt x="113" y="307"/>
                    <a:pt x="118" y="310"/>
                    <a:pt x="119" y="310"/>
                  </a:cubicBezTo>
                  <a:cubicBezTo>
                    <a:pt x="121" y="310"/>
                    <a:pt x="124" y="309"/>
                    <a:pt x="126" y="309"/>
                  </a:cubicBezTo>
                  <a:cubicBezTo>
                    <a:pt x="127" y="307"/>
                    <a:pt x="126" y="306"/>
                    <a:pt x="127" y="304"/>
                  </a:cubicBezTo>
                  <a:cubicBezTo>
                    <a:pt x="129" y="300"/>
                    <a:pt x="127" y="300"/>
                    <a:pt x="131" y="298"/>
                  </a:cubicBezTo>
                  <a:cubicBezTo>
                    <a:pt x="136" y="296"/>
                    <a:pt x="136" y="296"/>
                    <a:pt x="136" y="296"/>
                  </a:cubicBezTo>
                  <a:cubicBezTo>
                    <a:pt x="139" y="294"/>
                    <a:pt x="142" y="293"/>
                    <a:pt x="143" y="291"/>
                  </a:cubicBezTo>
                  <a:cubicBezTo>
                    <a:pt x="149" y="288"/>
                    <a:pt x="149" y="288"/>
                    <a:pt x="149" y="288"/>
                  </a:cubicBezTo>
                  <a:cubicBezTo>
                    <a:pt x="149" y="287"/>
                    <a:pt x="150" y="287"/>
                    <a:pt x="151" y="286"/>
                  </a:cubicBezTo>
                  <a:cubicBezTo>
                    <a:pt x="148" y="284"/>
                    <a:pt x="146" y="282"/>
                    <a:pt x="143" y="280"/>
                  </a:cubicBezTo>
                  <a:cubicBezTo>
                    <a:pt x="142" y="280"/>
                    <a:pt x="133" y="277"/>
                    <a:pt x="133" y="276"/>
                  </a:cubicBezTo>
                  <a:cubicBezTo>
                    <a:pt x="132" y="277"/>
                    <a:pt x="131" y="278"/>
                    <a:pt x="131" y="279"/>
                  </a:cubicBezTo>
                  <a:cubicBezTo>
                    <a:pt x="130" y="280"/>
                    <a:pt x="130" y="280"/>
                    <a:pt x="130" y="281"/>
                  </a:cubicBezTo>
                  <a:cubicBezTo>
                    <a:pt x="130" y="282"/>
                    <a:pt x="131" y="283"/>
                    <a:pt x="130" y="285"/>
                  </a:cubicBezTo>
                  <a:cubicBezTo>
                    <a:pt x="129" y="289"/>
                    <a:pt x="129" y="289"/>
                    <a:pt x="129" y="289"/>
                  </a:cubicBezTo>
                  <a:cubicBezTo>
                    <a:pt x="129" y="290"/>
                    <a:pt x="129" y="290"/>
                    <a:pt x="128" y="291"/>
                  </a:cubicBezTo>
                  <a:cubicBezTo>
                    <a:pt x="125" y="291"/>
                    <a:pt x="119" y="291"/>
                    <a:pt x="117" y="290"/>
                  </a:cubicBezTo>
                  <a:cubicBezTo>
                    <a:pt x="118" y="289"/>
                    <a:pt x="126" y="290"/>
                    <a:pt x="127" y="290"/>
                  </a:cubicBezTo>
                  <a:cubicBezTo>
                    <a:pt x="128" y="284"/>
                    <a:pt x="128" y="284"/>
                    <a:pt x="128" y="284"/>
                  </a:cubicBezTo>
                  <a:cubicBezTo>
                    <a:pt x="129" y="281"/>
                    <a:pt x="128" y="281"/>
                    <a:pt x="128" y="279"/>
                  </a:cubicBezTo>
                  <a:cubicBezTo>
                    <a:pt x="128" y="278"/>
                    <a:pt x="129" y="278"/>
                    <a:pt x="130" y="277"/>
                  </a:cubicBezTo>
                  <a:cubicBezTo>
                    <a:pt x="123" y="277"/>
                    <a:pt x="123" y="277"/>
                    <a:pt x="123" y="277"/>
                  </a:cubicBezTo>
                  <a:cubicBezTo>
                    <a:pt x="117" y="277"/>
                    <a:pt x="115" y="278"/>
                    <a:pt x="110" y="279"/>
                  </a:cubicBezTo>
                  <a:cubicBezTo>
                    <a:pt x="109" y="279"/>
                    <a:pt x="108" y="278"/>
                    <a:pt x="107" y="281"/>
                  </a:cubicBezTo>
                  <a:cubicBezTo>
                    <a:pt x="107" y="282"/>
                    <a:pt x="106" y="284"/>
                    <a:pt x="106" y="285"/>
                  </a:cubicBezTo>
                  <a:cubicBezTo>
                    <a:pt x="104" y="286"/>
                    <a:pt x="97" y="288"/>
                    <a:pt x="95" y="288"/>
                  </a:cubicBezTo>
                  <a:cubicBezTo>
                    <a:pt x="93" y="289"/>
                    <a:pt x="93" y="289"/>
                    <a:pt x="92" y="290"/>
                  </a:cubicBezTo>
                  <a:cubicBezTo>
                    <a:pt x="83" y="296"/>
                    <a:pt x="83" y="296"/>
                    <a:pt x="83" y="296"/>
                  </a:cubicBezTo>
                  <a:cubicBezTo>
                    <a:pt x="83" y="297"/>
                    <a:pt x="83" y="301"/>
                    <a:pt x="82" y="303"/>
                  </a:cubicBezTo>
                  <a:cubicBezTo>
                    <a:pt x="82" y="300"/>
                    <a:pt x="82" y="300"/>
                    <a:pt x="82" y="300"/>
                  </a:cubicBezTo>
                  <a:cubicBezTo>
                    <a:pt x="82" y="295"/>
                    <a:pt x="83" y="297"/>
                    <a:pt x="88" y="292"/>
                  </a:cubicBezTo>
                  <a:cubicBezTo>
                    <a:pt x="89" y="291"/>
                    <a:pt x="92" y="288"/>
                    <a:pt x="94" y="288"/>
                  </a:cubicBezTo>
                  <a:cubicBezTo>
                    <a:pt x="95" y="287"/>
                    <a:pt x="96" y="286"/>
                    <a:pt x="97" y="287"/>
                  </a:cubicBezTo>
                  <a:cubicBezTo>
                    <a:pt x="104" y="284"/>
                    <a:pt x="104" y="284"/>
                    <a:pt x="104" y="284"/>
                  </a:cubicBezTo>
                  <a:cubicBezTo>
                    <a:pt x="105" y="280"/>
                    <a:pt x="105" y="280"/>
                    <a:pt x="105" y="280"/>
                  </a:cubicBezTo>
                  <a:cubicBezTo>
                    <a:pt x="101" y="280"/>
                    <a:pt x="101" y="279"/>
                    <a:pt x="95" y="277"/>
                  </a:cubicBezTo>
                  <a:cubicBezTo>
                    <a:pt x="94" y="277"/>
                    <a:pt x="93" y="276"/>
                    <a:pt x="92" y="276"/>
                  </a:cubicBezTo>
                  <a:cubicBezTo>
                    <a:pt x="89" y="275"/>
                    <a:pt x="87" y="274"/>
                    <a:pt x="84" y="273"/>
                  </a:cubicBezTo>
                  <a:cubicBezTo>
                    <a:pt x="83" y="274"/>
                    <a:pt x="83" y="275"/>
                    <a:pt x="80" y="279"/>
                  </a:cubicBezTo>
                  <a:cubicBezTo>
                    <a:pt x="77" y="283"/>
                    <a:pt x="78" y="283"/>
                    <a:pt x="73" y="286"/>
                  </a:cubicBezTo>
                  <a:cubicBezTo>
                    <a:pt x="73" y="287"/>
                    <a:pt x="73" y="287"/>
                    <a:pt x="72" y="288"/>
                  </a:cubicBezTo>
                  <a:cubicBezTo>
                    <a:pt x="69" y="288"/>
                    <a:pt x="69" y="288"/>
                    <a:pt x="69" y="288"/>
                  </a:cubicBezTo>
                  <a:cubicBezTo>
                    <a:pt x="69" y="289"/>
                    <a:pt x="68" y="290"/>
                    <a:pt x="67" y="290"/>
                  </a:cubicBezTo>
                  <a:cubicBezTo>
                    <a:pt x="60" y="293"/>
                    <a:pt x="62" y="293"/>
                    <a:pt x="57" y="289"/>
                  </a:cubicBezTo>
                  <a:cubicBezTo>
                    <a:pt x="56" y="288"/>
                    <a:pt x="55" y="288"/>
                    <a:pt x="55" y="288"/>
                  </a:cubicBezTo>
                  <a:cubicBezTo>
                    <a:pt x="53" y="286"/>
                    <a:pt x="49" y="288"/>
                    <a:pt x="48" y="289"/>
                  </a:cubicBezTo>
                  <a:cubicBezTo>
                    <a:pt x="48" y="288"/>
                    <a:pt x="49" y="288"/>
                    <a:pt x="51" y="288"/>
                  </a:cubicBezTo>
                  <a:cubicBezTo>
                    <a:pt x="57" y="286"/>
                    <a:pt x="53" y="286"/>
                    <a:pt x="61" y="291"/>
                  </a:cubicBezTo>
                  <a:cubicBezTo>
                    <a:pt x="62" y="291"/>
                    <a:pt x="62" y="290"/>
                    <a:pt x="66" y="289"/>
                  </a:cubicBezTo>
                  <a:cubicBezTo>
                    <a:pt x="66" y="289"/>
                    <a:pt x="67" y="289"/>
                    <a:pt x="67" y="288"/>
                  </a:cubicBezTo>
                  <a:cubicBezTo>
                    <a:pt x="70" y="287"/>
                    <a:pt x="71" y="288"/>
                    <a:pt x="72" y="286"/>
                  </a:cubicBezTo>
                  <a:cubicBezTo>
                    <a:pt x="73" y="285"/>
                    <a:pt x="74" y="283"/>
                    <a:pt x="76" y="282"/>
                  </a:cubicBezTo>
                  <a:cubicBezTo>
                    <a:pt x="83" y="272"/>
                    <a:pt x="83" y="272"/>
                    <a:pt x="83" y="272"/>
                  </a:cubicBezTo>
                  <a:cubicBezTo>
                    <a:pt x="84" y="272"/>
                    <a:pt x="84" y="272"/>
                    <a:pt x="85" y="271"/>
                  </a:cubicBezTo>
                  <a:cubicBezTo>
                    <a:pt x="84" y="271"/>
                    <a:pt x="85" y="271"/>
                    <a:pt x="84" y="271"/>
                  </a:cubicBezTo>
                  <a:cubicBezTo>
                    <a:pt x="82" y="269"/>
                    <a:pt x="82" y="269"/>
                    <a:pt x="82" y="269"/>
                  </a:cubicBezTo>
                  <a:cubicBezTo>
                    <a:pt x="81" y="270"/>
                    <a:pt x="80" y="270"/>
                    <a:pt x="78" y="271"/>
                  </a:cubicBezTo>
                  <a:cubicBezTo>
                    <a:pt x="71" y="278"/>
                    <a:pt x="74" y="277"/>
                    <a:pt x="65" y="275"/>
                  </a:cubicBezTo>
                  <a:cubicBezTo>
                    <a:pt x="63" y="274"/>
                    <a:pt x="62" y="277"/>
                    <a:pt x="60" y="277"/>
                  </a:cubicBezTo>
                  <a:cubicBezTo>
                    <a:pt x="63" y="274"/>
                    <a:pt x="63" y="274"/>
                    <a:pt x="63" y="274"/>
                  </a:cubicBezTo>
                  <a:cubicBezTo>
                    <a:pt x="65" y="272"/>
                    <a:pt x="69" y="275"/>
                    <a:pt x="72" y="275"/>
                  </a:cubicBezTo>
                  <a:cubicBezTo>
                    <a:pt x="73" y="275"/>
                    <a:pt x="77" y="270"/>
                    <a:pt x="78" y="269"/>
                  </a:cubicBezTo>
                  <a:cubicBezTo>
                    <a:pt x="80" y="267"/>
                    <a:pt x="80" y="269"/>
                    <a:pt x="81" y="267"/>
                  </a:cubicBezTo>
                  <a:cubicBezTo>
                    <a:pt x="77" y="262"/>
                    <a:pt x="80" y="263"/>
                    <a:pt x="72" y="263"/>
                  </a:cubicBezTo>
                  <a:cubicBezTo>
                    <a:pt x="71" y="262"/>
                    <a:pt x="70" y="263"/>
                    <a:pt x="69" y="263"/>
                  </a:cubicBezTo>
                  <a:cubicBezTo>
                    <a:pt x="68" y="262"/>
                    <a:pt x="69" y="262"/>
                    <a:pt x="67" y="264"/>
                  </a:cubicBezTo>
                  <a:cubicBezTo>
                    <a:pt x="64" y="268"/>
                    <a:pt x="63" y="267"/>
                    <a:pt x="57" y="269"/>
                  </a:cubicBezTo>
                  <a:cubicBezTo>
                    <a:pt x="56" y="269"/>
                    <a:pt x="55" y="269"/>
                    <a:pt x="52" y="269"/>
                  </a:cubicBezTo>
                  <a:cubicBezTo>
                    <a:pt x="45" y="269"/>
                    <a:pt x="48" y="270"/>
                    <a:pt x="42" y="272"/>
                  </a:cubicBezTo>
                  <a:cubicBezTo>
                    <a:pt x="41" y="274"/>
                    <a:pt x="39" y="276"/>
                    <a:pt x="38" y="279"/>
                  </a:cubicBezTo>
                  <a:cubicBezTo>
                    <a:pt x="39" y="277"/>
                    <a:pt x="40" y="275"/>
                    <a:pt x="40" y="274"/>
                  </a:cubicBezTo>
                  <a:cubicBezTo>
                    <a:pt x="42" y="270"/>
                    <a:pt x="41" y="272"/>
                    <a:pt x="46" y="269"/>
                  </a:cubicBezTo>
                  <a:cubicBezTo>
                    <a:pt x="47" y="269"/>
                    <a:pt x="48" y="268"/>
                    <a:pt x="50" y="268"/>
                  </a:cubicBezTo>
                  <a:cubicBezTo>
                    <a:pt x="52" y="268"/>
                    <a:pt x="53" y="268"/>
                    <a:pt x="54" y="268"/>
                  </a:cubicBezTo>
                  <a:cubicBezTo>
                    <a:pt x="56" y="268"/>
                    <a:pt x="59" y="267"/>
                    <a:pt x="61" y="266"/>
                  </a:cubicBezTo>
                  <a:cubicBezTo>
                    <a:pt x="64" y="265"/>
                    <a:pt x="63" y="265"/>
                    <a:pt x="64" y="263"/>
                  </a:cubicBezTo>
                  <a:cubicBezTo>
                    <a:pt x="64" y="263"/>
                    <a:pt x="62" y="263"/>
                    <a:pt x="62" y="262"/>
                  </a:cubicBezTo>
                  <a:cubicBezTo>
                    <a:pt x="59" y="261"/>
                    <a:pt x="59" y="263"/>
                    <a:pt x="58" y="260"/>
                  </a:cubicBezTo>
                  <a:cubicBezTo>
                    <a:pt x="58" y="260"/>
                    <a:pt x="57" y="259"/>
                    <a:pt x="56" y="258"/>
                  </a:cubicBezTo>
                  <a:cubicBezTo>
                    <a:pt x="55" y="256"/>
                    <a:pt x="55" y="252"/>
                    <a:pt x="55" y="249"/>
                  </a:cubicBezTo>
                  <a:cubicBezTo>
                    <a:pt x="54" y="243"/>
                    <a:pt x="54" y="243"/>
                    <a:pt x="54" y="243"/>
                  </a:cubicBezTo>
                  <a:cubicBezTo>
                    <a:pt x="55" y="246"/>
                    <a:pt x="56" y="254"/>
                    <a:pt x="58" y="257"/>
                  </a:cubicBezTo>
                  <a:cubicBezTo>
                    <a:pt x="61" y="261"/>
                    <a:pt x="58" y="259"/>
                    <a:pt x="66" y="262"/>
                  </a:cubicBezTo>
                  <a:cubicBezTo>
                    <a:pt x="67" y="261"/>
                    <a:pt x="68" y="260"/>
                    <a:pt x="69" y="260"/>
                  </a:cubicBezTo>
                  <a:cubicBezTo>
                    <a:pt x="71" y="261"/>
                    <a:pt x="72" y="260"/>
                    <a:pt x="73" y="261"/>
                  </a:cubicBezTo>
                  <a:cubicBezTo>
                    <a:pt x="80" y="261"/>
                    <a:pt x="78" y="259"/>
                    <a:pt x="84" y="267"/>
                  </a:cubicBezTo>
                  <a:cubicBezTo>
                    <a:pt x="90" y="273"/>
                    <a:pt x="86" y="271"/>
                    <a:pt x="97" y="275"/>
                  </a:cubicBezTo>
                  <a:cubicBezTo>
                    <a:pt x="104" y="277"/>
                    <a:pt x="103" y="276"/>
                    <a:pt x="112" y="274"/>
                  </a:cubicBezTo>
                  <a:cubicBezTo>
                    <a:pt x="119" y="273"/>
                    <a:pt x="126" y="272"/>
                    <a:pt x="133" y="271"/>
                  </a:cubicBezTo>
                  <a:cubicBezTo>
                    <a:pt x="135" y="271"/>
                    <a:pt x="138" y="273"/>
                    <a:pt x="141" y="274"/>
                  </a:cubicBezTo>
                  <a:cubicBezTo>
                    <a:pt x="148" y="276"/>
                    <a:pt x="150" y="277"/>
                    <a:pt x="155" y="281"/>
                  </a:cubicBezTo>
                  <a:cubicBezTo>
                    <a:pt x="159" y="284"/>
                    <a:pt x="170" y="292"/>
                    <a:pt x="175" y="293"/>
                  </a:cubicBezTo>
                  <a:cubicBezTo>
                    <a:pt x="175" y="291"/>
                    <a:pt x="175" y="280"/>
                    <a:pt x="176" y="277"/>
                  </a:cubicBezTo>
                  <a:cubicBezTo>
                    <a:pt x="175" y="277"/>
                    <a:pt x="175" y="276"/>
                    <a:pt x="176" y="275"/>
                  </a:cubicBezTo>
                  <a:cubicBezTo>
                    <a:pt x="176" y="274"/>
                    <a:pt x="175" y="272"/>
                    <a:pt x="176" y="271"/>
                  </a:cubicBezTo>
                  <a:cubicBezTo>
                    <a:pt x="169" y="275"/>
                    <a:pt x="169" y="275"/>
                    <a:pt x="169" y="275"/>
                  </a:cubicBezTo>
                  <a:cubicBezTo>
                    <a:pt x="167" y="274"/>
                    <a:pt x="167" y="272"/>
                    <a:pt x="165" y="270"/>
                  </a:cubicBezTo>
                  <a:cubicBezTo>
                    <a:pt x="162" y="267"/>
                    <a:pt x="162" y="267"/>
                    <a:pt x="162" y="267"/>
                  </a:cubicBezTo>
                  <a:cubicBezTo>
                    <a:pt x="159" y="265"/>
                    <a:pt x="159" y="265"/>
                    <a:pt x="157" y="265"/>
                  </a:cubicBezTo>
                  <a:cubicBezTo>
                    <a:pt x="144" y="266"/>
                    <a:pt x="149" y="266"/>
                    <a:pt x="138" y="269"/>
                  </a:cubicBezTo>
                  <a:cubicBezTo>
                    <a:pt x="136" y="270"/>
                    <a:pt x="136" y="271"/>
                    <a:pt x="134" y="270"/>
                  </a:cubicBezTo>
                  <a:cubicBezTo>
                    <a:pt x="122" y="265"/>
                    <a:pt x="122" y="265"/>
                    <a:pt x="122" y="265"/>
                  </a:cubicBezTo>
                  <a:cubicBezTo>
                    <a:pt x="122" y="264"/>
                    <a:pt x="121" y="263"/>
                    <a:pt x="121" y="263"/>
                  </a:cubicBezTo>
                  <a:cubicBezTo>
                    <a:pt x="117" y="261"/>
                    <a:pt x="118" y="262"/>
                    <a:pt x="115" y="265"/>
                  </a:cubicBezTo>
                  <a:cubicBezTo>
                    <a:pt x="114" y="266"/>
                    <a:pt x="114" y="266"/>
                    <a:pt x="112" y="265"/>
                  </a:cubicBezTo>
                  <a:cubicBezTo>
                    <a:pt x="103" y="263"/>
                    <a:pt x="103" y="263"/>
                    <a:pt x="103" y="263"/>
                  </a:cubicBezTo>
                  <a:cubicBezTo>
                    <a:pt x="99" y="262"/>
                    <a:pt x="97" y="260"/>
                    <a:pt x="94" y="259"/>
                  </a:cubicBezTo>
                  <a:cubicBezTo>
                    <a:pt x="96" y="260"/>
                    <a:pt x="99" y="261"/>
                    <a:pt x="101" y="261"/>
                  </a:cubicBezTo>
                  <a:cubicBezTo>
                    <a:pt x="104" y="262"/>
                    <a:pt x="106" y="263"/>
                    <a:pt x="109" y="263"/>
                  </a:cubicBezTo>
                  <a:cubicBezTo>
                    <a:pt x="113" y="264"/>
                    <a:pt x="112" y="265"/>
                    <a:pt x="114" y="263"/>
                  </a:cubicBezTo>
                  <a:cubicBezTo>
                    <a:pt x="117" y="260"/>
                    <a:pt x="117" y="260"/>
                    <a:pt x="120" y="260"/>
                  </a:cubicBezTo>
                  <a:cubicBezTo>
                    <a:pt x="119" y="259"/>
                    <a:pt x="118" y="257"/>
                    <a:pt x="118" y="256"/>
                  </a:cubicBezTo>
                  <a:cubicBezTo>
                    <a:pt x="117" y="255"/>
                    <a:pt x="117" y="253"/>
                    <a:pt x="116" y="253"/>
                  </a:cubicBezTo>
                  <a:cubicBezTo>
                    <a:pt x="115" y="253"/>
                    <a:pt x="114" y="254"/>
                    <a:pt x="113" y="253"/>
                  </a:cubicBezTo>
                  <a:cubicBezTo>
                    <a:pt x="113" y="254"/>
                    <a:pt x="113" y="254"/>
                    <a:pt x="112" y="255"/>
                  </a:cubicBezTo>
                  <a:cubicBezTo>
                    <a:pt x="104" y="252"/>
                    <a:pt x="104" y="252"/>
                    <a:pt x="104" y="252"/>
                  </a:cubicBezTo>
                  <a:cubicBezTo>
                    <a:pt x="105" y="252"/>
                    <a:pt x="106" y="252"/>
                    <a:pt x="107" y="252"/>
                  </a:cubicBezTo>
                  <a:cubicBezTo>
                    <a:pt x="108" y="253"/>
                    <a:pt x="109" y="253"/>
                    <a:pt x="110" y="253"/>
                  </a:cubicBezTo>
                  <a:cubicBezTo>
                    <a:pt x="111" y="254"/>
                    <a:pt x="111" y="254"/>
                    <a:pt x="112" y="253"/>
                  </a:cubicBezTo>
                  <a:cubicBezTo>
                    <a:pt x="113" y="252"/>
                    <a:pt x="114" y="251"/>
                    <a:pt x="114" y="250"/>
                  </a:cubicBezTo>
                  <a:cubicBezTo>
                    <a:pt x="113" y="250"/>
                    <a:pt x="114" y="249"/>
                    <a:pt x="113" y="249"/>
                  </a:cubicBezTo>
                  <a:cubicBezTo>
                    <a:pt x="110" y="247"/>
                    <a:pt x="106" y="248"/>
                    <a:pt x="99" y="244"/>
                  </a:cubicBezTo>
                  <a:cubicBezTo>
                    <a:pt x="98" y="244"/>
                    <a:pt x="93" y="242"/>
                    <a:pt x="93" y="241"/>
                  </a:cubicBezTo>
                  <a:cubicBezTo>
                    <a:pt x="92" y="240"/>
                    <a:pt x="93" y="238"/>
                    <a:pt x="92" y="237"/>
                  </a:cubicBezTo>
                  <a:cubicBezTo>
                    <a:pt x="92" y="233"/>
                    <a:pt x="92" y="229"/>
                    <a:pt x="95" y="224"/>
                  </a:cubicBezTo>
                  <a:cubicBezTo>
                    <a:pt x="97" y="218"/>
                    <a:pt x="98" y="218"/>
                    <a:pt x="108" y="220"/>
                  </a:cubicBezTo>
                  <a:cubicBezTo>
                    <a:pt x="109" y="220"/>
                    <a:pt x="109" y="220"/>
                    <a:pt x="110" y="221"/>
                  </a:cubicBezTo>
                  <a:cubicBezTo>
                    <a:pt x="114" y="226"/>
                    <a:pt x="116" y="227"/>
                    <a:pt x="115" y="232"/>
                  </a:cubicBezTo>
                  <a:cubicBezTo>
                    <a:pt x="114" y="235"/>
                    <a:pt x="114" y="237"/>
                    <a:pt x="111" y="237"/>
                  </a:cubicBezTo>
                  <a:cubicBezTo>
                    <a:pt x="108" y="237"/>
                    <a:pt x="101" y="237"/>
                    <a:pt x="102" y="232"/>
                  </a:cubicBezTo>
                  <a:cubicBezTo>
                    <a:pt x="103" y="224"/>
                    <a:pt x="103" y="225"/>
                    <a:pt x="107" y="225"/>
                  </a:cubicBezTo>
                  <a:cubicBezTo>
                    <a:pt x="108" y="225"/>
                    <a:pt x="109" y="226"/>
                    <a:pt x="110" y="226"/>
                  </a:cubicBezTo>
                  <a:cubicBezTo>
                    <a:pt x="111" y="225"/>
                    <a:pt x="109" y="223"/>
                    <a:pt x="108" y="222"/>
                  </a:cubicBezTo>
                  <a:cubicBezTo>
                    <a:pt x="106" y="221"/>
                    <a:pt x="102" y="222"/>
                    <a:pt x="101" y="222"/>
                  </a:cubicBezTo>
                  <a:cubicBezTo>
                    <a:pt x="99" y="222"/>
                    <a:pt x="99" y="222"/>
                    <a:pt x="98" y="223"/>
                  </a:cubicBezTo>
                  <a:cubicBezTo>
                    <a:pt x="96" y="226"/>
                    <a:pt x="95" y="229"/>
                    <a:pt x="96" y="233"/>
                  </a:cubicBezTo>
                  <a:cubicBezTo>
                    <a:pt x="95" y="234"/>
                    <a:pt x="96" y="238"/>
                    <a:pt x="96" y="239"/>
                  </a:cubicBezTo>
                  <a:cubicBezTo>
                    <a:pt x="97" y="239"/>
                    <a:pt x="100" y="240"/>
                    <a:pt x="101" y="240"/>
                  </a:cubicBezTo>
                  <a:cubicBezTo>
                    <a:pt x="105" y="243"/>
                    <a:pt x="109" y="243"/>
                    <a:pt x="112" y="243"/>
                  </a:cubicBezTo>
                  <a:cubicBezTo>
                    <a:pt x="114" y="244"/>
                    <a:pt x="117" y="247"/>
                    <a:pt x="118" y="249"/>
                  </a:cubicBezTo>
                  <a:cubicBezTo>
                    <a:pt x="119" y="249"/>
                    <a:pt x="119" y="249"/>
                    <a:pt x="120" y="250"/>
                  </a:cubicBezTo>
                  <a:cubicBezTo>
                    <a:pt x="121" y="251"/>
                    <a:pt x="121" y="251"/>
                    <a:pt x="122" y="252"/>
                  </a:cubicBezTo>
                  <a:cubicBezTo>
                    <a:pt x="125" y="260"/>
                    <a:pt x="125" y="260"/>
                    <a:pt x="125" y="260"/>
                  </a:cubicBezTo>
                  <a:cubicBezTo>
                    <a:pt x="126" y="261"/>
                    <a:pt x="132" y="263"/>
                    <a:pt x="134" y="264"/>
                  </a:cubicBezTo>
                  <a:cubicBezTo>
                    <a:pt x="136" y="265"/>
                    <a:pt x="137" y="264"/>
                    <a:pt x="139" y="262"/>
                  </a:cubicBezTo>
                  <a:cubicBezTo>
                    <a:pt x="138" y="262"/>
                    <a:pt x="136" y="261"/>
                    <a:pt x="135" y="261"/>
                  </a:cubicBezTo>
                  <a:cubicBezTo>
                    <a:pt x="133" y="260"/>
                    <a:pt x="132" y="259"/>
                    <a:pt x="130" y="258"/>
                  </a:cubicBezTo>
                  <a:cubicBezTo>
                    <a:pt x="128" y="258"/>
                    <a:pt x="127" y="254"/>
                    <a:pt x="124" y="253"/>
                  </a:cubicBezTo>
                  <a:cubicBezTo>
                    <a:pt x="128" y="243"/>
                    <a:pt x="126" y="246"/>
                    <a:pt x="133" y="238"/>
                  </a:cubicBezTo>
                  <a:cubicBezTo>
                    <a:pt x="135" y="235"/>
                    <a:pt x="134" y="236"/>
                    <a:pt x="136" y="237"/>
                  </a:cubicBezTo>
                  <a:cubicBezTo>
                    <a:pt x="136" y="235"/>
                    <a:pt x="135" y="231"/>
                    <a:pt x="135" y="229"/>
                  </a:cubicBezTo>
                  <a:cubicBezTo>
                    <a:pt x="134" y="227"/>
                    <a:pt x="130" y="225"/>
                    <a:pt x="129" y="223"/>
                  </a:cubicBezTo>
                  <a:cubicBezTo>
                    <a:pt x="130" y="224"/>
                    <a:pt x="133" y="226"/>
                    <a:pt x="134" y="226"/>
                  </a:cubicBezTo>
                  <a:cubicBezTo>
                    <a:pt x="136" y="228"/>
                    <a:pt x="137" y="229"/>
                    <a:pt x="138" y="234"/>
                  </a:cubicBezTo>
                  <a:cubicBezTo>
                    <a:pt x="139" y="239"/>
                    <a:pt x="136" y="238"/>
                    <a:pt x="134" y="240"/>
                  </a:cubicBezTo>
                  <a:cubicBezTo>
                    <a:pt x="130" y="246"/>
                    <a:pt x="130" y="246"/>
                    <a:pt x="130" y="246"/>
                  </a:cubicBezTo>
                  <a:cubicBezTo>
                    <a:pt x="130" y="250"/>
                    <a:pt x="130" y="250"/>
                    <a:pt x="130" y="250"/>
                  </a:cubicBezTo>
                  <a:cubicBezTo>
                    <a:pt x="130" y="252"/>
                    <a:pt x="129" y="251"/>
                    <a:pt x="131" y="253"/>
                  </a:cubicBezTo>
                  <a:cubicBezTo>
                    <a:pt x="132" y="253"/>
                    <a:pt x="132" y="253"/>
                    <a:pt x="134" y="254"/>
                  </a:cubicBezTo>
                  <a:cubicBezTo>
                    <a:pt x="137" y="255"/>
                    <a:pt x="141" y="256"/>
                    <a:pt x="145" y="258"/>
                  </a:cubicBezTo>
                  <a:cubicBezTo>
                    <a:pt x="150" y="259"/>
                    <a:pt x="149" y="259"/>
                    <a:pt x="155" y="258"/>
                  </a:cubicBezTo>
                  <a:cubicBezTo>
                    <a:pt x="157" y="258"/>
                    <a:pt x="158" y="258"/>
                    <a:pt x="159" y="258"/>
                  </a:cubicBezTo>
                  <a:cubicBezTo>
                    <a:pt x="163" y="257"/>
                    <a:pt x="164" y="260"/>
                    <a:pt x="168" y="262"/>
                  </a:cubicBezTo>
                  <a:cubicBezTo>
                    <a:pt x="167" y="263"/>
                    <a:pt x="170" y="265"/>
                    <a:pt x="170" y="265"/>
                  </a:cubicBezTo>
                  <a:cubicBezTo>
                    <a:pt x="172" y="266"/>
                    <a:pt x="174" y="264"/>
                    <a:pt x="175" y="263"/>
                  </a:cubicBezTo>
                  <a:cubicBezTo>
                    <a:pt x="171" y="262"/>
                    <a:pt x="171" y="259"/>
                    <a:pt x="168" y="257"/>
                  </a:cubicBezTo>
                  <a:cubicBezTo>
                    <a:pt x="168" y="257"/>
                    <a:pt x="160" y="253"/>
                    <a:pt x="158" y="252"/>
                  </a:cubicBezTo>
                  <a:cubicBezTo>
                    <a:pt x="157" y="246"/>
                    <a:pt x="157" y="246"/>
                    <a:pt x="157" y="246"/>
                  </a:cubicBezTo>
                  <a:cubicBezTo>
                    <a:pt x="155" y="244"/>
                    <a:pt x="154" y="242"/>
                    <a:pt x="153" y="239"/>
                  </a:cubicBezTo>
                  <a:cubicBezTo>
                    <a:pt x="154" y="240"/>
                    <a:pt x="157" y="245"/>
                    <a:pt x="157" y="246"/>
                  </a:cubicBezTo>
                  <a:cubicBezTo>
                    <a:pt x="159" y="250"/>
                    <a:pt x="157" y="251"/>
                    <a:pt x="160" y="252"/>
                  </a:cubicBezTo>
                  <a:cubicBezTo>
                    <a:pt x="163" y="253"/>
                    <a:pt x="164" y="253"/>
                    <a:pt x="167" y="254"/>
                  </a:cubicBezTo>
                  <a:cubicBezTo>
                    <a:pt x="170" y="255"/>
                    <a:pt x="169" y="255"/>
                    <a:pt x="172" y="257"/>
                  </a:cubicBezTo>
                  <a:cubicBezTo>
                    <a:pt x="172" y="258"/>
                    <a:pt x="174" y="262"/>
                    <a:pt x="178" y="262"/>
                  </a:cubicBezTo>
                  <a:cubicBezTo>
                    <a:pt x="178" y="262"/>
                    <a:pt x="183" y="259"/>
                    <a:pt x="184" y="258"/>
                  </a:cubicBezTo>
                  <a:cubicBezTo>
                    <a:pt x="184" y="258"/>
                    <a:pt x="181" y="253"/>
                    <a:pt x="180" y="253"/>
                  </a:cubicBezTo>
                  <a:cubicBezTo>
                    <a:pt x="178" y="250"/>
                    <a:pt x="177" y="249"/>
                    <a:pt x="176" y="247"/>
                  </a:cubicBezTo>
                  <a:cubicBezTo>
                    <a:pt x="168" y="237"/>
                    <a:pt x="168" y="237"/>
                    <a:pt x="168" y="237"/>
                  </a:cubicBezTo>
                  <a:cubicBezTo>
                    <a:pt x="167" y="235"/>
                    <a:pt x="163" y="233"/>
                    <a:pt x="162" y="233"/>
                  </a:cubicBezTo>
                  <a:cubicBezTo>
                    <a:pt x="160" y="231"/>
                    <a:pt x="158" y="230"/>
                    <a:pt x="156" y="228"/>
                  </a:cubicBezTo>
                  <a:cubicBezTo>
                    <a:pt x="138" y="216"/>
                    <a:pt x="138" y="216"/>
                    <a:pt x="138" y="216"/>
                  </a:cubicBezTo>
                  <a:cubicBezTo>
                    <a:pt x="137" y="214"/>
                    <a:pt x="137" y="214"/>
                    <a:pt x="136" y="213"/>
                  </a:cubicBezTo>
                  <a:cubicBezTo>
                    <a:pt x="135" y="211"/>
                    <a:pt x="136" y="210"/>
                    <a:pt x="135" y="209"/>
                  </a:cubicBezTo>
                  <a:cubicBezTo>
                    <a:pt x="129" y="187"/>
                    <a:pt x="129" y="187"/>
                    <a:pt x="129" y="187"/>
                  </a:cubicBezTo>
                  <a:cubicBezTo>
                    <a:pt x="128" y="185"/>
                    <a:pt x="129" y="186"/>
                    <a:pt x="130" y="183"/>
                  </a:cubicBezTo>
                  <a:cubicBezTo>
                    <a:pt x="134" y="170"/>
                    <a:pt x="134" y="170"/>
                    <a:pt x="134" y="170"/>
                  </a:cubicBezTo>
                  <a:cubicBezTo>
                    <a:pt x="134" y="169"/>
                    <a:pt x="134" y="167"/>
                    <a:pt x="134" y="165"/>
                  </a:cubicBezTo>
                  <a:cubicBezTo>
                    <a:pt x="133" y="165"/>
                    <a:pt x="130" y="163"/>
                    <a:pt x="129" y="161"/>
                  </a:cubicBezTo>
                  <a:cubicBezTo>
                    <a:pt x="126" y="160"/>
                    <a:pt x="124" y="159"/>
                    <a:pt x="122" y="158"/>
                  </a:cubicBezTo>
                  <a:cubicBezTo>
                    <a:pt x="122" y="157"/>
                    <a:pt x="121" y="156"/>
                    <a:pt x="119" y="156"/>
                  </a:cubicBezTo>
                  <a:cubicBezTo>
                    <a:pt x="112" y="151"/>
                    <a:pt x="115" y="153"/>
                    <a:pt x="108" y="151"/>
                  </a:cubicBezTo>
                  <a:cubicBezTo>
                    <a:pt x="101" y="149"/>
                    <a:pt x="104" y="150"/>
                    <a:pt x="95" y="152"/>
                  </a:cubicBezTo>
                  <a:cubicBezTo>
                    <a:pt x="81" y="155"/>
                    <a:pt x="81" y="155"/>
                    <a:pt x="81" y="155"/>
                  </a:cubicBezTo>
                  <a:cubicBezTo>
                    <a:pt x="82" y="157"/>
                    <a:pt x="82" y="157"/>
                    <a:pt x="82" y="157"/>
                  </a:cubicBezTo>
                  <a:cubicBezTo>
                    <a:pt x="81" y="157"/>
                    <a:pt x="77" y="159"/>
                    <a:pt x="75" y="160"/>
                  </a:cubicBezTo>
                  <a:cubicBezTo>
                    <a:pt x="75" y="163"/>
                    <a:pt x="77" y="162"/>
                    <a:pt x="73" y="168"/>
                  </a:cubicBezTo>
                  <a:cubicBezTo>
                    <a:pt x="71" y="168"/>
                    <a:pt x="69" y="173"/>
                    <a:pt x="68" y="174"/>
                  </a:cubicBezTo>
                  <a:cubicBezTo>
                    <a:pt x="68" y="176"/>
                    <a:pt x="69" y="176"/>
                    <a:pt x="70" y="177"/>
                  </a:cubicBezTo>
                  <a:cubicBezTo>
                    <a:pt x="80" y="182"/>
                    <a:pt x="80" y="182"/>
                    <a:pt x="80" y="182"/>
                  </a:cubicBezTo>
                  <a:cubicBezTo>
                    <a:pt x="88" y="176"/>
                    <a:pt x="88" y="176"/>
                    <a:pt x="88" y="176"/>
                  </a:cubicBezTo>
                  <a:cubicBezTo>
                    <a:pt x="88" y="175"/>
                    <a:pt x="89" y="175"/>
                    <a:pt x="89" y="174"/>
                  </a:cubicBezTo>
                  <a:cubicBezTo>
                    <a:pt x="89" y="173"/>
                    <a:pt x="88" y="173"/>
                    <a:pt x="87" y="171"/>
                  </a:cubicBezTo>
                  <a:cubicBezTo>
                    <a:pt x="85" y="169"/>
                    <a:pt x="83" y="166"/>
                    <a:pt x="82" y="167"/>
                  </a:cubicBezTo>
                  <a:cubicBezTo>
                    <a:pt x="80" y="168"/>
                    <a:pt x="79" y="169"/>
                    <a:pt x="78" y="169"/>
                  </a:cubicBezTo>
                  <a:cubicBezTo>
                    <a:pt x="79" y="178"/>
                    <a:pt x="79" y="178"/>
                    <a:pt x="79" y="178"/>
                  </a:cubicBezTo>
                  <a:cubicBezTo>
                    <a:pt x="80" y="177"/>
                    <a:pt x="82" y="177"/>
                    <a:pt x="82" y="177"/>
                  </a:cubicBezTo>
                  <a:cubicBezTo>
                    <a:pt x="80" y="178"/>
                    <a:pt x="80" y="178"/>
                    <a:pt x="80" y="178"/>
                  </a:cubicBezTo>
                  <a:cubicBezTo>
                    <a:pt x="79" y="178"/>
                    <a:pt x="79" y="178"/>
                    <a:pt x="78" y="177"/>
                  </a:cubicBezTo>
                  <a:cubicBezTo>
                    <a:pt x="79" y="176"/>
                    <a:pt x="77" y="171"/>
                    <a:pt x="78" y="169"/>
                  </a:cubicBezTo>
                  <a:cubicBezTo>
                    <a:pt x="77" y="168"/>
                    <a:pt x="78" y="168"/>
                    <a:pt x="78" y="167"/>
                  </a:cubicBezTo>
                  <a:cubicBezTo>
                    <a:pt x="84" y="165"/>
                    <a:pt x="84" y="165"/>
                    <a:pt x="89" y="171"/>
                  </a:cubicBezTo>
                  <a:cubicBezTo>
                    <a:pt x="90" y="172"/>
                    <a:pt x="91" y="173"/>
                    <a:pt x="92" y="173"/>
                  </a:cubicBezTo>
                  <a:cubicBezTo>
                    <a:pt x="92" y="175"/>
                    <a:pt x="91" y="177"/>
                    <a:pt x="89" y="178"/>
                  </a:cubicBezTo>
                  <a:cubicBezTo>
                    <a:pt x="88" y="179"/>
                    <a:pt x="87" y="181"/>
                    <a:pt x="85" y="182"/>
                  </a:cubicBezTo>
                  <a:cubicBezTo>
                    <a:pt x="84" y="184"/>
                    <a:pt x="82" y="185"/>
                    <a:pt x="81" y="186"/>
                  </a:cubicBezTo>
                  <a:cubicBezTo>
                    <a:pt x="77" y="185"/>
                    <a:pt x="74" y="184"/>
                    <a:pt x="70" y="182"/>
                  </a:cubicBezTo>
                  <a:cubicBezTo>
                    <a:pt x="64" y="179"/>
                    <a:pt x="64" y="179"/>
                    <a:pt x="64" y="179"/>
                  </a:cubicBezTo>
                  <a:cubicBezTo>
                    <a:pt x="63" y="179"/>
                    <a:pt x="64" y="179"/>
                    <a:pt x="64" y="179"/>
                  </a:cubicBezTo>
                  <a:cubicBezTo>
                    <a:pt x="64" y="175"/>
                    <a:pt x="64" y="175"/>
                    <a:pt x="64" y="175"/>
                  </a:cubicBezTo>
                  <a:cubicBezTo>
                    <a:pt x="63" y="172"/>
                    <a:pt x="63" y="173"/>
                    <a:pt x="64" y="170"/>
                  </a:cubicBezTo>
                  <a:cubicBezTo>
                    <a:pt x="69" y="163"/>
                    <a:pt x="69" y="163"/>
                    <a:pt x="69" y="163"/>
                  </a:cubicBezTo>
                  <a:cubicBezTo>
                    <a:pt x="69" y="162"/>
                    <a:pt x="69" y="162"/>
                    <a:pt x="69" y="161"/>
                  </a:cubicBezTo>
                  <a:cubicBezTo>
                    <a:pt x="69" y="160"/>
                    <a:pt x="67" y="157"/>
                    <a:pt x="66" y="157"/>
                  </a:cubicBezTo>
                  <a:cubicBezTo>
                    <a:pt x="59" y="157"/>
                    <a:pt x="62" y="159"/>
                    <a:pt x="57" y="156"/>
                  </a:cubicBezTo>
                  <a:cubicBezTo>
                    <a:pt x="53" y="154"/>
                    <a:pt x="49" y="152"/>
                    <a:pt x="45" y="151"/>
                  </a:cubicBezTo>
                  <a:cubicBezTo>
                    <a:pt x="36" y="158"/>
                    <a:pt x="36" y="158"/>
                    <a:pt x="36" y="158"/>
                  </a:cubicBezTo>
                  <a:cubicBezTo>
                    <a:pt x="35" y="159"/>
                    <a:pt x="26" y="158"/>
                    <a:pt x="24" y="158"/>
                  </a:cubicBezTo>
                  <a:cubicBezTo>
                    <a:pt x="20" y="159"/>
                    <a:pt x="20" y="159"/>
                    <a:pt x="20" y="159"/>
                  </a:cubicBezTo>
                  <a:cubicBezTo>
                    <a:pt x="19" y="162"/>
                    <a:pt x="19" y="164"/>
                    <a:pt x="18" y="166"/>
                  </a:cubicBezTo>
                  <a:cubicBezTo>
                    <a:pt x="11" y="168"/>
                    <a:pt x="11" y="168"/>
                    <a:pt x="11" y="168"/>
                  </a:cubicBezTo>
                  <a:cubicBezTo>
                    <a:pt x="10" y="171"/>
                    <a:pt x="9" y="173"/>
                    <a:pt x="8" y="176"/>
                  </a:cubicBezTo>
                  <a:cubicBezTo>
                    <a:pt x="9" y="177"/>
                    <a:pt x="9" y="177"/>
                    <a:pt x="9" y="178"/>
                  </a:cubicBezTo>
                  <a:cubicBezTo>
                    <a:pt x="9" y="177"/>
                    <a:pt x="8" y="177"/>
                    <a:pt x="7" y="176"/>
                  </a:cubicBezTo>
                  <a:cubicBezTo>
                    <a:pt x="8" y="173"/>
                    <a:pt x="9" y="169"/>
                    <a:pt x="9" y="166"/>
                  </a:cubicBezTo>
                  <a:cubicBezTo>
                    <a:pt x="11" y="166"/>
                    <a:pt x="13" y="165"/>
                    <a:pt x="15" y="165"/>
                  </a:cubicBezTo>
                  <a:cubicBezTo>
                    <a:pt x="15" y="165"/>
                    <a:pt x="16" y="164"/>
                    <a:pt x="17" y="163"/>
                  </a:cubicBezTo>
                  <a:cubicBezTo>
                    <a:pt x="17" y="162"/>
                    <a:pt x="17" y="161"/>
                    <a:pt x="18" y="159"/>
                  </a:cubicBezTo>
                  <a:cubicBezTo>
                    <a:pt x="8" y="161"/>
                    <a:pt x="8" y="161"/>
                    <a:pt x="8" y="161"/>
                  </a:cubicBezTo>
                  <a:cubicBezTo>
                    <a:pt x="7" y="161"/>
                    <a:pt x="1" y="163"/>
                    <a:pt x="0" y="163"/>
                  </a:cubicBezTo>
                  <a:cubicBezTo>
                    <a:pt x="2" y="162"/>
                    <a:pt x="12" y="160"/>
                    <a:pt x="14" y="159"/>
                  </a:cubicBezTo>
                  <a:cubicBezTo>
                    <a:pt x="17" y="159"/>
                    <a:pt x="18" y="159"/>
                    <a:pt x="19" y="157"/>
                  </a:cubicBezTo>
                  <a:cubicBezTo>
                    <a:pt x="21" y="158"/>
                    <a:pt x="21" y="158"/>
                    <a:pt x="22" y="157"/>
                  </a:cubicBezTo>
                  <a:cubicBezTo>
                    <a:pt x="23" y="157"/>
                    <a:pt x="24" y="157"/>
                    <a:pt x="25" y="157"/>
                  </a:cubicBezTo>
                  <a:cubicBezTo>
                    <a:pt x="29" y="157"/>
                    <a:pt x="31" y="157"/>
                    <a:pt x="33" y="157"/>
                  </a:cubicBezTo>
                  <a:cubicBezTo>
                    <a:pt x="35" y="157"/>
                    <a:pt x="35" y="157"/>
                    <a:pt x="37" y="156"/>
                  </a:cubicBezTo>
                  <a:cubicBezTo>
                    <a:pt x="42" y="151"/>
                    <a:pt x="42" y="151"/>
                    <a:pt x="42" y="151"/>
                  </a:cubicBezTo>
                  <a:cubicBezTo>
                    <a:pt x="43" y="151"/>
                    <a:pt x="45" y="149"/>
                    <a:pt x="45" y="148"/>
                  </a:cubicBezTo>
                  <a:cubicBezTo>
                    <a:pt x="47" y="149"/>
                    <a:pt x="49" y="151"/>
                    <a:pt x="51" y="151"/>
                  </a:cubicBezTo>
                  <a:cubicBezTo>
                    <a:pt x="53" y="152"/>
                    <a:pt x="60" y="156"/>
                    <a:pt x="62" y="155"/>
                  </a:cubicBezTo>
                  <a:cubicBezTo>
                    <a:pt x="62" y="155"/>
                    <a:pt x="64" y="156"/>
                    <a:pt x="64" y="155"/>
                  </a:cubicBezTo>
                  <a:cubicBezTo>
                    <a:pt x="65" y="155"/>
                    <a:pt x="66" y="154"/>
                    <a:pt x="66" y="154"/>
                  </a:cubicBezTo>
                  <a:cubicBezTo>
                    <a:pt x="66" y="153"/>
                    <a:pt x="66" y="153"/>
                    <a:pt x="66" y="153"/>
                  </a:cubicBezTo>
                  <a:cubicBezTo>
                    <a:pt x="63" y="152"/>
                    <a:pt x="64" y="150"/>
                    <a:pt x="58" y="148"/>
                  </a:cubicBezTo>
                  <a:cubicBezTo>
                    <a:pt x="56" y="148"/>
                    <a:pt x="56" y="148"/>
                    <a:pt x="54" y="147"/>
                  </a:cubicBezTo>
                  <a:cubicBezTo>
                    <a:pt x="42" y="143"/>
                    <a:pt x="42" y="143"/>
                    <a:pt x="42" y="143"/>
                  </a:cubicBezTo>
                  <a:cubicBezTo>
                    <a:pt x="41" y="143"/>
                    <a:pt x="40" y="142"/>
                    <a:pt x="39" y="142"/>
                  </a:cubicBezTo>
                  <a:cubicBezTo>
                    <a:pt x="40" y="140"/>
                    <a:pt x="41" y="131"/>
                    <a:pt x="40" y="129"/>
                  </a:cubicBezTo>
                  <a:cubicBezTo>
                    <a:pt x="41" y="128"/>
                    <a:pt x="42" y="129"/>
                    <a:pt x="38" y="127"/>
                  </a:cubicBezTo>
                  <a:cubicBezTo>
                    <a:pt x="21" y="120"/>
                    <a:pt x="21" y="120"/>
                    <a:pt x="21" y="120"/>
                  </a:cubicBezTo>
                  <a:cubicBezTo>
                    <a:pt x="20" y="121"/>
                    <a:pt x="18" y="123"/>
                    <a:pt x="17" y="122"/>
                  </a:cubicBezTo>
                  <a:cubicBezTo>
                    <a:pt x="17" y="122"/>
                    <a:pt x="20" y="120"/>
                    <a:pt x="21" y="120"/>
                  </a:cubicBezTo>
                  <a:cubicBezTo>
                    <a:pt x="22" y="121"/>
                    <a:pt x="27" y="122"/>
                    <a:pt x="28" y="123"/>
                  </a:cubicBezTo>
                  <a:cubicBezTo>
                    <a:pt x="32" y="124"/>
                    <a:pt x="37" y="126"/>
                    <a:pt x="42" y="128"/>
                  </a:cubicBezTo>
                  <a:cubicBezTo>
                    <a:pt x="41" y="130"/>
                    <a:pt x="41" y="139"/>
                    <a:pt x="41" y="140"/>
                  </a:cubicBezTo>
                  <a:cubicBezTo>
                    <a:pt x="43" y="141"/>
                    <a:pt x="44" y="141"/>
                    <a:pt x="46" y="142"/>
                  </a:cubicBezTo>
                  <a:cubicBezTo>
                    <a:pt x="57" y="146"/>
                    <a:pt x="57" y="146"/>
                    <a:pt x="57" y="146"/>
                  </a:cubicBezTo>
                  <a:cubicBezTo>
                    <a:pt x="65" y="149"/>
                    <a:pt x="59" y="145"/>
                    <a:pt x="66" y="150"/>
                  </a:cubicBezTo>
                  <a:cubicBezTo>
                    <a:pt x="67" y="152"/>
                    <a:pt x="68" y="152"/>
                    <a:pt x="69" y="153"/>
                  </a:cubicBezTo>
                  <a:cubicBezTo>
                    <a:pt x="70" y="153"/>
                    <a:pt x="70" y="153"/>
                    <a:pt x="71" y="153"/>
                  </a:cubicBezTo>
                  <a:cubicBezTo>
                    <a:pt x="72" y="153"/>
                    <a:pt x="72" y="153"/>
                    <a:pt x="73" y="153"/>
                  </a:cubicBezTo>
                  <a:cubicBezTo>
                    <a:pt x="74" y="153"/>
                    <a:pt x="76" y="152"/>
                    <a:pt x="77" y="152"/>
                  </a:cubicBezTo>
                  <a:cubicBezTo>
                    <a:pt x="75" y="150"/>
                    <a:pt x="75" y="149"/>
                    <a:pt x="73" y="147"/>
                  </a:cubicBezTo>
                  <a:cubicBezTo>
                    <a:pt x="72" y="147"/>
                    <a:pt x="72" y="145"/>
                    <a:pt x="72" y="145"/>
                  </a:cubicBezTo>
                  <a:cubicBezTo>
                    <a:pt x="71" y="144"/>
                    <a:pt x="71" y="143"/>
                    <a:pt x="70" y="143"/>
                  </a:cubicBezTo>
                  <a:cubicBezTo>
                    <a:pt x="70" y="141"/>
                    <a:pt x="70" y="141"/>
                    <a:pt x="69" y="140"/>
                  </a:cubicBezTo>
                  <a:cubicBezTo>
                    <a:pt x="68" y="137"/>
                    <a:pt x="67" y="138"/>
                    <a:pt x="61" y="138"/>
                  </a:cubicBezTo>
                  <a:cubicBezTo>
                    <a:pt x="53" y="138"/>
                    <a:pt x="55" y="139"/>
                    <a:pt x="53" y="136"/>
                  </a:cubicBezTo>
                  <a:cubicBezTo>
                    <a:pt x="53" y="135"/>
                    <a:pt x="52" y="134"/>
                    <a:pt x="51" y="133"/>
                  </a:cubicBezTo>
                  <a:cubicBezTo>
                    <a:pt x="50" y="130"/>
                    <a:pt x="49" y="130"/>
                    <a:pt x="50" y="128"/>
                  </a:cubicBezTo>
                  <a:cubicBezTo>
                    <a:pt x="49" y="127"/>
                    <a:pt x="49" y="123"/>
                    <a:pt x="50" y="121"/>
                  </a:cubicBezTo>
                  <a:cubicBezTo>
                    <a:pt x="38" y="120"/>
                    <a:pt x="38" y="120"/>
                    <a:pt x="38" y="120"/>
                  </a:cubicBezTo>
                  <a:cubicBezTo>
                    <a:pt x="36" y="119"/>
                    <a:pt x="35" y="119"/>
                    <a:pt x="35" y="117"/>
                  </a:cubicBezTo>
                  <a:cubicBezTo>
                    <a:pt x="31" y="113"/>
                    <a:pt x="31" y="113"/>
                    <a:pt x="31" y="113"/>
                  </a:cubicBezTo>
                  <a:cubicBezTo>
                    <a:pt x="29" y="111"/>
                    <a:pt x="28" y="110"/>
                    <a:pt x="27" y="108"/>
                  </a:cubicBezTo>
                  <a:cubicBezTo>
                    <a:pt x="40" y="86"/>
                    <a:pt x="40" y="86"/>
                    <a:pt x="40" y="86"/>
                  </a:cubicBezTo>
                  <a:cubicBezTo>
                    <a:pt x="43" y="80"/>
                    <a:pt x="41" y="82"/>
                    <a:pt x="48" y="81"/>
                  </a:cubicBezTo>
                  <a:cubicBezTo>
                    <a:pt x="49" y="81"/>
                    <a:pt x="50" y="82"/>
                    <a:pt x="51" y="81"/>
                  </a:cubicBezTo>
                  <a:cubicBezTo>
                    <a:pt x="52" y="81"/>
                    <a:pt x="54" y="81"/>
                    <a:pt x="54" y="82"/>
                  </a:cubicBezTo>
                  <a:cubicBezTo>
                    <a:pt x="58" y="85"/>
                    <a:pt x="60" y="88"/>
                    <a:pt x="63" y="92"/>
                  </a:cubicBezTo>
                  <a:cubicBezTo>
                    <a:pt x="62" y="95"/>
                    <a:pt x="61" y="98"/>
                    <a:pt x="60" y="100"/>
                  </a:cubicBezTo>
                  <a:cubicBezTo>
                    <a:pt x="60" y="102"/>
                    <a:pt x="60" y="101"/>
                    <a:pt x="57" y="103"/>
                  </a:cubicBezTo>
                  <a:cubicBezTo>
                    <a:pt x="57" y="104"/>
                    <a:pt x="57" y="104"/>
                    <a:pt x="56" y="103"/>
                  </a:cubicBezTo>
                  <a:cubicBezTo>
                    <a:pt x="52" y="106"/>
                    <a:pt x="52" y="106"/>
                    <a:pt x="52" y="106"/>
                  </a:cubicBezTo>
                  <a:cubicBezTo>
                    <a:pt x="50" y="108"/>
                    <a:pt x="49" y="107"/>
                    <a:pt x="47" y="106"/>
                  </a:cubicBezTo>
                  <a:cubicBezTo>
                    <a:pt x="44" y="105"/>
                    <a:pt x="41" y="104"/>
                    <a:pt x="38" y="103"/>
                  </a:cubicBezTo>
                  <a:cubicBezTo>
                    <a:pt x="39" y="102"/>
                    <a:pt x="39" y="100"/>
                    <a:pt x="40" y="99"/>
                  </a:cubicBezTo>
                  <a:cubicBezTo>
                    <a:pt x="44" y="92"/>
                    <a:pt x="44" y="92"/>
                    <a:pt x="44" y="92"/>
                  </a:cubicBezTo>
                  <a:cubicBezTo>
                    <a:pt x="45" y="91"/>
                    <a:pt x="47" y="88"/>
                    <a:pt x="47" y="88"/>
                  </a:cubicBezTo>
                  <a:cubicBezTo>
                    <a:pt x="54" y="92"/>
                    <a:pt x="54" y="92"/>
                    <a:pt x="54" y="92"/>
                  </a:cubicBezTo>
                  <a:cubicBezTo>
                    <a:pt x="53" y="95"/>
                    <a:pt x="53" y="95"/>
                    <a:pt x="53" y="95"/>
                  </a:cubicBezTo>
                  <a:cubicBezTo>
                    <a:pt x="53" y="96"/>
                    <a:pt x="53" y="96"/>
                    <a:pt x="53" y="96"/>
                  </a:cubicBezTo>
                  <a:cubicBezTo>
                    <a:pt x="52" y="95"/>
                    <a:pt x="52" y="95"/>
                    <a:pt x="52" y="95"/>
                  </a:cubicBezTo>
                  <a:cubicBezTo>
                    <a:pt x="52" y="94"/>
                    <a:pt x="54" y="94"/>
                    <a:pt x="54" y="93"/>
                  </a:cubicBezTo>
                  <a:cubicBezTo>
                    <a:pt x="46" y="89"/>
                    <a:pt x="48" y="86"/>
                    <a:pt x="45" y="92"/>
                  </a:cubicBezTo>
                  <a:cubicBezTo>
                    <a:pt x="40" y="102"/>
                    <a:pt x="40" y="102"/>
                    <a:pt x="40" y="102"/>
                  </a:cubicBezTo>
                  <a:cubicBezTo>
                    <a:pt x="41" y="103"/>
                    <a:pt x="49" y="105"/>
                    <a:pt x="51" y="105"/>
                  </a:cubicBezTo>
                  <a:cubicBezTo>
                    <a:pt x="56" y="102"/>
                    <a:pt x="56" y="102"/>
                    <a:pt x="56" y="102"/>
                  </a:cubicBezTo>
                  <a:cubicBezTo>
                    <a:pt x="57" y="101"/>
                    <a:pt x="58" y="101"/>
                    <a:pt x="58" y="100"/>
                  </a:cubicBezTo>
                  <a:cubicBezTo>
                    <a:pt x="59" y="98"/>
                    <a:pt x="60" y="94"/>
                    <a:pt x="61" y="92"/>
                  </a:cubicBezTo>
                  <a:cubicBezTo>
                    <a:pt x="60" y="91"/>
                    <a:pt x="58" y="90"/>
                    <a:pt x="57" y="88"/>
                  </a:cubicBezTo>
                  <a:cubicBezTo>
                    <a:pt x="53" y="85"/>
                    <a:pt x="53" y="85"/>
                    <a:pt x="53" y="85"/>
                  </a:cubicBezTo>
                  <a:cubicBezTo>
                    <a:pt x="52" y="83"/>
                    <a:pt x="51" y="84"/>
                    <a:pt x="48" y="84"/>
                  </a:cubicBezTo>
                  <a:cubicBezTo>
                    <a:pt x="44" y="84"/>
                    <a:pt x="44" y="84"/>
                    <a:pt x="43" y="86"/>
                  </a:cubicBezTo>
                  <a:cubicBezTo>
                    <a:pt x="34" y="102"/>
                    <a:pt x="34" y="102"/>
                    <a:pt x="34" y="102"/>
                  </a:cubicBezTo>
                  <a:cubicBezTo>
                    <a:pt x="34" y="104"/>
                    <a:pt x="32" y="105"/>
                    <a:pt x="31" y="107"/>
                  </a:cubicBezTo>
                  <a:cubicBezTo>
                    <a:pt x="32" y="109"/>
                    <a:pt x="37" y="115"/>
                    <a:pt x="38" y="115"/>
                  </a:cubicBezTo>
                  <a:cubicBezTo>
                    <a:pt x="47" y="116"/>
                    <a:pt x="47" y="116"/>
                    <a:pt x="47" y="116"/>
                  </a:cubicBezTo>
                  <a:cubicBezTo>
                    <a:pt x="48" y="116"/>
                    <a:pt x="49" y="117"/>
                    <a:pt x="50" y="117"/>
                  </a:cubicBezTo>
                  <a:cubicBezTo>
                    <a:pt x="51" y="117"/>
                    <a:pt x="53" y="117"/>
                    <a:pt x="54" y="117"/>
                  </a:cubicBezTo>
                  <a:cubicBezTo>
                    <a:pt x="54" y="127"/>
                    <a:pt x="54" y="127"/>
                    <a:pt x="54" y="127"/>
                  </a:cubicBezTo>
                  <a:cubicBezTo>
                    <a:pt x="54" y="128"/>
                    <a:pt x="56" y="130"/>
                    <a:pt x="57" y="132"/>
                  </a:cubicBezTo>
                  <a:cubicBezTo>
                    <a:pt x="58" y="133"/>
                    <a:pt x="58" y="133"/>
                    <a:pt x="60" y="133"/>
                  </a:cubicBezTo>
                  <a:cubicBezTo>
                    <a:pt x="63" y="132"/>
                    <a:pt x="65" y="133"/>
                    <a:pt x="66" y="132"/>
                  </a:cubicBezTo>
                  <a:cubicBezTo>
                    <a:pt x="69" y="132"/>
                    <a:pt x="70" y="133"/>
                    <a:pt x="72" y="134"/>
                  </a:cubicBezTo>
                  <a:cubicBezTo>
                    <a:pt x="74" y="137"/>
                    <a:pt x="76" y="141"/>
                    <a:pt x="77" y="142"/>
                  </a:cubicBezTo>
                  <a:cubicBezTo>
                    <a:pt x="83" y="148"/>
                    <a:pt x="83" y="148"/>
                    <a:pt x="83" y="148"/>
                  </a:cubicBezTo>
                  <a:cubicBezTo>
                    <a:pt x="98" y="143"/>
                    <a:pt x="98" y="143"/>
                    <a:pt x="98" y="143"/>
                  </a:cubicBezTo>
                  <a:cubicBezTo>
                    <a:pt x="95" y="139"/>
                    <a:pt x="95" y="139"/>
                    <a:pt x="95" y="139"/>
                  </a:cubicBezTo>
                  <a:cubicBezTo>
                    <a:pt x="94" y="137"/>
                    <a:pt x="94" y="137"/>
                    <a:pt x="94" y="137"/>
                  </a:cubicBezTo>
                  <a:cubicBezTo>
                    <a:pt x="94" y="136"/>
                    <a:pt x="98" y="133"/>
                    <a:pt x="98" y="131"/>
                  </a:cubicBezTo>
                  <a:cubicBezTo>
                    <a:pt x="97" y="131"/>
                    <a:pt x="97" y="130"/>
                    <a:pt x="97" y="129"/>
                  </a:cubicBezTo>
                  <a:cubicBezTo>
                    <a:pt x="82" y="118"/>
                    <a:pt x="82" y="118"/>
                    <a:pt x="82" y="118"/>
                  </a:cubicBezTo>
                  <a:cubicBezTo>
                    <a:pt x="82" y="117"/>
                    <a:pt x="78" y="114"/>
                    <a:pt x="77" y="113"/>
                  </a:cubicBezTo>
                  <a:cubicBezTo>
                    <a:pt x="94" y="123"/>
                    <a:pt x="94" y="123"/>
                    <a:pt x="94" y="123"/>
                  </a:cubicBezTo>
                  <a:cubicBezTo>
                    <a:pt x="98" y="126"/>
                    <a:pt x="99" y="125"/>
                    <a:pt x="102" y="128"/>
                  </a:cubicBezTo>
                  <a:cubicBezTo>
                    <a:pt x="105" y="132"/>
                    <a:pt x="103" y="132"/>
                    <a:pt x="101" y="137"/>
                  </a:cubicBezTo>
                  <a:cubicBezTo>
                    <a:pt x="106" y="142"/>
                    <a:pt x="106" y="142"/>
                    <a:pt x="106" y="142"/>
                  </a:cubicBezTo>
                  <a:cubicBezTo>
                    <a:pt x="107" y="143"/>
                    <a:pt x="113" y="145"/>
                    <a:pt x="114" y="145"/>
                  </a:cubicBezTo>
                  <a:cubicBezTo>
                    <a:pt x="115" y="146"/>
                    <a:pt x="116" y="146"/>
                    <a:pt x="117" y="146"/>
                  </a:cubicBezTo>
                  <a:cubicBezTo>
                    <a:pt x="118" y="147"/>
                    <a:pt x="118" y="146"/>
                    <a:pt x="120" y="147"/>
                  </a:cubicBezTo>
                  <a:cubicBezTo>
                    <a:pt x="137" y="158"/>
                    <a:pt x="137" y="158"/>
                    <a:pt x="137" y="158"/>
                  </a:cubicBezTo>
                  <a:cubicBezTo>
                    <a:pt x="138" y="156"/>
                    <a:pt x="138" y="156"/>
                    <a:pt x="138" y="156"/>
                  </a:cubicBezTo>
                  <a:cubicBezTo>
                    <a:pt x="136" y="155"/>
                    <a:pt x="134" y="153"/>
                    <a:pt x="133" y="152"/>
                  </a:cubicBezTo>
                  <a:cubicBezTo>
                    <a:pt x="132" y="152"/>
                    <a:pt x="129" y="149"/>
                    <a:pt x="128" y="148"/>
                  </a:cubicBezTo>
                  <a:cubicBezTo>
                    <a:pt x="133" y="132"/>
                    <a:pt x="133" y="132"/>
                    <a:pt x="133" y="132"/>
                  </a:cubicBezTo>
                  <a:cubicBezTo>
                    <a:pt x="126" y="127"/>
                    <a:pt x="126" y="127"/>
                    <a:pt x="126" y="127"/>
                  </a:cubicBezTo>
                  <a:cubicBezTo>
                    <a:pt x="119" y="122"/>
                    <a:pt x="120" y="123"/>
                    <a:pt x="112" y="119"/>
                  </a:cubicBezTo>
                  <a:cubicBezTo>
                    <a:pt x="108" y="117"/>
                    <a:pt x="108" y="117"/>
                    <a:pt x="108" y="117"/>
                  </a:cubicBezTo>
                  <a:cubicBezTo>
                    <a:pt x="107" y="116"/>
                    <a:pt x="107" y="116"/>
                    <a:pt x="107" y="116"/>
                  </a:cubicBezTo>
                  <a:cubicBezTo>
                    <a:pt x="106" y="115"/>
                    <a:pt x="106" y="111"/>
                    <a:pt x="106" y="109"/>
                  </a:cubicBezTo>
                  <a:cubicBezTo>
                    <a:pt x="106" y="108"/>
                    <a:pt x="105" y="105"/>
                    <a:pt x="106" y="104"/>
                  </a:cubicBezTo>
                  <a:cubicBezTo>
                    <a:pt x="107" y="106"/>
                    <a:pt x="107" y="106"/>
                    <a:pt x="107" y="106"/>
                  </a:cubicBezTo>
                  <a:cubicBezTo>
                    <a:pt x="107" y="104"/>
                    <a:pt x="106" y="105"/>
                    <a:pt x="107" y="102"/>
                  </a:cubicBezTo>
                  <a:cubicBezTo>
                    <a:pt x="108" y="100"/>
                    <a:pt x="108" y="99"/>
                    <a:pt x="109" y="98"/>
                  </a:cubicBezTo>
                  <a:cubicBezTo>
                    <a:pt x="110" y="95"/>
                    <a:pt x="109" y="95"/>
                    <a:pt x="110" y="92"/>
                  </a:cubicBezTo>
                  <a:cubicBezTo>
                    <a:pt x="109" y="91"/>
                    <a:pt x="109" y="87"/>
                    <a:pt x="109" y="86"/>
                  </a:cubicBezTo>
                  <a:cubicBezTo>
                    <a:pt x="110" y="87"/>
                    <a:pt x="110" y="92"/>
                    <a:pt x="110" y="93"/>
                  </a:cubicBezTo>
                  <a:cubicBezTo>
                    <a:pt x="110" y="94"/>
                    <a:pt x="111" y="95"/>
                    <a:pt x="110" y="96"/>
                  </a:cubicBezTo>
                  <a:cubicBezTo>
                    <a:pt x="110" y="97"/>
                    <a:pt x="109" y="99"/>
                    <a:pt x="109" y="101"/>
                  </a:cubicBezTo>
                  <a:cubicBezTo>
                    <a:pt x="108" y="107"/>
                    <a:pt x="110" y="106"/>
                    <a:pt x="109" y="114"/>
                  </a:cubicBezTo>
                  <a:cubicBezTo>
                    <a:pt x="108" y="116"/>
                    <a:pt x="108" y="115"/>
                    <a:pt x="108" y="116"/>
                  </a:cubicBezTo>
                  <a:cubicBezTo>
                    <a:pt x="109" y="116"/>
                    <a:pt x="123" y="123"/>
                    <a:pt x="124" y="123"/>
                  </a:cubicBezTo>
                  <a:cubicBezTo>
                    <a:pt x="126" y="125"/>
                    <a:pt x="127" y="125"/>
                    <a:pt x="129" y="127"/>
                  </a:cubicBezTo>
                  <a:cubicBezTo>
                    <a:pt x="131" y="128"/>
                    <a:pt x="131" y="129"/>
                    <a:pt x="133" y="130"/>
                  </a:cubicBezTo>
                  <a:cubicBezTo>
                    <a:pt x="135" y="131"/>
                    <a:pt x="134" y="131"/>
                    <a:pt x="133" y="135"/>
                  </a:cubicBezTo>
                  <a:cubicBezTo>
                    <a:pt x="132" y="144"/>
                    <a:pt x="132" y="144"/>
                    <a:pt x="132" y="144"/>
                  </a:cubicBezTo>
                  <a:cubicBezTo>
                    <a:pt x="131" y="145"/>
                    <a:pt x="132" y="146"/>
                    <a:pt x="132" y="147"/>
                  </a:cubicBezTo>
                  <a:cubicBezTo>
                    <a:pt x="140" y="153"/>
                    <a:pt x="140" y="153"/>
                    <a:pt x="140" y="153"/>
                  </a:cubicBezTo>
                  <a:cubicBezTo>
                    <a:pt x="142" y="155"/>
                    <a:pt x="141" y="155"/>
                    <a:pt x="141" y="160"/>
                  </a:cubicBezTo>
                  <a:cubicBezTo>
                    <a:pt x="143" y="162"/>
                    <a:pt x="146" y="162"/>
                    <a:pt x="151" y="162"/>
                  </a:cubicBezTo>
                  <a:cubicBezTo>
                    <a:pt x="172" y="165"/>
                    <a:pt x="172" y="165"/>
                    <a:pt x="172" y="165"/>
                  </a:cubicBezTo>
                  <a:cubicBezTo>
                    <a:pt x="173" y="165"/>
                    <a:pt x="174" y="166"/>
                    <a:pt x="176" y="167"/>
                  </a:cubicBezTo>
                  <a:cubicBezTo>
                    <a:pt x="182" y="174"/>
                    <a:pt x="180" y="172"/>
                    <a:pt x="188" y="176"/>
                  </a:cubicBezTo>
                  <a:cubicBezTo>
                    <a:pt x="190" y="177"/>
                    <a:pt x="192" y="178"/>
                    <a:pt x="194" y="179"/>
                  </a:cubicBezTo>
                  <a:cubicBezTo>
                    <a:pt x="198" y="180"/>
                    <a:pt x="204" y="188"/>
                    <a:pt x="208" y="192"/>
                  </a:cubicBezTo>
                  <a:cubicBezTo>
                    <a:pt x="209" y="193"/>
                    <a:pt x="210" y="193"/>
                    <a:pt x="212" y="195"/>
                  </a:cubicBezTo>
                  <a:cubicBezTo>
                    <a:pt x="212" y="189"/>
                    <a:pt x="210" y="190"/>
                    <a:pt x="213" y="188"/>
                  </a:cubicBezTo>
                  <a:cubicBezTo>
                    <a:pt x="220" y="185"/>
                    <a:pt x="220" y="185"/>
                    <a:pt x="220" y="185"/>
                  </a:cubicBezTo>
                  <a:cubicBezTo>
                    <a:pt x="221" y="183"/>
                    <a:pt x="221" y="183"/>
                    <a:pt x="222" y="180"/>
                  </a:cubicBezTo>
                  <a:cubicBezTo>
                    <a:pt x="224" y="178"/>
                    <a:pt x="223" y="178"/>
                    <a:pt x="224" y="176"/>
                  </a:cubicBezTo>
                  <a:cubicBezTo>
                    <a:pt x="224" y="163"/>
                    <a:pt x="224" y="163"/>
                    <a:pt x="224" y="163"/>
                  </a:cubicBezTo>
                  <a:cubicBezTo>
                    <a:pt x="223" y="161"/>
                    <a:pt x="221" y="157"/>
                    <a:pt x="220" y="157"/>
                  </a:cubicBezTo>
                  <a:cubicBezTo>
                    <a:pt x="207" y="166"/>
                    <a:pt x="207" y="166"/>
                    <a:pt x="207" y="166"/>
                  </a:cubicBezTo>
                  <a:cubicBezTo>
                    <a:pt x="206" y="167"/>
                    <a:pt x="199" y="168"/>
                    <a:pt x="199" y="169"/>
                  </a:cubicBezTo>
                  <a:cubicBezTo>
                    <a:pt x="199" y="170"/>
                    <a:pt x="200" y="171"/>
                    <a:pt x="202" y="172"/>
                  </a:cubicBezTo>
                  <a:cubicBezTo>
                    <a:pt x="202" y="173"/>
                    <a:pt x="202" y="173"/>
                    <a:pt x="202" y="173"/>
                  </a:cubicBezTo>
                  <a:cubicBezTo>
                    <a:pt x="201" y="173"/>
                    <a:pt x="201" y="172"/>
                    <a:pt x="200" y="171"/>
                  </a:cubicBezTo>
                  <a:cubicBezTo>
                    <a:pt x="199" y="170"/>
                    <a:pt x="197" y="169"/>
                    <a:pt x="196" y="169"/>
                  </a:cubicBezTo>
                  <a:cubicBezTo>
                    <a:pt x="197" y="167"/>
                    <a:pt x="199" y="168"/>
                    <a:pt x="199" y="167"/>
                  </a:cubicBezTo>
                  <a:cubicBezTo>
                    <a:pt x="200" y="167"/>
                    <a:pt x="201" y="166"/>
                    <a:pt x="201" y="166"/>
                  </a:cubicBezTo>
                  <a:cubicBezTo>
                    <a:pt x="204" y="165"/>
                    <a:pt x="204" y="165"/>
                    <a:pt x="204" y="165"/>
                  </a:cubicBezTo>
                  <a:cubicBezTo>
                    <a:pt x="205" y="164"/>
                    <a:pt x="205" y="164"/>
                    <a:pt x="207" y="164"/>
                  </a:cubicBezTo>
                  <a:cubicBezTo>
                    <a:pt x="221" y="153"/>
                    <a:pt x="221" y="153"/>
                    <a:pt x="221" y="153"/>
                  </a:cubicBezTo>
                  <a:cubicBezTo>
                    <a:pt x="226" y="161"/>
                    <a:pt x="226" y="161"/>
                    <a:pt x="226" y="161"/>
                  </a:cubicBezTo>
                  <a:cubicBezTo>
                    <a:pt x="227" y="162"/>
                    <a:pt x="227" y="164"/>
                    <a:pt x="227" y="164"/>
                  </a:cubicBezTo>
                  <a:cubicBezTo>
                    <a:pt x="227" y="165"/>
                    <a:pt x="227" y="166"/>
                    <a:pt x="228" y="167"/>
                  </a:cubicBezTo>
                  <a:cubicBezTo>
                    <a:pt x="228" y="170"/>
                    <a:pt x="228" y="176"/>
                    <a:pt x="229" y="178"/>
                  </a:cubicBezTo>
                  <a:cubicBezTo>
                    <a:pt x="228" y="180"/>
                    <a:pt x="227" y="183"/>
                    <a:pt x="226" y="185"/>
                  </a:cubicBezTo>
                  <a:cubicBezTo>
                    <a:pt x="224" y="188"/>
                    <a:pt x="224" y="187"/>
                    <a:pt x="220" y="190"/>
                  </a:cubicBezTo>
                  <a:cubicBezTo>
                    <a:pt x="217" y="193"/>
                    <a:pt x="218" y="191"/>
                    <a:pt x="218" y="196"/>
                  </a:cubicBezTo>
                  <a:cubicBezTo>
                    <a:pt x="219" y="197"/>
                    <a:pt x="219" y="200"/>
                    <a:pt x="219" y="201"/>
                  </a:cubicBezTo>
                  <a:cubicBezTo>
                    <a:pt x="219" y="201"/>
                    <a:pt x="220" y="202"/>
                    <a:pt x="221" y="203"/>
                  </a:cubicBezTo>
                  <a:cubicBezTo>
                    <a:pt x="222" y="203"/>
                    <a:pt x="224" y="205"/>
                    <a:pt x="225" y="205"/>
                  </a:cubicBezTo>
                  <a:cubicBezTo>
                    <a:pt x="237" y="214"/>
                    <a:pt x="237" y="214"/>
                    <a:pt x="237" y="214"/>
                  </a:cubicBezTo>
                  <a:cubicBezTo>
                    <a:pt x="238" y="214"/>
                    <a:pt x="239" y="214"/>
                    <a:pt x="241" y="216"/>
                  </a:cubicBezTo>
                  <a:cubicBezTo>
                    <a:pt x="242" y="216"/>
                    <a:pt x="243" y="217"/>
                    <a:pt x="244" y="217"/>
                  </a:cubicBezTo>
                  <a:cubicBezTo>
                    <a:pt x="243" y="219"/>
                    <a:pt x="239" y="232"/>
                    <a:pt x="238" y="233"/>
                  </a:cubicBezTo>
                  <a:cubicBezTo>
                    <a:pt x="240" y="233"/>
                    <a:pt x="240" y="237"/>
                    <a:pt x="240" y="237"/>
                  </a:cubicBezTo>
                  <a:cubicBezTo>
                    <a:pt x="242" y="240"/>
                    <a:pt x="243" y="242"/>
                    <a:pt x="244" y="244"/>
                  </a:cubicBezTo>
                  <a:cubicBezTo>
                    <a:pt x="246" y="248"/>
                    <a:pt x="246" y="248"/>
                    <a:pt x="246" y="248"/>
                  </a:cubicBezTo>
                  <a:cubicBezTo>
                    <a:pt x="247" y="249"/>
                    <a:pt x="246" y="250"/>
                    <a:pt x="249" y="251"/>
                  </a:cubicBezTo>
                  <a:cubicBezTo>
                    <a:pt x="261" y="257"/>
                    <a:pt x="261" y="257"/>
                    <a:pt x="261" y="257"/>
                  </a:cubicBezTo>
                  <a:cubicBezTo>
                    <a:pt x="262" y="259"/>
                    <a:pt x="262" y="259"/>
                    <a:pt x="263" y="261"/>
                  </a:cubicBezTo>
                  <a:cubicBezTo>
                    <a:pt x="268" y="273"/>
                    <a:pt x="268" y="273"/>
                    <a:pt x="268" y="273"/>
                  </a:cubicBezTo>
                  <a:cubicBezTo>
                    <a:pt x="269" y="274"/>
                    <a:pt x="268" y="275"/>
                    <a:pt x="269" y="277"/>
                  </a:cubicBezTo>
                  <a:cubicBezTo>
                    <a:pt x="269" y="277"/>
                    <a:pt x="277" y="274"/>
                    <a:pt x="278" y="273"/>
                  </a:cubicBezTo>
                  <a:cubicBezTo>
                    <a:pt x="277" y="273"/>
                    <a:pt x="277" y="273"/>
                    <a:pt x="276" y="271"/>
                  </a:cubicBezTo>
                  <a:cubicBezTo>
                    <a:pt x="276" y="270"/>
                    <a:pt x="275" y="270"/>
                    <a:pt x="275" y="269"/>
                  </a:cubicBezTo>
                  <a:cubicBezTo>
                    <a:pt x="269" y="260"/>
                    <a:pt x="269" y="260"/>
                    <a:pt x="269" y="260"/>
                  </a:cubicBezTo>
                  <a:cubicBezTo>
                    <a:pt x="268" y="259"/>
                    <a:pt x="264" y="250"/>
                    <a:pt x="263" y="250"/>
                  </a:cubicBezTo>
                  <a:cubicBezTo>
                    <a:pt x="262" y="249"/>
                    <a:pt x="261" y="248"/>
                    <a:pt x="261" y="247"/>
                  </a:cubicBezTo>
                  <a:cubicBezTo>
                    <a:pt x="253" y="240"/>
                    <a:pt x="253" y="240"/>
                    <a:pt x="253" y="240"/>
                  </a:cubicBezTo>
                  <a:cubicBezTo>
                    <a:pt x="257" y="227"/>
                    <a:pt x="257" y="227"/>
                    <a:pt x="257" y="227"/>
                  </a:cubicBezTo>
                  <a:cubicBezTo>
                    <a:pt x="255" y="227"/>
                    <a:pt x="254" y="227"/>
                    <a:pt x="253" y="227"/>
                  </a:cubicBezTo>
                  <a:cubicBezTo>
                    <a:pt x="251" y="226"/>
                    <a:pt x="249" y="225"/>
                    <a:pt x="248" y="225"/>
                  </a:cubicBezTo>
                  <a:cubicBezTo>
                    <a:pt x="248" y="224"/>
                    <a:pt x="248" y="222"/>
                    <a:pt x="248" y="221"/>
                  </a:cubicBezTo>
                  <a:cubicBezTo>
                    <a:pt x="246" y="210"/>
                    <a:pt x="246" y="210"/>
                    <a:pt x="246" y="210"/>
                  </a:cubicBezTo>
                  <a:cubicBezTo>
                    <a:pt x="247" y="208"/>
                    <a:pt x="250" y="197"/>
                    <a:pt x="251" y="194"/>
                  </a:cubicBezTo>
                  <a:cubicBezTo>
                    <a:pt x="251" y="193"/>
                    <a:pt x="251" y="193"/>
                    <a:pt x="251" y="192"/>
                  </a:cubicBezTo>
                  <a:cubicBezTo>
                    <a:pt x="261" y="191"/>
                    <a:pt x="261" y="191"/>
                    <a:pt x="261" y="191"/>
                  </a:cubicBezTo>
                  <a:cubicBezTo>
                    <a:pt x="260" y="188"/>
                    <a:pt x="258" y="183"/>
                    <a:pt x="256" y="181"/>
                  </a:cubicBezTo>
                  <a:cubicBezTo>
                    <a:pt x="255" y="180"/>
                    <a:pt x="256" y="179"/>
                    <a:pt x="255" y="179"/>
                  </a:cubicBezTo>
                  <a:cubicBezTo>
                    <a:pt x="254" y="177"/>
                    <a:pt x="254" y="175"/>
                    <a:pt x="253" y="175"/>
                  </a:cubicBezTo>
                  <a:cubicBezTo>
                    <a:pt x="244" y="176"/>
                    <a:pt x="244" y="176"/>
                    <a:pt x="244" y="176"/>
                  </a:cubicBezTo>
                  <a:cubicBezTo>
                    <a:pt x="244" y="178"/>
                    <a:pt x="244" y="185"/>
                    <a:pt x="243" y="187"/>
                  </a:cubicBezTo>
                  <a:cubicBezTo>
                    <a:pt x="244" y="187"/>
                    <a:pt x="246" y="188"/>
                    <a:pt x="247" y="188"/>
                  </a:cubicBezTo>
                  <a:cubicBezTo>
                    <a:pt x="247" y="187"/>
                    <a:pt x="250" y="187"/>
                    <a:pt x="250" y="186"/>
                  </a:cubicBezTo>
                  <a:cubicBezTo>
                    <a:pt x="250" y="185"/>
                    <a:pt x="250" y="183"/>
                    <a:pt x="251" y="181"/>
                  </a:cubicBezTo>
                  <a:cubicBezTo>
                    <a:pt x="249" y="182"/>
                    <a:pt x="249" y="182"/>
                    <a:pt x="248" y="182"/>
                  </a:cubicBezTo>
                  <a:cubicBezTo>
                    <a:pt x="249" y="181"/>
                    <a:pt x="250" y="180"/>
                    <a:pt x="251" y="180"/>
                  </a:cubicBezTo>
                  <a:cubicBezTo>
                    <a:pt x="251" y="181"/>
                    <a:pt x="251" y="186"/>
                    <a:pt x="251" y="187"/>
                  </a:cubicBezTo>
                  <a:cubicBezTo>
                    <a:pt x="248" y="188"/>
                    <a:pt x="249" y="190"/>
                    <a:pt x="242" y="188"/>
                  </a:cubicBezTo>
                  <a:cubicBezTo>
                    <a:pt x="242" y="187"/>
                    <a:pt x="241" y="185"/>
                    <a:pt x="242" y="184"/>
                  </a:cubicBezTo>
                  <a:cubicBezTo>
                    <a:pt x="243" y="178"/>
                    <a:pt x="243" y="178"/>
                    <a:pt x="243" y="178"/>
                  </a:cubicBezTo>
                  <a:cubicBezTo>
                    <a:pt x="242" y="177"/>
                    <a:pt x="242" y="176"/>
                    <a:pt x="243" y="175"/>
                  </a:cubicBezTo>
                  <a:cubicBezTo>
                    <a:pt x="254" y="171"/>
                    <a:pt x="254" y="171"/>
                    <a:pt x="254" y="171"/>
                  </a:cubicBezTo>
                  <a:cubicBezTo>
                    <a:pt x="262" y="186"/>
                    <a:pt x="262" y="186"/>
                    <a:pt x="262" y="186"/>
                  </a:cubicBezTo>
                  <a:cubicBezTo>
                    <a:pt x="263" y="187"/>
                    <a:pt x="263" y="187"/>
                    <a:pt x="264" y="188"/>
                  </a:cubicBezTo>
                  <a:cubicBezTo>
                    <a:pt x="265" y="191"/>
                    <a:pt x="267" y="193"/>
                    <a:pt x="266" y="194"/>
                  </a:cubicBezTo>
                  <a:cubicBezTo>
                    <a:pt x="255" y="195"/>
                    <a:pt x="255" y="195"/>
                    <a:pt x="255" y="195"/>
                  </a:cubicBezTo>
                  <a:cubicBezTo>
                    <a:pt x="254" y="196"/>
                    <a:pt x="255" y="199"/>
                    <a:pt x="254" y="200"/>
                  </a:cubicBezTo>
                  <a:cubicBezTo>
                    <a:pt x="253" y="203"/>
                    <a:pt x="252" y="206"/>
                    <a:pt x="252" y="209"/>
                  </a:cubicBezTo>
                  <a:cubicBezTo>
                    <a:pt x="252" y="211"/>
                    <a:pt x="254" y="218"/>
                    <a:pt x="253" y="220"/>
                  </a:cubicBezTo>
                  <a:cubicBezTo>
                    <a:pt x="255" y="221"/>
                    <a:pt x="257" y="222"/>
                    <a:pt x="259" y="221"/>
                  </a:cubicBezTo>
                  <a:cubicBezTo>
                    <a:pt x="261" y="222"/>
                    <a:pt x="263" y="223"/>
                    <a:pt x="265" y="223"/>
                  </a:cubicBezTo>
                  <a:cubicBezTo>
                    <a:pt x="262" y="234"/>
                    <a:pt x="262" y="234"/>
                    <a:pt x="262" y="234"/>
                  </a:cubicBezTo>
                  <a:cubicBezTo>
                    <a:pt x="262" y="235"/>
                    <a:pt x="262" y="236"/>
                    <a:pt x="261" y="237"/>
                  </a:cubicBezTo>
                  <a:cubicBezTo>
                    <a:pt x="262" y="238"/>
                    <a:pt x="265" y="241"/>
                    <a:pt x="266" y="241"/>
                  </a:cubicBezTo>
                  <a:cubicBezTo>
                    <a:pt x="266" y="242"/>
                    <a:pt x="267" y="243"/>
                    <a:pt x="268" y="243"/>
                  </a:cubicBezTo>
                  <a:cubicBezTo>
                    <a:pt x="271" y="246"/>
                    <a:pt x="271" y="246"/>
                    <a:pt x="272" y="250"/>
                  </a:cubicBezTo>
                  <a:cubicBezTo>
                    <a:pt x="273" y="250"/>
                    <a:pt x="275" y="254"/>
                    <a:pt x="276" y="255"/>
                  </a:cubicBezTo>
                  <a:cubicBezTo>
                    <a:pt x="279" y="254"/>
                    <a:pt x="281" y="250"/>
                    <a:pt x="283" y="248"/>
                  </a:cubicBezTo>
                  <a:cubicBezTo>
                    <a:pt x="283" y="247"/>
                    <a:pt x="286" y="238"/>
                    <a:pt x="286" y="237"/>
                  </a:cubicBezTo>
                  <a:cubicBezTo>
                    <a:pt x="287" y="231"/>
                    <a:pt x="288" y="230"/>
                    <a:pt x="294" y="229"/>
                  </a:cubicBezTo>
                  <a:cubicBezTo>
                    <a:pt x="295" y="229"/>
                    <a:pt x="295" y="229"/>
                    <a:pt x="295" y="228"/>
                  </a:cubicBezTo>
                  <a:cubicBezTo>
                    <a:pt x="297" y="227"/>
                    <a:pt x="298" y="224"/>
                    <a:pt x="298" y="223"/>
                  </a:cubicBezTo>
                  <a:cubicBezTo>
                    <a:pt x="296" y="230"/>
                    <a:pt x="295" y="228"/>
                    <a:pt x="291" y="231"/>
                  </a:cubicBezTo>
                  <a:cubicBezTo>
                    <a:pt x="289" y="231"/>
                    <a:pt x="289" y="231"/>
                    <a:pt x="288" y="234"/>
                  </a:cubicBezTo>
                  <a:cubicBezTo>
                    <a:pt x="287" y="236"/>
                    <a:pt x="285" y="247"/>
                    <a:pt x="285" y="247"/>
                  </a:cubicBezTo>
                  <a:cubicBezTo>
                    <a:pt x="285" y="248"/>
                    <a:pt x="287" y="247"/>
                    <a:pt x="287" y="246"/>
                  </a:cubicBezTo>
                  <a:cubicBezTo>
                    <a:pt x="289" y="244"/>
                    <a:pt x="294" y="232"/>
                    <a:pt x="294" y="232"/>
                  </a:cubicBezTo>
                  <a:cubicBezTo>
                    <a:pt x="295" y="232"/>
                    <a:pt x="295" y="232"/>
                    <a:pt x="296" y="232"/>
                  </a:cubicBezTo>
                  <a:cubicBezTo>
                    <a:pt x="297" y="232"/>
                    <a:pt x="297" y="232"/>
                    <a:pt x="297" y="232"/>
                  </a:cubicBezTo>
                  <a:cubicBezTo>
                    <a:pt x="296" y="233"/>
                    <a:pt x="296" y="233"/>
                    <a:pt x="296" y="233"/>
                  </a:cubicBezTo>
                  <a:cubicBezTo>
                    <a:pt x="295" y="232"/>
                    <a:pt x="295" y="232"/>
                    <a:pt x="295" y="232"/>
                  </a:cubicBezTo>
                  <a:cubicBezTo>
                    <a:pt x="293" y="238"/>
                    <a:pt x="293" y="238"/>
                    <a:pt x="293" y="238"/>
                  </a:cubicBezTo>
                  <a:cubicBezTo>
                    <a:pt x="292" y="240"/>
                    <a:pt x="292" y="241"/>
                    <a:pt x="291" y="243"/>
                  </a:cubicBezTo>
                  <a:cubicBezTo>
                    <a:pt x="292" y="245"/>
                    <a:pt x="292" y="245"/>
                    <a:pt x="294" y="245"/>
                  </a:cubicBezTo>
                  <a:cubicBezTo>
                    <a:pt x="294" y="244"/>
                    <a:pt x="296" y="244"/>
                    <a:pt x="297" y="243"/>
                  </a:cubicBezTo>
                  <a:cubicBezTo>
                    <a:pt x="304" y="235"/>
                    <a:pt x="304" y="235"/>
                    <a:pt x="304" y="235"/>
                  </a:cubicBezTo>
                  <a:cubicBezTo>
                    <a:pt x="304" y="234"/>
                    <a:pt x="305" y="235"/>
                    <a:pt x="305" y="235"/>
                  </a:cubicBezTo>
                  <a:cubicBezTo>
                    <a:pt x="305" y="236"/>
                    <a:pt x="300" y="240"/>
                    <a:pt x="300" y="241"/>
                  </a:cubicBezTo>
                  <a:cubicBezTo>
                    <a:pt x="296" y="245"/>
                    <a:pt x="299" y="243"/>
                    <a:pt x="293" y="247"/>
                  </a:cubicBezTo>
                  <a:cubicBezTo>
                    <a:pt x="291" y="247"/>
                    <a:pt x="290" y="246"/>
                    <a:pt x="289" y="246"/>
                  </a:cubicBezTo>
                  <a:cubicBezTo>
                    <a:pt x="289" y="248"/>
                    <a:pt x="289" y="248"/>
                    <a:pt x="286" y="248"/>
                  </a:cubicBezTo>
                  <a:cubicBezTo>
                    <a:pt x="281" y="251"/>
                    <a:pt x="284" y="251"/>
                    <a:pt x="281" y="254"/>
                  </a:cubicBezTo>
                  <a:cubicBezTo>
                    <a:pt x="280" y="255"/>
                    <a:pt x="278" y="255"/>
                    <a:pt x="278" y="257"/>
                  </a:cubicBezTo>
                  <a:cubicBezTo>
                    <a:pt x="282" y="262"/>
                    <a:pt x="282" y="262"/>
                    <a:pt x="282" y="262"/>
                  </a:cubicBezTo>
                  <a:cubicBezTo>
                    <a:pt x="282" y="263"/>
                    <a:pt x="284" y="265"/>
                    <a:pt x="284" y="267"/>
                  </a:cubicBezTo>
                  <a:cubicBezTo>
                    <a:pt x="285" y="268"/>
                    <a:pt x="291" y="276"/>
                    <a:pt x="292" y="278"/>
                  </a:cubicBezTo>
                  <a:cubicBezTo>
                    <a:pt x="292" y="279"/>
                    <a:pt x="280" y="283"/>
                    <a:pt x="279" y="284"/>
                  </a:cubicBezTo>
                  <a:cubicBezTo>
                    <a:pt x="272" y="287"/>
                    <a:pt x="272" y="287"/>
                    <a:pt x="272" y="287"/>
                  </a:cubicBezTo>
                  <a:cubicBezTo>
                    <a:pt x="271" y="288"/>
                    <a:pt x="269" y="289"/>
                    <a:pt x="270" y="293"/>
                  </a:cubicBezTo>
                  <a:cubicBezTo>
                    <a:pt x="271" y="295"/>
                    <a:pt x="276" y="313"/>
                    <a:pt x="276" y="314"/>
                  </a:cubicBezTo>
                  <a:cubicBezTo>
                    <a:pt x="277" y="314"/>
                    <a:pt x="276" y="313"/>
                    <a:pt x="278" y="312"/>
                  </a:cubicBezTo>
                  <a:cubicBezTo>
                    <a:pt x="299" y="273"/>
                    <a:pt x="299" y="273"/>
                    <a:pt x="299" y="273"/>
                  </a:cubicBezTo>
                  <a:cubicBezTo>
                    <a:pt x="300" y="273"/>
                    <a:pt x="301" y="272"/>
                    <a:pt x="302" y="271"/>
                  </a:cubicBezTo>
                  <a:cubicBezTo>
                    <a:pt x="307" y="270"/>
                    <a:pt x="307" y="270"/>
                    <a:pt x="307" y="270"/>
                  </a:cubicBezTo>
                  <a:cubicBezTo>
                    <a:pt x="307" y="268"/>
                    <a:pt x="307" y="268"/>
                    <a:pt x="308" y="267"/>
                  </a:cubicBezTo>
                  <a:cubicBezTo>
                    <a:pt x="313" y="220"/>
                    <a:pt x="313" y="220"/>
                    <a:pt x="313" y="220"/>
                  </a:cubicBezTo>
                  <a:cubicBezTo>
                    <a:pt x="313" y="219"/>
                    <a:pt x="313" y="220"/>
                    <a:pt x="313" y="219"/>
                  </a:cubicBezTo>
                  <a:cubicBezTo>
                    <a:pt x="311" y="217"/>
                    <a:pt x="311" y="217"/>
                    <a:pt x="309" y="216"/>
                  </a:cubicBezTo>
                  <a:cubicBezTo>
                    <a:pt x="300" y="215"/>
                    <a:pt x="300" y="215"/>
                    <a:pt x="300" y="215"/>
                  </a:cubicBezTo>
                  <a:cubicBezTo>
                    <a:pt x="298" y="215"/>
                    <a:pt x="297" y="214"/>
                    <a:pt x="294" y="213"/>
                  </a:cubicBezTo>
                  <a:cubicBezTo>
                    <a:pt x="289" y="210"/>
                    <a:pt x="275" y="203"/>
                    <a:pt x="271" y="202"/>
                  </a:cubicBezTo>
                  <a:cubicBezTo>
                    <a:pt x="272" y="199"/>
                    <a:pt x="275" y="194"/>
                    <a:pt x="276" y="191"/>
                  </a:cubicBezTo>
                  <a:cubicBezTo>
                    <a:pt x="275" y="190"/>
                    <a:pt x="272" y="186"/>
                    <a:pt x="272" y="185"/>
                  </a:cubicBezTo>
                  <a:cubicBezTo>
                    <a:pt x="271" y="182"/>
                    <a:pt x="273" y="180"/>
                    <a:pt x="275" y="176"/>
                  </a:cubicBezTo>
                  <a:cubicBezTo>
                    <a:pt x="277" y="172"/>
                    <a:pt x="275" y="161"/>
                    <a:pt x="276" y="158"/>
                  </a:cubicBezTo>
                  <a:cubicBezTo>
                    <a:pt x="276" y="158"/>
                    <a:pt x="269" y="157"/>
                    <a:pt x="267" y="156"/>
                  </a:cubicBezTo>
                  <a:cubicBezTo>
                    <a:pt x="266" y="157"/>
                    <a:pt x="259" y="163"/>
                    <a:pt x="259" y="164"/>
                  </a:cubicBezTo>
                  <a:cubicBezTo>
                    <a:pt x="260" y="164"/>
                    <a:pt x="260" y="164"/>
                    <a:pt x="259" y="165"/>
                  </a:cubicBezTo>
                  <a:cubicBezTo>
                    <a:pt x="259" y="164"/>
                    <a:pt x="259" y="164"/>
                    <a:pt x="259" y="164"/>
                  </a:cubicBezTo>
                  <a:cubicBezTo>
                    <a:pt x="259" y="163"/>
                    <a:pt x="267" y="155"/>
                    <a:pt x="267" y="155"/>
                  </a:cubicBezTo>
                  <a:cubicBezTo>
                    <a:pt x="267" y="155"/>
                    <a:pt x="269" y="156"/>
                    <a:pt x="271" y="157"/>
                  </a:cubicBezTo>
                  <a:cubicBezTo>
                    <a:pt x="273" y="156"/>
                    <a:pt x="275" y="157"/>
                    <a:pt x="277" y="158"/>
                  </a:cubicBezTo>
                  <a:cubicBezTo>
                    <a:pt x="277" y="159"/>
                    <a:pt x="278" y="160"/>
                    <a:pt x="277" y="161"/>
                  </a:cubicBezTo>
                  <a:cubicBezTo>
                    <a:pt x="277" y="165"/>
                    <a:pt x="278" y="170"/>
                    <a:pt x="277" y="174"/>
                  </a:cubicBezTo>
                  <a:cubicBezTo>
                    <a:pt x="277" y="176"/>
                    <a:pt x="274" y="180"/>
                    <a:pt x="274" y="182"/>
                  </a:cubicBezTo>
                  <a:cubicBezTo>
                    <a:pt x="274" y="184"/>
                    <a:pt x="276" y="187"/>
                    <a:pt x="278" y="189"/>
                  </a:cubicBezTo>
                  <a:cubicBezTo>
                    <a:pt x="279" y="186"/>
                    <a:pt x="280" y="184"/>
                    <a:pt x="282" y="181"/>
                  </a:cubicBezTo>
                  <a:cubicBezTo>
                    <a:pt x="284" y="179"/>
                    <a:pt x="285" y="177"/>
                    <a:pt x="287" y="174"/>
                  </a:cubicBezTo>
                  <a:cubicBezTo>
                    <a:pt x="292" y="166"/>
                    <a:pt x="292" y="169"/>
                    <a:pt x="289" y="160"/>
                  </a:cubicBezTo>
                  <a:cubicBezTo>
                    <a:pt x="287" y="155"/>
                    <a:pt x="288" y="157"/>
                    <a:pt x="281" y="152"/>
                  </a:cubicBezTo>
                  <a:cubicBezTo>
                    <a:pt x="280" y="151"/>
                    <a:pt x="279" y="151"/>
                    <a:pt x="277" y="150"/>
                  </a:cubicBezTo>
                  <a:cubicBezTo>
                    <a:pt x="276" y="149"/>
                    <a:pt x="271" y="150"/>
                    <a:pt x="269" y="150"/>
                  </a:cubicBezTo>
                  <a:cubicBezTo>
                    <a:pt x="262" y="151"/>
                    <a:pt x="256" y="152"/>
                    <a:pt x="249" y="151"/>
                  </a:cubicBezTo>
                  <a:cubicBezTo>
                    <a:pt x="240" y="152"/>
                    <a:pt x="244" y="152"/>
                    <a:pt x="238" y="148"/>
                  </a:cubicBezTo>
                  <a:cubicBezTo>
                    <a:pt x="237" y="147"/>
                    <a:pt x="235" y="146"/>
                    <a:pt x="234" y="145"/>
                  </a:cubicBezTo>
                  <a:cubicBezTo>
                    <a:pt x="233" y="145"/>
                    <a:pt x="223" y="145"/>
                    <a:pt x="222" y="146"/>
                  </a:cubicBezTo>
                  <a:cubicBezTo>
                    <a:pt x="219" y="145"/>
                    <a:pt x="220" y="145"/>
                    <a:pt x="216" y="150"/>
                  </a:cubicBezTo>
                  <a:cubicBezTo>
                    <a:pt x="215" y="151"/>
                    <a:pt x="214" y="152"/>
                    <a:pt x="213" y="154"/>
                  </a:cubicBezTo>
                  <a:cubicBezTo>
                    <a:pt x="211" y="156"/>
                    <a:pt x="212" y="155"/>
                    <a:pt x="207" y="156"/>
                  </a:cubicBezTo>
                  <a:cubicBezTo>
                    <a:pt x="206" y="157"/>
                    <a:pt x="206" y="157"/>
                    <a:pt x="205" y="156"/>
                  </a:cubicBezTo>
                  <a:cubicBezTo>
                    <a:pt x="204" y="157"/>
                    <a:pt x="204" y="157"/>
                    <a:pt x="203" y="157"/>
                  </a:cubicBezTo>
                  <a:cubicBezTo>
                    <a:pt x="202" y="159"/>
                    <a:pt x="200" y="165"/>
                    <a:pt x="200" y="166"/>
                  </a:cubicBezTo>
                  <a:cubicBezTo>
                    <a:pt x="194" y="168"/>
                    <a:pt x="194" y="168"/>
                    <a:pt x="194" y="168"/>
                  </a:cubicBezTo>
                  <a:cubicBezTo>
                    <a:pt x="195" y="167"/>
                    <a:pt x="198" y="166"/>
                    <a:pt x="199" y="164"/>
                  </a:cubicBezTo>
                  <a:cubicBezTo>
                    <a:pt x="201" y="163"/>
                    <a:pt x="201" y="158"/>
                    <a:pt x="202" y="156"/>
                  </a:cubicBezTo>
                  <a:cubicBezTo>
                    <a:pt x="210" y="154"/>
                    <a:pt x="210" y="154"/>
                    <a:pt x="210" y="154"/>
                  </a:cubicBezTo>
                  <a:cubicBezTo>
                    <a:pt x="212" y="153"/>
                    <a:pt x="214" y="149"/>
                    <a:pt x="216" y="147"/>
                  </a:cubicBezTo>
                  <a:cubicBezTo>
                    <a:pt x="218" y="143"/>
                    <a:pt x="218" y="143"/>
                    <a:pt x="218" y="143"/>
                  </a:cubicBezTo>
                  <a:cubicBezTo>
                    <a:pt x="219" y="142"/>
                    <a:pt x="219" y="143"/>
                    <a:pt x="222" y="143"/>
                  </a:cubicBezTo>
                  <a:cubicBezTo>
                    <a:pt x="224" y="143"/>
                    <a:pt x="234" y="142"/>
                    <a:pt x="235" y="142"/>
                  </a:cubicBezTo>
                  <a:cubicBezTo>
                    <a:pt x="236" y="143"/>
                    <a:pt x="236" y="143"/>
                    <a:pt x="237" y="143"/>
                  </a:cubicBezTo>
                  <a:cubicBezTo>
                    <a:pt x="239" y="145"/>
                    <a:pt x="240" y="145"/>
                    <a:pt x="242" y="146"/>
                  </a:cubicBezTo>
                  <a:cubicBezTo>
                    <a:pt x="244" y="148"/>
                    <a:pt x="245" y="147"/>
                    <a:pt x="250" y="146"/>
                  </a:cubicBezTo>
                  <a:cubicBezTo>
                    <a:pt x="264" y="145"/>
                    <a:pt x="264" y="145"/>
                    <a:pt x="264" y="145"/>
                  </a:cubicBezTo>
                  <a:cubicBezTo>
                    <a:pt x="265" y="145"/>
                    <a:pt x="268" y="144"/>
                    <a:pt x="269" y="145"/>
                  </a:cubicBezTo>
                  <a:cubicBezTo>
                    <a:pt x="269" y="144"/>
                    <a:pt x="267" y="142"/>
                    <a:pt x="267" y="141"/>
                  </a:cubicBezTo>
                  <a:cubicBezTo>
                    <a:pt x="266" y="139"/>
                    <a:pt x="265" y="139"/>
                    <a:pt x="262" y="138"/>
                  </a:cubicBezTo>
                  <a:cubicBezTo>
                    <a:pt x="258" y="137"/>
                    <a:pt x="258" y="138"/>
                    <a:pt x="253" y="139"/>
                  </a:cubicBezTo>
                  <a:cubicBezTo>
                    <a:pt x="251" y="139"/>
                    <a:pt x="250" y="138"/>
                    <a:pt x="248" y="137"/>
                  </a:cubicBezTo>
                  <a:cubicBezTo>
                    <a:pt x="242" y="134"/>
                    <a:pt x="242" y="134"/>
                    <a:pt x="242" y="134"/>
                  </a:cubicBezTo>
                  <a:cubicBezTo>
                    <a:pt x="242" y="132"/>
                    <a:pt x="242" y="132"/>
                    <a:pt x="241" y="130"/>
                  </a:cubicBezTo>
                  <a:cubicBezTo>
                    <a:pt x="241" y="129"/>
                    <a:pt x="240" y="127"/>
                    <a:pt x="240" y="126"/>
                  </a:cubicBezTo>
                  <a:cubicBezTo>
                    <a:pt x="240" y="126"/>
                    <a:pt x="234" y="127"/>
                    <a:pt x="233" y="127"/>
                  </a:cubicBezTo>
                  <a:cubicBezTo>
                    <a:pt x="231" y="128"/>
                    <a:pt x="226" y="127"/>
                    <a:pt x="224" y="126"/>
                  </a:cubicBezTo>
                  <a:cubicBezTo>
                    <a:pt x="220" y="125"/>
                    <a:pt x="218" y="123"/>
                    <a:pt x="216" y="123"/>
                  </a:cubicBezTo>
                  <a:cubicBezTo>
                    <a:pt x="211" y="119"/>
                    <a:pt x="211" y="119"/>
                    <a:pt x="211" y="119"/>
                  </a:cubicBezTo>
                  <a:cubicBezTo>
                    <a:pt x="210" y="117"/>
                    <a:pt x="210" y="117"/>
                    <a:pt x="209" y="117"/>
                  </a:cubicBezTo>
                  <a:cubicBezTo>
                    <a:pt x="207" y="120"/>
                    <a:pt x="201" y="115"/>
                    <a:pt x="199" y="115"/>
                  </a:cubicBezTo>
                  <a:cubicBezTo>
                    <a:pt x="191" y="106"/>
                    <a:pt x="191" y="106"/>
                    <a:pt x="191" y="106"/>
                  </a:cubicBezTo>
                  <a:cubicBezTo>
                    <a:pt x="192" y="107"/>
                    <a:pt x="202" y="117"/>
                    <a:pt x="207" y="116"/>
                  </a:cubicBezTo>
                  <a:cubicBezTo>
                    <a:pt x="208" y="117"/>
                    <a:pt x="209" y="116"/>
                    <a:pt x="209" y="116"/>
                  </a:cubicBezTo>
                  <a:cubicBezTo>
                    <a:pt x="211" y="116"/>
                    <a:pt x="212" y="117"/>
                    <a:pt x="214" y="117"/>
                  </a:cubicBezTo>
                  <a:cubicBezTo>
                    <a:pt x="219" y="121"/>
                    <a:pt x="220" y="123"/>
                    <a:pt x="226" y="124"/>
                  </a:cubicBezTo>
                  <a:cubicBezTo>
                    <a:pt x="233" y="125"/>
                    <a:pt x="231" y="124"/>
                    <a:pt x="239" y="121"/>
                  </a:cubicBezTo>
                  <a:cubicBezTo>
                    <a:pt x="240" y="122"/>
                    <a:pt x="241" y="121"/>
                    <a:pt x="242" y="120"/>
                  </a:cubicBezTo>
                  <a:cubicBezTo>
                    <a:pt x="244" y="121"/>
                    <a:pt x="244" y="123"/>
                    <a:pt x="244" y="123"/>
                  </a:cubicBezTo>
                  <a:cubicBezTo>
                    <a:pt x="246" y="129"/>
                    <a:pt x="246" y="129"/>
                    <a:pt x="246" y="129"/>
                  </a:cubicBezTo>
                  <a:cubicBezTo>
                    <a:pt x="246" y="130"/>
                    <a:pt x="249" y="131"/>
                    <a:pt x="249" y="131"/>
                  </a:cubicBezTo>
                  <a:cubicBezTo>
                    <a:pt x="254" y="134"/>
                    <a:pt x="253" y="133"/>
                    <a:pt x="259" y="131"/>
                  </a:cubicBezTo>
                  <a:cubicBezTo>
                    <a:pt x="261" y="131"/>
                    <a:pt x="264" y="133"/>
                    <a:pt x="267" y="133"/>
                  </a:cubicBezTo>
                  <a:cubicBezTo>
                    <a:pt x="270" y="134"/>
                    <a:pt x="270" y="134"/>
                    <a:pt x="272" y="137"/>
                  </a:cubicBezTo>
                  <a:cubicBezTo>
                    <a:pt x="276" y="143"/>
                    <a:pt x="276" y="143"/>
                    <a:pt x="276" y="143"/>
                  </a:cubicBezTo>
                  <a:cubicBezTo>
                    <a:pt x="278" y="146"/>
                    <a:pt x="280" y="144"/>
                    <a:pt x="283" y="147"/>
                  </a:cubicBezTo>
                  <a:cubicBezTo>
                    <a:pt x="284" y="147"/>
                    <a:pt x="292" y="152"/>
                    <a:pt x="293" y="152"/>
                  </a:cubicBezTo>
                  <a:cubicBezTo>
                    <a:pt x="294" y="152"/>
                    <a:pt x="294" y="155"/>
                    <a:pt x="294" y="155"/>
                  </a:cubicBezTo>
                  <a:cubicBezTo>
                    <a:pt x="295" y="156"/>
                    <a:pt x="295" y="156"/>
                    <a:pt x="295" y="157"/>
                  </a:cubicBezTo>
                  <a:cubicBezTo>
                    <a:pt x="296" y="161"/>
                    <a:pt x="296" y="161"/>
                    <a:pt x="296" y="161"/>
                  </a:cubicBezTo>
                  <a:cubicBezTo>
                    <a:pt x="297" y="161"/>
                    <a:pt x="297" y="161"/>
                    <a:pt x="297" y="162"/>
                  </a:cubicBezTo>
                  <a:cubicBezTo>
                    <a:pt x="299" y="168"/>
                    <a:pt x="301" y="167"/>
                    <a:pt x="297" y="173"/>
                  </a:cubicBezTo>
                  <a:cubicBezTo>
                    <a:pt x="291" y="183"/>
                    <a:pt x="291" y="183"/>
                    <a:pt x="291" y="183"/>
                  </a:cubicBezTo>
                  <a:cubicBezTo>
                    <a:pt x="290" y="185"/>
                    <a:pt x="288" y="187"/>
                    <a:pt x="288" y="189"/>
                  </a:cubicBezTo>
                  <a:cubicBezTo>
                    <a:pt x="286" y="192"/>
                    <a:pt x="285" y="195"/>
                    <a:pt x="284" y="198"/>
                  </a:cubicBezTo>
                  <a:cubicBezTo>
                    <a:pt x="285" y="198"/>
                    <a:pt x="286" y="198"/>
                    <a:pt x="289" y="199"/>
                  </a:cubicBezTo>
                  <a:cubicBezTo>
                    <a:pt x="299" y="203"/>
                    <a:pt x="299" y="203"/>
                    <a:pt x="299" y="203"/>
                  </a:cubicBezTo>
                  <a:cubicBezTo>
                    <a:pt x="301" y="203"/>
                    <a:pt x="302" y="204"/>
                    <a:pt x="304" y="204"/>
                  </a:cubicBezTo>
                  <a:cubicBezTo>
                    <a:pt x="303" y="203"/>
                    <a:pt x="299" y="197"/>
                    <a:pt x="299" y="196"/>
                  </a:cubicBezTo>
                  <a:cubicBezTo>
                    <a:pt x="298" y="195"/>
                    <a:pt x="297" y="193"/>
                    <a:pt x="297" y="193"/>
                  </a:cubicBezTo>
                  <a:cubicBezTo>
                    <a:pt x="298" y="191"/>
                    <a:pt x="298" y="190"/>
                    <a:pt x="299" y="188"/>
                  </a:cubicBezTo>
                  <a:cubicBezTo>
                    <a:pt x="308" y="165"/>
                    <a:pt x="308" y="165"/>
                    <a:pt x="308" y="165"/>
                  </a:cubicBezTo>
                  <a:cubicBezTo>
                    <a:pt x="309" y="163"/>
                    <a:pt x="309" y="161"/>
                    <a:pt x="311" y="158"/>
                  </a:cubicBezTo>
                  <a:cubicBezTo>
                    <a:pt x="312" y="157"/>
                    <a:pt x="311" y="158"/>
                    <a:pt x="312" y="157"/>
                  </a:cubicBezTo>
                  <a:cubicBezTo>
                    <a:pt x="311" y="156"/>
                    <a:pt x="311" y="156"/>
                    <a:pt x="310" y="156"/>
                  </a:cubicBezTo>
                  <a:cubicBezTo>
                    <a:pt x="310" y="157"/>
                    <a:pt x="309" y="158"/>
                    <a:pt x="308" y="159"/>
                  </a:cubicBezTo>
                  <a:cubicBezTo>
                    <a:pt x="306" y="159"/>
                    <a:pt x="304" y="157"/>
                    <a:pt x="302" y="156"/>
                  </a:cubicBezTo>
                  <a:cubicBezTo>
                    <a:pt x="298" y="155"/>
                    <a:pt x="299" y="155"/>
                    <a:pt x="298" y="153"/>
                  </a:cubicBezTo>
                  <a:cubicBezTo>
                    <a:pt x="297" y="151"/>
                    <a:pt x="294" y="144"/>
                    <a:pt x="295" y="143"/>
                  </a:cubicBezTo>
                  <a:cubicBezTo>
                    <a:pt x="293" y="142"/>
                    <a:pt x="293" y="142"/>
                    <a:pt x="291" y="141"/>
                  </a:cubicBezTo>
                  <a:cubicBezTo>
                    <a:pt x="290" y="141"/>
                    <a:pt x="289" y="141"/>
                    <a:pt x="287" y="140"/>
                  </a:cubicBezTo>
                  <a:cubicBezTo>
                    <a:pt x="280" y="138"/>
                    <a:pt x="280" y="138"/>
                    <a:pt x="280" y="138"/>
                  </a:cubicBezTo>
                  <a:cubicBezTo>
                    <a:pt x="281" y="138"/>
                    <a:pt x="294" y="141"/>
                    <a:pt x="295" y="143"/>
                  </a:cubicBezTo>
                  <a:cubicBezTo>
                    <a:pt x="296" y="143"/>
                    <a:pt x="299" y="153"/>
                    <a:pt x="301" y="155"/>
                  </a:cubicBezTo>
                  <a:cubicBezTo>
                    <a:pt x="302" y="155"/>
                    <a:pt x="302" y="155"/>
                    <a:pt x="303" y="155"/>
                  </a:cubicBezTo>
                  <a:cubicBezTo>
                    <a:pt x="305" y="156"/>
                    <a:pt x="307" y="157"/>
                    <a:pt x="308" y="157"/>
                  </a:cubicBezTo>
                  <a:cubicBezTo>
                    <a:pt x="308" y="157"/>
                    <a:pt x="309" y="155"/>
                    <a:pt x="310" y="154"/>
                  </a:cubicBezTo>
                  <a:cubicBezTo>
                    <a:pt x="308" y="154"/>
                    <a:pt x="300" y="146"/>
                    <a:pt x="299" y="144"/>
                  </a:cubicBezTo>
                  <a:cubicBezTo>
                    <a:pt x="297" y="142"/>
                    <a:pt x="292" y="135"/>
                    <a:pt x="289" y="133"/>
                  </a:cubicBezTo>
                  <a:cubicBezTo>
                    <a:pt x="290" y="131"/>
                    <a:pt x="291" y="131"/>
                    <a:pt x="291" y="129"/>
                  </a:cubicBezTo>
                  <a:cubicBezTo>
                    <a:pt x="292" y="128"/>
                    <a:pt x="291" y="127"/>
                    <a:pt x="290" y="126"/>
                  </a:cubicBezTo>
                  <a:cubicBezTo>
                    <a:pt x="280" y="122"/>
                    <a:pt x="280" y="122"/>
                    <a:pt x="280" y="122"/>
                  </a:cubicBezTo>
                  <a:cubicBezTo>
                    <a:pt x="280" y="119"/>
                    <a:pt x="278" y="113"/>
                    <a:pt x="277" y="109"/>
                  </a:cubicBezTo>
                  <a:cubicBezTo>
                    <a:pt x="277" y="108"/>
                    <a:pt x="276" y="106"/>
                    <a:pt x="275" y="106"/>
                  </a:cubicBezTo>
                  <a:cubicBezTo>
                    <a:pt x="274" y="106"/>
                    <a:pt x="265" y="105"/>
                    <a:pt x="265" y="105"/>
                  </a:cubicBezTo>
                  <a:cubicBezTo>
                    <a:pt x="264" y="105"/>
                    <a:pt x="264" y="107"/>
                    <a:pt x="262" y="108"/>
                  </a:cubicBezTo>
                  <a:cubicBezTo>
                    <a:pt x="258" y="113"/>
                    <a:pt x="259" y="111"/>
                    <a:pt x="261" y="115"/>
                  </a:cubicBezTo>
                  <a:cubicBezTo>
                    <a:pt x="261" y="116"/>
                    <a:pt x="261" y="117"/>
                    <a:pt x="262" y="118"/>
                  </a:cubicBezTo>
                  <a:cubicBezTo>
                    <a:pt x="263" y="118"/>
                    <a:pt x="272" y="116"/>
                    <a:pt x="273" y="116"/>
                  </a:cubicBezTo>
                  <a:cubicBezTo>
                    <a:pt x="272" y="114"/>
                    <a:pt x="271" y="111"/>
                    <a:pt x="271" y="109"/>
                  </a:cubicBezTo>
                  <a:cubicBezTo>
                    <a:pt x="270" y="110"/>
                    <a:pt x="268" y="110"/>
                    <a:pt x="267" y="110"/>
                  </a:cubicBezTo>
                  <a:cubicBezTo>
                    <a:pt x="271" y="109"/>
                    <a:pt x="271" y="109"/>
                    <a:pt x="271" y="109"/>
                  </a:cubicBezTo>
                  <a:cubicBezTo>
                    <a:pt x="271" y="110"/>
                    <a:pt x="273" y="115"/>
                    <a:pt x="273" y="116"/>
                  </a:cubicBezTo>
                  <a:cubicBezTo>
                    <a:pt x="273" y="116"/>
                    <a:pt x="269" y="117"/>
                    <a:pt x="267" y="118"/>
                  </a:cubicBezTo>
                  <a:cubicBezTo>
                    <a:pt x="265" y="118"/>
                    <a:pt x="263" y="119"/>
                    <a:pt x="261" y="119"/>
                  </a:cubicBezTo>
                  <a:cubicBezTo>
                    <a:pt x="260" y="118"/>
                    <a:pt x="260" y="115"/>
                    <a:pt x="259" y="114"/>
                  </a:cubicBezTo>
                  <a:cubicBezTo>
                    <a:pt x="258" y="113"/>
                    <a:pt x="257" y="112"/>
                    <a:pt x="259" y="112"/>
                  </a:cubicBezTo>
                  <a:cubicBezTo>
                    <a:pt x="264" y="103"/>
                    <a:pt x="264" y="103"/>
                    <a:pt x="264" y="103"/>
                  </a:cubicBezTo>
                  <a:cubicBezTo>
                    <a:pt x="265" y="103"/>
                    <a:pt x="276" y="104"/>
                    <a:pt x="277" y="104"/>
                  </a:cubicBezTo>
                  <a:cubicBezTo>
                    <a:pt x="278" y="106"/>
                    <a:pt x="280" y="113"/>
                    <a:pt x="281" y="115"/>
                  </a:cubicBezTo>
                  <a:cubicBezTo>
                    <a:pt x="281" y="117"/>
                    <a:pt x="282" y="118"/>
                    <a:pt x="282" y="121"/>
                  </a:cubicBezTo>
                  <a:cubicBezTo>
                    <a:pt x="293" y="124"/>
                    <a:pt x="293" y="124"/>
                    <a:pt x="293" y="124"/>
                  </a:cubicBezTo>
                  <a:cubicBezTo>
                    <a:pt x="293" y="127"/>
                    <a:pt x="293" y="127"/>
                    <a:pt x="293" y="127"/>
                  </a:cubicBezTo>
                  <a:cubicBezTo>
                    <a:pt x="293" y="127"/>
                    <a:pt x="293" y="127"/>
                    <a:pt x="293" y="128"/>
                  </a:cubicBezTo>
                  <a:cubicBezTo>
                    <a:pt x="295" y="125"/>
                    <a:pt x="298" y="119"/>
                    <a:pt x="300" y="117"/>
                  </a:cubicBezTo>
                  <a:cubicBezTo>
                    <a:pt x="301" y="115"/>
                    <a:pt x="301" y="111"/>
                    <a:pt x="303" y="108"/>
                  </a:cubicBezTo>
                  <a:cubicBezTo>
                    <a:pt x="304" y="106"/>
                    <a:pt x="307" y="105"/>
                    <a:pt x="308" y="103"/>
                  </a:cubicBezTo>
                  <a:cubicBezTo>
                    <a:pt x="311" y="102"/>
                    <a:pt x="311" y="102"/>
                    <a:pt x="311" y="102"/>
                  </a:cubicBezTo>
                  <a:cubicBezTo>
                    <a:pt x="314" y="104"/>
                    <a:pt x="314" y="104"/>
                    <a:pt x="314" y="104"/>
                  </a:cubicBezTo>
                  <a:cubicBezTo>
                    <a:pt x="318" y="107"/>
                    <a:pt x="318" y="107"/>
                    <a:pt x="317" y="112"/>
                  </a:cubicBezTo>
                  <a:cubicBezTo>
                    <a:pt x="317" y="113"/>
                    <a:pt x="317" y="115"/>
                    <a:pt x="317" y="116"/>
                  </a:cubicBezTo>
                  <a:cubicBezTo>
                    <a:pt x="317" y="117"/>
                    <a:pt x="317" y="117"/>
                    <a:pt x="317" y="118"/>
                  </a:cubicBezTo>
                  <a:cubicBezTo>
                    <a:pt x="317" y="119"/>
                    <a:pt x="317" y="119"/>
                    <a:pt x="316" y="120"/>
                  </a:cubicBezTo>
                  <a:cubicBezTo>
                    <a:pt x="313" y="122"/>
                    <a:pt x="312" y="122"/>
                    <a:pt x="308" y="119"/>
                  </a:cubicBezTo>
                  <a:cubicBezTo>
                    <a:pt x="306" y="116"/>
                    <a:pt x="306" y="116"/>
                    <a:pt x="306" y="116"/>
                  </a:cubicBezTo>
                  <a:cubicBezTo>
                    <a:pt x="306" y="115"/>
                    <a:pt x="308" y="112"/>
                    <a:pt x="309" y="111"/>
                  </a:cubicBezTo>
                  <a:cubicBezTo>
                    <a:pt x="310" y="111"/>
                    <a:pt x="310" y="111"/>
                    <a:pt x="310" y="111"/>
                  </a:cubicBezTo>
                  <a:cubicBezTo>
                    <a:pt x="309" y="112"/>
                    <a:pt x="308" y="114"/>
                    <a:pt x="307" y="116"/>
                  </a:cubicBezTo>
                  <a:cubicBezTo>
                    <a:pt x="308" y="117"/>
                    <a:pt x="311" y="121"/>
                    <a:pt x="313" y="120"/>
                  </a:cubicBezTo>
                  <a:cubicBezTo>
                    <a:pt x="315" y="120"/>
                    <a:pt x="315" y="120"/>
                    <a:pt x="315" y="120"/>
                  </a:cubicBezTo>
                  <a:cubicBezTo>
                    <a:pt x="315" y="118"/>
                    <a:pt x="315" y="118"/>
                    <a:pt x="315" y="116"/>
                  </a:cubicBezTo>
                  <a:cubicBezTo>
                    <a:pt x="315" y="114"/>
                    <a:pt x="316" y="109"/>
                    <a:pt x="314" y="108"/>
                  </a:cubicBezTo>
                  <a:cubicBezTo>
                    <a:pt x="314" y="107"/>
                    <a:pt x="313" y="107"/>
                    <a:pt x="313" y="107"/>
                  </a:cubicBezTo>
                  <a:cubicBezTo>
                    <a:pt x="312" y="107"/>
                    <a:pt x="312" y="105"/>
                    <a:pt x="311" y="105"/>
                  </a:cubicBezTo>
                  <a:cubicBezTo>
                    <a:pt x="310" y="107"/>
                    <a:pt x="306" y="108"/>
                    <a:pt x="306" y="110"/>
                  </a:cubicBezTo>
                  <a:cubicBezTo>
                    <a:pt x="305" y="111"/>
                    <a:pt x="305" y="116"/>
                    <a:pt x="304" y="118"/>
                  </a:cubicBezTo>
                  <a:cubicBezTo>
                    <a:pt x="304" y="119"/>
                    <a:pt x="301" y="123"/>
                    <a:pt x="301" y="125"/>
                  </a:cubicBezTo>
                  <a:cubicBezTo>
                    <a:pt x="300" y="127"/>
                    <a:pt x="299" y="127"/>
                    <a:pt x="298" y="129"/>
                  </a:cubicBezTo>
                  <a:cubicBezTo>
                    <a:pt x="298" y="130"/>
                    <a:pt x="297" y="131"/>
                    <a:pt x="296" y="132"/>
                  </a:cubicBezTo>
                  <a:cubicBezTo>
                    <a:pt x="298" y="135"/>
                    <a:pt x="302" y="138"/>
                    <a:pt x="304" y="140"/>
                  </a:cubicBezTo>
                  <a:cubicBezTo>
                    <a:pt x="306" y="142"/>
                    <a:pt x="311" y="146"/>
                    <a:pt x="313" y="148"/>
                  </a:cubicBezTo>
                  <a:cubicBezTo>
                    <a:pt x="314" y="146"/>
                    <a:pt x="315" y="144"/>
                    <a:pt x="317" y="142"/>
                  </a:cubicBezTo>
                  <a:cubicBezTo>
                    <a:pt x="319" y="144"/>
                    <a:pt x="321" y="145"/>
                    <a:pt x="323" y="145"/>
                  </a:cubicBezTo>
                  <a:cubicBezTo>
                    <a:pt x="325" y="141"/>
                    <a:pt x="328" y="135"/>
                    <a:pt x="331" y="131"/>
                  </a:cubicBezTo>
                  <a:cubicBezTo>
                    <a:pt x="332" y="129"/>
                    <a:pt x="332" y="129"/>
                    <a:pt x="331" y="127"/>
                  </a:cubicBezTo>
                  <a:cubicBezTo>
                    <a:pt x="331" y="126"/>
                    <a:pt x="331" y="124"/>
                    <a:pt x="330" y="124"/>
                  </a:cubicBezTo>
                  <a:cubicBezTo>
                    <a:pt x="322" y="120"/>
                    <a:pt x="322" y="120"/>
                    <a:pt x="322" y="120"/>
                  </a:cubicBezTo>
                  <a:cubicBezTo>
                    <a:pt x="323" y="118"/>
                    <a:pt x="323" y="115"/>
                    <a:pt x="324" y="112"/>
                  </a:cubicBezTo>
                  <a:cubicBezTo>
                    <a:pt x="323" y="115"/>
                    <a:pt x="323" y="117"/>
                    <a:pt x="322" y="120"/>
                  </a:cubicBezTo>
                  <a:cubicBezTo>
                    <a:pt x="325" y="121"/>
                    <a:pt x="327" y="122"/>
                    <a:pt x="329" y="122"/>
                  </a:cubicBezTo>
                  <a:cubicBezTo>
                    <a:pt x="332" y="123"/>
                    <a:pt x="332" y="124"/>
                    <a:pt x="333" y="127"/>
                  </a:cubicBezTo>
                  <a:cubicBezTo>
                    <a:pt x="333" y="126"/>
                    <a:pt x="333" y="125"/>
                    <a:pt x="333" y="125"/>
                  </a:cubicBezTo>
                  <a:cubicBezTo>
                    <a:pt x="331" y="120"/>
                    <a:pt x="332" y="114"/>
                    <a:pt x="330" y="109"/>
                  </a:cubicBezTo>
                  <a:cubicBezTo>
                    <a:pt x="329" y="106"/>
                    <a:pt x="331" y="104"/>
                    <a:pt x="329" y="101"/>
                  </a:cubicBezTo>
                  <a:cubicBezTo>
                    <a:pt x="326" y="99"/>
                    <a:pt x="325" y="96"/>
                    <a:pt x="323" y="94"/>
                  </a:cubicBezTo>
                  <a:cubicBezTo>
                    <a:pt x="320" y="95"/>
                    <a:pt x="315" y="97"/>
                    <a:pt x="311" y="98"/>
                  </a:cubicBezTo>
                  <a:cubicBezTo>
                    <a:pt x="310" y="99"/>
                    <a:pt x="311" y="99"/>
                    <a:pt x="310" y="99"/>
                  </a:cubicBezTo>
                  <a:cubicBezTo>
                    <a:pt x="307" y="98"/>
                    <a:pt x="304" y="97"/>
                    <a:pt x="301" y="96"/>
                  </a:cubicBezTo>
                  <a:cubicBezTo>
                    <a:pt x="300" y="99"/>
                    <a:pt x="299" y="102"/>
                    <a:pt x="297" y="106"/>
                  </a:cubicBezTo>
                  <a:cubicBezTo>
                    <a:pt x="298" y="107"/>
                    <a:pt x="297" y="107"/>
                    <a:pt x="297" y="108"/>
                  </a:cubicBezTo>
                  <a:cubicBezTo>
                    <a:pt x="295" y="109"/>
                    <a:pt x="294" y="110"/>
                    <a:pt x="292" y="111"/>
                  </a:cubicBezTo>
                  <a:cubicBezTo>
                    <a:pt x="291" y="112"/>
                    <a:pt x="289" y="114"/>
                    <a:pt x="288" y="114"/>
                  </a:cubicBezTo>
                  <a:cubicBezTo>
                    <a:pt x="287" y="112"/>
                    <a:pt x="288" y="111"/>
                    <a:pt x="287" y="111"/>
                  </a:cubicBezTo>
                  <a:cubicBezTo>
                    <a:pt x="284" y="103"/>
                    <a:pt x="284" y="103"/>
                    <a:pt x="284" y="103"/>
                  </a:cubicBezTo>
                  <a:cubicBezTo>
                    <a:pt x="281" y="94"/>
                    <a:pt x="284" y="97"/>
                    <a:pt x="286" y="90"/>
                  </a:cubicBezTo>
                  <a:cubicBezTo>
                    <a:pt x="276" y="87"/>
                    <a:pt x="276" y="87"/>
                    <a:pt x="276" y="87"/>
                  </a:cubicBezTo>
                  <a:cubicBezTo>
                    <a:pt x="270" y="92"/>
                    <a:pt x="270" y="92"/>
                    <a:pt x="270" y="92"/>
                  </a:cubicBezTo>
                  <a:cubicBezTo>
                    <a:pt x="269" y="93"/>
                    <a:pt x="269" y="93"/>
                    <a:pt x="268" y="92"/>
                  </a:cubicBezTo>
                  <a:cubicBezTo>
                    <a:pt x="266" y="92"/>
                    <a:pt x="258" y="91"/>
                    <a:pt x="257" y="90"/>
                  </a:cubicBezTo>
                  <a:cubicBezTo>
                    <a:pt x="256" y="90"/>
                    <a:pt x="255" y="89"/>
                    <a:pt x="255" y="89"/>
                  </a:cubicBezTo>
                  <a:cubicBezTo>
                    <a:pt x="252" y="86"/>
                    <a:pt x="248" y="84"/>
                    <a:pt x="245" y="80"/>
                  </a:cubicBezTo>
                  <a:cubicBezTo>
                    <a:pt x="244" y="79"/>
                    <a:pt x="242" y="78"/>
                    <a:pt x="243" y="76"/>
                  </a:cubicBezTo>
                  <a:cubicBezTo>
                    <a:pt x="245" y="73"/>
                    <a:pt x="247" y="69"/>
                    <a:pt x="249" y="66"/>
                  </a:cubicBezTo>
                  <a:cubicBezTo>
                    <a:pt x="252" y="60"/>
                    <a:pt x="250" y="60"/>
                    <a:pt x="256" y="60"/>
                  </a:cubicBezTo>
                  <a:cubicBezTo>
                    <a:pt x="262" y="59"/>
                    <a:pt x="260" y="58"/>
                    <a:pt x="264" y="63"/>
                  </a:cubicBezTo>
                  <a:cubicBezTo>
                    <a:pt x="267" y="65"/>
                    <a:pt x="270" y="67"/>
                    <a:pt x="272" y="69"/>
                  </a:cubicBezTo>
                  <a:cubicBezTo>
                    <a:pt x="264" y="80"/>
                    <a:pt x="264" y="80"/>
                    <a:pt x="264" y="80"/>
                  </a:cubicBezTo>
                  <a:cubicBezTo>
                    <a:pt x="257" y="78"/>
                    <a:pt x="257" y="78"/>
                    <a:pt x="257" y="78"/>
                  </a:cubicBezTo>
                  <a:cubicBezTo>
                    <a:pt x="256" y="78"/>
                    <a:pt x="256" y="79"/>
                    <a:pt x="255" y="78"/>
                  </a:cubicBezTo>
                  <a:cubicBezTo>
                    <a:pt x="255" y="77"/>
                    <a:pt x="256" y="72"/>
                    <a:pt x="256" y="70"/>
                  </a:cubicBezTo>
                  <a:cubicBezTo>
                    <a:pt x="256" y="72"/>
                    <a:pt x="256" y="75"/>
                    <a:pt x="255" y="77"/>
                  </a:cubicBezTo>
                  <a:cubicBezTo>
                    <a:pt x="256" y="78"/>
                    <a:pt x="262" y="80"/>
                    <a:pt x="264" y="80"/>
                  </a:cubicBezTo>
                  <a:cubicBezTo>
                    <a:pt x="265" y="77"/>
                    <a:pt x="269" y="72"/>
                    <a:pt x="271" y="69"/>
                  </a:cubicBezTo>
                  <a:cubicBezTo>
                    <a:pt x="268" y="67"/>
                    <a:pt x="266" y="65"/>
                    <a:pt x="264" y="64"/>
                  </a:cubicBezTo>
                  <a:cubicBezTo>
                    <a:pt x="260" y="60"/>
                    <a:pt x="262" y="61"/>
                    <a:pt x="256" y="62"/>
                  </a:cubicBezTo>
                  <a:cubicBezTo>
                    <a:pt x="255" y="62"/>
                    <a:pt x="255" y="62"/>
                    <a:pt x="255" y="62"/>
                  </a:cubicBezTo>
                  <a:cubicBezTo>
                    <a:pt x="253" y="62"/>
                    <a:pt x="253" y="62"/>
                    <a:pt x="252" y="63"/>
                  </a:cubicBezTo>
                  <a:cubicBezTo>
                    <a:pt x="252" y="64"/>
                    <a:pt x="251" y="66"/>
                    <a:pt x="250" y="68"/>
                  </a:cubicBezTo>
                  <a:cubicBezTo>
                    <a:pt x="250" y="69"/>
                    <a:pt x="248" y="70"/>
                    <a:pt x="248" y="72"/>
                  </a:cubicBezTo>
                  <a:cubicBezTo>
                    <a:pt x="247" y="73"/>
                    <a:pt x="247" y="75"/>
                    <a:pt x="246" y="77"/>
                  </a:cubicBezTo>
                  <a:cubicBezTo>
                    <a:pt x="247" y="78"/>
                    <a:pt x="248" y="79"/>
                    <a:pt x="249" y="79"/>
                  </a:cubicBezTo>
                  <a:cubicBezTo>
                    <a:pt x="250" y="81"/>
                    <a:pt x="258" y="87"/>
                    <a:pt x="259" y="87"/>
                  </a:cubicBezTo>
                  <a:cubicBezTo>
                    <a:pt x="261" y="88"/>
                    <a:pt x="268" y="89"/>
                    <a:pt x="269" y="89"/>
                  </a:cubicBezTo>
                  <a:cubicBezTo>
                    <a:pt x="269" y="88"/>
                    <a:pt x="274" y="83"/>
                    <a:pt x="275" y="82"/>
                  </a:cubicBezTo>
                  <a:cubicBezTo>
                    <a:pt x="292" y="88"/>
                    <a:pt x="292" y="88"/>
                    <a:pt x="292" y="88"/>
                  </a:cubicBezTo>
                  <a:cubicBezTo>
                    <a:pt x="292" y="90"/>
                    <a:pt x="288" y="96"/>
                    <a:pt x="288" y="97"/>
                  </a:cubicBezTo>
                  <a:cubicBezTo>
                    <a:pt x="287" y="99"/>
                    <a:pt x="289" y="102"/>
                    <a:pt x="289" y="103"/>
                  </a:cubicBezTo>
                  <a:cubicBezTo>
                    <a:pt x="290" y="105"/>
                    <a:pt x="290" y="105"/>
                    <a:pt x="291" y="105"/>
                  </a:cubicBezTo>
                  <a:cubicBezTo>
                    <a:pt x="292" y="103"/>
                    <a:pt x="292" y="105"/>
                    <a:pt x="293" y="101"/>
                  </a:cubicBezTo>
                  <a:cubicBezTo>
                    <a:pt x="293" y="99"/>
                    <a:pt x="294" y="97"/>
                    <a:pt x="294" y="95"/>
                  </a:cubicBezTo>
                  <a:cubicBezTo>
                    <a:pt x="295" y="93"/>
                    <a:pt x="295" y="94"/>
                    <a:pt x="295" y="92"/>
                  </a:cubicBezTo>
                  <a:cubicBezTo>
                    <a:pt x="295" y="92"/>
                    <a:pt x="296" y="91"/>
                    <a:pt x="296" y="90"/>
                  </a:cubicBezTo>
                  <a:cubicBezTo>
                    <a:pt x="296" y="89"/>
                    <a:pt x="296" y="89"/>
                    <a:pt x="297" y="88"/>
                  </a:cubicBezTo>
                  <a:cubicBezTo>
                    <a:pt x="299" y="89"/>
                    <a:pt x="309" y="92"/>
                    <a:pt x="310" y="92"/>
                  </a:cubicBezTo>
                  <a:cubicBezTo>
                    <a:pt x="311" y="92"/>
                    <a:pt x="318" y="88"/>
                    <a:pt x="319" y="88"/>
                  </a:cubicBezTo>
                  <a:cubicBezTo>
                    <a:pt x="317" y="86"/>
                    <a:pt x="316" y="84"/>
                    <a:pt x="315" y="83"/>
                  </a:cubicBezTo>
                  <a:cubicBezTo>
                    <a:pt x="316" y="76"/>
                    <a:pt x="316" y="76"/>
                    <a:pt x="316" y="76"/>
                  </a:cubicBezTo>
                  <a:cubicBezTo>
                    <a:pt x="317" y="74"/>
                    <a:pt x="318" y="72"/>
                    <a:pt x="318" y="70"/>
                  </a:cubicBezTo>
                  <a:cubicBezTo>
                    <a:pt x="322" y="56"/>
                    <a:pt x="322" y="56"/>
                    <a:pt x="322" y="56"/>
                  </a:cubicBezTo>
                  <a:cubicBezTo>
                    <a:pt x="323" y="52"/>
                    <a:pt x="325" y="49"/>
                    <a:pt x="328" y="45"/>
                  </a:cubicBezTo>
                  <a:cubicBezTo>
                    <a:pt x="332" y="39"/>
                    <a:pt x="332" y="40"/>
                    <a:pt x="335" y="34"/>
                  </a:cubicBezTo>
                  <a:cubicBezTo>
                    <a:pt x="335" y="33"/>
                    <a:pt x="335" y="33"/>
                    <a:pt x="336" y="31"/>
                  </a:cubicBezTo>
                  <a:cubicBezTo>
                    <a:pt x="336" y="30"/>
                    <a:pt x="336" y="30"/>
                    <a:pt x="336" y="30"/>
                  </a:cubicBezTo>
                  <a:cubicBezTo>
                    <a:pt x="338" y="29"/>
                    <a:pt x="337" y="24"/>
                    <a:pt x="337" y="22"/>
                  </a:cubicBezTo>
                  <a:cubicBezTo>
                    <a:pt x="338" y="13"/>
                    <a:pt x="338" y="12"/>
                    <a:pt x="345" y="8"/>
                  </a:cubicBezTo>
                  <a:cubicBezTo>
                    <a:pt x="346" y="8"/>
                    <a:pt x="348" y="6"/>
                    <a:pt x="350" y="6"/>
                  </a:cubicBezTo>
                  <a:cubicBezTo>
                    <a:pt x="351" y="5"/>
                    <a:pt x="358" y="1"/>
                    <a:pt x="359" y="0"/>
                  </a:cubicBezTo>
                  <a:cubicBezTo>
                    <a:pt x="362" y="1"/>
                    <a:pt x="364" y="3"/>
                    <a:pt x="367" y="4"/>
                  </a:cubicBezTo>
                  <a:cubicBezTo>
                    <a:pt x="369" y="4"/>
                    <a:pt x="375" y="7"/>
                    <a:pt x="376" y="8"/>
                  </a:cubicBezTo>
                  <a:cubicBezTo>
                    <a:pt x="376" y="9"/>
                    <a:pt x="379" y="25"/>
                    <a:pt x="379" y="26"/>
                  </a:cubicBezTo>
                  <a:cubicBezTo>
                    <a:pt x="378" y="27"/>
                    <a:pt x="371" y="38"/>
                    <a:pt x="370" y="40"/>
                  </a:cubicBezTo>
                  <a:cubicBezTo>
                    <a:pt x="368" y="43"/>
                    <a:pt x="370" y="42"/>
                    <a:pt x="363" y="42"/>
                  </a:cubicBezTo>
                  <a:cubicBezTo>
                    <a:pt x="362" y="42"/>
                    <a:pt x="361" y="42"/>
                    <a:pt x="359" y="42"/>
                  </a:cubicBezTo>
                  <a:cubicBezTo>
                    <a:pt x="358" y="42"/>
                    <a:pt x="357" y="42"/>
                    <a:pt x="354" y="42"/>
                  </a:cubicBezTo>
                  <a:cubicBezTo>
                    <a:pt x="347" y="27"/>
                    <a:pt x="347" y="27"/>
                    <a:pt x="347" y="27"/>
                  </a:cubicBezTo>
                  <a:cubicBezTo>
                    <a:pt x="348" y="25"/>
                    <a:pt x="354" y="16"/>
                    <a:pt x="356" y="13"/>
                  </a:cubicBezTo>
                  <a:cubicBezTo>
                    <a:pt x="357" y="14"/>
                    <a:pt x="358" y="12"/>
                    <a:pt x="358" y="12"/>
                  </a:cubicBezTo>
                  <a:cubicBezTo>
                    <a:pt x="359" y="12"/>
                    <a:pt x="361" y="14"/>
                    <a:pt x="361" y="15"/>
                  </a:cubicBezTo>
                  <a:cubicBezTo>
                    <a:pt x="364" y="17"/>
                    <a:pt x="370" y="23"/>
                    <a:pt x="371" y="25"/>
                  </a:cubicBezTo>
                  <a:cubicBezTo>
                    <a:pt x="369" y="28"/>
                    <a:pt x="367" y="30"/>
                    <a:pt x="364" y="32"/>
                  </a:cubicBezTo>
                  <a:cubicBezTo>
                    <a:pt x="363" y="32"/>
                    <a:pt x="363" y="30"/>
                    <a:pt x="361" y="28"/>
                  </a:cubicBezTo>
                  <a:cubicBezTo>
                    <a:pt x="360" y="26"/>
                    <a:pt x="361" y="26"/>
                    <a:pt x="362" y="23"/>
                  </a:cubicBezTo>
                  <a:cubicBezTo>
                    <a:pt x="361" y="27"/>
                    <a:pt x="361" y="27"/>
                    <a:pt x="361" y="27"/>
                  </a:cubicBezTo>
                  <a:cubicBezTo>
                    <a:pt x="362" y="29"/>
                    <a:pt x="363" y="30"/>
                    <a:pt x="365" y="31"/>
                  </a:cubicBezTo>
                  <a:cubicBezTo>
                    <a:pt x="366" y="31"/>
                    <a:pt x="370" y="26"/>
                    <a:pt x="370" y="25"/>
                  </a:cubicBezTo>
                  <a:cubicBezTo>
                    <a:pt x="368" y="22"/>
                    <a:pt x="364" y="19"/>
                    <a:pt x="362" y="16"/>
                  </a:cubicBezTo>
                  <a:cubicBezTo>
                    <a:pt x="361" y="16"/>
                    <a:pt x="359" y="14"/>
                    <a:pt x="358" y="14"/>
                  </a:cubicBezTo>
                  <a:cubicBezTo>
                    <a:pt x="358" y="16"/>
                    <a:pt x="354" y="21"/>
                    <a:pt x="352" y="24"/>
                  </a:cubicBezTo>
                  <a:cubicBezTo>
                    <a:pt x="351" y="25"/>
                    <a:pt x="350" y="26"/>
                    <a:pt x="349" y="27"/>
                  </a:cubicBezTo>
                  <a:cubicBezTo>
                    <a:pt x="350" y="28"/>
                    <a:pt x="351" y="29"/>
                    <a:pt x="352" y="30"/>
                  </a:cubicBezTo>
                  <a:cubicBezTo>
                    <a:pt x="352" y="30"/>
                    <a:pt x="352" y="32"/>
                    <a:pt x="353" y="33"/>
                  </a:cubicBezTo>
                  <a:cubicBezTo>
                    <a:pt x="354" y="36"/>
                    <a:pt x="354" y="36"/>
                    <a:pt x="354" y="36"/>
                  </a:cubicBezTo>
                  <a:cubicBezTo>
                    <a:pt x="355" y="37"/>
                    <a:pt x="356" y="38"/>
                    <a:pt x="356" y="40"/>
                  </a:cubicBezTo>
                  <a:cubicBezTo>
                    <a:pt x="359" y="39"/>
                    <a:pt x="362" y="39"/>
                    <a:pt x="365" y="39"/>
                  </a:cubicBezTo>
                  <a:cubicBezTo>
                    <a:pt x="366" y="40"/>
                    <a:pt x="367" y="39"/>
                    <a:pt x="368" y="39"/>
                  </a:cubicBezTo>
                  <a:cubicBezTo>
                    <a:pt x="369" y="36"/>
                    <a:pt x="375" y="26"/>
                    <a:pt x="376" y="25"/>
                  </a:cubicBezTo>
                  <a:cubicBezTo>
                    <a:pt x="375" y="23"/>
                    <a:pt x="373" y="12"/>
                    <a:pt x="373" y="11"/>
                  </a:cubicBezTo>
                  <a:cubicBezTo>
                    <a:pt x="368" y="9"/>
                    <a:pt x="364" y="7"/>
                    <a:pt x="359" y="5"/>
                  </a:cubicBezTo>
                  <a:cubicBezTo>
                    <a:pt x="356" y="7"/>
                    <a:pt x="354" y="8"/>
                    <a:pt x="352" y="11"/>
                  </a:cubicBezTo>
                  <a:cubicBezTo>
                    <a:pt x="342" y="16"/>
                    <a:pt x="343" y="14"/>
                    <a:pt x="343" y="24"/>
                  </a:cubicBezTo>
                  <a:cubicBezTo>
                    <a:pt x="343" y="30"/>
                    <a:pt x="343" y="30"/>
                    <a:pt x="343" y="30"/>
                  </a:cubicBezTo>
                  <a:cubicBezTo>
                    <a:pt x="343" y="32"/>
                    <a:pt x="341" y="36"/>
                    <a:pt x="339" y="37"/>
                  </a:cubicBezTo>
                  <a:cubicBezTo>
                    <a:pt x="338" y="42"/>
                    <a:pt x="337" y="43"/>
                    <a:pt x="334" y="48"/>
                  </a:cubicBezTo>
                  <a:cubicBezTo>
                    <a:pt x="332" y="50"/>
                    <a:pt x="329" y="54"/>
                    <a:pt x="328" y="57"/>
                  </a:cubicBezTo>
                  <a:cubicBezTo>
                    <a:pt x="325" y="69"/>
                    <a:pt x="325" y="69"/>
                    <a:pt x="325" y="69"/>
                  </a:cubicBezTo>
                  <a:cubicBezTo>
                    <a:pt x="325" y="73"/>
                    <a:pt x="324" y="79"/>
                    <a:pt x="323" y="82"/>
                  </a:cubicBezTo>
                  <a:cubicBezTo>
                    <a:pt x="325" y="81"/>
                    <a:pt x="335" y="80"/>
                    <a:pt x="337" y="80"/>
                  </a:cubicBezTo>
                  <a:cubicBezTo>
                    <a:pt x="344" y="64"/>
                    <a:pt x="344" y="64"/>
                    <a:pt x="344" y="64"/>
                  </a:cubicBezTo>
                  <a:cubicBezTo>
                    <a:pt x="345" y="61"/>
                    <a:pt x="346" y="60"/>
                    <a:pt x="350" y="59"/>
                  </a:cubicBezTo>
                  <a:cubicBezTo>
                    <a:pt x="352" y="58"/>
                    <a:pt x="353" y="57"/>
                    <a:pt x="354" y="57"/>
                  </a:cubicBezTo>
                  <a:cubicBezTo>
                    <a:pt x="356" y="55"/>
                    <a:pt x="359" y="51"/>
                    <a:pt x="360" y="50"/>
                  </a:cubicBezTo>
                  <a:cubicBezTo>
                    <a:pt x="360" y="50"/>
                    <a:pt x="358" y="52"/>
                    <a:pt x="357" y="53"/>
                  </a:cubicBezTo>
                  <a:cubicBezTo>
                    <a:pt x="353" y="59"/>
                    <a:pt x="353" y="59"/>
                    <a:pt x="353" y="59"/>
                  </a:cubicBezTo>
                  <a:cubicBezTo>
                    <a:pt x="352" y="59"/>
                    <a:pt x="348" y="60"/>
                    <a:pt x="347" y="61"/>
                  </a:cubicBezTo>
                  <a:cubicBezTo>
                    <a:pt x="344" y="62"/>
                    <a:pt x="344" y="66"/>
                    <a:pt x="343" y="70"/>
                  </a:cubicBezTo>
                  <a:cubicBezTo>
                    <a:pt x="341" y="74"/>
                    <a:pt x="340" y="78"/>
                    <a:pt x="339" y="81"/>
                  </a:cubicBezTo>
                  <a:cubicBezTo>
                    <a:pt x="335" y="82"/>
                    <a:pt x="327" y="84"/>
                    <a:pt x="325" y="83"/>
                  </a:cubicBezTo>
                  <a:cubicBezTo>
                    <a:pt x="326" y="85"/>
                    <a:pt x="327" y="86"/>
                    <a:pt x="328" y="88"/>
                  </a:cubicBezTo>
                  <a:cubicBezTo>
                    <a:pt x="329" y="89"/>
                    <a:pt x="337" y="99"/>
                    <a:pt x="338" y="100"/>
                  </a:cubicBezTo>
                  <a:cubicBezTo>
                    <a:pt x="338" y="101"/>
                    <a:pt x="337" y="102"/>
                    <a:pt x="338" y="102"/>
                  </a:cubicBezTo>
                  <a:cubicBezTo>
                    <a:pt x="340" y="110"/>
                    <a:pt x="340" y="110"/>
                    <a:pt x="340" y="110"/>
                  </a:cubicBezTo>
                  <a:cubicBezTo>
                    <a:pt x="340" y="113"/>
                    <a:pt x="342" y="119"/>
                    <a:pt x="342" y="121"/>
                  </a:cubicBezTo>
                  <a:cubicBezTo>
                    <a:pt x="343" y="120"/>
                    <a:pt x="345" y="120"/>
                    <a:pt x="346" y="119"/>
                  </a:cubicBezTo>
                  <a:cubicBezTo>
                    <a:pt x="351" y="117"/>
                    <a:pt x="351" y="117"/>
                    <a:pt x="351" y="117"/>
                  </a:cubicBezTo>
                  <a:cubicBezTo>
                    <a:pt x="352" y="116"/>
                    <a:pt x="354" y="114"/>
                    <a:pt x="356" y="115"/>
                  </a:cubicBezTo>
                  <a:cubicBezTo>
                    <a:pt x="358" y="116"/>
                    <a:pt x="360" y="116"/>
                    <a:pt x="363" y="117"/>
                  </a:cubicBezTo>
                  <a:cubicBezTo>
                    <a:pt x="363" y="112"/>
                    <a:pt x="364" y="105"/>
                    <a:pt x="364" y="100"/>
                  </a:cubicBezTo>
                  <a:cubicBezTo>
                    <a:pt x="366" y="101"/>
                    <a:pt x="369" y="103"/>
                    <a:pt x="371" y="103"/>
                  </a:cubicBezTo>
                  <a:cubicBezTo>
                    <a:pt x="372" y="101"/>
                    <a:pt x="372" y="99"/>
                    <a:pt x="373" y="98"/>
                  </a:cubicBezTo>
                  <a:cubicBezTo>
                    <a:pt x="374" y="97"/>
                    <a:pt x="374" y="95"/>
                    <a:pt x="373" y="94"/>
                  </a:cubicBezTo>
                  <a:cubicBezTo>
                    <a:pt x="371" y="89"/>
                    <a:pt x="372" y="90"/>
                    <a:pt x="374" y="83"/>
                  </a:cubicBezTo>
                  <a:cubicBezTo>
                    <a:pt x="375" y="75"/>
                    <a:pt x="374" y="75"/>
                    <a:pt x="380" y="69"/>
                  </a:cubicBezTo>
                  <a:cubicBezTo>
                    <a:pt x="380" y="68"/>
                    <a:pt x="381" y="66"/>
                    <a:pt x="382" y="65"/>
                  </a:cubicBezTo>
                  <a:cubicBezTo>
                    <a:pt x="382" y="66"/>
                    <a:pt x="380" y="68"/>
                    <a:pt x="379" y="70"/>
                  </a:cubicBezTo>
                  <a:cubicBezTo>
                    <a:pt x="376" y="74"/>
                    <a:pt x="377" y="73"/>
                    <a:pt x="376" y="80"/>
                  </a:cubicBezTo>
                  <a:cubicBezTo>
                    <a:pt x="374" y="88"/>
                    <a:pt x="374" y="88"/>
                    <a:pt x="374" y="88"/>
                  </a:cubicBezTo>
                  <a:cubicBezTo>
                    <a:pt x="373" y="90"/>
                    <a:pt x="373" y="90"/>
                    <a:pt x="373" y="90"/>
                  </a:cubicBezTo>
                  <a:cubicBezTo>
                    <a:pt x="373" y="93"/>
                    <a:pt x="377" y="95"/>
                    <a:pt x="375" y="99"/>
                  </a:cubicBezTo>
                  <a:cubicBezTo>
                    <a:pt x="374" y="100"/>
                    <a:pt x="374" y="102"/>
                    <a:pt x="373" y="104"/>
                  </a:cubicBezTo>
                  <a:cubicBezTo>
                    <a:pt x="374" y="104"/>
                    <a:pt x="377" y="103"/>
                    <a:pt x="378" y="103"/>
                  </a:cubicBezTo>
                  <a:cubicBezTo>
                    <a:pt x="379" y="103"/>
                    <a:pt x="381" y="102"/>
                    <a:pt x="383" y="102"/>
                  </a:cubicBezTo>
                  <a:cubicBezTo>
                    <a:pt x="385" y="101"/>
                    <a:pt x="389" y="101"/>
                    <a:pt x="391" y="99"/>
                  </a:cubicBezTo>
                  <a:cubicBezTo>
                    <a:pt x="392" y="98"/>
                    <a:pt x="393" y="99"/>
                    <a:pt x="393" y="97"/>
                  </a:cubicBezTo>
                  <a:cubicBezTo>
                    <a:pt x="396" y="90"/>
                    <a:pt x="395" y="88"/>
                    <a:pt x="395" y="82"/>
                  </a:cubicBezTo>
                  <a:cubicBezTo>
                    <a:pt x="396" y="80"/>
                    <a:pt x="395" y="77"/>
                    <a:pt x="397" y="76"/>
                  </a:cubicBezTo>
                  <a:cubicBezTo>
                    <a:pt x="399" y="73"/>
                    <a:pt x="402" y="71"/>
                    <a:pt x="404" y="68"/>
                  </a:cubicBezTo>
                  <a:cubicBezTo>
                    <a:pt x="407" y="66"/>
                    <a:pt x="407" y="67"/>
                    <a:pt x="408" y="61"/>
                  </a:cubicBezTo>
                  <a:cubicBezTo>
                    <a:pt x="408" y="59"/>
                    <a:pt x="408" y="59"/>
                    <a:pt x="409" y="58"/>
                  </a:cubicBezTo>
                  <a:cubicBezTo>
                    <a:pt x="408" y="64"/>
                    <a:pt x="408" y="64"/>
                    <a:pt x="408" y="64"/>
                  </a:cubicBezTo>
                  <a:cubicBezTo>
                    <a:pt x="407" y="67"/>
                    <a:pt x="407" y="67"/>
                    <a:pt x="405" y="69"/>
                  </a:cubicBezTo>
                  <a:cubicBezTo>
                    <a:pt x="399" y="75"/>
                    <a:pt x="399" y="75"/>
                    <a:pt x="399" y="75"/>
                  </a:cubicBezTo>
                  <a:cubicBezTo>
                    <a:pt x="398" y="77"/>
                    <a:pt x="398" y="77"/>
                    <a:pt x="398" y="77"/>
                  </a:cubicBezTo>
                  <a:cubicBezTo>
                    <a:pt x="397" y="79"/>
                    <a:pt x="397" y="87"/>
                    <a:pt x="397" y="89"/>
                  </a:cubicBezTo>
                  <a:cubicBezTo>
                    <a:pt x="397" y="95"/>
                    <a:pt x="396" y="96"/>
                    <a:pt x="394" y="102"/>
                  </a:cubicBezTo>
                  <a:cubicBezTo>
                    <a:pt x="393" y="102"/>
                    <a:pt x="394" y="102"/>
                    <a:pt x="393" y="102"/>
                  </a:cubicBezTo>
                  <a:cubicBezTo>
                    <a:pt x="381" y="106"/>
                    <a:pt x="381" y="106"/>
                    <a:pt x="381" y="106"/>
                  </a:cubicBezTo>
                  <a:cubicBezTo>
                    <a:pt x="380" y="106"/>
                    <a:pt x="374" y="109"/>
                    <a:pt x="373" y="108"/>
                  </a:cubicBezTo>
                  <a:cubicBezTo>
                    <a:pt x="372" y="108"/>
                    <a:pt x="370" y="107"/>
                    <a:pt x="368" y="107"/>
                  </a:cubicBezTo>
                  <a:cubicBezTo>
                    <a:pt x="368" y="108"/>
                    <a:pt x="368" y="110"/>
                    <a:pt x="368" y="111"/>
                  </a:cubicBezTo>
                  <a:cubicBezTo>
                    <a:pt x="368" y="116"/>
                    <a:pt x="368" y="120"/>
                    <a:pt x="367" y="124"/>
                  </a:cubicBezTo>
                  <a:cubicBezTo>
                    <a:pt x="361" y="123"/>
                    <a:pt x="361" y="123"/>
                    <a:pt x="361" y="123"/>
                  </a:cubicBezTo>
                  <a:cubicBezTo>
                    <a:pt x="360" y="123"/>
                    <a:pt x="359" y="123"/>
                    <a:pt x="358" y="122"/>
                  </a:cubicBezTo>
                  <a:cubicBezTo>
                    <a:pt x="357" y="122"/>
                    <a:pt x="357" y="122"/>
                    <a:pt x="355" y="121"/>
                  </a:cubicBezTo>
                  <a:cubicBezTo>
                    <a:pt x="355" y="122"/>
                    <a:pt x="349" y="125"/>
                    <a:pt x="348" y="125"/>
                  </a:cubicBezTo>
                  <a:cubicBezTo>
                    <a:pt x="347" y="125"/>
                    <a:pt x="343" y="128"/>
                    <a:pt x="341" y="129"/>
                  </a:cubicBezTo>
                  <a:cubicBezTo>
                    <a:pt x="341" y="130"/>
                    <a:pt x="340" y="133"/>
                    <a:pt x="340" y="133"/>
                  </a:cubicBezTo>
                  <a:cubicBezTo>
                    <a:pt x="336" y="142"/>
                    <a:pt x="336" y="142"/>
                    <a:pt x="336" y="142"/>
                  </a:cubicBezTo>
                  <a:cubicBezTo>
                    <a:pt x="335" y="143"/>
                    <a:pt x="334" y="145"/>
                    <a:pt x="333" y="147"/>
                  </a:cubicBezTo>
                  <a:cubicBezTo>
                    <a:pt x="333" y="146"/>
                    <a:pt x="333" y="146"/>
                    <a:pt x="333" y="146"/>
                  </a:cubicBezTo>
                  <a:cubicBezTo>
                    <a:pt x="335" y="143"/>
                    <a:pt x="335" y="143"/>
                    <a:pt x="335" y="143"/>
                  </a:cubicBezTo>
                  <a:cubicBezTo>
                    <a:pt x="337" y="143"/>
                    <a:pt x="337" y="142"/>
                    <a:pt x="338" y="141"/>
                  </a:cubicBezTo>
                  <a:cubicBezTo>
                    <a:pt x="341" y="137"/>
                    <a:pt x="340" y="136"/>
                    <a:pt x="343" y="136"/>
                  </a:cubicBezTo>
                  <a:cubicBezTo>
                    <a:pt x="362" y="133"/>
                    <a:pt x="362" y="133"/>
                    <a:pt x="362" y="133"/>
                  </a:cubicBezTo>
                  <a:cubicBezTo>
                    <a:pt x="364" y="133"/>
                    <a:pt x="364" y="133"/>
                    <a:pt x="365" y="132"/>
                  </a:cubicBezTo>
                  <a:cubicBezTo>
                    <a:pt x="372" y="123"/>
                    <a:pt x="372" y="123"/>
                    <a:pt x="372" y="123"/>
                  </a:cubicBezTo>
                  <a:cubicBezTo>
                    <a:pt x="374" y="122"/>
                    <a:pt x="374" y="121"/>
                    <a:pt x="375" y="120"/>
                  </a:cubicBezTo>
                  <a:cubicBezTo>
                    <a:pt x="376" y="121"/>
                    <a:pt x="382" y="119"/>
                    <a:pt x="383" y="118"/>
                  </a:cubicBezTo>
                  <a:cubicBezTo>
                    <a:pt x="384" y="118"/>
                    <a:pt x="388" y="106"/>
                    <a:pt x="391" y="105"/>
                  </a:cubicBezTo>
                  <a:cubicBezTo>
                    <a:pt x="392" y="103"/>
                    <a:pt x="412" y="96"/>
                    <a:pt x="416" y="92"/>
                  </a:cubicBezTo>
                  <a:cubicBezTo>
                    <a:pt x="421" y="78"/>
                    <a:pt x="421" y="78"/>
                    <a:pt x="421" y="78"/>
                  </a:cubicBezTo>
                  <a:cubicBezTo>
                    <a:pt x="421" y="76"/>
                    <a:pt x="422" y="75"/>
                    <a:pt x="422" y="73"/>
                  </a:cubicBezTo>
                  <a:cubicBezTo>
                    <a:pt x="425" y="74"/>
                    <a:pt x="445" y="73"/>
                    <a:pt x="446" y="74"/>
                  </a:cubicBezTo>
                  <a:cubicBezTo>
                    <a:pt x="447" y="74"/>
                    <a:pt x="455" y="83"/>
                    <a:pt x="457" y="84"/>
                  </a:cubicBezTo>
                  <a:cubicBezTo>
                    <a:pt x="460" y="88"/>
                    <a:pt x="460" y="87"/>
                    <a:pt x="461" y="94"/>
                  </a:cubicBezTo>
                  <a:cubicBezTo>
                    <a:pt x="463" y="104"/>
                    <a:pt x="463" y="104"/>
                    <a:pt x="463" y="104"/>
                  </a:cubicBezTo>
                  <a:cubicBezTo>
                    <a:pt x="462" y="105"/>
                    <a:pt x="462" y="105"/>
                    <a:pt x="463" y="106"/>
                  </a:cubicBezTo>
                  <a:cubicBezTo>
                    <a:pt x="451" y="115"/>
                    <a:pt x="451" y="115"/>
                    <a:pt x="451" y="115"/>
                  </a:cubicBezTo>
                  <a:cubicBezTo>
                    <a:pt x="450" y="117"/>
                    <a:pt x="442" y="123"/>
                    <a:pt x="440" y="124"/>
                  </a:cubicBezTo>
                  <a:cubicBezTo>
                    <a:pt x="435" y="122"/>
                    <a:pt x="429" y="121"/>
                    <a:pt x="423" y="119"/>
                  </a:cubicBezTo>
                  <a:cubicBezTo>
                    <a:pt x="424" y="117"/>
                    <a:pt x="424" y="115"/>
                    <a:pt x="424" y="114"/>
                  </a:cubicBezTo>
                  <a:cubicBezTo>
                    <a:pt x="424" y="109"/>
                    <a:pt x="427" y="95"/>
                    <a:pt x="428" y="92"/>
                  </a:cubicBezTo>
                  <a:cubicBezTo>
                    <a:pt x="430" y="90"/>
                    <a:pt x="434" y="85"/>
                    <a:pt x="435" y="83"/>
                  </a:cubicBezTo>
                  <a:cubicBezTo>
                    <a:pt x="436" y="82"/>
                    <a:pt x="437" y="82"/>
                    <a:pt x="437" y="82"/>
                  </a:cubicBezTo>
                  <a:cubicBezTo>
                    <a:pt x="439" y="82"/>
                    <a:pt x="443" y="85"/>
                    <a:pt x="445" y="87"/>
                  </a:cubicBezTo>
                  <a:cubicBezTo>
                    <a:pt x="446" y="87"/>
                    <a:pt x="448" y="88"/>
                    <a:pt x="449" y="89"/>
                  </a:cubicBezTo>
                  <a:cubicBezTo>
                    <a:pt x="451" y="90"/>
                    <a:pt x="453" y="91"/>
                    <a:pt x="454" y="92"/>
                  </a:cubicBezTo>
                  <a:cubicBezTo>
                    <a:pt x="453" y="94"/>
                    <a:pt x="448" y="99"/>
                    <a:pt x="446" y="101"/>
                  </a:cubicBezTo>
                  <a:cubicBezTo>
                    <a:pt x="444" y="104"/>
                    <a:pt x="441" y="107"/>
                    <a:pt x="439" y="110"/>
                  </a:cubicBezTo>
                  <a:cubicBezTo>
                    <a:pt x="437" y="108"/>
                    <a:pt x="436" y="105"/>
                    <a:pt x="435" y="103"/>
                  </a:cubicBezTo>
                  <a:cubicBezTo>
                    <a:pt x="434" y="101"/>
                    <a:pt x="435" y="102"/>
                    <a:pt x="436" y="99"/>
                  </a:cubicBezTo>
                  <a:cubicBezTo>
                    <a:pt x="436" y="97"/>
                    <a:pt x="437" y="96"/>
                    <a:pt x="437" y="94"/>
                  </a:cubicBezTo>
                  <a:cubicBezTo>
                    <a:pt x="437" y="96"/>
                    <a:pt x="436" y="97"/>
                    <a:pt x="436" y="99"/>
                  </a:cubicBezTo>
                  <a:cubicBezTo>
                    <a:pt x="435" y="101"/>
                    <a:pt x="434" y="100"/>
                    <a:pt x="435" y="103"/>
                  </a:cubicBezTo>
                  <a:cubicBezTo>
                    <a:pt x="436" y="104"/>
                    <a:pt x="437" y="107"/>
                    <a:pt x="439" y="109"/>
                  </a:cubicBezTo>
                  <a:cubicBezTo>
                    <a:pt x="451" y="92"/>
                    <a:pt x="451" y="92"/>
                    <a:pt x="451" y="92"/>
                  </a:cubicBezTo>
                  <a:cubicBezTo>
                    <a:pt x="451" y="91"/>
                    <a:pt x="439" y="85"/>
                    <a:pt x="438" y="83"/>
                  </a:cubicBezTo>
                  <a:cubicBezTo>
                    <a:pt x="437" y="85"/>
                    <a:pt x="434" y="88"/>
                    <a:pt x="432" y="90"/>
                  </a:cubicBezTo>
                  <a:cubicBezTo>
                    <a:pt x="430" y="93"/>
                    <a:pt x="430" y="93"/>
                    <a:pt x="429" y="99"/>
                  </a:cubicBezTo>
                  <a:cubicBezTo>
                    <a:pt x="428" y="101"/>
                    <a:pt x="427" y="115"/>
                    <a:pt x="426" y="117"/>
                  </a:cubicBezTo>
                  <a:cubicBezTo>
                    <a:pt x="441" y="120"/>
                    <a:pt x="441" y="120"/>
                    <a:pt x="441" y="120"/>
                  </a:cubicBezTo>
                  <a:cubicBezTo>
                    <a:pt x="441" y="119"/>
                    <a:pt x="445" y="116"/>
                    <a:pt x="447" y="115"/>
                  </a:cubicBezTo>
                  <a:cubicBezTo>
                    <a:pt x="457" y="106"/>
                    <a:pt x="457" y="106"/>
                    <a:pt x="457" y="106"/>
                  </a:cubicBezTo>
                  <a:cubicBezTo>
                    <a:pt x="460" y="104"/>
                    <a:pt x="458" y="104"/>
                    <a:pt x="458" y="102"/>
                  </a:cubicBezTo>
                  <a:cubicBezTo>
                    <a:pt x="456" y="90"/>
                    <a:pt x="456" y="90"/>
                    <a:pt x="456" y="90"/>
                  </a:cubicBezTo>
                  <a:cubicBezTo>
                    <a:pt x="456" y="88"/>
                    <a:pt x="453" y="87"/>
                    <a:pt x="451" y="85"/>
                  </a:cubicBezTo>
                  <a:cubicBezTo>
                    <a:pt x="445" y="79"/>
                    <a:pt x="445" y="79"/>
                    <a:pt x="445" y="79"/>
                  </a:cubicBezTo>
                  <a:cubicBezTo>
                    <a:pt x="444" y="78"/>
                    <a:pt x="441" y="79"/>
                    <a:pt x="440" y="78"/>
                  </a:cubicBezTo>
                  <a:cubicBezTo>
                    <a:pt x="439" y="79"/>
                    <a:pt x="437" y="78"/>
                    <a:pt x="436" y="79"/>
                  </a:cubicBezTo>
                  <a:cubicBezTo>
                    <a:pt x="433" y="79"/>
                    <a:pt x="428" y="79"/>
                    <a:pt x="426" y="79"/>
                  </a:cubicBezTo>
                  <a:cubicBezTo>
                    <a:pt x="425" y="83"/>
                    <a:pt x="423" y="87"/>
                    <a:pt x="422" y="91"/>
                  </a:cubicBezTo>
                  <a:cubicBezTo>
                    <a:pt x="420" y="96"/>
                    <a:pt x="417" y="98"/>
                    <a:pt x="413" y="100"/>
                  </a:cubicBezTo>
                  <a:cubicBezTo>
                    <a:pt x="410" y="101"/>
                    <a:pt x="406" y="104"/>
                    <a:pt x="403" y="105"/>
                  </a:cubicBezTo>
                  <a:cubicBezTo>
                    <a:pt x="397" y="108"/>
                    <a:pt x="397" y="108"/>
                    <a:pt x="397" y="108"/>
                  </a:cubicBezTo>
                  <a:cubicBezTo>
                    <a:pt x="395" y="109"/>
                    <a:pt x="395" y="109"/>
                    <a:pt x="394" y="112"/>
                  </a:cubicBezTo>
                  <a:cubicBezTo>
                    <a:pt x="393" y="113"/>
                    <a:pt x="393" y="114"/>
                    <a:pt x="392" y="115"/>
                  </a:cubicBezTo>
                  <a:cubicBezTo>
                    <a:pt x="391" y="117"/>
                    <a:pt x="391" y="118"/>
                    <a:pt x="390" y="120"/>
                  </a:cubicBezTo>
                  <a:cubicBezTo>
                    <a:pt x="390" y="121"/>
                    <a:pt x="388" y="125"/>
                    <a:pt x="387" y="124"/>
                  </a:cubicBezTo>
                  <a:cubicBezTo>
                    <a:pt x="385" y="126"/>
                    <a:pt x="379" y="126"/>
                    <a:pt x="378" y="128"/>
                  </a:cubicBezTo>
                  <a:cubicBezTo>
                    <a:pt x="377" y="130"/>
                    <a:pt x="373" y="134"/>
                    <a:pt x="371" y="135"/>
                  </a:cubicBezTo>
                  <a:cubicBezTo>
                    <a:pt x="374" y="137"/>
                    <a:pt x="375" y="137"/>
                    <a:pt x="377" y="138"/>
                  </a:cubicBezTo>
                  <a:cubicBezTo>
                    <a:pt x="380" y="139"/>
                    <a:pt x="380" y="140"/>
                    <a:pt x="381" y="141"/>
                  </a:cubicBezTo>
                  <a:cubicBezTo>
                    <a:pt x="388" y="139"/>
                    <a:pt x="388" y="139"/>
                    <a:pt x="388" y="139"/>
                  </a:cubicBezTo>
                  <a:cubicBezTo>
                    <a:pt x="393" y="137"/>
                    <a:pt x="392" y="137"/>
                    <a:pt x="394" y="130"/>
                  </a:cubicBezTo>
                  <a:cubicBezTo>
                    <a:pt x="401" y="130"/>
                    <a:pt x="401" y="130"/>
                    <a:pt x="401" y="130"/>
                  </a:cubicBezTo>
                  <a:cubicBezTo>
                    <a:pt x="403" y="130"/>
                    <a:pt x="403" y="129"/>
                    <a:pt x="405" y="127"/>
                  </a:cubicBezTo>
                  <a:cubicBezTo>
                    <a:pt x="410" y="122"/>
                    <a:pt x="410" y="122"/>
                    <a:pt x="410" y="122"/>
                  </a:cubicBezTo>
                  <a:cubicBezTo>
                    <a:pt x="411" y="123"/>
                    <a:pt x="411" y="122"/>
                    <a:pt x="413" y="121"/>
                  </a:cubicBezTo>
                  <a:cubicBezTo>
                    <a:pt x="413" y="120"/>
                    <a:pt x="414" y="119"/>
                    <a:pt x="415" y="118"/>
                  </a:cubicBezTo>
                  <a:cubicBezTo>
                    <a:pt x="414" y="120"/>
                    <a:pt x="406" y="127"/>
                    <a:pt x="404" y="129"/>
                  </a:cubicBezTo>
                  <a:cubicBezTo>
                    <a:pt x="403" y="130"/>
                    <a:pt x="403" y="131"/>
                    <a:pt x="402" y="130"/>
                  </a:cubicBezTo>
                  <a:cubicBezTo>
                    <a:pt x="399" y="131"/>
                    <a:pt x="397" y="131"/>
                    <a:pt x="395" y="130"/>
                  </a:cubicBezTo>
                  <a:cubicBezTo>
                    <a:pt x="393" y="137"/>
                    <a:pt x="393" y="139"/>
                    <a:pt x="389" y="141"/>
                  </a:cubicBezTo>
                  <a:cubicBezTo>
                    <a:pt x="387" y="141"/>
                    <a:pt x="383" y="143"/>
                    <a:pt x="381" y="143"/>
                  </a:cubicBezTo>
                  <a:cubicBezTo>
                    <a:pt x="377" y="140"/>
                    <a:pt x="378" y="140"/>
                    <a:pt x="374" y="139"/>
                  </a:cubicBezTo>
                  <a:cubicBezTo>
                    <a:pt x="372" y="138"/>
                    <a:pt x="371" y="139"/>
                    <a:pt x="369" y="138"/>
                  </a:cubicBezTo>
                  <a:cubicBezTo>
                    <a:pt x="369" y="139"/>
                    <a:pt x="369" y="140"/>
                    <a:pt x="367" y="141"/>
                  </a:cubicBezTo>
                  <a:cubicBezTo>
                    <a:pt x="357" y="142"/>
                    <a:pt x="357" y="142"/>
                    <a:pt x="357" y="142"/>
                  </a:cubicBezTo>
                  <a:cubicBezTo>
                    <a:pt x="355" y="142"/>
                    <a:pt x="352" y="142"/>
                    <a:pt x="350" y="144"/>
                  </a:cubicBezTo>
                  <a:cubicBezTo>
                    <a:pt x="345" y="144"/>
                    <a:pt x="346" y="144"/>
                    <a:pt x="344" y="147"/>
                  </a:cubicBezTo>
                  <a:cubicBezTo>
                    <a:pt x="342" y="150"/>
                    <a:pt x="334" y="160"/>
                    <a:pt x="333" y="163"/>
                  </a:cubicBezTo>
                  <a:cubicBezTo>
                    <a:pt x="333" y="164"/>
                    <a:pt x="332" y="166"/>
                    <a:pt x="332" y="167"/>
                  </a:cubicBezTo>
                  <a:cubicBezTo>
                    <a:pt x="331" y="169"/>
                    <a:pt x="330" y="172"/>
                    <a:pt x="329" y="174"/>
                  </a:cubicBezTo>
                  <a:cubicBezTo>
                    <a:pt x="329" y="175"/>
                    <a:pt x="330" y="176"/>
                    <a:pt x="330" y="177"/>
                  </a:cubicBezTo>
                  <a:cubicBezTo>
                    <a:pt x="331" y="177"/>
                    <a:pt x="331" y="178"/>
                    <a:pt x="333" y="179"/>
                  </a:cubicBezTo>
                  <a:cubicBezTo>
                    <a:pt x="334" y="180"/>
                    <a:pt x="336" y="181"/>
                    <a:pt x="337" y="181"/>
                  </a:cubicBezTo>
                  <a:cubicBezTo>
                    <a:pt x="337" y="183"/>
                    <a:pt x="339" y="183"/>
                    <a:pt x="340" y="184"/>
                  </a:cubicBezTo>
                  <a:cubicBezTo>
                    <a:pt x="342" y="185"/>
                    <a:pt x="344" y="186"/>
                    <a:pt x="345" y="187"/>
                  </a:cubicBezTo>
                  <a:cubicBezTo>
                    <a:pt x="342" y="196"/>
                    <a:pt x="342" y="196"/>
                    <a:pt x="342" y="196"/>
                  </a:cubicBezTo>
                  <a:cubicBezTo>
                    <a:pt x="348" y="186"/>
                    <a:pt x="348" y="186"/>
                    <a:pt x="348" y="186"/>
                  </a:cubicBezTo>
                  <a:cubicBezTo>
                    <a:pt x="354" y="178"/>
                    <a:pt x="352" y="179"/>
                    <a:pt x="360" y="174"/>
                  </a:cubicBezTo>
                  <a:cubicBezTo>
                    <a:pt x="362" y="172"/>
                    <a:pt x="372" y="165"/>
                    <a:pt x="374" y="164"/>
                  </a:cubicBezTo>
                  <a:cubicBezTo>
                    <a:pt x="377" y="164"/>
                    <a:pt x="381" y="164"/>
                    <a:pt x="383" y="164"/>
                  </a:cubicBezTo>
                  <a:cubicBezTo>
                    <a:pt x="390" y="148"/>
                    <a:pt x="390" y="148"/>
                    <a:pt x="390" y="148"/>
                  </a:cubicBezTo>
                  <a:cubicBezTo>
                    <a:pt x="391" y="147"/>
                    <a:pt x="391" y="146"/>
                    <a:pt x="391" y="145"/>
                  </a:cubicBezTo>
                  <a:cubicBezTo>
                    <a:pt x="403" y="137"/>
                    <a:pt x="403" y="137"/>
                    <a:pt x="403" y="137"/>
                  </a:cubicBezTo>
                  <a:cubicBezTo>
                    <a:pt x="404" y="137"/>
                    <a:pt x="408" y="138"/>
                    <a:pt x="410" y="139"/>
                  </a:cubicBezTo>
                  <a:cubicBezTo>
                    <a:pt x="412" y="137"/>
                    <a:pt x="418" y="127"/>
                    <a:pt x="419" y="126"/>
                  </a:cubicBezTo>
                  <a:cubicBezTo>
                    <a:pt x="418" y="128"/>
                    <a:pt x="418" y="129"/>
                    <a:pt x="417" y="130"/>
                  </a:cubicBezTo>
                  <a:cubicBezTo>
                    <a:pt x="411" y="140"/>
                    <a:pt x="411" y="140"/>
                    <a:pt x="411" y="140"/>
                  </a:cubicBezTo>
                  <a:cubicBezTo>
                    <a:pt x="404" y="139"/>
                    <a:pt x="404" y="139"/>
                    <a:pt x="404" y="139"/>
                  </a:cubicBezTo>
                  <a:cubicBezTo>
                    <a:pt x="403" y="139"/>
                    <a:pt x="403" y="139"/>
                    <a:pt x="402" y="140"/>
                  </a:cubicBezTo>
                  <a:cubicBezTo>
                    <a:pt x="400" y="142"/>
                    <a:pt x="394" y="148"/>
                    <a:pt x="393" y="149"/>
                  </a:cubicBezTo>
                  <a:cubicBezTo>
                    <a:pt x="393" y="149"/>
                    <a:pt x="393" y="151"/>
                    <a:pt x="392" y="152"/>
                  </a:cubicBezTo>
                  <a:cubicBezTo>
                    <a:pt x="392" y="154"/>
                    <a:pt x="391" y="153"/>
                    <a:pt x="390" y="156"/>
                  </a:cubicBezTo>
                  <a:cubicBezTo>
                    <a:pt x="386" y="168"/>
                    <a:pt x="386" y="168"/>
                    <a:pt x="386" y="168"/>
                  </a:cubicBezTo>
                  <a:cubicBezTo>
                    <a:pt x="390" y="169"/>
                    <a:pt x="390" y="169"/>
                    <a:pt x="390" y="169"/>
                  </a:cubicBezTo>
                  <a:cubicBezTo>
                    <a:pt x="390" y="168"/>
                    <a:pt x="392" y="167"/>
                    <a:pt x="392" y="166"/>
                  </a:cubicBezTo>
                  <a:cubicBezTo>
                    <a:pt x="399" y="157"/>
                    <a:pt x="399" y="157"/>
                    <a:pt x="399" y="157"/>
                  </a:cubicBezTo>
                  <a:cubicBezTo>
                    <a:pt x="402" y="158"/>
                    <a:pt x="406" y="158"/>
                    <a:pt x="408" y="159"/>
                  </a:cubicBezTo>
                  <a:cubicBezTo>
                    <a:pt x="412" y="159"/>
                    <a:pt x="410" y="160"/>
                    <a:pt x="416" y="156"/>
                  </a:cubicBezTo>
                  <a:cubicBezTo>
                    <a:pt x="416" y="155"/>
                    <a:pt x="418" y="155"/>
                    <a:pt x="419" y="154"/>
                  </a:cubicBezTo>
                  <a:cubicBezTo>
                    <a:pt x="421" y="152"/>
                    <a:pt x="428" y="148"/>
                    <a:pt x="428" y="147"/>
                  </a:cubicBezTo>
                  <a:cubicBezTo>
                    <a:pt x="427" y="149"/>
                    <a:pt x="420" y="155"/>
                    <a:pt x="417" y="157"/>
                  </a:cubicBezTo>
                  <a:cubicBezTo>
                    <a:pt x="411" y="160"/>
                    <a:pt x="411" y="160"/>
                    <a:pt x="411" y="160"/>
                  </a:cubicBezTo>
                  <a:cubicBezTo>
                    <a:pt x="410" y="161"/>
                    <a:pt x="405" y="159"/>
                    <a:pt x="404" y="159"/>
                  </a:cubicBezTo>
                  <a:cubicBezTo>
                    <a:pt x="403" y="160"/>
                    <a:pt x="402" y="159"/>
                    <a:pt x="402" y="159"/>
                  </a:cubicBezTo>
                  <a:cubicBezTo>
                    <a:pt x="399" y="158"/>
                    <a:pt x="400" y="159"/>
                    <a:pt x="398" y="162"/>
                  </a:cubicBezTo>
                  <a:cubicBezTo>
                    <a:pt x="396" y="164"/>
                    <a:pt x="394" y="165"/>
                    <a:pt x="392" y="168"/>
                  </a:cubicBezTo>
                  <a:cubicBezTo>
                    <a:pt x="390" y="171"/>
                    <a:pt x="391" y="172"/>
                    <a:pt x="386" y="170"/>
                  </a:cubicBezTo>
                  <a:cubicBezTo>
                    <a:pt x="385" y="170"/>
                    <a:pt x="383" y="168"/>
                    <a:pt x="382" y="169"/>
                  </a:cubicBezTo>
                  <a:cubicBezTo>
                    <a:pt x="381" y="169"/>
                    <a:pt x="380" y="169"/>
                    <a:pt x="379" y="169"/>
                  </a:cubicBezTo>
                  <a:cubicBezTo>
                    <a:pt x="377" y="170"/>
                    <a:pt x="376" y="169"/>
                    <a:pt x="375" y="170"/>
                  </a:cubicBezTo>
                  <a:cubicBezTo>
                    <a:pt x="371" y="173"/>
                    <a:pt x="363" y="179"/>
                    <a:pt x="360" y="182"/>
                  </a:cubicBezTo>
                  <a:cubicBezTo>
                    <a:pt x="359" y="183"/>
                    <a:pt x="351" y="198"/>
                    <a:pt x="349" y="201"/>
                  </a:cubicBezTo>
                  <a:cubicBezTo>
                    <a:pt x="348" y="203"/>
                    <a:pt x="347" y="204"/>
                    <a:pt x="347" y="205"/>
                  </a:cubicBezTo>
                  <a:cubicBezTo>
                    <a:pt x="340" y="211"/>
                    <a:pt x="340" y="211"/>
                    <a:pt x="340" y="211"/>
                  </a:cubicBezTo>
                  <a:cubicBezTo>
                    <a:pt x="340" y="212"/>
                    <a:pt x="340" y="212"/>
                    <a:pt x="340" y="213"/>
                  </a:cubicBezTo>
                  <a:cubicBezTo>
                    <a:pt x="341" y="214"/>
                    <a:pt x="344" y="212"/>
                    <a:pt x="344" y="212"/>
                  </a:cubicBezTo>
                  <a:cubicBezTo>
                    <a:pt x="346" y="212"/>
                    <a:pt x="347" y="211"/>
                    <a:pt x="347" y="209"/>
                  </a:cubicBezTo>
                  <a:cubicBezTo>
                    <a:pt x="360" y="190"/>
                    <a:pt x="360" y="190"/>
                    <a:pt x="360" y="190"/>
                  </a:cubicBezTo>
                  <a:cubicBezTo>
                    <a:pt x="362" y="190"/>
                    <a:pt x="362" y="190"/>
                    <a:pt x="362" y="189"/>
                  </a:cubicBezTo>
                  <a:cubicBezTo>
                    <a:pt x="364" y="186"/>
                    <a:pt x="365" y="187"/>
                    <a:pt x="370" y="189"/>
                  </a:cubicBezTo>
                  <a:cubicBezTo>
                    <a:pt x="373" y="190"/>
                    <a:pt x="374" y="188"/>
                    <a:pt x="378" y="188"/>
                  </a:cubicBezTo>
                  <a:cubicBezTo>
                    <a:pt x="381" y="187"/>
                    <a:pt x="382" y="186"/>
                    <a:pt x="386" y="185"/>
                  </a:cubicBezTo>
                  <a:cubicBezTo>
                    <a:pt x="388" y="184"/>
                    <a:pt x="387" y="184"/>
                    <a:pt x="389" y="181"/>
                  </a:cubicBezTo>
                  <a:cubicBezTo>
                    <a:pt x="390" y="179"/>
                    <a:pt x="392" y="175"/>
                    <a:pt x="394" y="173"/>
                  </a:cubicBezTo>
                  <a:cubicBezTo>
                    <a:pt x="398" y="174"/>
                    <a:pt x="401" y="175"/>
                    <a:pt x="405" y="177"/>
                  </a:cubicBezTo>
                  <a:cubicBezTo>
                    <a:pt x="401" y="175"/>
                    <a:pt x="397" y="175"/>
                    <a:pt x="394" y="174"/>
                  </a:cubicBezTo>
                  <a:cubicBezTo>
                    <a:pt x="393" y="176"/>
                    <a:pt x="390" y="182"/>
                    <a:pt x="389" y="184"/>
                  </a:cubicBezTo>
                  <a:cubicBezTo>
                    <a:pt x="388" y="187"/>
                    <a:pt x="387" y="186"/>
                    <a:pt x="384" y="187"/>
                  </a:cubicBezTo>
                  <a:cubicBezTo>
                    <a:pt x="381" y="188"/>
                    <a:pt x="378" y="189"/>
                    <a:pt x="376" y="190"/>
                  </a:cubicBezTo>
                  <a:cubicBezTo>
                    <a:pt x="379" y="191"/>
                    <a:pt x="379" y="191"/>
                    <a:pt x="382" y="191"/>
                  </a:cubicBezTo>
                  <a:cubicBezTo>
                    <a:pt x="389" y="191"/>
                    <a:pt x="391" y="191"/>
                    <a:pt x="397" y="190"/>
                  </a:cubicBezTo>
                  <a:cubicBezTo>
                    <a:pt x="398" y="190"/>
                    <a:pt x="399" y="189"/>
                    <a:pt x="399" y="189"/>
                  </a:cubicBezTo>
                  <a:cubicBezTo>
                    <a:pt x="406" y="184"/>
                    <a:pt x="406" y="184"/>
                    <a:pt x="406" y="184"/>
                  </a:cubicBezTo>
                  <a:cubicBezTo>
                    <a:pt x="410" y="180"/>
                    <a:pt x="409" y="181"/>
                    <a:pt x="411" y="174"/>
                  </a:cubicBezTo>
                  <a:cubicBezTo>
                    <a:pt x="411" y="175"/>
                    <a:pt x="411" y="179"/>
                    <a:pt x="410" y="181"/>
                  </a:cubicBezTo>
                  <a:cubicBezTo>
                    <a:pt x="409" y="183"/>
                    <a:pt x="408" y="183"/>
                    <a:pt x="406" y="185"/>
                  </a:cubicBezTo>
                  <a:cubicBezTo>
                    <a:pt x="403" y="188"/>
                    <a:pt x="403" y="188"/>
                    <a:pt x="403" y="188"/>
                  </a:cubicBezTo>
                  <a:cubicBezTo>
                    <a:pt x="401" y="190"/>
                    <a:pt x="400" y="191"/>
                    <a:pt x="397" y="192"/>
                  </a:cubicBezTo>
                  <a:cubicBezTo>
                    <a:pt x="390" y="194"/>
                    <a:pt x="390" y="194"/>
                    <a:pt x="382" y="195"/>
                  </a:cubicBezTo>
                  <a:cubicBezTo>
                    <a:pt x="379" y="194"/>
                    <a:pt x="379" y="194"/>
                    <a:pt x="375" y="194"/>
                  </a:cubicBezTo>
                  <a:cubicBezTo>
                    <a:pt x="366" y="192"/>
                    <a:pt x="366" y="192"/>
                    <a:pt x="366" y="192"/>
                  </a:cubicBezTo>
                  <a:cubicBezTo>
                    <a:pt x="364" y="192"/>
                    <a:pt x="365" y="193"/>
                    <a:pt x="364" y="194"/>
                  </a:cubicBezTo>
                  <a:cubicBezTo>
                    <a:pt x="363" y="196"/>
                    <a:pt x="352" y="215"/>
                    <a:pt x="351" y="216"/>
                  </a:cubicBezTo>
                  <a:cubicBezTo>
                    <a:pt x="350" y="218"/>
                    <a:pt x="344" y="220"/>
                    <a:pt x="340" y="220"/>
                  </a:cubicBezTo>
                  <a:cubicBezTo>
                    <a:pt x="342" y="222"/>
                    <a:pt x="346" y="231"/>
                    <a:pt x="347" y="232"/>
                  </a:cubicBezTo>
                  <a:cubicBezTo>
                    <a:pt x="349" y="231"/>
                    <a:pt x="361" y="218"/>
                    <a:pt x="363" y="215"/>
                  </a:cubicBezTo>
                  <a:cubicBezTo>
                    <a:pt x="365" y="213"/>
                    <a:pt x="365" y="213"/>
                    <a:pt x="367" y="213"/>
                  </a:cubicBezTo>
                  <a:cubicBezTo>
                    <a:pt x="368" y="212"/>
                    <a:pt x="369" y="212"/>
                    <a:pt x="370" y="211"/>
                  </a:cubicBezTo>
                  <a:cubicBezTo>
                    <a:pt x="409" y="201"/>
                    <a:pt x="409" y="201"/>
                    <a:pt x="409" y="201"/>
                  </a:cubicBezTo>
                  <a:cubicBezTo>
                    <a:pt x="410" y="201"/>
                    <a:pt x="410" y="201"/>
                    <a:pt x="411" y="200"/>
                  </a:cubicBezTo>
                  <a:cubicBezTo>
                    <a:pt x="412" y="199"/>
                    <a:pt x="412" y="198"/>
                    <a:pt x="412" y="197"/>
                  </a:cubicBezTo>
                  <a:cubicBezTo>
                    <a:pt x="415" y="191"/>
                    <a:pt x="417" y="185"/>
                    <a:pt x="421" y="180"/>
                  </a:cubicBezTo>
                  <a:cubicBezTo>
                    <a:pt x="422" y="178"/>
                    <a:pt x="422" y="178"/>
                    <a:pt x="425" y="177"/>
                  </a:cubicBezTo>
                  <a:cubicBezTo>
                    <a:pt x="427" y="176"/>
                    <a:pt x="434" y="170"/>
                    <a:pt x="437" y="168"/>
                  </a:cubicBezTo>
                  <a:cubicBezTo>
                    <a:pt x="438" y="167"/>
                    <a:pt x="439" y="166"/>
                    <a:pt x="441" y="165"/>
                  </a:cubicBezTo>
                  <a:cubicBezTo>
                    <a:pt x="449" y="158"/>
                    <a:pt x="449" y="158"/>
                    <a:pt x="449" y="158"/>
                  </a:cubicBezTo>
                  <a:cubicBezTo>
                    <a:pt x="452" y="155"/>
                    <a:pt x="451" y="155"/>
                    <a:pt x="456" y="157"/>
                  </a:cubicBezTo>
                  <a:cubicBezTo>
                    <a:pt x="458" y="157"/>
                    <a:pt x="458" y="157"/>
                    <a:pt x="459" y="158"/>
                  </a:cubicBezTo>
                  <a:cubicBezTo>
                    <a:pt x="460" y="158"/>
                    <a:pt x="462" y="159"/>
                    <a:pt x="463" y="159"/>
                  </a:cubicBezTo>
                  <a:cubicBezTo>
                    <a:pt x="469" y="161"/>
                    <a:pt x="469" y="161"/>
                    <a:pt x="469" y="161"/>
                  </a:cubicBezTo>
                  <a:cubicBezTo>
                    <a:pt x="472" y="162"/>
                    <a:pt x="472" y="161"/>
                    <a:pt x="476" y="158"/>
                  </a:cubicBezTo>
                  <a:cubicBezTo>
                    <a:pt x="480" y="156"/>
                    <a:pt x="479" y="157"/>
                    <a:pt x="480" y="153"/>
                  </a:cubicBezTo>
                  <a:cubicBezTo>
                    <a:pt x="480" y="151"/>
                    <a:pt x="480" y="150"/>
                    <a:pt x="480" y="149"/>
                  </a:cubicBezTo>
                  <a:cubicBezTo>
                    <a:pt x="483" y="149"/>
                    <a:pt x="484" y="147"/>
                    <a:pt x="487" y="147"/>
                  </a:cubicBezTo>
                  <a:cubicBezTo>
                    <a:pt x="488" y="147"/>
                    <a:pt x="491" y="150"/>
                    <a:pt x="492" y="151"/>
                  </a:cubicBezTo>
                  <a:cubicBezTo>
                    <a:pt x="493" y="151"/>
                    <a:pt x="493" y="154"/>
                    <a:pt x="494" y="155"/>
                  </a:cubicBezTo>
                  <a:cubicBezTo>
                    <a:pt x="494" y="156"/>
                    <a:pt x="494" y="157"/>
                    <a:pt x="494" y="159"/>
                  </a:cubicBezTo>
                  <a:cubicBezTo>
                    <a:pt x="493" y="159"/>
                    <a:pt x="491" y="161"/>
                    <a:pt x="490" y="160"/>
                  </a:cubicBezTo>
                  <a:cubicBezTo>
                    <a:pt x="488" y="159"/>
                    <a:pt x="488" y="157"/>
                    <a:pt x="486" y="156"/>
                  </a:cubicBezTo>
                  <a:cubicBezTo>
                    <a:pt x="486" y="155"/>
                    <a:pt x="486" y="156"/>
                    <a:pt x="486" y="155"/>
                  </a:cubicBezTo>
                  <a:cubicBezTo>
                    <a:pt x="486" y="156"/>
                    <a:pt x="489" y="159"/>
                    <a:pt x="490" y="159"/>
                  </a:cubicBezTo>
                  <a:cubicBezTo>
                    <a:pt x="490" y="159"/>
                    <a:pt x="491" y="160"/>
                    <a:pt x="492" y="159"/>
                  </a:cubicBezTo>
                  <a:cubicBezTo>
                    <a:pt x="493" y="159"/>
                    <a:pt x="493" y="159"/>
                    <a:pt x="493" y="158"/>
                  </a:cubicBezTo>
                  <a:cubicBezTo>
                    <a:pt x="492" y="152"/>
                    <a:pt x="492" y="152"/>
                    <a:pt x="492" y="152"/>
                  </a:cubicBezTo>
                  <a:cubicBezTo>
                    <a:pt x="492" y="151"/>
                    <a:pt x="492" y="151"/>
                    <a:pt x="491" y="151"/>
                  </a:cubicBezTo>
                  <a:cubicBezTo>
                    <a:pt x="486" y="148"/>
                    <a:pt x="487" y="147"/>
                    <a:pt x="482" y="150"/>
                  </a:cubicBezTo>
                  <a:cubicBezTo>
                    <a:pt x="481" y="152"/>
                    <a:pt x="483" y="156"/>
                    <a:pt x="480" y="158"/>
                  </a:cubicBezTo>
                  <a:cubicBezTo>
                    <a:pt x="478" y="159"/>
                    <a:pt x="474" y="163"/>
                    <a:pt x="474" y="163"/>
                  </a:cubicBezTo>
                  <a:cubicBezTo>
                    <a:pt x="475" y="163"/>
                    <a:pt x="476" y="165"/>
                    <a:pt x="477" y="165"/>
                  </a:cubicBezTo>
                  <a:cubicBezTo>
                    <a:pt x="489" y="170"/>
                    <a:pt x="489" y="170"/>
                    <a:pt x="489" y="170"/>
                  </a:cubicBezTo>
                  <a:cubicBezTo>
                    <a:pt x="490" y="170"/>
                    <a:pt x="491" y="171"/>
                    <a:pt x="491" y="172"/>
                  </a:cubicBezTo>
                  <a:cubicBezTo>
                    <a:pt x="493" y="188"/>
                    <a:pt x="493" y="188"/>
                    <a:pt x="493" y="188"/>
                  </a:cubicBezTo>
                  <a:cubicBezTo>
                    <a:pt x="493" y="190"/>
                    <a:pt x="491" y="195"/>
                    <a:pt x="491" y="197"/>
                  </a:cubicBezTo>
                  <a:cubicBezTo>
                    <a:pt x="491" y="198"/>
                    <a:pt x="491" y="200"/>
                    <a:pt x="490" y="202"/>
                  </a:cubicBezTo>
                  <a:cubicBezTo>
                    <a:pt x="489" y="205"/>
                    <a:pt x="487" y="205"/>
                    <a:pt x="497" y="206"/>
                  </a:cubicBezTo>
                  <a:cubicBezTo>
                    <a:pt x="499" y="206"/>
                    <a:pt x="499" y="206"/>
                    <a:pt x="500" y="208"/>
                  </a:cubicBezTo>
                  <a:cubicBezTo>
                    <a:pt x="506" y="212"/>
                    <a:pt x="506" y="212"/>
                    <a:pt x="506" y="212"/>
                  </a:cubicBezTo>
                  <a:cubicBezTo>
                    <a:pt x="506" y="213"/>
                    <a:pt x="507" y="212"/>
                    <a:pt x="506" y="213"/>
                  </a:cubicBezTo>
                  <a:cubicBezTo>
                    <a:pt x="501" y="213"/>
                    <a:pt x="494" y="211"/>
                    <a:pt x="488" y="211"/>
                  </a:cubicBezTo>
                  <a:cubicBezTo>
                    <a:pt x="486" y="210"/>
                    <a:pt x="483" y="210"/>
                    <a:pt x="482" y="210"/>
                  </a:cubicBezTo>
                  <a:cubicBezTo>
                    <a:pt x="482" y="209"/>
                    <a:pt x="483" y="207"/>
                    <a:pt x="482" y="205"/>
                  </a:cubicBezTo>
                  <a:cubicBezTo>
                    <a:pt x="487" y="189"/>
                    <a:pt x="487" y="189"/>
                    <a:pt x="487" y="189"/>
                  </a:cubicBezTo>
                  <a:cubicBezTo>
                    <a:pt x="487" y="188"/>
                    <a:pt x="486" y="188"/>
                    <a:pt x="486" y="187"/>
                  </a:cubicBezTo>
                  <a:cubicBezTo>
                    <a:pt x="486" y="186"/>
                    <a:pt x="486" y="185"/>
                    <a:pt x="486" y="183"/>
                  </a:cubicBezTo>
                  <a:cubicBezTo>
                    <a:pt x="484" y="176"/>
                    <a:pt x="484" y="176"/>
                    <a:pt x="484" y="176"/>
                  </a:cubicBezTo>
                  <a:cubicBezTo>
                    <a:pt x="480" y="175"/>
                    <a:pt x="476" y="172"/>
                    <a:pt x="473" y="171"/>
                  </a:cubicBezTo>
                  <a:cubicBezTo>
                    <a:pt x="471" y="171"/>
                    <a:pt x="468" y="170"/>
                    <a:pt x="466" y="168"/>
                  </a:cubicBezTo>
                  <a:cubicBezTo>
                    <a:pt x="465" y="168"/>
                    <a:pt x="462" y="168"/>
                    <a:pt x="461" y="167"/>
                  </a:cubicBezTo>
                  <a:cubicBezTo>
                    <a:pt x="459" y="167"/>
                    <a:pt x="456" y="166"/>
                    <a:pt x="454" y="165"/>
                  </a:cubicBezTo>
                  <a:cubicBezTo>
                    <a:pt x="453" y="165"/>
                    <a:pt x="453" y="165"/>
                    <a:pt x="452" y="166"/>
                  </a:cubicBezTo>
                  <a:cubicBezTo>
                    <a:pt x="449" y="170"/>
                    <a:pt x="434" y="183"/>
                    <a:pt x="430" y="185"/>
                  </a:cubicBezTo>
                  <a:cubicBezTo>
                    <a:pt x="428" y="187"/>
                    <a:pt x="424" y="195"/>
                    <a:pt x="423" y="198"/>
                  </a:cubicBezTo>
                  <a:cubicBezTo>
                    <a:pt x="418" y="210"/>
                    <a:pt x="418" y="210"/>
                    <a:pt x="418" y="210"/>
                  </a:cubicBezTo>
                  <a:cubicBezTo>
                    <a:pt x="409" y="213"/>
                    <a:pt x="398" y="216"/>
                    <a:pt x="389" y="219"/>
                  </a:cubicBezTo>
                  <a:cubicBezTo>
                    <a:pt x="387" y="219"/>
                    <a:pt x="385" y="220"/>
                    <a:pt x="382" y="221"/>
                  </a:cubicBezTo>
                  <a:cubicBezTo>
                    <a:pt x="380" y="221"/>
                    <a:pt x="377" y="222"/>
                    <a:pt x="375" y="223"/>
                  </a:cubicBezTo>
                  <a:cubicBezTo>
                    <a:pt x="375" y="223"/>
                    <a:pt x="372" y="224"/>
                    <a:pt x="371" y="224"/>
                  </a:cubicBezTo>
                  <a:cubicBezTo>
                    <a:pt x="363" y="233"/>
                    <a:pt x="363" y="233"/>
                    <a:pt x="363" y="233"/>
                  </a:cubicBezTo>
                  <a:cubicBezTo>
                    <a:pt x="362" y="235"/>
                    <a:pt x="361" y="238"/>
                    <a:pt x="359" y="240"/>
                  </a:cubicBezTo>
                  <a:cubicBezTo>
                    <a:pt x="358" y="240"/>
                    <a:pt x="357" y="241"/>
                    <a:pt x="356" y="243"/>
                  </a:cubicBezTo>
                  <a:cubicBezTo>
                    <a:pt x="355" y="244"/>
                    <a:pt x="354" y="245"/>
                    <a:pt x="354" y="246"/>
                  </a:cubicBezTo>
                  <a:cubicBezTo>
                    <a:pt x="353" y="248"/>
                    <a:pt x="353" y="249"/>
                    <a:pt x="351" y="250"/>
                  </a:cubicBezTo>
                  <a:cubicBezTo>
                    <a:pt x="350" y="252"/>
                    <a:pt x="342" y="269"/>
                    <a:pt x="341" y="270"/>
                  </a:cubicBezTo>
                  <a:cubicBezTo>
                    <a:pt x="339" y="272"/>
                    <a:pt x="336" y="272"/>
                    <a:pt x="334" y="273"/>
                  </a:cubicBezTo>
                  <a:cubicBezTo>
                    <a:pt x="332" y="274"/>
                    <a:pt x="321" y="279"/>
                    <a:pt x="320" y="280"/>
                  </a:cubicBezTo>
                  <a:cubicBezTo>
                    <a:pt x="321" y="283"/>
                    <a:pt x="321" y="289"/>
                    <a:pt x="321" y="292"/>
                  </a:cubicBezTo>
                  <a:cubicBezTo>
                    <a:pt x="325" y="291"/>
                    <a:pt x="327" y="292"/>
                    <a:pt x="331" y="293"/>
                  </a:cubicBezTo>
                  <a:cubicBezTo>
                    <a:pt x="336" y="294"/>
                    <a:pt x="341" y="293"/>
                    <a:pt x="347" y="293"/>
                  </a:cubicBezTo>
                  <a:cubicBezTo>
                    <a:pt x="355" y="293"/>
                    <a:pt x="355" y="293"/>
                    <a:pt x="355" y="293"/>
                  </a:cubicBezTo>
                  <a:cubicBezTo>
                    <a:pt x="356" y="290"/>
                    <a:pt x="359" y="284"/>
                    <a:pt x="360" y="281"/>
                  </a:cubicBezTo>
                  <a:cubicBezTo>
                    <a:pt x="351" y="275"/>
                    <a:pt x="351" y="275"/>
                    <a:pt x="351" y="275"/>
                  </a:cubicBezTo>
                  <a:cubicBezTo>
                    <a:pt x="350" y="274"/>
                    <a:pt x="349" y="274"/>
                    <a:pt x="348" y="272"/>
                  </a:cubicBezTo>
                  <a:cubicBezTo>
                    <a:pt x="348" y="273"/>
                    <a:pt x="348" y="273"/>
                    <a:pt x="347" y="273"/>
                  </a:cubicBezTo>
                  <a:cubicBezTo>
                    <a:pt x="345" y="274"/>
                    <a:pt x="345" y="274"/>
                    <a:pt x="344" y="274"/>
                  </a:cubicBezTo>
                  <a:cubicBezTo>
                    <a:pt x="344" y="275"/>
                    <a:pt x="342" y="276"/>
                    <a:pt x="340" y="276"/>
                  </a:cubicBezTo>
                  <a:cubicBezTo>
                    <a:pt x="341" y="278"/>
                    <a:pt x="343" y="286"/>
                    <a:pt x="342" y="288"/>
                  </a:cubicBezTo>
                  <a:cubicBezTo>
                    <a:pt x="344" y="288"/>
                    <a:pt x="349" y="288"/>
                    <a:pt x="351" y="288"/>
                  </a:cubicBezTo>
                  <a:cubicBezTo>
                    <a:pt x="350" y="279"/>
                    <a:pt x="350" y="279"/>
                    <a:pt x="350" y="279"/>
                  </a:cubicBezTo>
                  <a:cubicBezTo>
                    <a:pt x="349" y="278"/>
                    <a:pt x="348" y="279"/>
                    <a:pt x="347" y="279"/>
                  </a:cubicBezTo>
                  <a:cubicBezTo>
                    <a:pt x="350" y="279"/>
                    <a:pt x="350" y="279"/>
                    <a:pt x="350" y="279"/>
                  </a:cubicBezTo>
                  <a:cubicBezTo>
                    <a:pt x="351" y="280"/>
                    <a:pt x="351" y="282"/>
                    <a:pt x="352" y="284"/>
                  </a:cubicBezTo>
                  <a:cubicBezTo>
                    <a:pt x="351" y="285"/>
                    <a:pt x="353" y="287"/>
                    <a:pt x="352" y="289"/>
                  </a:cubicBezTo>
                  <a:cubicBezTo>
                    <a:pt x="351" y="289"/>
                    <a:pt x="351" y="289"/>
                    <a:pt x="350" y="289"/>
                  </a:cubicBezTo>
                  <a:cubicBezTo>
                    <a:pt x="349" y="289"/>
                    <a:pt x="348" y="289"/>
                    <a:pt x="348" y="289"/>
                  </a:cubicBezTo>
                  <a:cubicBezTo>
                    <a:pt x="345" y="289"/>
                    <a:pt x="343" y="290"/>
                    <a:pt x="342" y="289"/>
                  </a:cubicBezTo>
                  <a:cubicBezTo>
                    <a:pt x="341" y="289"/>
                    <a:pt x="338" y="277"/>
                    <a:pt x="337" y="275"/>
                  </a:cubicBezTo>
                  <a:cubicBezTo>
                    <a:pt x="346" y="271"/>
                    <a:pt x="346" y="271"/>
                    <a:pt x="346" y="271"/>
                  </a:cubicBezTo>
                  <a:cubicBezTo>
                    <a:pt x="349" y="268"/>
                    <a:pt x="349" y="269"/>
                    <a:pt x="352" y="272"/>
                  </a:cubicBezTo>
                  <a:cubicBezTo>
                    <a:pt x="364" y="279"/>
                    <a:pt x="364" y="279"/>
                    <a:pt x="364" y="279"/>
                  </a:cubicBezTo>
                  <a:cubicBezTo>
                    <a:pt x="365" y="280"/>
                    <a:pt x="365" y="280"/>
                    <a:pt x="365" y="281"/>
                  </a:cubicBezTo>
                  <a:cubicBezTo>
                    <a:pt x="363" y="285"/>
                    <a:pt x="363" y="285"/>
                    <a:pt x="363" y="285"/>
                  </a:cubicBezTo>
                  <a:cubicBezTo>
                    <a:pt x="363" y="286"/>
                    <a:pt x="363" y="286"/>
                    <a:pt x="363" y="287"/>
                  </a:cubicBezTo>
                  <a:cubicBezTo>
                    <a:pt x="362" y="288"/>
                    <a:pt x="362" y="289"/>
                    <a:pt x="362" y="290"/>
                  </a:cubicBezTo>
                  <a:cubicBezTo>
                    <a:pt x="361" y="291"/>
                    <a:pt x="360" y="291"/>
                    <a:pt x="360" y="292"/>
                  </a:cubicBezTo>
                  <a:cubicBezTo>
                    <a:pt x="359" y="294"/>
                    <a:pt x="359" y="295"/>
                    <a:pt x="358" y="297"/>
                  </a:cubicBezTo>
                  <a:cubicBezTo>
                    <a:pt x="357" y="297"/>
                    <a:pt x="356" y="297"/>
                    <a:pt x="354" y="298"/>
                  </a:cubicBezTo>
                  <a:cubicBezTo>
                    <a:pt x="354" y="298"/>
                    <a:pt x="353" y="297"/>
                    <a:pt x="351" y="298"/>
                  </a:cubicBezTo>
                  <a:cubicBezTo>
                    <a:pt x="348" y="298"/>
                    <a:pt x="345" y="298"/>
                    <a:pt x="341" y="299"/>
                  </a:cubicBezTo>
                  <a:cubicBezTo>
                    <a:pt x="339" y="299"/>
                    <a:pt x="335" y="299"/>
                    <a:pt x="332" y="299"/>
                  </a:cubicBezTo>
                  <a:cubicBezTo>
                    <a:pt x="331" y="300"/>
                    <a:pt x="329" y="299"/>
                    <a:pt x="328" y="299"/>
                  </a:cubicBezTo>
                  <a:cubicBezTo>
                    <a:pt x="322" y="298"/>
                    <a:pt x="322" y="299"/>
                    <a:pt x="323" y="306"/>
                  </a:cubicBezTo>
                  <a:cubicBezTo>
                    <a:pt x="324" y="307"/>
                    <a:pt x="324" y="315"/>
                    <a:pt x="324" y="316"/>
                  </a:cubicBezTo>
                  <a:cubicBezTo>
                    <a:pt x="325" y="317"/>
                    <a:pt x="335" y="314"/>
                    <a:pt x="337" y="314"/>
                  </a:cubicBezTo>
                  <a:cubicBezTo>
                    <a:pt x="340" y="313"/>
                    <a:pt x="364" y="307"/>
                    <a:pt x="365" y="307"/>
                  </a:cubicBezTo>
                  <a:cubicBezTo>
                    <a:pt x="366" y="307"/>
                    <a:pt x="373" y="311"/>
                    <a:pt x="375" y="312"/>
                  </a:cubicBezTo>
                  <a:cubicBezTo>
                    <a:pt x="376" y="310"/>
                    <a:pt x="379" y="306"/>
                    <a:pt x="380" y="303"/>
                  </a:cubicBezTo>
                  <a:cubicBezTo>
                    <a:pt x="381" y="302"/>
                    <a:pt x="385" y="296"/>
                    <a:pt x="385" y="295"/>
                  </a:cubicBezTo>
                  <a:cubicBezTo>
                    <a:pt x="384" y="295"/>
                    <a:pt x="385" y="294"/>
                    <a:pt x="384" y="293"/>
                  </a:cubicBezTo>
                  <a:cubicBezTo>
                    <a:pt x="383" y="289"/>
                    <a:pt x="384" y="290"/>
                    <a:pt x="386" y="287"/>
                  </a:cubicBezTo>
                  <a:cubicBezTo>
                    <a:pt x="387" y="285"/>
                    <a:pt x="390" y="280"/>
                    <a:pt x="391" y="278"/>
                  </a:cubicBezTo>
                  <a:cubicBezTo>
                    <a:pt x="394" y="279"/>
                    <a:pt x="405" y="281"/>
                    <a:pt x="409" y="282"/>
                  </a:cubicBezTo>
                  <a:cubicBezTo>
                    <a:pt x="411" y="282"/>
                    <a:pt x="411" y="281"/>
                    <a:pt x="414" y="279"/>
                  </a:cubicBezTo>
                  <a:cubicBezTo>
                    <a:pt x="414" y="279"/>
                    <a:pt x="415" y="279"/>
                    <a:pt x="417" y="278"/>
                  </a:cubicBezTo>
                  <a:cubicBezTo>
                    <a:pt x="418" y="279"/>
                    <a:pt x="418" y="279"/>
                    <a:pt x="419" y="279"/>
                  </a:cubicBezTo>
                  <a:cubicBezTo>
                    <a:pt x="419" y="279"/>
                    <a:pt x="421" y="275"/>
                    <a:pt x="421" y="274"/>
                  </a:cubicBezTo>
                  <a:cubicBezTo>
                    <a:pt x="423" y="275"/>
                    <a:pt x="426" y="275"/>
                    <a:pt x="428" y="274"/>
                  </a:cubicBezTo>
                  <a:cubicBezTo>
                    <a:pt x="429" y="275"/>
                    <a:pt x="430" y="275"/>
                    <a:pt x="431" y="275"/>
                  </a:cubicBezTo>
                  <a:cubicBezTo>
                    <a:pt x="434" y="275"/>
                    <a:pt x="434" y="274"/>
                    <a:pt x="436" y="277"/>
                  </a:cubicBezTo>
                  <a:cubicBezTo>
                    <a:pt x="437" y="277"/>
                    <a:pt x="438" y="279"/>
                    <a:pt x="438" y="279"/>
                  </a:cubicBezTo>
                  <a:cubicBezTo>
                    <a:pt x="438" y="280"/>
                    <a:pt x="439" y="280"/>
                    <a:pt x="440" y="281"/>
                  </a:cubicBezTo>
                  <a:cubicBezTo>
                    <a:pt x="442" y="280"/>
                    <a:pt x="443" y="280"/>
                    <a:pt x="444" y="281"/>
                  </a:cubicBezTo>
                  <a:cubicBezTo>
                    <a:pt x="444" y="279"/>
                    <a:pt x="445" y="278"/>
                    <a:pt x="445" y="277"/>
                  </a:cubicBezTo>
                  <a:cubicBezTo>
                    <a:pt x="447" y="274"/>
                    <a:pt x="447" y="275"/>
                    <a:pt x="445" y="272"/>
                  </a:cubicBezTo>
                  <a:cubicBezTo>
                    <a:pt x="446" y="271"/>
                    <a:pt x="446" y="271"/>
                    <a:pt x="446" y="270"/>
                  </a:cubicBezTo>
                  <a:cubicBezTo>
                    <a:pt x="445" y="270"/>
                    <a:pt x="444" y="269"/>
                    <a:pt x="445" y="268"/>
                  </a:cubicBezTo>
                  <a:cubicBezTo>
                    <a:pt x="444" y="267"/>
                    <a:pt x="441" y="268"/>
                    <a:pt x="441" y="269"/>
                  </a:cubicBezTo>
                  <a:cubicBezTo>
                    <a:pt x="441" y="270"/>
                    <a:pt x="440" y="273"/>
                    <a:pt x="440" y="274"/>
                  </a:cubicBezTo>
                  <a:cubicBezTo>
                    <a:pt x="439" y="274"/>
                    <a:pt x="439" y="274"/>
                    <a:pt x="439" y="274"/>
                  </a:cubicBezTo>
                  <a:cubicBezTo>
                    <a:pt x="439" y="272"/>
                    <a:pt x="441" y="270"/>
                    <a:pt x="440" y="267"/>
                  </a:cubicBezTo>
                  <a:cubicBezTo>
                    <a:pt x="441" y="268"/>
                    <a:pt x="443" y="267"/>
                    <a:pt x="445" y="267"/>
                  </a:cubicBezTo>
                  <a:cubicBezTo>
                    <a:pt x="446" y="268"/>
                    <a:pt x="447" y="272"/>
                    <a:pt x="447" y="273"/>
                  </a:cubicBezTo>
                  <a:cubicBezTo>
                    <a:pt x="448" y="274"/>
                    <a:pt x="448" y="275"/>
                    <a:pt x="446" y="277"/>
                  </a:cubicBezTo>
                  <a:cubicBezTo>
                    <a:pt x="446" y="278"/>
                    <a:pt x="445" y="280"/>
                    <a:pt x="445" y="281"/>
                  </a:cubicBezTo>
                  <a:cubicBezTo>
                    <a:pt x="439" y="282"/>
                    <a:pt x="439" y="282"/>
                    <a:pt x="439" y="282"/>
                  </a:cubicBezTo>
                  <a:cubicBezTo>
                    <a:pt x="438" y="282"/>
                    <a:pt x="437" y="281"/>
                    <a:pt x="437" y="281"/>
                  </a:cubicBezTo>
                  <a:cubicBezTo>
                    <a:pt x="436" y="279"/>
                    <a:pt x="435" y="279"/>
                    <a:pt x="435" y="278"/>
                  </a:cubicBezTo>
                  <a:cubicBezTo>
                    <a:pt x="433" y="276"/>
                    <a:pt x="432" y="277"/>
                    <a:pt x="429" y="277"/>
                  </a:cubicBezTo>
                  <a:cubicBezTo>
                    <a:pt x="421" y="276"/>
                    <a:pt x="423" y="275"/>
                    <a:pt x="420" y="281"/>
                  </a:cubicBezTo>
                  <a:cubicBezTo>
                    <a:pt x="425" y="283"/>
                    <a:pt x="425" y="283"/>
                    <a:pt x="425" y="283"/>
                  </a:cubicBezTo>
                  <a:cubicBezTo>
                    <a:pt x="426" y="285"/>
                    <a:pt x="425" y="286"/>
                    <a:pt x="426" y="288"/>
                  </a:cubicBezTo>
                  <a:cubicBezTo>
                    <a:pt x="427" y="293"/>
                    <a:pt x="427" y="293"/>
                    <a:pt x="427" y="293"/>
                  </a:cubicBezTo>
                  <a:cubicBezTo>
                    <a:pt x="427" y="294"/>
                    <a:pt x="427" y="294"/>
                    <a:pt x="428" y="294"/>
                  </a:cubicBezTo>
                  <a:cubicBezTo>
                    <a:pt x="428" y="295"/>
                    <a:pt x="430" y="296"/>
                    <a:pt x="431" y="296"/>
                  </a:cubicBezTo>
                  <a:cubicBezTo>
                    <a:pt x="433" y="297"/>
                    <a:pt x="435" y="296"/>
                    <a:pt x="437" y="295"/>
                  </a:cubicBezTo>
                  <a:cubicBezTo>
                    <a:pt x="438" y="296"/>
                    <a:pt x="440" y="295"/>
                    <a:pt x="440" y="295"/>
                  </a:cubicBezTo>
                  <a:cubicBezTo>
                    <a:pt x="442" y="295"/>
                    <a:pt x="447" y="291"/>
                    <a:pt x="448" y="289"/>
                  </a:cubicBezTo>
                  <a:cubicBezTo>
                    <a:pt x="453" y="285"/>
                    <a:pt x="453" y="285"/>
                    <a:pt x="453" y="285"/>
                  </a:cubicBezTo>
                  <a:cubicBezTo>
                    <a:pt x="454" y="284"/>
                    <a:pt x="454" y="284"/>
                    <a:pt x="456" y="284"/>
                  </a:cubicBezTo>
                  <a:cubicBezTo>
                    <a:pt x="456" y="283"/>
                    <a:pt x="457" y="282"/>
                    <a:pt x="458" y="281"/>
                  </a:cubicBezTo>
                  <a:cubicBezTo>
                    <a:pt x="460" y="282"/>
                    <a:pt x="462" y="284"/>
                    <a:pt x="463" y="284"/>
                  </a:cubicBezTo>
                  <a:cubicBezTo>
                    <a:pt x="465" y="286"/>
                    <a:pt x="467" y="286"/>
                    <a:pt x="469" y="288"/>
                  </a:cubicBezTo>
                  <a:cubicBezTo>
                    <a:pt x="471" y="290"/>
                    <a:pt x="474" y="292"/>
                    <a:pt x="477" y="293"/>
                  </a:cubicBezTo>
                  <a:cubicBezTo>
                    <a:pt x="479" y="293"/>
                    <a:pt x="479" y="293"/>
                    <a:pt x="479" y="294"/>
                  </a:cubicBezTo>
                  <a:cubicBezTo>
                    <a:pt x="477" y="293"/>
                    <a:pt x="476" y="294"/>
                    <a:pt x="474" y="293"/>
                  </a:cubicBezTo>
                  <a:cubicBezTo>
                    <a:pt x="469" y="290"/>
                    <a:pt x="464" y="286"/>
                    <a:pt x="458" y="283"/>
                  </a:cubicBezTo>
                  <a:cubicBezTo>
                    <a:pt x="458" y="284"/>
                    <a:pt x="445" y="297"/>
                    <a:pt x="443" y="297"/>
                  </a:cubicBezTo>
                  <a:cubicBezTo>
                    <a:pt x="442" y="298"/>
                    <a:pt x="436" y="299"/>
                    <a:pt x="433" y="300"/>
                  </a:cubicBezTo>
                  <a:cubicBezTo>
                    <a:pt x="431" y="301"/>
                    <a:pt x="432" y="301"/>
                    <a:pt x="429" y="300"/>
                  </a:cubicBezTo>
                  <a:cubicBezTo>
                    <a:pt x="427" y="299"/>
                    <a:pt x="426" y="298"/>
                    <a:pt x="424" y="297"/>
                  </a:cubicBezTo>
                  <a:cubicBezTo>
                    <a:pt x="422" y="294"/>
                    <a:pt x="421" y="291"/>
                    <a:pt x="421" y="288"/>
                  </a:cubicBezTo>
                  <a:cubicBezTo>
                    <a:pt x="420" y="287"/>
                    <a:pt x="421" y="287"/>
                    <a:pt x="420" y="287"/>
                  </a:cubicBezTo>
                  <a:cubicBezTo>
                    <a:pt x="420" y="286"/>
                    <a:pt x="417" y="285"/>
                    <a:pt x="417" y="285"/>
                  </a:cubicBezTo>
                  <a:cubicBezTo>
                    <a:pt x="415" y="285"/>
                    <a:pt x="414" y="286"/>
                    <a:pt x="412" y="288"/>
                  </a:cubicBezTo>
                  <a:cubicBezTo>
                    <a:pt x="410" y="289"/>
                    <a:pt x="409" y="288"/>
                    <a:pt x="407" y="288"/>
                  </a:cubicBezTo>
                  <a:cubicBezTo>
                    <a:pt x="403" y="287"/>
                    <a:pt x="398" y="286"/>
                    <a:pt x="395" y="286"/>
                  </a:cubicBezTo>
                  <a:cubicBezTo>
                    <a:pt x="394" y="287"/>
                    <a:pt x="393" y="288"/>
                    <a:pt x="393" y="290"/>
                  </a:cubicBezTo>
                  <a:cubicBezTo>
                    <a:pt x="392" y="292"/>
                    <a:pt x="392" y="291"/>
                    <a:pt x="393" y="293"/>
                  </a:cubicBezTo>
                  <a:cubicBezTo>
                    <a:pt x="394" y="297"/>
                    <a:pt x="394" y="296"/>
                    <a:pt x="391" y="301"/>
                  </a:cubicBezTo>
                  <a:cubicBezTo>
                    <a:pt x="390" y="304"/>
                    <a:pt x="386" y="313"/>
                    <a:pt x="384" y="316"/>
                  </a:cubicBezTo>
                  <a:cubicBezTo>
                    <a:pt x="386" y="316"/>
                    <a:pt x="388" y="318"/>
                    <a:pt x="390" y="319"/>
                  </a:cubicBezTo>
                  <a:cubicBezTo>
                    <a:pt x="394" y="320"/>
                    <a:pt x="393" y="320"/>
                    <a:pt x="396" y="320"/>
                  </a:cubicBezTo>
                  <a:cubicBezTo>
                    <a:pt x="412" y="318"/>
                    <a:pt x="412" y="318"/>
                    <a:pt x="412" y="318"/>
                  </a:cubicBezTo>
                  <a:cubicBezTo>
                    <a:pt x="413" y="317"/>
                    <a:pt x="419" y="316"/>
                    <a:pt x="420" y="316"/>
                  </a:cubicBezTo>
                  <a:cubicBezTo>
                    <a:pt x="424" y="317"/>
                    <a:pt x="424" y="317"/>
                    <a:pt x="424" y="317"/>
                  </a:cubicBezTo>
                  <a:cubicBezTo>
                    <a:pt x="426" y="318"/>
                    <a:pt x="428" y="319"/>
                    <a:pt x="431" y="320"/>
                  </a:cubicBezTo>
                  <a:cubicBezTo>
                    <a:pt x="433" y="318"/>
                    <a:pt x="437" y="317"/>
                    <a:pt x="439" y="314"/>
                  </a:cubicBezTo>
                  <a:cubicBezTo>
                    <a:pt x="440" y="315"/>
                    <a:pt x="440" y="316"/>
                    <a:pt x="441" y="316"/>
                  </a:cubicBezTo>
                  <a:cubicBezTo>
                    <a:pt x="442" y="317"/>
                    <a:pt x="443" y="317"/>
                    <a:pt x="444" y="317"/>
                  </a:cubicBezTo>
                  <a:cubicBezTo>
                    <a:pt x="443" y="307"/>
                    <a:pt x="443" y="307"/>
                    <a:pt x="443" y="307"/>
                  </a:cubicBezTo>
                  <a:cubicBezTo>
                    <a:pt x="447" y="306"/>
                    <a:pt x="455" y="309"/>
                    <a:pt x="459" y="308"/>
                  </a:cubicBezTo>
                  <a:cubicBezTo>
                    <a:pt x="460" y="307"/>
                    <a:pt x="461" y="308"/>
                    <a:pt x="462" y="307"/>
                  </a:cubicBezTo>
                  <a:cubicBezTo>
                    <a:pt x="463" y="307"/>
                    <a:pt x="465" y="307"/>
                    <a:pt x="466" y="306"/>
                  </a:cubicBezTo>
                  <a:cubicBezTo>
                    <a:pt x="468" y="306"/>
                    <a:pt x="471" y="305"/>
                    <a:pt x="473" y="305"/>
                  </a:cubicBezTo>
                  <a:cubicBezTo>
                    <a:pt x="473" y="306"/>
                    <a:pt x="470" y="306"/>
                    <a:pt x="469" y="306"/>
                  </a:cubicBezTo>
                  <a:cubicBezTo>
                    <a:pt x="468" y="307"/>
                    <a:pt x="468" y="307"/>
                    <a:pt x="467" y="307"/>
                  </a:cubicBezTo>
                  <a:cubicBezTo>
                    <a:pt x="460" y="308"/>
                    <a:pt x="460" y="308"/>
                    <a:pt x="460" y="308"/>
                  </a:cubicBezTo>
                  <a:cubicBezTo>
                    <a:pt x="457" y="310"/>
                    <a:pt x="452" y="309"/>
                    <a:pt x="448" y="309"/>
                  </a:cubicBezTo>
                  <a:cubicBezTo>
                    <a:pt x="447" y="308"/>
                    <a:pt x="446" y="309"/>
                    <a:pt x="445" y="309"/>
                  </a:cubicBezTo>
                  <a:cubicBezTo>
                    <a:pt x="445" y="312"/>
                    <a:pt x="447" y="317"/>
                    <a:pt x="447" y="320"/>
                  </a:cubicBezTo>
                  <a:cubicBezTo>
                    <a:pt x="445" y="320"/>
                    <a:pt x="441" y="317"/>
                    <a:pt x="440" y="318"/>
                  </a:cubicBezTo>
                  <a:cubicBezTo>
                    <a:pt x="438" y="317"/>
                    <a:pt x="437" y="318"/>
                    <a:pt x="437" y="319"/>
                  </a:cubicBezTo>
                  <a:cubicBezTo>
                    <a:pt x="433" y="322"/>
                    <a:pt x="433" y="321"/>
                    <a:pt x="445" y="325"/>
                  </a:cubicBezTo>
                  <a:cubicBezTo>
                    <a:pt x="453" y="328"/>
                    <a:pt x="453" y="328"/>
                    <a:pt x="453" y="328"/>
                  </a:cubicBezTo>
                  <a:cubicBezTo>
                    <a:pt x="459" y="332"/>
                    <a:pt x="459" y="332"/>
                    <a:pt x="459" y="332"/>
                  </a:cubicBezTo>
                  <a:cubicBezTo>
                    <a:pt x="460" y="333"/>
                    <a:pt x="461" y="333"/>
                    <a:pt x="462" y="333"/>
                  </a:cubicBezTo>
                  <a:cubicBezTo>
                    <a:pt x="467" y="333"/>
                    <a:pt x="471" y="332"/>
                    <a:pt x="475" y="331"/>
                  </a:cubicBezTo>
                  <a:cubicBezTo>
                    <a:pt x="474" y="333"/>
                    <a:pt x="470" y="336"/>
                    <a:pt x="469" y="338"/>
                  </a:cubicBezTo>
                  <a:cubicBezTo>
                    <a:pt x="468" y="339"/>
                    <a:pt x="466" y="339"/>
                    <a:pt x="463" y="339"/>
                  </a:cubicBezTo>
                  <a:cubicBezTo>
                    <a:pt x="459" y="340"/>
                    <a:pt x="461" y="340"/>
                    <a:pt x="454" y="336"/>
                  </a:cubicBezTo>
                  <a:cubicBezTo>
                    <a:pt x="448" y="333"/>
                    <a:pt x="447" y="333"/>
                    <a:pt x="440" y="330"/>
                  </a:cubicBezTo>
                  <a:cubicBezTo>
                    <a:pt x="438" y="330"/>
                    <a:pt x="436" y="330"/>
                    <a:pt x="433" y="329"/>
                  </a:cubicBezTo>
                  <a:cubicBezTo>
                    <a:pt x="430" y="328"/>
                    <a:pt x="427" y="327"/>
                    <a:pt x="425" y="326"/>
                  </a:cubicBezTo>
                  <a:cubicBezTo>
                    <a:pt x="425" y="326"/>
                    <a:pt x="426" y="328"/>
                    <a:pt x="427" y="328"/>
                  </a:cubicBezTo>
                  <a:cubicBezTo>
                    <a:pt x="428" y="330"/>
                    <a:pt x="429" y="330"/>
                    <a:pt x="430" y="331"/>
                  </a:cubicBezTo>
                  <a:cubicBezTo>
                    <a:pt x="438" y="339"/>
                    <a:pt x="438" y="339"/>
                    <a:pt x="438" y="339"/>
                  </a:cubicBezTo>
                  <a:cubicBezTo>
                    <a:pt x="440" y="340"/>
                    <a:pt x="452" y="351"/>
                    <a:pt x="452" y="352"/>
                  </a:cubicBezTo>
                  <a:cubicBezTo>
                    <a:pt x="453" y="354"/>
                    <a:pt x="454" y="363"/>
                    <a:pt x="455" y="365"/>
                  </a:cubicBezTo>
                  <a:cubicBezTo>
                    <a:pt x="454" y="366"/>
                    <a:pt x="454" y="367"/>
                    <a:pt x="454" y="367"/>
                  </a:cubicBezTo>
                  <a:cubicBezTo>
                    <a:pt x="455" y="368"/>
                    <a:pt x="451" y="375"/>
                    <a:pt x="451" y="377"/>
                  </a:cubicBezTo>
                  <a:cubicBezTo>
                    <a:pt x="450" y="375"/>
                    <a:pt x="450" y="369"/>
                    <a:pt x="449" y="366"/>
                  </a:cubicBezTo>
                  <a:cubicBezTo>
                    <a:pt x="449" y="365"/>
                    <a:pt x="448" y="365"/>
                    <a:pt x="447" y="364"/>
                  </a:cubicBezTo>
                  <a:cubicBezTo>
                    <a:pt x="446" y="363"/>
                    <a:pt x="446" y="363"/>
                    <a:pt x="444" y="363"/>
                  </a:cubicBezTo>
                  <a:cubicBezTo>
                    <a:pt x="443" y="363"/>
                    <a:pt x="437" y="362"/>
                    <a:pt x="436" y="362"/>
                  </a:cubicBezTo>
                  <a:cubicBezTo>
                    <a:pt x="435" y="361"/>
                    <a:pt x="434" y="360"/>
                    <a:pt x="434" y="359"/>
                  </a:cubicBezTo>
                  <a:cubicBezTo>
                    <a:pt x="411" y="333"/>
                    <a:pt x="411" y="333"/>
                    <a:pt x="411" y="333"/>
                  </a:cubicBezTo>
                  <a:cubicBezTo>
                    <a:pt x="410" y="332"/>
                    <a:pt x="410" y="332"/>
                    <a:pt x="409" y="332"/>
                  </a:cubicBezTo>
                  <a:cubicBezTo>
                    <a:pt x="407" y="331"/>
                    <a:pt x="405" y="331"/>
                    <a:pt x="402" y="330"/>
                  </a:cubicBezTo>
                  <a:cubicBezTo>
                    <a:pt x="401" y="329"/>
                    <a:pt x="400" y="330"/>
                    <a:pt x="399" y="330"/>
                  </a:cubicBezTo>
                  <a:cubicBezTo>
                    <a:pt x="396" y="329"/>
                    <a:pt x="396" y="329"/>
                    <a:pt x="393" y="329"/>
                  </a:cubicBezTo>
                  <a:cubicBezTo>
                    <a:pt x="392" y="329"/>
                    <a:pt x="389" y="328"/>
                    <a:pt x="387" y="328"/>
                  </a:cubicBezTo>
                  <a:cubicBezTo>
                    <a:pt x="384" y="327"/>
                    <a:pt x="382" y="325"/>
                    <a:pt x="380" y="324"/>
                  </a:cubicBezTo>
                  <a:cubicBezTo>
                    <a:pt x="378" y="326"/>
                    <a:pt x="378" y="327"/>
                    <a:pt x="377" y="329"/>
                  </a:cubicBezTo>
                  <a:cubicBezTo>
                    <a:pt x="368" y="331"/>
                    <a:pt x="358" y="334"/>
                    <a:pt x="348" y="337"/>
                  </a:cubicBezTo>
                  <a:cubicBezTo>
                    <a:pt x="347" y="337"/>
                    <a:pt x="346" y="337"/>
                    <a:pt x="345" y="338"/>
                  </a:cubicBezTo>
                  <a:cubicBezTo>
                    <a:pt x="344" y="342"/>
                    <a:pt x="340" y="347"/>
                    <a:pt x="339" y="350"/>
                  </a:cubicBezTo>
                  <a:cubicBezTo>
                    <a:pt x="344" y="352"/>
                    <a:pt x="343" y="351"/>
                    <a:pt x="350" y="354"/>
                  </a:cubicBezTo>
                  <a:cubicBezTo>
                    <a:pt x="355" y="357"/>
                    <a:pt x="354" y="356"/>
                    <a:pt x="359" y="356"/>
                  </a:cubicBezTo>
                  <a:cubicBezTo>
                    <a:pt x="363" y="356"/>
                    <a:pt x="362" y="357"/>
                    <a:pt x="364" y="359"/>
                  </a:cubicBezTo>
                  <a:cubicBezTo>
                    <a:pt x="368" y="363"/>
                    <a:pt x="366" y="363"/>
                    <a:pt x="371" y="362"/>
                  </a:cubicBezTo>
                  <a:cubicBezTo>
                    <a:pt x="372" y="363"/>
                    <a:pt x="376" y="363"/>
                    <a:pt x="377" y="362"/>
                  </a:cubicBezTo>
                  <a:cubicBezTo>
                    <a:pt x="376" y="363"/>
                    <a:pt x="377" y="363"/>
                    <a:pt x="376" y="363"/>
                  </a:cubicBezTo>
                  <a:cubicBezTo>
                    <a:pt x="369" y="364"/>
                    <a:pt x="369" y="364"/>
                    <a:pt x="369" y="364"/>
                  </a:cubicBezTo>
                  <a:cubicBezTo>
                    <a:pt x="367" y="364"/>
                    <a:pt x="367" y="364"/>
                    <a:pt x="365" y="362"/>
                  </a:cubicBezTo>
                  <a:cubicBezTo>
                    <a:pt x="364" y="362"/>
                    <a:pt x="362" y="359"/>
                    <a:pt x="360" y="360"/>
                  </a:cubicBezTo>
                  <a:cubicBezTo>
                    <a:pt x="359" y="359"/>
                    <a:pt x="357" y="360"/>
                    <a:pt x="356" y="360"/>
                  </a:cubicBezTo>
                  <a:cubicBezTo>
                    <a:pt x="353" y="361"/>
                    <a:pt x="353" y="359"/>
                    <a:pt x="350" y="358"/>
                  </a:cubicBezTo>
                  <a:cubicBezTo>
                    <a:pt x="346" y="357"/>
                    <a:pt x="346" y="357"/>
                    <a:pt x="341" y="357"/>
                  </a:cubicBezTo>
                  <a:cubicBezTo>
                    <a:pt x="339" y="357"/>
                    <a:pt x="338" y="357"/>
                    <a:pt x="336" y="357"/>
                  </a:cubicBezTo>
                  <a:cubicBezTo>
                    <a:pt x="335" y="360"/>
                    <a:pt x="332" y="363"/>
                    <a:pt x="331" y="365"/>
                  </a:cubicBezTo>
                  <a:cubicBezTo>
                    <a:pt x="329" y="366"/>
                    <a:pt x="329" y="368"/>
                    <a:pt x="327" y="368"/>
                  </a:cubicBezTo>
                  <a:cubicBezTo>
                    <a:pt x="326" y="369"/>
                    <a:pt x="325" y="371"/>
                    <a:pt x="324" y="372"/>
                  </a:cubicBezTo>
                  <a:cubicBezTo>
                    <a:pt x="326" y="372"/>
                    <a:pt x="329" y="373"/>
                    <a:pt x="331" y="375"/>
                  </a:cubicBezTo>
                  <a:cubicBezTo>
                    <a:pt x="332" y="375"/>
                    <a:pt x="335" y="380"/>
                    <a:pt x="336" y="380"/>
                  </a:cubicBezTo>
                  <a:cubicBezTo>
                    <a:pt x="343" y="388"/>
                    <a:pt x="343" y="388"/>
                    <a:pt x="343" y="388"/>
                  </a:cubicBezTo>
                  <a:cubicBezTo>
                    <a:pt x="344" y="390"/>
                    <a:pt x="347" y="389"/>
                    <a:pt x="351" y="390"/>
                  </a:cubicBezTo>
                  <a:cubicBezTo>
                    <a:pt x="344" y="382"/>
                    <a:pt x="344" y="382"/>
                    <a:pt x="344" y="382"/>
                  </a:cubicBezTo>
                  <a:cubicBezTo>
                    <a:pt x="349" y="373"/>
                    <a:pt x="349" y="373"/>
                    <a:pt x="349" y="373"/>
                  </a:cubicBezTo>
                  <a:cubicBezTo>
                    <a:pt x="350" y="371"/>
                    <a:pt x="349" y="372"/>
                    <a:pt x="352" y="372"/>
                  </a:cubicBezTo>
                  <a:cubicBezTo>
                    <a:pt x="360" y="373"/>
                    <a:pt x="360" y="373"/>
                    <a:pt x="360" y="373"/>
                  </a:cubicBezTo>
                  <a:cubicBezTo>
                    <a:pt x="361" y="373"/>
                    <a:pt x="362" y="373"/>
                    <a:pt x="363" y="373"/>
                  </a:cubicBezTo>
                  <a:cubicBezTo>
                    <a:pt x="363" y="376"/>
                    <a:pt x="369" y="393"/>
                    <a:pt x="369" y="396"/>
                  </a:cubicBezTo>
                  <a:cubicBezTo>
                    <a:pt x="368" y="396"/>
                    <a:pt x="366" y="396"/>
                    <a:pt x="365" y="397"/>
                  </a:cubicBezTo>
                  <a:cubicBezTo>
                    <a:pt x="354" y="396"/>
                    <a:pt x="354" y="396"/>
                    <a:pt x="354" y="396"/>
                  </a:cubicBezTo>
                  <a:cubicBezTo>
                    <a:pt x="353" y="397"/>
                    <a:pt x="341" y="397"/>
                    <a:pt x="340" y="397"/>
                  </a:cubicBezTo>
                  <a:cubicBezTo>
                    <a:pt x="340" y="397"/>
                    <a:pt x="336" y="393"/>
                    <a:pt x="335" y="393"/>
                  </a:cubicBezTo>
                  <a:cubicBezTo>
                    <a:pt x="334" y="392"/>
                    <a:pt x="325" y="384"/>
                    <a:pt x="325" y="383"/>
                  </a:cubicBezTo>
                  <a:cubicBezTo>
                    <a:pt x="324" y="383"/>
                    <a:pt x="322" y="382"/>
                    <a:pt x="321" y="382"/>
                  </a:cubicBezTo>
                  <a:cubicBezTo>
                    <a:pt x="319" y="381"/>
                    <a:pt x="318" y="381"/>
                    <a:pt x="316" y="380"/>
                  </a:cubicBezTo>
                  <a:cubicBezTo>
                    <a:pt x="315" y="382"/>
                    <a:pt x="309" y="386"/>
                    <a:pt x="309" y="387"/>
                  </a:cubicBezTo>
                  <a:cubicBezTo>
                    <a:pt x="310" y="388"/>
                    <a:pt x="315" y="399"/>
                    <a:pt x="315" y="402"/>
                  </a:cubicBezTo>
                  <a:cubicBezTo>
                    <a:pt x="319" y="403"/>
                    <a:pt x="319" y="403"/>
                    <a:pt x="319" y="403"/>
                  </a:cubicBezTo>
                  <a:cubicBezTo>
                    <a:pt x="319" y="404"/>
                    <a:pt x="315" y="403"/>
                    <a:pt x="314" y="402"/>
                  </a:cubicBezTo>
                  <a:cubicBezTo>
                    <a:pt x="312" y="401"/>
                    <a:pt x="307" y="391"/>
                    <a:pt x="306" y="391"/>
                  </a:cubicBezTo>
                  <a:cubicBezTo>
                    <a:pt x="304" y="390"/>
                    <a:pt x="300" y="397"/>
                    <a:pt x="298" y="398"/>
                  </a:cubicBezTo>
                  <a:cubicBezTo>
                    <a:pt x="286" y="411"/>
                    <a:pt x="286" y="411"/>
                    <a:pt x="286" y="411"/>
                  </a:cubicBezTo>
                  <a:cubicBezTo>
                    <a:pt x="284" y="413"/>
                    <a:pt x="280" y="417"/>
                    <a:pt x="277" y="420"/>
                  </a:cubicBezTo>
                  <a:cubicBezTo>
                    <a:pt x="272" y="425"/>
                    <a:pt x="272" y="425"/>
                    <a:pt x="272" y="425"/>
                  </a:cubicBezTo>
                  <a:cubicBezTo>
                    <a:pt x="268" y="429"/>
                    <a:pt x="270" y="425"/>
                    <a:pt x="268" y="432"/>
                  </a:cubicBezTo>
                  <a:cubicBezTo>
                    <a:pt x="268" y="433"/>
                    <a:pt x="267" y="434"/>
                    <a:pt x="267" y="436"/>
                  </a:cubicBezTo>
                  <a:cubicBezTo>
                    <a:pt x="254" y="480"/>
                    <a:pt x="255" y="460"/>
                    <a:pt x="243" y="502"/>
                  </a:cubicBezTo>
                  <a:close/>
                  <a:moveTo>
                    <a:pt x="351" y="389"/>
                  </a:moveTo>
                  <a:cubicBezTo>
                    <a:pt x="351" y="389"/>
                    <a:pt x="351" y="389"/>
                    <a:pt x="351" y="389"/>
                  </a:cubicBezTo>
                  <a:moveTo>
                    <a:pt x="352" y="389"/>
                  </a:moveTo>
                  <a:cubicBezTo>
                    <a:pt x="352" y="389"/>
                    <a:pt x="352" y="389"/>
                    <a:pt x="352" y="389"/>
                  </a:cubicBezTo>
                  <a:moveTo>
                    <a:pt x="353" y="389"/>
                  </a:moveTo>
                  <a:cubicBezTo>
                    <a:pt x="353" y="389"/>
                    <a:pt x="353" y="389"/>
                    <a:pt x="353" y="389"/>
                  </a:cubicBezTo>
                  <a:moveTo>
                    <a:pt x="354" y="390"/>
                  </a:moveTo>
                  <a:cubicBezTo>
                    <a:pt x="354" y="388"/>
                    <a:pt x="353" y="389"/>
                    <a:pt x="353" y="389"/>
                  </a:cubicBezTo>
                  <a:lnTo>
                    <a:pt x="354" y="390"/>
                  </a:lnTo>
                  <a:close/>
                  <a:moveTo>
                    <a:pt x="355" y="389"/>
                  </a:moveTo>
                  <a:cubicBezTo>
                    <a:pt x="355" y="389"/>
                    <a:pt x="353" y="389"/>
                    <a:pt x="354" y="390"/>
                  </a:cubicBezTo>
                  <a:cubicBezTo>
                    <a:pt x="354" y="390"/>
                    <a:pt x="355" y="390"/>
                    <a:pt x="355" y="389"/>
                  </a:cubicBezTo>
                  <a:close/>
                  <a:moveTo>
                    <a:pt x="356" y="389"/>
                  </a:moveTo>
                  <a:cubicBezTo>
                    <a:pt x="356" y="389"/>
                    <a:pt x="354" y="390"/>
                    <a:pt x="356" y="389"/>
                  </a:cubicBezTo>
                  <a:cubicBezTo>
                    <a:pt x="356" y="389"/>
                    <a:pt x="356" y="390"/>
                    <a:pt x="356" y="389"/>
                  </a:cubicBezTo>
                  <a:close/>
                  <a:moveTo>
                    <a:pt x="357" y="389"/>
                  </a:moveTo>
                  <a:cubicBezTo>
                    <a:pt x="357" y="389"/>
                    <a:pt x="356" y="389"/>
                    <a:pt x="357" y="389"/>
                  </a:cubicBezTo>
                  <a:cubicBezTo>
                    <a:pt x="357" y="389"/>
                    <a:pt x="358" y="390"/>
                    <a:pt x="357" y="389"/>
                  </a:cubicBezTo>
                  <a:close/>
                  <a:moveTo>
                    <a:pt x="358" y="390"/>
                  </a:moveTo>
                  <a:cubicBezTo>
                    <a:pt x="358" y="390"/>
                    <a:pt x="358" y="390"/>
                    <a:pt x="358" y="390"/>
                  </a:cubicBezTo>
                  <a:moveTo>
                    <a:pt x="359" y="389"/>
                  </a:moveTo>
                  <a:cubicBezTo>
                    <a:pt x="358" y="389"/>
                    <a:pt x="358" y="390"/>
                    <a:pt x="358" y="390"/>
                  </a:cubicBezTo>
                  <a:cubicBezTo>
                    <a:pt x="358" y="390"/>
                    <a:pt x="359" y="390"/>
                    <a:pt x="359" y="389"/>
                  </a:cubicBezTo>
                  <a:close/>
                  <a:moveTo>
                    <a:pt x="255" y="363"/>
                  </a:moveTo>
                  <a:cubicBezTo>
                    <a:pt x="258" y="356"/>
                    <a:pt x="260" y="345"/>
                    <a:pt x="261" y="338"/>
                  </a:cubicBezTo>
                  <a:cubicBezTo>
                    <a:pt x="263" y="329"/>
                    <a:pt x="263" y="329"/>
                    <a:pt x="263" y="329"/>
                  </a:cubicBezTo>
                  <a:cubicBezTo>
                    <a:pt x="264" y="328"/>
                    <a:pt x="263" y="324"/>
                    <a:pt x="262" y="322"/>
                  </a:cubicBezTo>
                  <a:cubicBezTo>
                    <a:pt x="261" y="317"/>
                    <a:pt x="261" y="317"/>
                    <a:pt x="261" y="317"/>
                  </a:cubicBezTo>
                  <a:cubicBezTo>
                    <a:pt x="260" y="320"/>
                    <a:pt x="252" y="344"/>
                    <a:pt x="251" y="345"/>
                  </a:cubicBezTo>
                  <a:cubicBezTo>
                    <a:pt x="253" y="353"/>
                    <a:pt x="253" y="353"/>
                    <a:pt x="253" y="353"/>
                  </a:cubicBezTo>
                  <a:cubicBezTo>
                    <a:pt x="254" y="354"/>
                    <a:pt x="253" y="355"/>
                    <a:pt x="254" y="358"/>
                  </a:cubicBezTo>
                  <a:cubicBezTo>
                    <a:pt x="254" y="359"/>
                    <a:pt x="255" y="361"/>
                    <a:pt x="255" y="363"/>
                  </a:cubicBezTo>
                  <a:close/>
                  <a:moveTo>
                    <a:pt x="359" y="389"/>
                  </a:moveTo>
                  <a:cubicBezTo>
                    <a:pt x="360" y="389"/>
                    <a:pt x="360" y="389"/>
                    <a:pt x="361" y="390"/>
                  </a:cubicBezTo>
                  <a:cubicBezTo>
                    <a:pt x="360" y="388"/>
                    <a:pt x="360" y="385"/>
                    <a:pt x="360" y="384"/>
                  </a:cubicBezTo>
                  <a:cubicBezTo>
                    <a:pt x="360" y="383"/>
                    <a:pt x="359" y="379"/>
                    <a:pt x="359" y="378"/>
                  </a:cubicBezTo>
                  <a:cubicBezTo>
                    <a:pt x="352" y="377"/>
                    <a:pt x="352" y="377"/>
                    <a:pt x="352" y="377"/>
                  </a:cubicBezTo>
                  <a:cubicBezTo>
                    <a:pt x="350" y="376"/>
                    <a:pt x="351" y="377"/>
                    <a:pt x="350" y="378"/>
                  </a:cubicBezTo>
                  <a:cubicBezTo>
                    <a:pt x="347" y="382"/>
                    <a:pt x="347" y="380"/>
                    <a:pt x="351" y="386"/>
                  </a:cubicBezTo>
                  <a:cubicBezTo>
                    <a:pt x="353" y="388"/>
                    <a:pt x="354" y="386"/>
                    <a:pt x="357" y="387"/>
                  </a:cubicBezTo>
                  <a:cubicBezTo>
                    <a:pt x="358" y="385"/>
                    <a:pt x="358" y="383"/>
                    <a:pt x="358" y="381"/>
                  </a:cubicBezTo>
                  <a:cubicBezTo>
                    <a:pt x="356" y="380"/>
                    <a:pt x="355" y="380"/>
                    <a:pt x="354" y="380"/>
                  </a:cubicBezTo>
                  <a:cubicBezTo>
                    <a:pt x="354" y="381"/>
                    <a:pt x="354" y="381"/>
                    <a:pt x="354" y="382"/>
                  </a:cubicBezTo>
                  <a:cubicBezTo>
                    <a:pt x="353" y="379"/>
                    <a:pt x="353" y="379"/>
                    <a:pt x="353" y="379"/>
                  </a:cubicBezTo>
                  <a:cubicBezTo>
                    <a:pt x="355" y="379"/>
                    <a:pt x="358" y="380"/>
                    <a:pt x="360" y="380"/>
                  </a:cubicBezTo>
                  <a:cubicBezTo>
                    <a:pt x="360" y="387"/>
                    <a:pt x="360" y="387"/>
                    <a:pt x="360" y="387"/>
                  </a:cubicBezTo>
                  <a:cubicBezTo>
                    <a:pt x="359" y="389"/>
                    <a:pt x="360" y="389"/>
                    <a:pt x="359" y="389"/>
                  </a:cubicBezTo>
                  <a:close/>
                  <a:moveTo>
                    <a:pt x="239" y="368"/>
                  </a:moveTo>
                  <a:cubicBezTo>
                    <a:pt x="237" y="353"/>
                    <a:pt x="237" y="353"/>
                    <a:pt x="237" y="353"/>
                  </a:cubicBezTo>
                  <a:cubicBezTo>
                    <a:pt x="237" y="351"/>
                    <a:pt x="237" y="350"/>
                    <a:pt x="236" y="350"/>
                  </a:cubicBezTo>
                  <a:cubicBezTo>
                    <a:pt x="224" y="340"/>
                    <a:pt x="224" y="340"/>
                    <a:pt x="224" y="340"/>
                  </a:cubicBezTo>
                  <a:cubicBezTo>
                    <a:pt x="218" y="335"/>
                    <a:pt x="221" y="337"/>
                    <a:pt x="213" y="333"/>
                  </a:cubicBezTo>
                  <a:cubicBezTo>
                    <a:pt x="199" y="326"/>
                    <a:pt x="199" y="326"/>
                    <a:pt x="199" y="326"/>
                  </a:cubicBezTo>
                  <a:cubicBezTo>
                    <a:pt x="199" y="326"/>
                    <a:pt x="199" y="324"/>
                    <a:pt x="199" y="324"/>
                  </a:cubicBezTo>
                  <a:cubicBezTo>
                    <a:pt x="197" y="323"/>
                    <a:pt x="195" y="323"/>
                    <a:pt x="193" y="322"/>
                  </a:cubicBezTo>
                  <a:cubicBezTo>
                    <a:pt x="193" y="324"/>
                    <a:pt x="198" y="331"/>
                    <a:pt x="198" y="333"/>
                  </a:cubicBezTo>
                  <a:cubicBezTo>
                    <a:pt x="198" y="334"/>
                    <a:pt x="198" y="334"/>
                    <a:pt x="200" y="336"/>
                  </a:cubicBezTo>
                  <a:cubicBezTo>
                    <a:pt x="209" y="342"/>
                    <a:pt x="219" y="350"/>
                    <a:pt x="226" y="357"/>
                  </a:cubicBezTo>
                  <a:cubicBezTo>
                    <a:pt x="237" y="365"/>
                    <a:pt x="237" y="365"/>
                    <a:pt x="237" y="365"/>
                  </a:cubicBezTo>
                  <a:cubicBezTo>
                    <a:pt x="237" y="366"/>
                    <a:pt x="238" y="367"/>
                    <a:pt x="239" y="368"/>
                  </a:cubicBezTo>
                  <a:close/>
                  <a:moveTo>
                    <a:pt x="197" y="316"/>
                  </a:moveTo>
                  <a:cubicBezTo>
                    <a:pt x="196" y="316"/>
                    <a:pt x="195" y="315"/>
                    <a:pt x="196" y="314"/>
                  </a:cubicBezTo>
                  <a:cubicBezTo>
                    <a:pt x="195" y="312"/>
                    <a:pt x="194" y="311"/>
                    <a:pt x="193" y="311"/>
                  </a:cubicBezTo>
                  <a:cubicBezTo>
                    <a:pt x="186" y="307"/>
                    <a:pt x="186" y="307"/>
                    <a:pt x="186" y="307"/>
                  </a:cubicBezTo>
                  <a:cubicBezTo>
                    <a:pt x="186" y="309"/>
                    <a:pt x="186" y="309"/>
                    <a:pt x="186" y="309"/>
                  </a:cubicBezTo>
                  <a:cubicBezTo>
                    <a:pt x="185" y="311"/>
                    <a:pt x="187" y="313"/>
                    <a:pt x="188" y="314"/>
                  </a:cubicBezTo>
                  <a:cubicBezTo>
                    <a:pt x="188" y="315"/>
                    <a:pt x="188" y="315"/>
                    <a:pt x="189" y="316"/>
                  </a:cubicBezTo>
                  <a:cubicBezTo>
                    <a:pt x="190" y="316"/>
                    <a:pt x="192" y="316"/>
                    <a:pt x="192" y="316"/>
                  </a:cubicBezTo>
                  <a:cubicBezTo>
                    <a:pt x="193" y="316"/>
                    <a:pt x="195" y="316"/>
                    <a:pt x="197" y="316"/>
                  </a:cubicBezTo>
                  <a:close/>
                  <a:moveTo>
                    <a:pt x="307" y="293"/>
                  </a:moveTo>
                  <a:cubicBezTo>
                    <a:pt x="307" y="293"/>
                    <a:pt x="307" y="293"/>
                    <a:pt x="307" y="293"/>
                  </a:cubicBezTo>
                  <a:cubicBezTo>
                    <a:pt x="306" y="294"/>
                    <a:pt x="305" y="294"/>
                    <a:pt x="304" y="296"/>
                  </a:cubicBezTo>
                  <a:cubicBezTo>
                    <a:pt x="292" y="321"/>
                    <a:pt x="292" y="321"/>
                    <a:pt x="292" y="321"/>
                  </a:cubicBezTo>
                  <a:cubicBezTo>
                    <a:pt x="291" y="323"/>
                    <a:pt x="289" y="325"/>
                    <a:pt x="288" y="328"/>
                  </a:cubicBezTo>
                  <a:cubicBezTo>
                    <a:pt x="287" y="330"/>
                    <a:pt x="288" y="333"/>
                    <a:pt x="287" y="336"/>
                  </a:cubicBezTo>
                  <a:cubicBezTo>
                    <a:pt x="287" y="338"/>
                    <a:pt x="287" y="340"/>
                    <a:pt x="286" y="343"/>
                  </a:cubicBezTo>
                  <a:cubicBezTo>
                    <a:pt x="286" y="344"/>
                    <a:pt x="286" y="346"/>
                    <a:pt x="286" y="347"/>
                  </a:cubicBezTo>
                  <a:cubicBezTo>
                    <a:pt x="287" y="349"/>
                    <a:pt x="287" y="349"/>
                    <a:pt x="287" y="349"/>
                  </a:cubicBezTo>
                  <a:cubicBezTo>
                    <a:pt x="289" y="348"/>
                    <a:pt x="291" y="344"/>
                    <a:pt x="292" y="343"/>
                  </a:cubicBezTo>
                  <a:cubicBezTo>
                    <a:pt x="308" y="319"/>
                    <a:pt x="308" y="319"/>
                    <a:pt x="308" y="319"/>
                  </a:cubicBezTo>
                  <a:cubicBezTo>
                    <a:pt x="309" y="318"/>
                    <a:pt x="308" y="318"/>
                    <a:pt x="309" y="316"/>
                  </a:cubicBezTo>
                  <a:lnTo>
                    <a:pt x="307" y="293"/>
                  </a:lnTo>
                  <a:close/>
                  <a:moveTo>
                    <a:pt x="236" y="308"/>
                  </a:moveTo>
                  <a:cubicBezTo>
                    <a:pt x="235" y="307"/>
                    <a:pt x="235" y="307"/>
                    <a:pt x="235" y="307"/>
                  </a:cubicBezTo>
                  <a:cubicBezTo>
                    <a:pt x="234" y="307"/>
                    <a:pt x="229" y="306"/>
                    <a:pt x="229" y="306"/>
                  </a:cubicBezTo>
                  <a:cubicBezTo>
                    <a:pt x="231" y="304"/>
                    <a:pt x="231" y="304"/>
                    <a:pt x="231" y="304"/>
                  </a:cubicBezTo>
                  <a:cubicBezTo>
                    <a:pt x="231" y="303"/>
                    <a:pt x="232" y="301"/>
                    <a:pt x="232" y="301"/>
                  </a:cubicBezTo>
                  <a:cubicBezTo>
                    <a:pt x="235" y="302"/>
                    <a:pt x="241" y="301"/>
                    <a:pt x="244" y="302"/>
                  </a:cubicBezTo>
                  <a:cubicBezTo>
                    <a:pt x="244" y="305"/>
                    <a:pt x="244" y="311"/>
                    <a:pt x="243" y="313"/>
                  </a:cubicBezTo>
                  <a:cubicBezTo>
                    <a:pt x="232" y="314"/>
                    <a:pt x="232" y="314"/>
                    <a:pt x="232" y="314"/>
                  </a:cubicBezTo>
                  <a:cubicBezTo>
                    <a:pt x="222" y="314"/>
                    <a:pt x="224" y="315"/>
                    <a:pt x="221" y="311"/>
                  </a:cubicBezTo>
                  <a:cubicBezTo>
                    <a:pt x="220" y="308"/>
                    <a:pt x="218" y="307"/>
                    <a:pt x="216" y="305"/>
                  </a:cubicBezTo>
                  <a:cubicBezTo>
                    <a:pt x="217" y="303"/>
                    <a:pt x="219" y="301"/>
                    <a:pt x="219" y="299"/>
                  </a:cubicBezTo>
                  <a:cubicBezTo>
                    <a:pt x="223" y="294"/>
                    <a:pt x="223" y="294"/>
                    <a:pt x="223" y="294"/>
                  </a:cubicBezTo>
                  <a:cubicBezTo>
                    <a:pt x="224" y="295"/>
                    <a:pt x="232" y="295"/>
                    <a:pt x="234" y="295"/>
                  </a:cubicBezTo>
                  <a:cubicBezTo>
                    <a:pt x="241" y="295"/>
                    <a:pt x="243" y="295"/>
                    <a:pt x="251" y="295"/>
                  </a:cubicBezTo>
                  <a:cubicBezTo>
                    <a:pt x="253" y="295"/>
                    <a:pt x="253" y="295"/>
                    <a:pt x="253" y="295"/>
                  </a:cubicBezTo>
                  <a:cubicBezTo>
                    <a:pt x="256" y="295"/>
                    <a:pt x="256" y="298"/>
                    <a:pt x="254" y="290"/>
                  </a:cubicBezTo>
                  <a:cubicBezTo>
                    <a:pt x="254" y="288"/>
                    <a:pt x="253" y="287"/>
                    <a:pt x="254" y="285"/>
                  </a:cubicBezTo>
                  <a:cubicBezTo>
                    <a:pt x="246" y="282"/>
                    <a:pt x="233" y="281"/>
                    <a:pt x="225" y="279"/>
                  </a:cubicBezTo>
                  <a:cubicBezTo>
                    <a:pt x="224" y="279"/>
                    <a:pt x="222" y="279"/>
                    <a:pt x="221" y="279"/>
                  </a:cubicBezTo>
                  <a:cubicBezTo>
                    <a:pt x="220" y="278"/>
                    <a:pt x="221" y="278"/>
                    <a:pt x="220" y="277"/>
                  </a:cubicBezTo>
                  <a:cubicBezTo>
                    <a:pt x="219" y="276"/>
                    <a:pt x="219" y="276"/>
                    <a:pt x="220" y="275"/>
                  </a:cubicBezTo>
                  <a:cubicBezTo>
                    <a:pt x="219" y="274"/>
                    <a:pt x="219" y="274"/>
                    <a:pt x="219" y="274"/>
                  </a:cubicBezTo>
                  <a:cubicBezTo>
                    <a:pt x="218" y="273"/>
                    <a:pt x="218" y="273"/>
                    <a:pt x="218" y="273"/>
                  </a:cubicBezTo>
                  <a:cubicBezTo>
                    <a:pt x="218" y="271"/>
                    <a:pt x="218" y="273"/>
                    <a:pt x="218" y="271"/>
                  </a:cubicBezTo>
                  <a:cubicBezTo>
                    <a:pt x="217" y="271"/>
                    <a:pt x="211" y="269"/>
                    <a:pt x="209" y="268"/>
                  </a:cubicBezTo>
                  <a:cubicBezTo>
                    <a:pt x="206" y="267"/>
                    <a:pt x="203" y="266"/>
                    <a:pt x="199" y="265"/>
                  </a:cubicBezTo>
                  <a:cubicBezTo>
                    <a:pt x="197" y="264"/>
                    <a:pt x="193" y="265"/>
                    <a:pt x="191" y="266"/>
                  </a:cubicBezTo>
                  <a:cubicBezTo>
                    <a:pt x="189" y="266"/>
                    <a:pt x="188" y="268"/>
                    <a:pt x="187" y="270"/>
                  </a:cubicBezTo>
                  <a:cubicBezTo>
                    <a:pt x="185" y="273"/>
                    <a:pt x="186" y="274"/>
                    <a:pt x="186" y="280"/>
                  </a:cubicBezTo>
                  <a:cubicBezTo>
                    <a:pt x="186" y="283"/>
                    <a:pt x="185" y="286"/>
                    <a:pt x="186" y="288"/>
                  </a:cubicBezTo>
                  <a:cubicBezTo>
                    <a:pt x="186" y="297"/>
                    <a:pt x="186" y="297"/>
                    <a:pt x="186" y="297"/>
                  </a:cubicBezTo>
                  <a:cubicBezTo>
                    <a:pt x="185" y="298"/>
                    <a:pt x="186" y="298"/>
                    <a:pt x="189" y="299"/>
                  </a:cubicBezTo>
                  <a:cubicBezTo>
                    <a:pt x="191" y="300"/>
                    <a:pt x="192" y="301"/>
                    <a:pt x="193" y="301"/>
                  </a:cubicBezTo>
                  <a:cubicBezTo>
                    <a:pt x="201" y="303"/>
                    <a:pt x="202" y="305"/>
                    <a:pt x="204" y="311"/>
                  </a:cubicBezTo>
                  <a:cubicBezTo>
                    <a:pt x="209" y="324"/>
                    <a:pt x="205" y="317"/>
                    <a:pt x="217" y="323"/>
                  </a:cubicBezTo>
                  <a:cubicBezTo>
                    <a:pt x="219" y="324"/>
                    <a:pt x="224" y="325"/>
                    <a:pt x="225" y="327"/>
                  </a:cubicBezTo>
                  <a:cubicBezTo>
                    <a:pt x="227" y="329"/>
                    <a:pt x="230" y="331"/>
                    <a:pt x="232" y="331"/>
                  </a:cubicBezTo>
                  <a:cubicBezTo>
                    <a:pt x="239" y="337"/>
                    <a:pt x="239" y="337"/>
                    <a:pt x="239" y="337"/>
                  </a:cubicBezTo>
                  <a:cubicBezTo>
                    <a:pt x="253" y="302"/>
                    <a:pt x="253" y="302"/>
                    <a:pt x="253" y="302"/>
                  </a:cubicBezTo>
                  <a:cubicBezTo>
                    <a:pt x="251" y="301"/>
                    <a:pt x="248" y="302"/>
                    <a:pt x="246" y="301"/>
                  </a:cubicBezTo>
                  <a:cubicBezTo>
                    <a:pt x="225" y="299"/>
                    <a:pt x="225" y="299"/>
                    <a:pt x="225" y="299"/>
                  </a:cubicBezTo>
                  <a:cubicBezTo>
                    <a:pt x="224" y="301"/>
                    <a:pt x="222" y="304"/>
                    <a:pt x="222" y="305"/>
                  </a:cubicBezTo>
                  <a:cubicBezTo>
                    <a:pt x="224" y="308"/>
                    <a:pt x="224" y="311"/>
                    <a:pt x="226" y="311"/>
                  </a:cubicBezTo>
                  <a:cubicBezTo>
                    <a:pt x="230" y="311"/>
                    <a:pt x="238" y="310"/>
                    <a:pt x="241" y="311"/>
                  </a:cubicBezTo>
                  <a:cubicBezTo>
                    <a:pt x="241" y="309"/>
                    <a:pt x="241" y="306"/>
                    <a:pt x="242" y="304"/>
                  </a:cubicBezTo>
                  <a:cubicBezTo>
                    <a:pt x="240" y="303"/>
                    <a:pt x="239" y="303"/>
                    <a:pt x="238" y="303"/>
                  </a:cubicBezTo>
                  <a:cubicBezTo>
                    <a:pt x="236" y="302"/>
                    <a:pt x="235" y="303"/>
                    <a:pt x="233" y="302"/>
                  </a:cubicBezTo>
                  <a:cubicBezTo>
                    <a:pt x="232" y="303"/>
                    <a:pt x="231" y="305"/>
                    <a:pt x="230" y="306"/>
                  </a:cubicBezTo>
                  <a:cubicBezTo>
                    <a:pt x="232" y="306"/>
                    <a:pt x="233" y="307"/>
                    <a:pt x="236" y="308"/>
                  </a:cubicBezTo>
                  <a:close/>
                  <a:moveTo>
                    <a:pt x="289" y="384"/>
                  </a:moveTo>
                  <a:cubicBezTo>
                    <a:pt x="290" y="383"/>
                    <a:pt x="290" y="383"/>
                    <a:pt x="290" y="383"/>
                  </a:cubicBezTo>
                  <a:cubicBezTo>
                    <a:pt x="297" y="378"/>
                    <a:pt x="306" y="370"/>
                    <a:pt x="311" y="365"/>
                  </a:cubicBezTo>
                  <a:cubicBezTo>
                    <a:pt x="315" y="361"/>
                    <a:pt x="320" y="358"/>
                    <a:pt x="323" y="353"/>
                  </a:cubicBezTo>
                  <a:cubicBezTo>
                    <a:pt x="324" y="350"/>
                    <a:pt x="325" y="349"/>
                    <a:pt x="326" y="347"/>
                  </a:cubicBezTo>
                  <a:cubicBezTo>
                    <a:pt x="338" y="328"/>
                    <a:pt x="338" y="328"/>
                    <a:pt x="338" y="328"/>
                  </a:cubicBezTo>
                  <a:cubicBezTo>
                    <a:pt x="338" y="327"/>
                    <a:pt x="339" y="327"/>
                    <a:pt x="341" y="326"/>
                  </a:cubicBezTo>
                  <a:cubicBezTo>
                    <a:pt x="342" y="326"/>
                    <a:pt x="343" y="326"/>
                    <a:pt x="344" y="325"/>
                  </a:cubicBezTo>
                  <a:cubicBezTo>
                    <a:pt x="349" y="325"/>
                    <a:pt x="353" y="324"/>
                    <a:pt x="357" y="323"/>
                  </a:cubicBezTo>
                  <a:cubicBezTo>
                    <a:pt x="358" y="323"/>
                    <a:pt x="361" y="322"/>
                    <a:pt x="363" y="322"/>
                  </a:cubicBezTo>
                  <a:cubicBezTo>
                    <a:pt x="364" y="321"/>
                    <a:pt x="369" y="321"/>
                    <a:pt x="369" y="321"/>
                  </a:cubicBezTo>
                  <a:cubicBezTo>
                    <a:pt x="367" y="320"/>
                    <a:pt x="367" y="319"/>
                    <a:pt x="365" y="318"/>
                  </a:cubicBezTo>
                  <a:cubicBezTo>
                    <a:pt x="363" y="318"/>
                    <a:pt x="362" y="317"/>
                    <a:pt x="358" y="319"/>
                  </a:cubicBezTo>
                  <a:cubicBezTo>
                    <a:pt x="325" y="329"/>
                    <a:pt x="325" y="329"/>
                    <a:pt x="325" y="329"/>
                  </a:cubicBezTo>
                  <a:cubicBezTo>
                    <a:pt x="324" y="330"/>
                    <a:pt x="323" y="329"/>
                    <a:pt x="322" y="330"/>
                  </a:cubicBezTo>
                  <a:cubicBezTo>
                    <a:pt x="321" y="330"/>
                    <a:pt x="319" y="330"/>
                    <a:pt x="319" y="331"/>
                  </a:cubicBezTo>
                  <a:cubicBezTo>
                    <a:pt x="311" y="344"/>
                    <a:pt x="311" y="344"/>
                    <a:pt x="311" y="344"/>
                  </a:cubicBezTo>
                  <a:cubicBezTo>
                    <a:pt x="310" y="346"/>
                    <a:pt x="297" y="368"/>
                    <a:pt x="296" y="370"/>
                  </a:cubicBezTo>
                  <a:cubicBezTo>
                    <a:pt x="291" y="380"/>
                    <a:pt x="291" y="380"/>
                    <a:pt x="291" y="380"/>
                  </a:cubicBezTo>
                  <a:cubicBezTo>
                    <a:pt x="290" y="382"/>
                    <a:pt x="289" y="383"/>
                    <a:pt x="289" y="384"/>
                  </a:cubicBezTo>
                  <a:close/>
                  <a:moveTo>
                    <a:pt x="110" y="231"/>
                  </a:moveTo>
                  <a:cubicBezTo>
                    <a:pt x="110" y="231"/>
                    <a:pt x="110" y="231"/>
                    <a:pt x="110" y="231"/>
                  </a:cubicBezTo>
                  <a:cubicBezTo>
                    <a:pt x="110" y="229"/>
                    <a:pt x="110" y="228"/>
                    <a:pt x="110" y="226"/>
                  </a:cubicBezTo>
                  <a:cubicBezTo>
                    <a:pt x="104" y="225"/>
                    <a:pt x="104" y="225"/>
                    <a:pt x="104" y="225"/>
                  </a:cubicBezTo>
                  <a:cubicBezTo>
                    <a:pt x="103" y="227"/>
                    <a:pt x="103" y="231"/>
                    <a:pt x="103" y="232"/>
                  </a:cubicBezTo>
                  <a:cubicBezTo>
                    <a:pt x="103" y="234"/>
                    <a:pt x="103" y="234"/>
                    <a:pt x="104" y="235"/>
                  </a:cubicBezTo>
                  <a:cubicBezTo>
                    <a:pt x="106" y="237"/>
                    <a:pt x="108" y="236"/>
                    <a:pt x="110" y="236"/>
                  </a:cubicBezTo>
                  <a:cubicBezTo>
                    <a:pt x="114" y="236"/>
                    <a:pt x="113" y="234"/>
                    <a:pt x="113" y="230"/>
                  </a:cubicBezTo>
                  <a:cubicBezTo>
                    <a:pt x="113" y="228"/>
                    <a:pt x="113" y="229"/>
                    <a:pt x="112" y="228"/>
                  </a:cubicBezTo>
                  <a:cubicBezTo>
                    <a:pt x="111" y="226"/>
                    <a:pt x="111" y="226"/>
                    <a:pt x="111" y="226"/>
                  </a:cubicBezTo>
                  <a:cubicBezTo>
                    <a:pt x="111" y="227"/>
                    <a:pt x="110" y="229"/>
                    <a:pt x="110" y="231"/>
                  </a:cubicBezTo>
                  <a:close/>
                  <a:moveTo>
                    <a:pt x="448" y="362"/>
                  </a:moveTo>
                  <a:cubicBezTo>
                    <a:pt x="448" y="355"/>
                    <a:pt x="448" y="355"/>
                    <a:pt x="448" y="355"/>
                  </a:cubicBezTo>
                  <a:cubicBezTo>
                    <a:pt x="447" y="355"/>
                    <a:pt x="445" y="353"/>
                    <a:pt x="445" y="353"/>
                  </a:cubicBezTo>
                  <a:cubicBezTo>
                    <a:pt x="415" y="326"/>
                    <a:pt x="415" y="326"/>
                    <a:pt x="415" y="326"/>
                  </a:cubicBezTo>
                  <a:cubicBezTo>
                    <a:pt x="413" y="325"/>
                    <a:pt x="414" y="325"/>
                    <a:pt x="411" y="326"/>
                  </a:cubicBezTo>
                  <a:cubicBezTo>
                    <a:pt x="411" y="326"/>
                    <a:pt x="411" y="326"/>
                    <a:pt x="410" y="326"/>
                  </a:cubicBezTo>
                  <a:cubicBezTo>
                    <a:pt x="414" y="327"/>
                    <a:pt x="414" y="328"/>
                    <a:pt x="416" y="330"/>
                  </a:cubicBezTo>
                  <a:cubicBezTo>
                    <a:pt x="435" y="356"/>
                    <a:pt x="435" y="356"/>
                    <a:pt x="435" y="356"/>
                  </a:cubicBezTo>
                  <a:cubicBezTo>
                    <a:pt x="438" y="359"/>
                    <a:pt x="437" y="359"/>
                    <a:pt x="441" y="359"/>
                  </a:cubicBezTo>
                  <a:cubicBezTo>
                    <a:pt x="443" y="360"/>
                    <a:pt x="447" y="360"/>
                    <a:pt x="448" y="362"/>
                  </a:cubicBezTo>
                  <a:close/>
                  <a:moveTo>
                    <a:pt x="185" y="207"/>
                  </a:moveTo>
                  <a:cubicBezTo>
                    <a:pt x="185" y="209"/>
                    <a:pt x="183" y="211"/>
                    <a:pt x="182" y="213"/>
                  </a:cubicBezTo>
                  <a:cubicBezTo>
                    <a:pt x="180" y="212"/>
                    <a:pt x="177" y="209"/>
                    <a:pt x="176" y="208"/>
                  </a:cubicBezTo>
                  <a:cubicBezTo>
                    <a:pt x="174" y="207"/>
                    <a:pt x="174" y="208"/>
                    <a:pt x="175" y="204"/>
                  </a:cubicBezTo>
                  <a:cubicBezTo>
                    <a:pt x="176" y="198"/>
                    <a:pt x="176" y="198"/>
                    <a:pt x="176" y="198"/>
                  </a:cubicBezTo>
                  <a:cubicBezTo>
                    <a:pt x="177" y="197"/>
                    <a:pt x="177" y="197"/>
                    <a:pt x="182" y="197"/>
                  </a:cubicBezTo>
                  <a:cubicBezTo>
                    <a:pt x="183" y="197"/>
                    <a:pt x="184" y="197"/>
                    <a:pt x="185" y="197"/>
                  </a:cubicBezTo>
                  <a:cubicBezTo>
                    <a:pt x="187" y="197"/>
                    <a:pt x="189" y="197"/>
                    <a:pt x="190" y="197"/>
                  </a:cubicBezTo>
                  <a:cubicBezTo>
                    <a:pt x="179" y="192"/>
                    <a:pt x="179" y="192"/>
                    <a:pt x="179" y="192"/>
                  </a:cubicBezTo>
                  <a:cubicBezTo>
                    <a:pt x="176" y="191"/>
                    <a:pt x="174" y="190"/>
                    <a:pt x="169" y="190"/>
                  </a:cubicBezTo>
                  <a:cubicBezTo>
                    <a:pt x="169" y="191"/>
                    <a:pt x="167" y="192"/>
                    <a:pt x="167" y="193"/>
                  </a:cubicBezTo>
                  <a:cubicBezTo>
                    <a:pt x="165" y="197"/>
                    <a:pt x="165" y="196"/>
                    <a:pt x="166" y="202"/>
                  </a:cubicBezTo>
                  <a:cubicBezTo>
                    <a:pt x="166" y="204"/>
                    <a:pt x="166" y="204"/>
                    <a:pt x="168" y="206"/>
                  </a:cubicBezTo>
                  <a:cubicBezTo>
                    <a:pt x="171" y="209"/>
                    <a:pt x="175" y="214"/>
                    <a:pt x="180" y="217"/>
                  </a:cubicBezTo>
                  <a:cubicBezTo>
                    <a:pt x="182" y="217"/>
                    <a:pt x="186" y="215"/>
                    <a:pt x="187" y="214"/>
                  </a:cubicBezTo>
                  <a:cubicBezTo>
                    <a:pt x="191" y="214"/>
                    <a:pt x="191" y="211"/>
                    <a:pt x="190" y="206"/>
                  </a:cubicBezTo>
                  <a:cubicBezTo>
                    <a:pt x="190" y="199"/>
                    <a:pt x="190" y="199"/>
                    <a:pt x="190" y="199"/>
                  </a:cubicBezTo>
                  <a:cubicBezTo>
                    <a:pt x="181" y="198"/>
                    <a:pt x="181" y="198"/>
                    <a:pt x="181" y="198"/>
                  </a:cubicBezTo>
                  <a:cubicBezTo>
                    <a:pt x="179" y="199"/>
                    <a:pt x="178" y="198"/>
                    <a:pt x="178" y="198"/>
                  </a:cubicBezTo>
                  <a:cubicBezTo>
                    <a:pt x="176" y="206"/>
                    <a:pt x="176" y="206"/>
                    <a:pt x="176" y="206"/>
                  </a:cubicBezTo>
                  <a:cubicBezTo>
                    <a:pt x="175" y="207"/>
                    <a:pt x="176" y="207"/>
                    <a:pt x="178" y="209"/>
                  </a:cubicBezTo>
                  <a:cubicBezTo>
                    <a:pt x="180" y="210"/>
                    <a:pt x="181" y="211"/>
                    <a:pt x="182" y="211"/>
                  </a:cubicBezTo>
                  <a:cubicBezTo>
                    <a:pt x="184" y="209"/>
                    <a:pt x="184" y="209"/>
                    <a:pt x="184" y="209"/>
                  </a:cubicBezTo>
                  <a:cubicBezTo>
                    <a:pt x="184" y="208"/>
                    <a:pt x="184" y="208"/>
                    <a:pt x="184" y="208"/>
                  </a:cubicBezTo>
                  <a:cubicBezTo>
                    <a:pt x="184" y="208"/>
                    <a:pt x="184" y="207"/>
                    <a:pt x="185" y="207"/>
                  </a:cubicBezTo>
                  <a:close/>
                  <a:moveTo>
                    <a:pt x="225" y="242"/>
                  </a:moveTo>
                  <a:cubicBezTo>
                    <a:pt x="224" y="241"/>
                    <a:pt x="223" y="238"/>
                    <a:pt x="223" y="237"/>
                  </a:cubicBezTo>
                  <a:cubicBezTo>
                    <a:pt x="223" y="233"/>
                    <a:pt x="221" y="234"/>
                    <a:pt x="218" y="233"/>
                  </a:cubicBezTo>
                  <a:cubicBezTo>
                    <a:pt x="216" y="241"/>
                    <a:pt x="216" y="241"/>
                    <a:pt x="216" y="241"/>
                  </a:cubicBezTo>
                  <a:cubicBezTo>
                    <a:pt x="216" y="242"/>
                    <a:pt x="219" y="248"/>
                    <a:pt x="218" y="251"/>
                  </a:cubicBezTo>
                  <a:cubicBezTo>
                    <a:pt x="221" y="252"/>
                    <a:pt x="223" y="252"/>
                    <a:pt x="226" y="252"/>
                  </a:cubicBezTo>
                  <a:cubicBezTo>
                    <a:pt x="229" y="252"/>
                    <a:pt x="230" y="251"/>
                    <a:pt x="232" y="250"/>
                  </a:cubicBezTo>
                  <a:cubicBezTo>
                    <a:pt x="232" y="249"/>
                    <a:pt x="231" y="247"/>
                    <a:pt x="231" y="246"/>
                  </a:cubicBezTo>
                  <a:cubicBezTo>
                    <a:pt x="230" y="245"/>
                    <a:pt x="226" y="237"/>
                    <a:pt x="226" y="234"/>
                  </a:cubicBezTo>
                  <a:cubicBezTo>
                    <a:pt x="226" y="232"/>
                    <a:pt x="228" y="226"/>
                    <a:pt x="229" y="222"/>
                  </a:cubicBezTo>
                  <a:cubicBezTo>
                    <a:pt x="211" y="209"/>
                    <a:pt x="211" y="209"/>
                    <a:pt x="211" y="209"/>
                  </a:cubicBezTo>
                  <a:cubicBezTo>
                    <a:pt x="207" y="207"/>
                    <a:pt x="205" y="203"/>
                    <a:pt x="204" y="202"/>
                  </a:cubicBezTo>
                  <a:cubicBezTo>
                    <a:pt x="203" y="202"/>
                    <a:pt x="202" y="203"/>
                    <a:pt x="200" y="201"/>
                  </a:cubicBezTo>
                  <a:cubicBezTo>
                    <a:pt x="198" y="200"/>
                    <a:pt x="193" y="199"/>
                    <a:pt x="192" y="197"/>
                  </a:cubicBezTo>
                  <a:cubicBezTo>
                    <a:pt x="192" y="201"/>
                    <a:pt x="194" y="212"/>
                    <a:pt x="192" y="214"/>
                  </a:cubicBezTo>
                  <a:cubicBezTo>
                    <a:pt x="191" y="217"/>
                    <a:pt x="181" y="221"/>
                    <a:pt x="179" y="222"/>
                  </a:cubicBezTo>
                  <a:cubicBezTo>
                    <a:pt x="163" y="207"/>
                    <a:pt x="163" y="207"/>
                    <a:pt x="163" y="207"/>
                  </a:cubicBezTo>
                  <a:cubicBezTo>
                    <a:pt x="163" y="206"/>
                    <a:pt x="162" y="207"/>
                    <a:pt x="163" y="206"/>
                  </a:cubicBezTo>
                  <a:cubicBezTo>
                    <a:pt x="161" y="195"/>
                    <a:pt x="161" y="195"/>
                    <a:pt x="161" y="195"/>
                  </a:cubicBezTo>
                  <a:cubicBezTo>
                    <a:pt x="161" y="194"/>
                    <a:pt x="164" y="188"/>
                    <a:pt x="165" y="187"/>
                  </a:cubicBezTo>
                  <a:cubicBezTo>
                    <a:pt x="167" y="184"/>
                    <a:pt x="169" y="184"/>
                    <a:pt x="172" y="184"/>
                  </a:cubicBezTo>
                  <a:cubicBezTo>
                    <a:pt x="174" y="185"/>
                    <a:pt x="175" y="185"/>
                    <a:pt x="177" y="186"/>
                  </a:cubicBezTo>
                  <a:cubicBezTo>
                    <a:pt x="180" y="185"/>
                    <a:pt x="184" y="188"/>
                    <a:pt x="187" y="189"/>
                  </a:cubicBezTo>
                  <a:cubicBezTo>
                    <a:pt x="189" y="190"/>
                    <a:pt x="190" y="190"/>
                    <a:pt x="192" y="191"/>
                  </a:cubicBezTo>
                  <a:cubicBezTo>
                    <a:pt x="191" y="189"/>
                    <a:pt x="191" y="189"/>
                    <a:pt x="191" y="189"/>
                  </a:cubicBezTo>
                  <a:cubicBezTo>
                    <a:pt x="188" y="187"/>
                    <a:pt x="183" y="184"/>
                    <a:pt x="179" y="183"/>
                  </a:cubicBezTo>
                  <a:cubicBezTo>
                    <a:pt x="178" y="183"/>
                    <a:pt x="178" y="181"/>
                    <a:pt x="177" y="181"/>
                  </a:cubicBezTo>
                  <a:cubicBezTo>
                    <a:pt x="173" y="180"/>
                    <a:pt x="172" y="176"/>
                    <a:pt x="169" y="174"/>
                  </a:cubicBezTo>
                  <a:cubicBezTo>
                    <a:pt x="168" y="174"/>
                    <a:pt x="146" y="171"/>
                    <a:pt x="142" y="169"/>
                  </a:cubicBezTo>
                  <a:cubicBezTo>
                    <a:pt x="140" y="169"/>
                    <a:pt x="140" y="169"/>
                    <a:pt x="138" y="168"/>
                  </a:cubicBezTo>
                  <a:cubicBezTo>
                    <a:pt x="134" y="184"/>
                    <a:pt x="134" y="184"/>
                    <a:pt x="134" y="184"/>
                  </a:cubicBezTo>
                  <a:cubicBezTo>
                    <a:pt x="133" y="185"/>
                    <a:pt x="134" y="186"/>
                    <a:pt x="134" y="186"/>
                  </a:cubicBezTo>
                  <a:cubicBezTo>
                    <a:pt x="140" y="207"/>
                    <a:pt x="140" y="207"/>
                    <a:pt x="140" y="207"/>
                  </a:cubicBezTo>
                  <a:cubicBezTo>
                    <a:pt x="141" y="208"/>
                    <a:pt x="141" y="209"/>
                    <a:pt x="141" y="209"/>
                  </a:cubicBezTo>
                  <a:cubicBezTo>
                    <a:pt x="141" y="210"/>
                    <a:pt x="143" y="211"/>
                    <a:pt x="144" y="212"/>
                  </a:cubicBezTo>
                  <a:cubicBezTo>
                    <a:pt x="169" y="228"/>
                    <a:pt x="169" y="228"/>
                    <a:pt x="169" y="228"/>
                  </a:cubicBezTo>
                  <a:cubicBezTo>
                    <a:pt x="170" y="229"/>
                    <a:pt x="172" y="229"/>
                    <a:pt x="173" y="231"/>
                  </a:cubicBezTo>
                  <a:cubicBezTo>
                    <a:pt x="178" y="236"/>
                    <a:pt x="184" y="246"/>
                    <a:pt x="189" y="251"/>
                  </a:cubicBezTo>
                  <a:cubicBezTo>
                    <a:pt x="191" y="252"/>
                    <a:pt x="192" y="254"/>
                    <a:pt x="193" y="254"/>
                  </a:cubicBezTo>
                  <a:cubicBezTo>
                    <a:pt x="194" y="257"/>
                    <a:pt x="194" y="257"/>
                    <a:pt x="195" y="256"/>
                  </a:cubicBezTo>
                  <a:cubicBezTo>
                    <a:pt x="198" y="256"/>
                    <a:pt x="198" y="255"/>
                    <a:pt x="200" y="255"/>
                  </a:cubicBezTo>
                  <a:cubicBezTo>
                    <a:pt x="204" y="257"/>
                    <a:pt x="208" y="258"/>
                    <a:pt x="212" y="259"/>
                  </a:cubicBezTo>
                  <a:cubicBezTo>
                    <a:pt x="215" y="259"/>
                    <a:pt x="220" y="262"/>
                    <a:pt x="223" y="263"/>
                  </a:cubicBezTo>
                  <a:cubicBezTo>
                    <a:pt x="227" y="263"/>
                    <a:pt x="226" y="266"/>
                    <a:pt x="228" y="269"/>
                  </a:cubicBezTo>
                  <a:cubicBezTo>
                    <a:pt x="234" y="270"/>
                    <a:pt x="246" y="271"/>
                    <a:pt x="251" y="272"/>
                  </a:cubicBezTo>
                  <a:cubicBezTo>
                    <a:pt x="253" y="272"/>
                    <a:pt x="253" y="272"/>
                    <a:pt x="252" y="270"/>
                  </a:cubicBezTo>
                  <a:cubicBezTo>
                    <a:pt x="251" y="267"/>
                    <a:pt x="251" y="268"/>
                    <a:pt x="249" y="267"/>
                  </a:cubicBezTo>
                  <a:cubicBezTo>
                    <a:pt x="240" y="261"/>
                    <a:pt x="240" y="261"/>
                    <a:pt x="240" y="261"/>
                  </a:cubicBezTo>
                  <a:cubicBezTo>
                    <a:pt x="236" y="259"/>
                    <a:pt x="237" y="259"/>
                    <a:pt x="236" y="257"/>
                  </a:cubicBezTo>
                  <a:cubicBezTo>
                    <a:pt x="235" y="255"/>
                    <a:pt x="234" y="253"/>
                    <a:pt x="233" y="251"/>
                  </a:cubicBezTo>
                  <a:cubicBezTo>
                    <a:pt x="231" y="253"/>
                    <a:pt x="229" y="254"/>
                    <a:pt x="226" y="254"/>
                  </a:cubicBezTo>
                  <a:cubicBezTo>
                    <a:pt x="225" y="254"/>
                    <a:pt x="218" y="254"/>
                    <a:pt x="217" y="252"/>
                  </a:cubicBezTo>
                  <a:cubicBezTo>
                    <a:pt x="215" y="243"/>
                    <a:pt x="215" y="243"/>
                    <a:pt x="215" y="243"/>
                  </a:cubicBezTo>
                  <a:cubicBezTo>
                    <a:pt x="214" y="240"/>
                    <a:pt x="215" y="241"/>
                    <a:pt x="216" y="238"/>
                  </a:cubicBezTo>
                  <a:cubicBezTo>
                    <a:pt x="215" y="236"/>
                    <a:pt x="217" y="234"/>
                    <a:pt x="217" y="231"/>
                  </a:cubicBezTo>
                  <a:cubicBezTo>
                    <a:pt x="223" y="234"/>
                    <a:pt x="223" y="234"/>
                    <a:pt x="223" y="234"/>
                  </a:cubicBezTo>
                  <a:cubicBezTo>
                    <a:pt x="223" y="236"/>
                    <a:pt x="224" y="240"/>
                    <a:pt x="225" y="242"/>
                  </a:cubicBezTo>
                  <a:close/>
                  <a:moveTo>
                    <a:pt x="321" y="262"/>
                  </a:moveTo>
                  <a:cubicBezTo>
                    <a:pt x="327" y="261"/>
                    <a:pt x="327" y="259"/>
                    <a:pt x="331" y="254"/>
                  </a:cubicBezTo>
                  <a:cubicBezTo>
                    <a:pt x="333" y="252"/>
                    <a:pt x="335" y="248"/>
                    <a:pt x="338" y="244"/>
                  </a:cubicBezTo>
                  <a:cubicBezTo>
                    <a:pt x="339" y="241"/>
                    <a:pt x="339" y="241"/>
                    <a:pt x="337" y="238"/>
                  </a:cubicBezTo>
                  <a:cubicBezTo>
                    <a:pt x="330" y="223"/>
                    <a:pt x="330" y="223"/>
                    <a:pt x="330" y="223"/>
                  </a:cubicBezTo>
                  <a:cubicBezTo>
                    <a:pt x="328" y="228"/>
                    <a:pt x="325" y="228"/>
                    <a:pt x="324" y="231"/>
                  </a:cubicBezTo>
                  <a:cubicBezTo>
                    <a:pt x="323" y="252"/>
                    <a:pt x="323" y="252"/>
                    <a:pt x="323" y="252"/>
                  </a:cubicBezTo>
                  <a:cubicBezTo>
                    <a:pt x="323" y="254"/>
                    <a:pt x="322" y="261"/>
                    <a:pt x="321" y="262"/>
                  </a:cubicBezTo>
                  <a:close/>
                  <a:moveTo>
                    <a:pt x="332" y="191"/>
                  </a:moveTo>
                  <a:cubicBezTo>
                    <a:pt x="318" y="181"/>
                    <a:pt x="318" y="181"/>
                    <a:pt x="318" y="181"/>
                  </a:cubicBezTo>
                  <a:cubicBezTo>
                    <a:pt x="326" y="159"/>
                    <a:pt x="326" y="159"/>
                    <a:pt x="326" y="159"/>
                  </a:cubicBezTo>
                  <a:cubicBezTo>
                    <a:pt x="324" y="159"/>
                    <a:pt x="324" y="159"/>
                    <a:pt x="324" y="159"/>
                  </a:cubicBezTo>
                  <a:cubicBezTo>
                    <a:pt x="321" y="164"/>
                    <a:pt x="320" y="162"/>
                    <a:pt x="318" y="167"/>
                  </a:cubicBezTo>
                  <a:cubicBezTo>
                    <a:pt x="318" y="169"/>
                    <a:pt x="317" y="170"/>
                    <a:pt x="317" y="172"/>
                  </a:cubicBezTo>
                  <a:cubicBezTo>
                    <a:pt x="315" y="178"/>
                    <a:pt x="313" y="184"/>
                    <a:pt x="311" y="190"/>
                  </a:cubicBezTo>
                  <a:cubicBezTo>
                    <a:pt x="310" y="192"/>
                    <a:pt x="311" y="193"/>
                    <a:pt x="313" y="196"/>
                  </a:cubicBezTo>
                  <a:cubicBezTo>
                    <a:pt x="322" y="211"/>
                    <a:pt x="322" y="211"/>
                    <a:pt x="322" y="211"/>
                  </a:cubicBezTo>
                  <a:cubicBezTo>
                    <a:pt x="322" y="212"/>
                    <a:pt x="323" y="212"/>
                    <a:pt x="323" y="212"/>
                  </a:cubicBezTo>
                  <a:cubicBezTo>
                    <a:pt x="324" y="213"/>
                    <a:pt x="324" y="213"/>
                    <a:pt x="325" y="214"/>
                  </a:cubicBezTo>
                  <a:cubicBezTo>
                    <a:pt x="325" y="213"/>
                    <a:pt x="328" y="211"/>
                    <a:pt x="328" y="209"/>
                  </a:cubicBezTo>
                  <a:cubicBezTo>
                    <a:pt x="330" y="208"/>
                    <a:pt x="329" y="207"/>
                    <a:pt x="329" y="204"/>
                  </a:cubicBezTo>
                  <a:cubicBezTo>
                    <a:pt x="328" y="199"/>
                    <a:pt x="329" y="202"/>
                    <a:pt x="330" y="198"/>
                  </a:cubicBezTo>
                  <a:cubicBezTo>
                    <a:pt x="331" y="195"/>
                    <a:pt x="332" y="193"/>
                    <a:pt x="332" y="191"/>
                  </a:cubicBezTo>
                  <a:close/>
                  <a:moveTo>
                    <a:pt x="321" y="147"/>
                  </a:moveTo>
                  <a:cubicBezTo>
                    <a:pt x="320" y="147"/>
                    <a:pt x="318" y="146"/>
                    <a:pt x="317" y="146"/>
                  </a:cubicBezTo>
                  <a:cubicBezTo>
                    <a:pt x="317" y="147"/>
                    <a:pt x="315" y="148"/>
                    <a:pt x="315" y="149"/>
                  </a:cubicBezTo>
                  <a:cubicBezTo>
                    <a:pt x="316" y="150"/>
                    <a:pt x="316" y="151"/>
                    <a:pt x="317" y="151"/>
                  </a:cubicBezTo>
                  <a:cubicBezTo>
                    <a:pt x="318" y="151"/>
                    <a:pt x="320" y="149"/>
                    <a:pt x="321" y="14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D4686997-2EC2-4123-829A-398F1E3CE2DB}"/>
                </a:ext>
              </a:extLst>
            </p:cNvPr>
            <p:cNvSpPr>
              <a:spLocks/>
            </p:cNvSpPr>
            <p:nvPr/>
          </p:nvSpPr>
          <p:spPr bwMode="auto">
            <a:xfrm>
              <a:off x="2483" y="1152"/>
              <a:ext cx="2010" cy="1417"/>
            </a:xfrm>
            <a:custGeom>
              <a:avLst/>
              <a:gdLst>
                <a:gd name="T0" fmla="*/ 151 w 580"/>
                <a:gd name="T1" fmla="*/ 218 h 409"/>
                <a:gd name="T2" fmla="*/ 201 w 580"/>
                <a:gd name="T3" fmla="*/ 218 h 409"/>
                <a:gd name="T4" fmla="*/ 200 w 580"/>
                <a:gd name="T5" fmla="*/ 98 h 409"/>
                <a:gd name="T6" fmla="*/ 178 w 580"/>
                <a:gd name="T7" fmla="*/ 97 h 409"/>
                <a:gd name="T8" fmla="*/ 290 w 580"/>
                <a:gd name="T9" fmla="*/ 13 h 409"/>
                <a:gd name="T10" fmla="*/ 401 w 580"/>
                <a:gd name="T11" fmla="*/ 97 h 409"/>
                <a:gd name="T12" fmla="*/ 379 w 580"/>
                <a:gd name="T13" fmla="*/ 98 h 409"/>
                <a:gd name="T14" fmla="*/ 378 w 580"/>
                <a:gd name="T15" fmla="*/ 218 h 409"/>
                <a:gd name="T16" fmla="*/ 429 w 580"/>
                <a:gd name="T17" fmla="*/ 218 h 409"/>
                <a:gd name="T18" fmla="*/ 464 w 580"/>
                <a:gd name="T19" fmla="*/ 85 h 409"/>
                <a:gd name="T20" fmla="*/ 442 w 580"/>
                <a:gd name="T21" fmla="*/ 78 h 409"/>
                <a:gd name="T22" fmla="*/ 535 w 580"/>
                <a:gd name="T23" fmla="*/ 0 h 409"/>
                <a:gd name="T24" fmla="*/ 577 w 580"/>
                <a:gd name="T25" fmla="*/ 114 h 409"/>
                <a:gd name="T26" fmla="*/ 555 w 580"/>
                <a:gd name="T27" fmla="*/ 109 h 409"/>
                <a:gd name="T28" fmla="*/ 506 w 580"/>
                <a:gd name="T29" fmla="*/ 409 h 409"/>
                <a:gd name="T30" fmla="*/ 73 w 580"/>
                <a:gd name="T31" fmla="*/ 409 h 409"/>
                <a:gd name="T32" fmla="*/ 26 w 580"/>
                <a:gd name="T33" fmla="*/ 111 h 409"/>
                <a:gd name="T34" fmla="*/ 3 w 580"/>
                <a:gd name="T35" fmla="*/ 116 h 409"/>
                <a:gd name="T36" fmla="*/ 45 w 580"/>
                <a:gd name="T37" fmla="*/ 3 h 409"/>
                <a:gd name="T38" fmla="*/ 138 w 580"/>
                <a:gd name="T39" fmla="*/ 80 h 409"/>
                <a:gd name="T40" fmla="*/ 116 w 580"/>
                <a:gd name="T41" fmla="*/ 87 h 409"/>
                <a:gd name="T42" fmla="*/ 151 w 580"/>
                <a:gd name="T43" fmla="*/ 218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0" h="409">
                  <a:moveTo>
                    <a:pt x="151" y="218"/>
                  </a:moveTo>
                  <a:cubicBezTo>
                    <a:pt x="201" y="218"/>
                    <a:pt x="201" y="218"/>
                    <a:pt x="201" y="218"/>
                  </a:cubicBezTo>
                  <a:cubicBezTo>
                    <a:pt x="218" y="177"/>
                    <a:pt x="217" y="137"/>
                    <a:pt x="200" y="98"/>
                  </a:cubicBezTo>
                  <a:cubicBezTo>
                    <a:pt x="198" y="98"/>
                    <a:pt x="174" y="99"/>
                    <a:pt x="178" y="97"/>
                  </a:cubicBezTo>
                  <a:cubicBezTo>
                    <a:pt x="225" y="80"/>
                    <a:pt x="260" y="49"/>
                    <a:pt x="290" y="13"/>
                  </a:cubicBezTo>
                  <a:cubicBezTo>
                    <a:pt x="320" y="49"/>
                    <a:pt x="354" y="80"/>
                    <a:pt x="401" y="97"/>
                  </a:cubicBezTo>
                  <a:cubicBezTo>
                    <a:pt x="406" y="99"/>
                    <a:pt x="382" y="98"/>
                    <a:pt x="379" y="98"/>
                  </a:cubicBezTo>
                  <a:cubicBezTo>
                    <a:pt x="362" y="137"/>
                    <a:pt x="361" y="177"/>
                    <a:pt x="378" y="218"/>
                  </a:cubicBezTo>
                  <a:cubicBezTo>
                    <a:pt x="429" y="218"/>
                    <a:pt x="429" y="218"/>
                    <a:pt x="429" y="218"/>
                  </a:cubicBezTo>
                  <a:cubicBezTo>
                    <a:pt x="464" y="85"/>
                    <a:pt x="464" y="85"/>
                    <a:pt x="464" y="85"/>
                  </a:cubicBezTo>
                  <a:cubicBezTo>
                    <a:pt x="461" y="84"/>
                    <a:pt x="438" y="79"/>
                    <a:pt x="442" y="78"/>
                  </a:cubicBezTo>
                  <a:cubicBezTo>
                    <a:pt x="477" y="64"/>
                    <a:pt x="507" y="34"/>
                    <a:pt x="535" y="0"/>
                  </a:cubicBezTo>
                  <a:cubicBezTo>
                    <a:pt x="543" y="44"/>
                    <a:pt x="554" y="85"/>
                    <a:pt x="577" y="114"/>
                  </a:cubicBezTo>
                  <a:cubicBezTo>
                    <a:pt x="580" y="118"/>
                    <a:pt x="558" y="110"/>
                    <a:pt x="555" y="109"/>
                  </a:cubicBezTo>
                  <a:cubicBezTo>
                    <a:pt x="488" y="207"/>
                    <a:pt x="506" y="295"/>
                    <a:pt x="506" y="409"/>
                  </a:cubicBezTo>
                  <a:cubicBezTo>
                    <a:pt x="73" y="409"/>
                    <a:pt x="73" y="409"/>
                    <a:pt x="73" y="409"/>
                  </a:cubicBezTo>
                  <a:cubicBezTo>
                    <a:pt x="73" y="296"/>
                    <a:pt x="92" y="209"/>
                    <a:pt x="26" y="111"/>
                  </a:cubicBezTo>
                  <a:cubicBezTo>
                    <a:pt x="22" y="112"/>
                    <a:pt x="0" y="120"/>
                    <a:pt x="3" y="116"/>
                  </a:cubicBezTo>
                  <a:cubicBezTo>
                    <a:pt x="26" y="87"/>
                    <a:pt x="38" y="46"/>
                    <a:pt x="45" y="3"/>
                  </a:cubicBezTo>
                  <a:cubicBezTo>
                    <a:pt x="73" y="36"/>
                    <a:pt x="103" y="66"/>
                    <a:pt x="138" y="80"/>
                  </a:cubicBezTo>
                  <a:cubicBezTo>
                    <a:pt x="143" y="82"/>
                    <a:pt x="119" y="87"/>
                    <a:pt x="116" y="87"/>
                  </a:cubicBezTo>
                  <a:lnTo>
                    <a:pt x="151" y="2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29C70E00-51BF-4181-B55E-1ADB63F3B23B}"/>
                </a:ext>
              </a:extLst>
            </p:cNvPr>
            <p:cNvSpPr>
              <a:spLocks/>
            </p:cNvSpPr>
            <p:nvPr/>
          </p:nvSpPr>
          <p:spPr bwMode="auto">
            <a:xfrm>
              <a:off x="3235" y="1242"/>
              <a:ext cx="59" cy="201"/>
            </a:xfrm>
            <a:custGeom>
              <a:avLst/>
              <a:gdLst>
                <a:gd name="T0" fmla="*/ 0 w 17"/>
                <a:gd name="T1" fmla="*/ 0 h 58"/>
                <a:gd name="T2" fmla="*/ 17 w 17"/>
                <a:gd name="T3" fmla="*/ 0 h 58"/>
                <a:gd name="T4" fmla="*/ 17 w 17"/>
                <a:gd name="T5" fmla="*/ 44 h 58"/>
                <a:gd name="T6" fmla="*/ 0 w 17"/>
                <a:gd name="T7" fmla="*/ 58 h 58"/>
                <a:gd name="T8" fmla="*/ 0 w 17"/>
                <a:gd name="T9" fmla="*/ 0 h 58"/>
              </a:gdLst>
              <a:ahLst/>
              <a:cxnLst>
                <a:cxn ang="0">
                  <a:pos x="T0" y="T1"/>
                </a:cxn>
                <a:cxn ang="0">
                  <a:pos x="T2" y="T3"/>
                </a:cxn>
                <a:cxn ang="0">
                  <a:pos x="T4" y="T5"/>
                </a:cxn>
                <a:cxn ang="0">
                  <a:pos x="T6" y="T7"/>
                </a:cxn>
                <a:cxn ang="0">
                  <a:pos x="T8" y="T9"/>
                </a:cxn>
              </a:cxnLst>
              <a:rect l="0" t="0" r="r" b="b"/>
              <a:pathLst>
                <a:path w="17" h="58">
                  <a:moveTo>
                    <a:pt x="0" y="0"/>
                  </a:moveTo>
                  <a:cubicBezTo>
                    <a:pt x="17" y="0"/>
                    <a:pt x="17" y="0"/>
                    <a:pt x="17" y="0"/>
                  </a:cubicBezTo>
                  <a:cubicBezTo>
                    <a:pt x="17" y="44"/>
                    <a:pt x="17" y="44"/>
                    <a:pt x="17" y="44"/>
                  </a:cubicBezTo>
                  <a:cubicBezTo>
                    <a:pt x="12" y="49"/>
                    <a:pt x="6" y="53"/>
                    <a:pt x="0" y="58"/>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CAFE221A-1750-47B1-8FAB-C34172574EED}"/>
                </a:ext>
              </a:extLst>
            </p:cNvPr>
            <p:cNvSpPr>
              <a:spLocks/>
            </p:cNvSpPr>
            <p:nvPr/>
          </p:nvSpPr>
          <p:spPr bwMode="auto">
            <a:xfrm>
              <a:off x="2660" y="1526"/>
              <a:ext cx="266" cy="263"/>
            </a:xfrm>
            <a:custGeom>
              <a:avLst/>
              <a:gdLst>
                <a:gd name="T0" fmla="*/ 0 w 266"/>
                <a:gd name="T1" fmla="*/ 62 h 263"/>
                <a:gd name="T2" fmla="*/ 201 w 266"/>
                <a:gd name="T3" fmla="*/ 0 h 263"/>
                <a:gd name="T4" fmla="*/ 266 w 266"/>
                <a:gd name="T5" fmla="*/ 201 h 263"/>
                <a:gd name="T6" fmla="*/ 62 w 266"/>
                <a:gd name="T7" fmla="*/ 263 h 263"/>
                <a:gd name="T8" fmla="*/ 0 w 266"/>
                <a:gd name="T9" fmla="*/ 62 h 263"/>
              </a:gdLst>
              <a:ahLst/>
              <a:cxnLst>
                <a:cxn ang="0">
                  <a:pos x="T0" y="T1"/>
                </a:cxn>
                <a:cxn ang="0">
                  <a:pos x="T2" y="T3"/>
                </a:cxn>
                <a:cxn ang="0">
                  <a:pos x="T4" y="T5"/>
                </a:cxn>
                <a:cxn ang="0">
                  <a:pos x="T6" y="T7"/>
                </a:cxn>
                <a:cxn ang="0">
                  <a:pos x="T8" y="T9"/>
                </a:cxn>
              </a:cxnLst>
              <a:rect l="0" t="0" r="r" b="b"/>
              <a:pathLst>
                <a:path w="266" h="263">
                  <a:moveTo>
                    <a:pt x="0" y="62"/>
                  </a:moveTo>
                  <a:lnTo>
                    <a:pt x="201" y="0"/>
                  </a:lnTo>
                  <a:lnTo>
                    <a:pt x="266" y="201"/>
                  </a:lnTo>
                  <a:lnTo>
                    <a:pt x="62" y="263"/>
                  </a:lnTo>
                  <a:lnTo>
                    <a:pt x="0" y="62"/>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EFEB7ED9-5FB0-4844-B8F4-51A60DB21D04}"/>
                </a:ext>
              </a:extLst>
            </p:cNvPr>
            <p:cNvSpPr>
              <a:spLocks/>
            </p:cNvSpPr>
            <p:nvPr/>
          </p:nvSpPr>
          <p:spPr bwMode="auto">
            <a:xfrm>
              <a:off x="2687" y="1606"/>
              <a:ext cx="212" cy="76"/>
            </a:xfrm>
            <a:custGeom>
              <a:avLst/>
              <a:gdLst>
                <a:gd name="T0" fmla="*/ 0 w 212"/>
                <a:gd name="T1" fmla="*/ 66 h 76"/>
                <a:gd name="T2" fmla="*/ 208 w 212"/>
                <a:gd name="T3" fmla="*/ 0 h 76"/>
                <a:gd name="T4" fmla="*/ 212 w 212"/>
                <a:gd name="T5" fmla="*/ 10 h 76"/>
                <a:gd name="T6" fmla="*/ 4 w 212"/>
                <a:gd name="T7" fmla="*/ 76 h 76"/>
                <a:gd name="T8" fmla="*/ 0 w 212"/>
                <a:gd name="T9" fmla="*/ 66 h 76"/>
              </a:gdLst>
              <a:ahLst/>
              <a:cxnLst>
                <a:cxn ang="0">
                  <a:pos x="T0" y="T1"/>
                </a:cxn>
                <a:cxn ang="0">
                  <a:pos x="T2" y="T3"/>
                </a:cxn>
                <a:cxn ang="0">
                  <a:pos x="T4" y="T5"/>
                </a:cxn>
                <a:cxn ang="0">
                  <a:pos x="T6" y="T7"/>
                </a:cxn>
                <a:cxn ang="0">
                  <a:pos x="T8" y="T9"/>
                </a:cxn>
              </a:cxnLst>
              <a:rect l="0" t="0" r="r" b="b"/>
              <a:pathLst>
                <a:path w="212" h="76">
                  <a:moveTo>
                    <a:pt x="0" y="66"/>
                  </a:moveTo>
                  <a:lnTo>
                    <a:pt x="208" y="0"/>
                  </a:lnTo>
                  <a:lnTo>
                    <a:pt x="212" y="10"/>
                  </a:lnTo>
                  <a:lnTo>
                    <a:pt x="4" y="76"/>
                  </a:lnTo>
                  <a:lnTo>
                    <a:pt x="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2">
              <a:extLst>
                <a:ext uri="{FF2B5EF4-FFF2-40B4-BE49-F238E27FC236}">
                  <a16:creationId xmlns:a16="http://schemas.microsoft.com/office/drawing/2014/main" id="{0175F59D-DAC4-4631-ADE6-7CF0F197B893}"/>
                </a:ext>
              </a:extLst>
            </p:cNvPr>
            <p:cNvSpPr>
              <a:spLocks/>
            </p:cNvSpPr>
            <p:nvPr/>
          </p:nvSpPr>
          <p:spPr bwMode="auto">
            <a:xfrm>
              <a:off x="2753" y="1536"/>
              <a:ext cx="76" cy="215"/>
            </a:xfrm>
            <a:custGeom>
              <a:avLst/>
              <a:gdLst>
                <a:gd name="T0" fmla="*/ 14 w 76"/>
                <a:gd name="T1" fmla="*/ 0 h 215"/>
                <a:gd name="T2" fmla="*/ 76 w 76"/>
                <a:gd name="T3" fmla="*/ 212 h 215"/>
                <a:gd name="T4" fmla="*/ 66 w 76"/>
                <a:gd name="T5" fmla="*/ 215 h 215"/>
                <a:gd name="T6" fmla="*/ 0 w 76"/>
                <a:gd name="T7" fmla="*/ 4 h 215"/>
                <a:gd name="T8" fmla="*/ 14 w 76"/>
                <a:gd name="T9" fmla="*/ 0 h 215"/>
              </a:gdLst>
              <a:ahLst/>
              <a:cxnLst>
                <a:cxn ang="0">
                  <a:pos x="T0" y="T1"/>
                </a:cxn>
                <a:cxn ang="0">
                  <a:pos x="T2" y="T3"/>
                </a:cxn>
                <a:cxn ang="0">
                  <a:pos x="T4" y="T5"/>
                </a:cxn>
                <a:cxn ang="0">
                  <a:pos x="T6" y="T7"/>
                </a:cxn>
                <a:cxn ang="0">
                  <a:pos x="T8" y="T9"/>
                </a:cxn>
              </a:cxnLst>
              <a:rect l="0" t="0" r="r" b="b"/>
              <a:pathLst>
                <a:path w="76" h="215">
                  <a:moveTo>
                    <a:pt x="14" y="0"/>
                  </a:moveTo>
                  <a:lnTo>
                    <a:pt x="76" y="212"/>
                  </a:lnTo>
                  <a:lnTo>
                    <a:pt x="66" y="215"/>
                  </a:lnTo>
                  <a:lnTo>
                    <a:pt x="0" y="4"/>
                  </a:lnTo>
                  <a:lnTo>
                    <a:pt x="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EEE0C525-3150-43A7-A898-B9327BD02B37}"/>
                </a:ext>
              </a:extLst>
            </p:cNvPr>
            <p:cNvSpPr>
              <a:spLocks/>
            </p:cNvSpPr>
            <p:nvPr/>
          </p:nvSpPr>
          <p:spPr bwMode="auto">
            <a:xfrm>
              <a:off x="4053" y="1522"/>
              <a:ext cx="273" cy="274"/>
            </a:xfrm>
            <a:custGeom>
              <a:avLst/>
              <a:gdLst>
                <a:gd name="T0" fmla="*/ 273 w 273"/>
                <a:gd name="T1" fmla="*/ 77 h 274"/>
                <a:gd name="T2" fmla="*/ 76 w 273"/>
                <a:gd name="T3" fmla="*/ 0 h 274"/>
                <a:gd name="T4" fmla="*/ 0 w 273"/>
                <a:gd name="T5" fmla="*/ 195 h 274"/>
                <a:gd name="T6" fmla="*/ 194 w 273"/>
                <a:gd name="T7" fmla="*/ 274 h 274"/>
                <a:gd name="T8" fmla="*/ 273 w 273"/>
                <a:gd name="T9" fmla="*/ 77 h 274"/>
              </a:gdLst>
              <a:ahLst/>
              <a:cxnLst>
                <a:cxn ang="0">
                  <a:pos x="T0" y="T1"/>
                </a:cxn>
                <a:cxn ang="0">
                  <a:pos x="T2" y="T3"/>
                </a:cxn>
                <a:cxn ang="0">
                  <a:pos x="T4" y="T5"/>
                </a:cxn>
                <a:cxn ang="0">
                  <a:pos x="T6" y="T7"/>
                </a:cxn>
                <a:cxn ang="0">
                  <a:pos x="T8" y="T9"/>
                </a:cxn>
              </a:cxnLst>
              <a:rect l="0" t="0" r="r" b="b"/>
              <a:pathLst>
                <a:path w="273" h="274">
                  <a:moveTo>
                    <a:pt x="273" y="77"/>
                  </a:moveTo>
                  <a:lnTo>
                    <a:pt x="76" y="0"/>
                  </a:lnTo>
                  <a:lnTo>
                    <a:pt x="0" y="195"/>
                  </a:lnTo>
                  <a:lnTo>
                    <a:pt x="194" y="274"/>
                  </a:lnTo>
                  <a:lnTo>
                    <a:pt x="273" y="77"/>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BE7F6A23-8066-485E-880A-F5FA8CFDC059}"/>
                </a:ext>
              </a:extLst>
            </p:cNvPr>
            <p:cNvSpPr>
              <a:spLocks/>
            </p:cNvSpPr>
            <p:nvPr/>
          </p:nvSpPr>
          <p:spPr bwMode="auto">
            <a:xfrm>
              <a:off x="4080" y="1595"/>
              <a:ext cx="219" cy="97"/>
            </a:xfrm>
            <a:custGeom>
              <a:avLst/>
              <a:gdLst>
                <a:gd name="T0" fmla="*/ 212 w 219"/>
                <a:gd name="T1" fmla="*/ 97 h 97"/>
                <a:gd name="T2" fmla="*/ 0 w 219"/>
                <a:gd name="T3" fmla="*/ 14 h 97"/>
                <a:gd name="T4" fmla="*/ 4 w 219"/>
                <a:gd name="T5" fmla="*/ 0 h 97"/>
                <a:gd name="T6" fmla="*/ 219 w 219"/>
                <a:gd name="T7" fmla="*/ 87 h 97"/>
                <a:gd name="T8" fmla="*/ 212 w 219"/>
                <a:gd name="T9" fmla="*/ 97 h 97"/>
              </a:gdLst>
              <a:ahLst/>
              <a:cxnLst>
                <a:cxn ang="0">
                  <a:pos x="T0" y="T1"/>
                </a:cxn>
                <a:cxn ang="0">
                  <a:pos x="T2" y="T3"/>
                </a:cxn>
                <a:cxn ang="0">
                  <a:pos x="T4" y="T5"/>
                </a:cxn>
                <a:cxn ang="0">
                  <a:pos x="T6" y="T7"/>
                </a:cxn>
                <a:cxn ang="0">
                  <a:pos x="T8" y="T9"/>
                </a:cxn>
              </a:cxnLst>
              <a:rect l="0" t="0" r="r" b="b"/>
              <a:pathLst>
                <a:path w="219" h="97">
                  <a:moveTo>
                    <a:pt x="212" y="97"/>
                  </a:moveTo>
                  <a:lnTo>
                    <a:pt x="0" y="14"/>
                  </a:lnTo>
                  <a:lnTo>
                    <a:pt x="4" y="0"/>
                  </a:lnTo>
                  <a:lnTo>
                    <a:pt x="219" y="87"/>
                  </a:lnTo>
                  <a:lnTo>
                    <a:pt x="212"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5">
              <a:extLst>
                <a:ext uri="{FF2B5EF4-FFF2-40B4-BE49-F238E27FC236}">
                  <a16:creationId xmlns:a16="http://schemas.microsoft.com/office/drawing/2014/main" id="{C2EBB402-323D-426D-B08E-76FD696316CA}"/>
                </a:ext>
              </a:extLst>
            </p:cNvPr>
            <p:cNvSpPr>
              <a:spLocks/>
            </p:cNvSpPr>
            <p:nvPr/>
          </p:nvSpPr>
          <p:spPr bwMode="auto">
            <a:xfrm>
              <a:off x="4139" y="1533"/>
              <a:ext cx="101" cy="222"/>
            </a:xfrm>
            <a:custGeom>
              <a:avLst/>
              <a:gdLst>
                <a:gd name="T0" fmla="*/ 101 w 101"/>
                <a:gd name="T1" fmla="*/ 3 h 222"/>
                <a:gd name="T2" fmla="*/ 14 w 101"/>
                <a:gd name="T3" fmla="*/ 222 h 222"/>
                <a:gd name="T4" fmla="*/ 0 w 101"/>
                <a:gd name="T5" fmla="*/ 218 h 222"/>
                <a:gd name="T6" fmla="*/ 87 w 101"/>
                <a:gd name="T7" fmla="*/ 0 h 222"/>
                <a:gd name="T8" fmla="*/ 101 w 101"/>
                <a:gd name="T9" fmla="*/ 3 h 222"/>
              </a:gdLst>
              <a:ahLst/>
              <a:cxnLst>
                <a:cxn ang="0">
                  <a:pos x="T0" y="T1"/>
                </a:cxn>
                <a:cxn ang="0">
                  <a:pos x="T2" y="T3"/>
                </a:cxn>
                <a:cxn ang="0">
                  <a:pos x="T4" y="T5"/>
                </a:cxn>
                <a:cxn ang="0">
                  <a:pos x="T6" y="T7"/>
                </a:cxn>
                <a:cxn ang="0">
                  <a:pos x="T8" y="T9"/>
                </a:cxn>
              </a:cxnLst>
              <a:rect l="0" t="0" r="r" b="b"/>
              <a:pathLst>
                <a:path w="101" h="222">
                  <a:moveTo>
                    <a:pt x="101" y="3"/>
                  </a:moveTo>
                  <a:lnTo>
                    <a:pt x="14" y="222"/>
                  </a:lnTo>
                  <a:lnTo>
                    <a:pt x="0" y="218"/>
                  </a:lnTo>
                  <a:lnTo>
                    <a:pt x="87" y="0"/>
                  </a:lnTo>
                  <a:lnTo>
                    <a:pt x="10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6">
              <a:extLst>
                <a:ext uri="{FF2B5EF4-FFF2-40B4-BE49-F238E27FC236}">
                  <a16:creationId xmlns:a16="http://schemas.microsoft.com/office/drawing/2014/main" id="{AD9695AC-D7A8-4C62-87CE-275AB287771B}"/>
                </a:ext>
              </a:extLst>
            </p:cNvPr>
            <p:cNvSpPr>
              <a:spLocks noChangeArrowheads="1"/>
            </p:cNvSpPr>
            <p:nvPr/>
          </p:nvSpPr>
          <p:spPr bwMode="auto">
            <a:xfrm>
              <a:off x="3283" y="1595"/>
              <a:ext cx="160" cy="278"/>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7">
              <a:extLst>
                <a:ext uri="{FF2B5EF4-FFF2-40B4-BE49-F238E27FC236}">
                  <a16:creationId xmlns:a16="http://schemas.microsoft.com/office/drawing/2014/main" id="{E3614F33-AF1E-4BAD-AB58-A75558D0E6F1}"/>
                </a:ext>
              </a:extLst>
            </p:cNvPr>
            <p:cNvSpPr>
              <a:spLocks noChangeArrowheads="1"/>
            </p:cNvSpPr>
            <p:nvPr/>
          </p:nvSpPr>
          <p:spPr bwMode="auto">
            <a:xfrm>
              <a:off x="3533" y="1595"/>
              <a:ext cx="163" cy="278"/>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a:extLst>
                <a:ext uri="{FF2B5EF4-FFF2-40B4-BE49-F238E27FC236}">
                  <a16:creationId xmlns:a16="http://schemas.microsoft.com/office/drawing/2014/main" id="{86FDA83B-AC5A-429B-9CEF-BC017473C701}"/>
                </a:ext>
              </a:extLst>
            </p:cNvPr>
            <p:cNvSpPr>
              <a:spLocks/>
            </p:cNvSpPr>
            <p:nvPr/>
          </p:nvSpPr>
          <p:spPr bwMode="auto">
            <a:xfrm>
              <a:off x="3290" y="2063"/>
              <a:ext cx="395" cy="520"/>
            </a:xfrm>
            <a:custGeom>
              <a:avLst/>
              <a:gdLst>
                <a:gd name="T0" fmla="*/ 0 w 114"/>
                <a:gd name="T1" fmla="*/ 150 h 150"/>
                <a:gd name="T2" fmla="*/ 114 w 114"/>
                <a:gd name="T3" fmla="*/ 150 h 150"/>
                <a:gd name="T4" fmla="*/ 114 w 114"/>
                <a:gd name="T5" fmla="*/ 57 h 150"/>
                <a:gd name="T6" fmla="*/ 57 w 114"/>
                <a:gd name="T7" fmla="*/ 0 h 150"/>
                <a:gd name="T8" fmla="*/ 0 w 114"/>
                <a:gd name="T9" fmla="*/ 57 h 150"/>
                <a:gd name="T10" fmla="*/ 0 w 114"/>
                <a:gd name="T11" fmla="*/ 150 h 150"/>
              </a:gdLst>
              <a:ahLst/>
              <a:cxnLst>
                <a:cxn ang="0">
                  <a:pos x="T0" y="T1"/>
                </a:cxn>
                <a:cxn ang="0">
                  <a:pos x="T2" y="T3"/>
                </a:cxn>
                <a:cxn ang="0">
                  <a:pos x="T4" y="T5"/>
                </a:cxn>
                <a:cxn ang="0">
                  <a:pos x="T6" y="T7"/>
                </a:cxn>
                <a:cxn ang="0">
                  <a:pos x="T8" y="T9"/>
                </a:cxn>
                <a:cxn ang="0">
                  <a:pos x="T10" y="T11"/>
                </a:cxn>
              </a:cxnLst>
              <a:rect l="0" t="0" r="r" b="b"/>
              <a:pathLst>
                <a:path w="114" h="150">
                  <a:moveTo>
                    <a:pt x="0" y="150"/>
                  </a:moveTo>
                  <a:cubicBezTo>
                    <a:pt x="114" y="150"/>
                    <a:pt x="114" y="150"/>
                    <a:pt x="114" y="150"/>
                  </a:cubicBezTo>
                  <a:cubicBezTo>
                    <a:pt x="114" y="57"/>
                    <a:pt x="114" y="57"/>
                    <a:pt x="114" y="57"/>
                  </a:cubicBezTo>
                  <a:cubicBezTo>
                    <a:pt x="114" y="25"/>
                    <a:pt x="88" y="0"/>
                    <a:pt x="57" y="0"/>
                  </a:cubicBezTo>
                  <a:cubicBezTo>
                    <a:pt x="26" y="0"/>
                    <a:pt x="0" y="25"/>
                    <a:pt x="0" y="57"/>
                  </a:cubicBezTo>
                  <a:lnTo>
                    <a:pt x="0" y="150"/>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9">
              <a:extLst>
                <a:ext uri="{FF2B5EF4-FFF2-40B4-BE49-F238E27FC236}">
                  <a16:creationId xmlns:a16="http://schemas.microsoft.com/office/drawing/2014/main" id="{6D4BC5D2-26A8-41A9-9D37-882801D9D5A3}"/>
                </a:ext>
              </a:extLst>
            </p:cNvPr>
            <p:cNvSpPr>
              <a:spLocks noChangeArrowheads="1"/>
            </p:cNvSpPr>
            <p:nvPr/>
          </p:nvSpPr>
          <p:spPr bwMode="auto">
            <a:xfrm>
              <a:off x="3266" y="1668"/>
              <a:ext cx="194"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0">
              <a:extLst>
                <a:ext uri="{FF2B5EF4-FFF2-40B4-BE49-F238E27FC236}">
                  <a16:creationId xmlns:a16="http://schemas.microsoft.com/office/drawing/2014/main" id="{2208BB2C-5BBB-43D3-B466-4BDDF5342EA1}"/>
                </a:ext>
              </a:extLst>
            </p:cNvPr>
            <p:cNvSpPr>
              <a:spLocks noChangeArrowheads="1"/>
            </p:cNvSpPr>
            <p:nvPr/>
          </p:nvSpPr>
          <p:spPr bwMode="auto">
            <a:xfrm>
              <a:off x="3273" y="1765"/>
              <a:ext cx="17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1">
              <a:extLst>
                <a:ext uri="{FF2B5EF4-FFF2-40B4-BE49-F238E27FC236}">
                  <a16:creationId xmlns:a16="http://schemas.microsoft.com/office/drawing/2014/main" id="{0BA273C3-D5E9-47C2-BA05-012AB7EAE4B5}"/>
                </a:ext>
              </a:extLst>
            </p:cNvPr>
            <p:cNvSpPr>
              <a:spLocks noChangeArrowheads="1"/>
            </p:cNvSpPr>
            <p:nvPr/>
          </p:nvSpPr>
          <p:spPr bwMode="auto">
            <a:xfrm>
              <a:off x="3529" y="1668"/>
              <a:ext cx="170" cy="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2">
              <a:extLst>
                <a:ext uri="{FF2B5EF4-FFF2-40B4-BE49-F238E27FC236}">
                  <a16:creationId xmlns:a16="http://schemas.microsoft.com/office/drawing/2014/main" id="{45853016-664C-4CC8-821C-5CF26ECB6759}"/>
                </a:ext>
              </a:extLst>
            </p:cNvPr>
            <p:cNvSpPr>
              <a:spLocks noChangeArrowheads="1"/>
            </p:cNvSpPr>
            <p:nvPr/>
          </p:nvSpPr>
          <p:spPr bwMode="auto">
            <a:xfrm>
              <a:off x="3529" y="1765"/>
              <a:ext cx="17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3">
              <a:extLst>
                <a:ext uri="{FF2B5EF4-FFF2-40B4-BE49-F238E27FC236}">
                  <a16:creationId xmlns:a16="http://schemas.microsoft.com/office/drawing/2014/main" id="{16C7204E-F526-44D9-BA69-259C16722E2A}"/>
                </a:ext>
              </a:extLst>
            </p:cNvPr>
            <p:cNvSpPr>
              <a:spLocks noChangeArrowheads="1"/>
            </p:cNvSpPr>
            <p:nvPr/>
          </p:nvSpPr>
          <p:spPr bwMode="auto">
            <a:xfrm>
              <a:off x="3845" y="2063"/>
              <a:ext cx="201" cy="201"/>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4">
              <a:extLst>
                <a:ext uri="{FF2B5EF4-FFF2-40B4-BE49-F238E27FC236}">
                  <a16:creationId xmlns:a16="http://schemas.microsoft.com/office/drawing/2014/main" id="{2677791E-B241-4597-99AB-C48B14BD9C24}"/>
                </a:ext>
              </a:extLst>
            </p:cNvPr>
            <p:cNvSpPr>
              <a:spLocks noChangeArrowheads="1"/>
            </p:cNvSpPr>
            <p:nvPr/>
          </p:nvSpPr>
          <p:spPr bwMode="auto">
            <a:xfrm>
              <a:off x="2930" y="2063"/>
              <a:ext cx="201" cy="201"/>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5">
              <a:extLst>
                <a:ext uri="{FF2B5EF4-FFF2-40B4-BE49-F238E27FC236}">
                  <a16:creationId xmlns:a16="http://schemas.microsoft.com/office/drawing/2014/main" id="{E3FC923F-D3E8-4909-9DAD-0FF2FF9EA6EE}"/>
                </a:ext>
              </a:extLst>
            </p:cNvPr>
            <p:cNvSpPr>
              <a:spLocks noChangeArrowheads="1"/>
            </p:cNvSpPr>
            <p:nvPr/>
          </p:nvSpPr>
          <p:spPr bwMode="auto">
            <a:xfrm>
              <a:off x="3023" y="2032"/>
              <a:ext cx="14" cy="23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6">
              <a:extLst>
                <a:ext uri="{FF2B5EF4-FFF2-40B4-BE49-F238E27FC236}">
                  <a16:creationId xmlns:a16="http://schemas.microsoft.com/office/drawing/2014/main" id="{A26E3D67-F0D9-4278-A799-09D338FD6867}"/>
                </a:ext>
              </a:extLst>
            </p:cNvPr>
            <p:cNvSpPr>
              <a:spLocks noChangeArrowheads="1"/>
            </p:cNvSpPr>
            <p:nvPr/>
          </p:nvSpPr>
          <p:spPr bwMode="auto">
            <a:xfrm>
              <a:off x="3942" y="2042"/>
              <a:ext cx="10" cy="2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27">
              <a:extLst>
                <a:ext uri="{FF2B5EF4-FFF2-40B4-BE49-F238E27FC236}">
                  <a16:creationId xmlns:a16="http://schemas.microsoft.com/office/drawing/2014/main" id="{E04B507A-981F-461E-94E1-147CD678079B}"/>
                </a:ext>
              </a:extLst>
            </p:cNvPr>
            <p:cNvSpPr>
              <a:spLocks noChangeArrowheads="1"/>
            </p:cNvSpPr>
            <p:nvPr/>
          </p:nvSpPr>
          <p:spPr bwMode="auto">
            <a:xfrm>
              <a:off x="3280" y="2278"/>
              <a:ext cx="4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8">
              <a:extLst>
                <a:ext uri="{FF2B5EF4-FFF2-40B4-BE49-F238E27FC236}">
                  <a16:creationId xmlns:a16="http://schemas.microsoft.com/office/drawing/2014/main" id="{A78DFEF4-569F-44C8-91EB-32036BCC1A13}"/>
                </a:ext>
              </a:extLst>
            </p:cNvPr>
            <p:cNvSpPr>
              <a:spLocks noChangeArrowheads="1"/>
            </p:cNvSpPr>
            <p:nvPr/>
          </p:nvSpPr>
          <p:spPr bwMode="auto">
            <a:xfrm>
              <a:off x="3280" y="2441"/>
              <a:ext cx="41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29">
              <a:extLst>
                <a:ext uri="{FF2B5EF4-FFF2-40B4-BE49-F238E27FC236}">
                  <a16:creationId xmlns:a16="http://schemas.microsoft.com/office/drawing/2014/main" id="{C9D2DB95-259C-4E3F-9416-B3A532255805}"/>
                </a:ext>
              </a:extLst>
            </p:cNvPr>
            <p:cNvSpPr>
              <a:spLocks noChangeArrowheads="1"/>
            </p:cNvSpPr>
            <p:nvPr/>
          </p:nvSpPr>
          <p:spPr bwMode="auto">
            <a:xfrm>
              <a:off x="3484" y="2042"/>
              <a:ext cx="11" cy="5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0">
              <a:extLst>
                <a:ext uri="{FF2B5EF4-FFF2-40B4-BE49-F238E27FC236}">
                  <a16:creationId xmlns:a16="http://schemas.microsoft.com/office/drawing/2014/main" id="{203CE729-7D5E-4B2A-9D51-64157FE0BF2D}"/>
                </a:ext>
              </a:extLst>
            </p:cNvPr>
            <p:cNvSpPr>
              <a:spLocks/>
            </p:cNvSpPr>
            <p:nvPr/>
          </p:nvSpPr>
          <p:spPr bwMode="auto">
            <a:xfrm>
              <a:off x="3470" y="954"/>
              <a:ext cx="32" cy="281"/>
            </a:xfrm>
            <a:custGeom>
              <a:avLst/>
              <a:gdLst>
                <a:gd name="T0" fmla="*/ 0 w 9"/>
                <a:gd name="T1" fmla="*/ 5 h 81"/>
                <a:gd name="T2" fmla="*/ 5 w 9"/>
                <a:gd name="T3" fmla="*/ 0 h 81"/>
                <a:gd name="T4" fmla="*/ 9 w 9"/>
                <a:gd name="T5" fmla="*/ 5 h 81"/>
                <a:gd name="T6" fmla="*/ 9 w 9"/>
                <a:gd name="T7" fmla="*/ 77 h 81"/>
                <a:gd name="T8" fmla="*/ 5 w 9"/>
                <a:gd name="T9" fmla="*/ 81 h 81"/>
                <a:gd name="T10" fmla="*/ 0 w 9"/>
                <a:gd name="T11" fmla="*/ 77 h 81"/>
                <a:gd name="T12" fmla="*/ 0 w 9"/>
                <a:gd name="T13" fmla="*/ 5 h 81"/>
              </a:gdLst>
              <a:ahLst/>
              <a:cxnLst>
                <a:cxn ang="0">
                  <a:pos x="T0" y="T1"/>
                </a:cxn>
                <a:cxn ang="0">
                  <a:pos x="T2" y="T3"/>
                </a:cxn>
                <a:cxn ang="0">
                  <a:pos x="T4" y="T5"/>
                </a:cxn>
                <a:cxn ang="0">
                  <a:pos x="T6" y="T7"/>
                </a:cxn>
                <a:cxn ang="0">
                  <a:pos x="T8" y="T9"/>
                </a:cxn>
                <a:cxn ang="0">
                  <a:pos x="T10" y="T11"/>
                </a:cxn>
                <a:cxn ang="0">
                  <a:pos x="T12" y="T13"/>
                </a:cxn>
              </a:cxnLst>
              <a:rect l="0" t="0" r="r" b="b"/>
              <a:pathLst>
                <a:path w="9" h="81">
                  <a:moveTo>
                    <a:pt x="0" y="5"/>
                  </a:moveTo>
                  <a:cubicBezTo>
                    <a:pt x="0" y="2"/>
                    <a:pt x="2" y="0"/>
                    <a:pt x="5" y="0"/>
                  </a:cubicBezTo>
                  <a:cubicBezTo>
                    <a:pt x="7" y="0"/>
                    <a:pt x="9" y="2"/>
                    <a:pt x="9" y="5"/>
                  </a:cubicBezTo>
                  <a:cubicBezTo>
                    <a:pt x="9" y="77"/>
                    <a:pt x="9" y="77"/>
                    <a:pt x="9" y="77"/>
                  </a:cubicBezTo>
                  <a:cubicBezTo>
                    <a:pt x="9" y="79"/>
                    <a:pt x="7" y="81"/>
                    <a:pt x="5" y="81"/>
                  </a:cubicBezTo>
                  <a:cubicBezTo>
                    <a:pt x="2" y="81"/>
                    <a:pt x="0" y="79"/>
                    <a:pt x="0" y="77"/>
                  </a:cubicBez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1">
              <a:extLst>
                <a:ext uri="{FF2B5EF4-FFF2-40B4-BE49-F238E27FC236}">
                  <a16:creationId xmlns:a16="http://schemas.microsoft.com/office/drawing/2014/main" id="{8A399604-4C97-4C4F-B773-DA88A0DE75FA}"/>
                </a:ext>
              </a:extLst>
            </p:cNvPr>
            <p:cNvSpPr>
              <a:spLocks/>
            </p:cNvSpPr>
            <p:nvPr/>
          </p:nvSpPr>
          <p:spPr bwMode="auto">
            <a:xfrm>
              <a:off x="3405" y="1013"/>
              <a:ext cx="166" cy="28"/>
            </a:xfrm>
            <a:custGeom>
              <a:avLst/>
              <a:gdLst>
                <a:gd name="T0" fmla="*/ 45 w 48"/>
                <a:gd name="T1" fmla="*/ 0 h 8"/>
                <a:gd name="T2" fmla="*/ 48 w 48"/>
                <a:gd name="T3" fmla="*/ 4 h 8"/>
                <a:gd name="T4" fmla="*/ 45 w 48"/>
                <a:gd name="T5" fmla="*/ 8 h 8"/>
                <a:gd name="T6" fmla="*/ 2 w 48"/>
                <a:gd name="T7" fmla="*/ 8 h 8"/>
                <a:gd name="T8" fmla="*/ 0 w 48"/>
                <a:gd name="T9" fmla="*/ 4 h 8"/>
                <a:gd name="T10" fmla="*/ 2 w 48"/>
                <a:gd name="T11" fmla="*/ 0 h 8"/>
                <a:gd name="T12" fmla="*/ 45 w 48"/>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8" h="8">
                  <a:moveTo>
                    <a:pt x="45" y="0"/>
                  </a:moveTo>
                  <a:cubicBezTo>
                    <a:pt x="46" y="0"/>
                    <a:pt x="48" y="1"/>
                    <a:pt x="48" y="4"/>
                  </a:cubicBezTo>
                  <a:cubicBezTo>
                    <a:pt x="48" y="6"/>
                    <a:pt x="46" y="8"/>
                    <a:pt x="45" y="8"/>
                  </a:cubicBezTo>
                  <a:cubicBezTo>
                    <a:pt x="2" y="8"/>
                    <a:pt x="2" y="8"/>
                    <a:pt x="2" y="8"/>
                  </a:cubicBezTo>
                  <a:cubicBezTo>
                    <a:pt x="1" y="8"/>
                    <a:pt x="0" y="6"/>
                    <a:pt x="0" y="4"/>
                  </a:cubicBezTo>
                  <a:cubicBezTo>
                    <a:pt x="0" y="1"/>
                    <a:pt x="1" y="0"/>
                    <a:pt x="2" y="0"/>
                  </a:cubicBezTo>
                  <a:lnTo>
                    <a:pt x="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2">
              <a:extLst>
                <a:ext uri="{FF2B5EF4-FFF2-40B4-BE49-F238E27FC236}">
                  <a16:creationId xmlns:a16="http://schemas.microsoft.com/office/drawing/2014/main" id="{06201999-E7C1-424C-A27B-C8AE6E88DB9B}"/>
                </a:ext>
              </a:extLst>
            </p:cNvPr>
            <p:cNvSpPr>
              <a:spLocks/>
            </p:cNvSpPr>
            <p:nvPr/>
          </p:nvSpPr>
          <p:spPr bwMode="auto">
            <a:xfrm>
              <a:off x="2483" y="1807"/>
              <a:ext cx="2010" cy="1417"/>
            </a:xfrm>
            <a:custGeom>
              <a:avLst/>
              <a:gdLst>
                <a:gd name="T0" fmla="*/ 151 w 580"/>
                <a:gd name="T1" fmla="*/ 218 h 409"/>
                <a:gd name="T2" fmla="*/ 201 w 580"/>
                <a:gd name="T3" fmla="*/ 218 h 409"/>
                <a:gd name="T4" fmla="*/ 200 w 580"/>
                <a:gd name="T5" fmla="*/ 98 h 409"/>
                <a:gd name="T6" fmla="*/ 178 w 580"/>
                <a:gd name="T7" fmla="*/ 97 h 409"/>
                <a:gd name="T8" fmla="*/ 290 w 580"/>
                <a:gd name="T9" fmla="*/ 13 h 409"/>
                <a:gd name="T10" fmla="*/ 401 w 580"/>
                <a:gd name="T11" fmla="*/ 97 h 409"/>
                <a:gd name="T12" fmla="*/ 379 w 580"/>
                <a:gd name="T13" fmla="*/ 98 h 409"/>
                <a:gd name="T14" fmla="*/ 378 w 580"/>
                <a:gd name="T15" fmla="*/ 218 h 409"/>
                <a:gd name="T16" fmla="*/ 429 w 580"/>
                <a:gd name="T17" fmla="*/ 218 h 409"/>
                <a:gd name="T18" fmla="*/ 464 w 580"/>
                <a:gd name="T19" fmla="*/ 85 h 409"/>
                <a:gd name="T20" fmla="*/ 442 w 580"/>
                <a:gd name="T21" fmla="*/ 78 h 409"/>
                <a:gd name="T22" fmla="*/ 535 w 580"/>
                <a:gd name="T23" fmla="*/ 0 h 409"/>
                <a:gd name="T24" fmla="*/ 577 w 580"/>
                <a:gd name="T25" fmla="*/ 114 h 409"/>
                <a:gd name="T26" fmla="*/ 555 w 580"/>
                <a:gd name="T27" fmla="*/ 109 h 409"/>
                <a:gd name="T28" fmla="*/ 506 w 580"/>
                <a:gd name="T29" fmla="*/ 409 h 409"/>
                <a:gd name="T30" fmla="*/ 73 w 580"/>
                <a:gd name="T31" fmla="*/ 409 h 409"/>
                <a:gd name="T32" fmla="*/ 26 w 580"/>
                <a:gd name="T33" fmla="*/ 111 h 409"/>
                <a:gd name="T34" fmla="*/ 3 w 580"/>
                <a:gd name="T35" fmla="*/ 116 h 409"/>
                <a:gd name="T36" fmla="*/ 45 w 580"/>
                <a:gd name="T37" fmla="*/ 3 h 409"/>
                <a:gd name="T38" fmla="*/ 138 w 580"/>
                <a:gd name="T39" fmla="*/ 80 h 409"/>
                <a:gd name="T40" fmla="*/ 116 w 580"/>
                <a:gd name="T41" fmla="*/ 87 h 409"/>
                <a:gd name="T42" fmla="*/ 151 w 580"/>
                <a:gd name="T43" fmla="*/ 218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0" h="409">
                  <a:moveTo>
                    <a:pt x="151" y="218"/>
                  </a:moveTo>
                  <a:cubicBezTo>
                    <a:pt x="201" y="218"/>
                    <a:pt x="201" y="218"/>
                    <a:pt x="201" y="218"/>
                  </a:cubicBezTo>
                  <a:cubicBezTo>
                    <a:pt x="218" y="177"/>
                    <a:pt x="217" y="137"/>
                    <a:pt x="200" y="98"/>
                  </a:cubicBezTo>
                  <a:cubicBezTo>
                    <a:pt x="198" y="98"/>
                    <a:pt x="174" y="99"/>
                    <a:pt x="178" y="97"/>
                  </a:cubicBezTo>
                  <a:cubicBezTo>
                    <a:pt x="225" y="80"/>
                    <a:pt x="260" y="49"/>
                    <a:pt x="290" y="13"/>
                  </a:cubicBezTo>
                  <a:cubicBezTo>
                    <a:pt x="320" y="49"/>
                    <a:pt x="354" y="80"/>
                    <a:pt x="401" y="97"/>
                  </a:cubicBezTo>
                  <a:cubicBezTo>
                    <a:pt x="406" y="99"/>
                    <a:pt x="382" y="98"/>
                    <a:pt x="379" y="98"/>
                  </a:cubicBezTo>
                  <a:cubicBezTo>
                    <a:pt x="362" y="137"/>
                    <a:pt x="361" y="177"/>
                    <a:pt x="378" y="218"/>
                  </a:cubicBezTo>
                  <a:cubicBezTo>
                    <a:pt x="429" y="218"/>
                    <a:pt x="429" y="218"/>
                    <a:pt x="429" y="218"/>
                  </a:cubicBezTo>
                  <a:cubicBezTo>
                    <a:pt x="464" y="85"/>
                    <a:pt x="464" y="85"/>
                    <a:pt x="464" y="85"/>
                  </a:cubicBezTo>
                  <a:cubicBezTo>
                    <a:pt x="461" y="84"/>
                    <a:pt x="438" y="80"/>
                    <a:pt x="442" y="78"/>
                  </a:cubicBezTo>
                  <a:cubicBezTo>
                    <a:pt x="477" y="64"/>
                    <a:pt x="507" y="34"/>
                    <a:pt x="535" y="0"/>
                  </a:cubicBezTo>
                  <a:cubicBezTo>
                    <a:pt x="543" y="44"/>
                    <a:pt x="554" y="85"/>
                    <a:pt x="577" y="114"/>
                  </a:cubicBezTo>
                  <a:cubicBezTo>
                    <a:pt x="580" y="118"/>
                    <a:pt x="558" y="110"/>
                    <a:pt x="555" y="109"/>
                  </a:cubicBezTo>
                  <a:cubicBezTo>
                    <a:pt x="488" y="208"/>
                    <a:pt x="506" y="295"/>
                    <a:pt x="506" y="409"/>
                  </a:cubicBezTo>
                  <a:cubicBezTo>
                    <a:pt x="73" y="409"/>
                    <a:pt x="73" y="409"/>
                    <a:pt x="73" y="409"/>
                  </a:cubicBezTo>
                  <a:cubicBezTo>
                    <a:pt x="73" y="296"/>
                    <a:pt x="92" y="209"/>
                    <a:pt x="26" y="111"/>
                  </a:cubicBezTo>
                  <a:cubicBezTo>
                    <a:pt x="22" y="112"/>
                    <a:pt x="0" y="120"/>
                    <a:pt x="3" y="116"/>
                  </a:cubicBezTo>
                  <a:cubicBezTo>
                    <a:pt x="26" y="87"/>
                    <a:pt x="38" y="46"/>
                    <a:pt x="45" y="3"/>
                  </a:cubicBezTo>
                  <a:cubicBezTo>
                    <a:pt x="73" y="37"/>
                    <a:pt x="103" y="66"/>
                    <a:pt x="138" y="80"/>
                  </a:cubicBezTo>
                  <a:cubicBezTo>
                    <a:pt x="143" y="82"/>
                    <a:pt x="119" y="87"/>
                    <a:pt x="116" y="87"/>
                  </a:cubicBezTo>
                  <a:lnTo>
                    <a:pt x="151" y="2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3">
              <a:extLst>
                <a:ext uri="{FF2B5EF4-FFF2-40B4-BE49-F238E27FC236}">
                  <a16:creationId xmlns:a16="http://schemas.microsoft.com/office/drawing/2014/main" id="{21713CF9-3203-4BBD-96E9-528598C43D66}"/>
                </a:ext>
              </a:extLst>
            </p:cNvPr>
            <p:cNvSpPr>
              <a:spLocks/>
            </p:cNvSpPr>
            <p:nvPr/>
          </p:nvSpPr>
          <p:spPr bwMode="auto">
            <a:xfrm>
              <a:off x="3235" y="1897"/>
              <a:ext cx="59" cy="201"/>
            </a:xfrm>
            <a:custGeom>
              <a:avLst/>
              <a:gdLst>
                <a:gd name="T0" fmla="*/ 0 w 17"/>
                <a:gd name="T1" fmla="*/ 0 h 58"/>
                <a:gd name="T2" fmla="*/ 17 w 17"/>
                <a:gd name="T3" fmla="*/ 0 h 58"/>
                <a:gd name="T4" fmla="*/ 17 w 17"/>
                <a:gd name="T5" fmla="*/ 44 h 58"/>
                <a:gd name="T6" fmla="*/ 0 w 17"/>
                <a:gd name="T7" fmla="*/ 58 h 58"/>
                <a:gd name="T8" fmla="*/ 0 w 17"/>
                <a:gd name="T9" fmla="*/ 0 h 58"/>
              </a:gdLst>
              <a:ahLst/>
              <a:cxnLst>
                <a:cxn ang="0">
                  <a:pos x="T0" y="T1"/>
                </a:cxn>
                <a:cxn ang="0">
                  <a:pos x="T2" y="T3"/>
                </a:cxn>
                <a:cxn ang="0">
                  <a:pos x="T4" y="T5"/>
                </a:cxn>
                <a:cxn ang="0">
                  <a:pos x="T6" y="T7"/>
                </a:cxn>
                <a:cxn ang="0">
                  <a:pos x="T8" y="T9"/>
                </a:cxn>
              </a:cxnLst>
              <a:rect l="0" t="0" r="r" b="b"/>
              <a:pathLst>
                <a:path w="17" h="58">
                  <a:moveTo>
                    <a:pt x="0" y="0"/>
                  </a:moveTo>
                  <a:cubicBezTo>
                    <a:pt x="17" y="0"/>
                    <a:pt x="17" y="0"/>
                    <a:pt x="17" y="0"/>
                  </a:cubicBezTo>
                  <a:cubicBezTo>
                    <a:pt x="17" y="44"/>
                    <a:pt x="17" y="44"/>
                    <a:pt x="17" y="44"/>
                  </a:cubicBezTo>
                  <a:cubicBezTo>
                    <a:pt x="12" y="49"/>
                    <a:pt x="6" y="54"/>
                    <a:pt x="0" y="58"/>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4">
              <a:extLst>
                <a:ext uri="{FF2B5EF4-FFF2-40B4-BE49-F238E27FC236}">
                  <a16:creationId xmlns:a16="http://schemas.microsoft.com/office/drawing/2014/main" id="{8C9B9F94-647D-47C1-8370-760936913B0C}"/>
                </a:ext>
              </a:extLst>
            </p:cNvPr>
            <p:cNvSpPr>
              <a:spLocks/>
            </p:cNvSpPr>
            <p:nvPr/>
          </p:nvSpPr>
          <p:spPr bwMode="auto">
            <a:xfrm>
              <a:off x="2660" y="2167"/>
              <a:ext cx="266" cy="264"/>
            </a:xfrm>
            <a:custGeom>
              <a:avLst/>
              <a:gdLst>
                <a:gd name="T0" fmla="*/ 0 w 266"/>
                <a:gd name="T1" fmla="*/ 63 h 264"/>
                <a:gd name="T2" fmla="*/ 201 w 266"/>
                <a:gd name="T3" fmla="*/ 0 h 264"/>
                <a:gd name="T4" fmla="*/ 266 w 266"/>
                <a:gd name="T5" fmla="*/ 201 h 264"/>
                <a:gd name="T6" fmla="*/ 62 w 266"/>
                <a:gd name="T7" fmla="*/ 264 h 264"/>
                <a:gd name="T8" fmla="*/ 0 w 266"/>
                <a:gd name="T9" fmla="*/ 63 h 264"/>
              </a:gdLst>
              <a:ahLst/>
              <a:cxnLst>
                <a:cxn ang="0">
                  <a:pos x="T0" y="T1"/>
                </a:cxn>
                <a:cxn ang="0">
                  <a:pos x="T2" y="T3"/>
                </a:cxn>
                <a:cxn ang="0">
                  <a:pos x="T4" y="T5"/>
                </a:cxn>
                <a:cxn ang="0">
                  <a:pos x="T6" y="T7"/>
                </a:cxn>
                <a:cxn ang="0">
                  <a:pos x="T8" y="T9"/>
                </a:cxn>
              </a:cxnLst>
              <a:rect l="0" t="0" r="r" b="b"/>
              <a:pathLst>
                <a:path w="266" h="264">
                  <a:moveTo>
                    <a:pt x="0" y="63"/>
                  </a:moveTo>
                  <a:lnTo>
                    <a:pt x="201" y="0"/>
                  </a:lnTo>
                  <a:lnTo>
                    <a:pt x="266" y="201"/>
                  </a:lnTo>
                  <a:lnTo>
                    <a:pt x="62" y="264"/>
                  </a:lnTo>
                  <a:lnTo>
                    <a:pt x="0" y="63"/>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5">
              <a:extLst>
                <a:ext uri="{FF2B5EF4-FFF2-40B4-BE49-F238E27FC236}">
                  <a16:creationId xmlns:a16="http://schemas.microsoft.com/office/drawing/2014/main" id="{CA536930-F5CE-4246-8592-6028C186F63A}"/>
                </a:ext>
              </a:extLst>
            </p:cNvPr>
            <p:cNvSpPr>
              <a:spLocks/>
            </p:cNvSpPr>
            <p:nvPr/>
          </p:nvSpPr>
          <p:spPr bwMode="auto">
            <a:xfrm>
              <a:off x="2687" y="2261"/>
              <a:ext cx="212" cy="76"/>
            </a:xfrm>
            <a:custGeom>
              <a:avLst/>
              <a:gdLst>
                <a:gd name="T0" fmla="*/ 0 w 212"/>
                <a:gd name="T1" fmla="*/ 66 h 76"/>
                <a:gd name="T2" fmla="*/ 208 w 212"/>
                <a:gd name="T3" fmla="*/ 0 h 76"/>
                <a:gd name="T4" fmla="*/ 212 w 212"/>
                <a:gd name="T5" fmla="*/ 10 h 76"/>
                <a:gd name="T6" fmla="*/ 4 w 212"/>
                <a:gd name="T7" fmla="*/ 76 h 76"/>
                <a:gd name="T8" fmla="*/ 0 w 212"/>
                <a:gd name="T9" fmla="*/ 66 h 76"/>
              </a:gdLst>
              <a:ahLst/>
              <a:cxnLst>
                <a:cxn ang="0">
                  <a:pos x="T0" y="T1"/>
                </a:cxn>
                <a:cxn ang="0">
                  <a:pos x="T2" y="T3"/>
                </a:cxn>
                <a:cxn ang="0">
                  <a:pos x="T4" y="T5"/>
                </a:cxn>
                <a:cxn ang="0">
                  <a:pos x="T6" y="T7"/>
                </a:cxn>
                <a:cxn ang="0">
                  <a:pos x="T8" y="T9"/>
                </a:cxn>
              </a:cxnLst>
              <a:rect l="0" t="0" r="r" b="b"/>
              <a:pathLst>
                <a:path w="212" h="76">
                  <a:moveTo>
                    <a:pt x="0" y="66"/>
                  </a:moveTo>
                  <a:lnTo>
                    <a:pt x="208" y="0"/>
                  </a:lnTo>
                  <a:lnTo>
                    <a:pt x="212" y="10"/>
                  </a:lnTo>
                  <a:lnTo>
                    <a:pt x="4" y="76"/>
                  </a:lnTo>
                  <a:lnTo>
                    <a:pt x="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6">
              <a:extLst>
                <a:ext uri="{FF2B5EF4-FFF2-40B4-BE49-F238E27FC236}">
                  <a16:creationId xmlns:a16="http://schemas.microsoft.com/office/drawing/2014/main" id="{B68351D8-96BB-4D22-8BC7-A1568FE1D6A7}"/>
                </a:ext>
              </a:extLst>
            </p:cNvPr>
            <p:cNvSpPr>
              <a:spLocks/>
            </p:cNvSpPr>
            <p:nvPr/>
          </p:nvSpPr>
          <p:spPr bwMode="auto">
            <a:xfrm>
              <a:off x="2753" y="2191"/>
              <a:ext cx="76" cy="215"/>
            </a:xfrm>
            <a:custGeom>
              <a:avLst/>
              <a:gdLst>
                <a:gd name="T0" fmla="*/ 14 w 76"/>
                <a:gd name="T1" fmla="*/ 0 h 215"/>
                <a:gd name="T2" fmla="*/ 76 w 76"/>
                <a:gd name="T3" fmla="*/ 212 h 215"/>
                <a:gd name="T4" fmla="*/ 66 w 76"/>
                <a:gd name="T5" fmla="*/ 215 h 215"/>
                <a:gd name="T6" fmla="*/ 0 w 76"/>
                <a:gd name="T7" fmla="*/ 4 h 215"/>
                <a:gd name="T8" fmla="*/ 14 w 76"/>
                <a:gd name="T9" fmla="*/ 0 h 215"/>
              </a:gdLst>
              <a:ahLst/>
              <a:cxnLst>
                <a:cxn ang="0">
                  <a:pos x="T0" y="T1"/>
                </a:cxn>
                <a:cxn ang="0">
                  <a:pos x="T2" y="T3"/>
                </a:cxn>
                <a:cxn ang="0">
                  <a:pos x="T4" y="T5"/>
                </a:cxn>
                <a:cxn ang="0">
                  <a:pos x="T6" y="T7"/>
                </a:cxn>
                <a:cxn ang="0">
                  <a:pos x="T8" y="T9"/>
                </a:cxn>
              </a:cxnLst>
              <a:rect l="0" t="0" r="r" b="b"/>
              <a:pathLst>
                <a:path w="76" h="215">
                  <a:moveTo>
                    <a:pt x="14" y="0"/>
                  </a:moveTo>
                  <a:lnTo>
                    <a:pt x="76" y="212"/>
                  </a:lnTo>
                  <a:lnTo>
                    <a:pt x="66" y="215"/>
                  </a:lnTo>
                  <a:lnTo>
                    <a:pt x="0" y="4"/>
                  </a:lnTo>
                  <a:lnTo>
                    <a:pt x="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7">
              <a:extLst>
                <a:ext uri="{FF2B5EF4-FFF2-40B4-BE49-F238E27FC236}">
                  <a16:creationId xmlns:a16="http://schemas.microsoft.com/office/drawing/2014/main" id="{FCD9FA19-88F5-4310-AFF9-285C8AF5E3AA}"/>
                </a:ext>
              </a:extLst>
            </p:cNvPr>
            <p:cNvSpPr>
              <a:spLocks/>
            </p:cNvSpPr>
            <p:nvPr/>
          </p:nvSpPr>
          <p:spPr bwMode="auto">
            <a:xfrm>
              <a:off x="4053" y="2164"/>
              <a:ext cx="273" cy="274"/>
            </a:xfrm>
            <a:custGeom>
              <a:avLst/>
              <a:gdLst>
                <a:gd name="T0" fmla="*/ 273 w 273"/>
                <a:gd name="T1" fmla="*/ 76 h 274"/>
                <a:gd name="T2" fmla="*/ 76 w 273"/>
                <a:gd name="T3" fmla="*/ 0 h 274"/>
                <a:gd name="T4" fmla="*/ 0 w 273"/>
                <a:gd name="T5" fmla="*/ 194 h 274"/>
                <a:gd name="T6" fmla="*/ 194 w 273"/>
                <a:gd name="T7" fmla="*/ 274 h 274"/>
                <a:gd name="T8" fmla="*/ 273 w 273"/>
                <a:gd name="T9" fmla="*/ 76 h 274"/>
              </a:gdLst>
              <a:ahLst/>
              <a:cxnLst>
                <a:cxn ang="0">
                  <a:pos x="T0" y="T1"/>
                </a:cxn>
                <a:cxn ang="0">
                  <a:pos x="T2" y="T3"/>
                </a:cxn>
                <a:cxn ang="0">
                  <a:pos x="T4" y="T5"/>
                </a:cxn>
                <a:cxn ang="0">
                  <a:pos x="T6" y="T7"/>
                </a:cxn>
                <a:cxn ang="0">
                  <a:pos x="T8" y="T9"/>
                </a:cxn>
              </a:cxnLst>
              <a:rect l="0" t="0" r="r" b="b"/>
              <a:pathLst>
                <a:path w="273" h="274">
                  <a:moveTo>
                    <a:pt x="273" y="76"/>
                  </a:moveTo>
                  <a:lnTo>
                    <a:pt x="76" y="0"/>
                  </a:lnTo>
                  <a:lnTo>
                    <a:pt x="0" y="194"/>
                  </a:lnTo>
                  <a:lnTo>
                    <a:pt x="194" y="274"/>
                  </a:lnTo>
                  <a:lnTo>
                    <a:pt x="273" y="76"/>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8">
              <a:extLst>
                <a:ext uri="{FF2B5EF4-FFF2-40B4-BE49-F238E27FC236}">
                  <a16:creationId xmlns:a16="http://schemas.microsoft.com/office/drawing/2014/main" id="{7A1CC906-7AAA-4D26-9982-B12CD213C318}"/>
                </a:ext>
              </a:extLst>
            </p:cNvPr>
            <p:cNvSpPr>
              <a:spLocks/>
            </p:cNvSpPr>
            <p:nvPr/>
          </p:nvSpPr>
          <p:spPr bwMode="auto">
            <a:xfrm>
              <a:off x="4080" y="2250"/>
              <a:ext cx="219" cy="97"/>
            </a:xfrm>
            <a:custGeom>
              <a:avLst/>
              <a:gdLst>
                <a:gd name="T0" fmla="*/ 212 w 219"/>
                <a:gd name="T1" fmla="*/ 97 h 97"/>
                <a:gd name="T2" fmla="*/ 0 w 219"/>
                <a:gd name="T3" fmla="*/ 14 h 97"/>
                <a:gd name="T4" fmla="*/ 4 w 219"/>
                <a:gd name="T5" fmla="*/ 0 h 97"/>
                <a:gd name="T6" fmla="*/ 219 w 219"/>
                <a:gd name="T7" fmla="*/ 87 h 97"/>
                <a:gd name="T8" fmla="*/ 212 w 219"/>
                <a:gd name="T9" fmla="*/ 97 h 97"/>
              </a:gdLst>
              <a:ahLst/>
              <a:cxnLst>
                <a:cxn ang="0">
                  <a:pos x="T0" y="T1"/>
                </a:cxn>
                <a:cxn ang="0">
                  <a:pos x="T2" y="T3"/>
                </a:cxn>
                <a:cxn ang="0">
                  <a:pos x="T4" y="T5"/>
                </a:cxn>
                <a:cxn ang="0">
                  <a:pos x="T6" y="T7"/>
                </a:cxn>
                <a:cxn ang="0">
                  <a:pos x="T8" y="T9"/>
                </a:cxn>
              </a:cxnLst>
              <a:rect l="0" t="0" r="r" b="b"/>
              <a:pathLst>
                <a:path w="219" h="97">
                  <a:moveTo>
                    <a:pt x="212" y="97"/>
                  </a:moveTo>
                  <a:lnTo>
                    <a:pt x="0" y="14"/>
                  </a:lnTo>
                  <a:lnTo>
                    <a:pt x="4" y="0"/>
                  </a:lnTo>
                  <a:lnTo>
                    <a:pt x="219" y="87"/>
                  </a:lnTo>
                  <a:lnTo>
                    <a:pt x="212"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A0A60037-5120-4691-A041-8EEE35713AFA}"/>
                </a:ext>
              </a:extLst>
            </p:cNvPr>
            <p:cNvSpPr>
              <a:spLocks/>
            </p:cNvSpPr>
            <p:nvPr/>
          </p:nvSpPr>
          <p:spPr bwMode="auto">
            <a:xfrm>
              <a:off x="4139" y="2188"/>
              <a:ext cx="101" cy="222"/>
            </a:xfrm>
            <a:custGeom>
              <a:avLst/>
              <a:gdLst>
                <a:gd name="T0" fmla="*/ 101 w 101"/>
                <a:gd name="T1" fmla="*/ 3 h 222"/>
                <a:gd name="T2" fmla="*/ 14 w 101"/>
                <a:gd name="T3" fmla="*/ 222 h 222"/>
                <a:gd name="T4" fmla="*/ 0 w 101"/>
                <a:gd name="T5" fmla="*/ 218 h 222"/>
                <a:gd name="T6" fmla="*/ 87 w 101"/>
                <a:gd name="T7" fmla="*/ 0 h 222"/>
                <a:gd name="T8" fmla="*/ 101 w 101"/>
                <a:gd name="T9" fmla="*/ 3 h 222"/>
              </a:gdLst>
              <a:ahLst/>
              <a:cxnLst>
                <a:cxn ang="0">
                  <a:pos x="T0" y="T1"/>
                </a:cxn>
                <a:cxn ang="0">
                  <a:pos x="T2" y="T3"/>
                </a:cxn>
                <a:cxn ang="0">
                  <a:pos x="T4" y="T5"/>
                </a:cxn>
                <a:cxn ang="0">
                  <a:pos x="T6" y="T7"/>
                </a:cxn>
                <a:cxn ang="0">
                  <a:pos x="T8" y="T9"/>
                </a:cxn>
              </a:cxnLst>
              <a:rect l="0" t="0" r="r" b="b"/>
              <a:pathLst>
                <a:path w="101" h="222">
                  <a:moveTo>
                    <a:pt x="101" y="3"/>
                  </a:moveTo>
                  <a:lnTo>
                    <a:pt x="14" y="222"/>
                  </a:lnTo>
                  <a:lnTo>
                    <a:pt x="0" y="218"/>
                  </a:lnTo>
                  <a:lnTo>
                    <a:pt x="87" y="0"/>
                  </a:lnTo>
                  <a:lnTo>
                    <a:pt x="10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0">
              <a:extLst>
                <a:ext uri="{FF2B5EF4-FFF2-40B4-BE49-F238E27FC236}">
                  <a16:creationId xmlns:a16="http://schemas.microsoft.com/office/drawing/2014/main" id="{03FECF1D-F6E1-4253-B10E-F607038496F0}"/>
                </a:ext>
              </a:extLst>
            </p:cNvPr>
            <p:cNvSpPr>
              <a:spLocks noChangeArrowheads="1"/>
            </p:cNvSpPr>
            <p:nvPr/>
          </p:nvSpPr>
          <p:spPr bwMode="auto">
            <a:xfrm>
              <a:off x="3283" y="2240"/>
              <a:ext cx="160" cy="274"/>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1">
              <a:extLst>
                <a:ext uri="{FF2B5EF4-FFF2-40B4-BE49-F238E27FC236}">
                  <a16:creationId xmlns:a16="http://schemas.microsoft.com/office/drawing/2014/main" id="{FE159138-5F92-4FB4-8A03-AA0A80B531D5}"/>
                </a:ext>
              </a:extLst>
            </p:cNvPr>
            <p:cNvSpPr>
              <a:spLocks noChangeArrowheads="1"/>
            </p:cNvSpPr>
            <p:nvPr/>
          </p:nvSpPr>
          <p:spPr bwMode="auto">
            <a:xfrm>
              <a:off x="3533" y="2240"/>
              <a:ext cx="163" cy="274"/>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D1FBA31B-107D-43A4-9E14-AA59BC5E6865}"/>
                </a:ext>
              </a:extLst>
            </p:cNvPr>
            <p:cNvSpPr>
              <a:spLocks/>
            </p:cNvSpPr>
            <p:nvPr/>
          </p:nvSpPr>
          <p:spPr bwMode="auto">
            <a:xfrm>
              <a:off x="3290" y="2704"/>
              <a:ext cx="395" cy="520"/>
            </a:xfrm>
            <a:custGeom>
              <a:avLst/>
              <a:gdLst>
                <a:gd name="T0" fmla="*/ 0 w 114"/>
                <a:gd name="T1" fmla="*/ 150 h 150"/>
                <a:gd name="T2" fmla="*/ 114 w 114"/>
                <a:gd name="T3" fmla="*/ 150 h 150"/>
                <a:gd name="T4" fmla="*/ 114 w 114"/>
                <a:gd name="T5" fmla="*/ 57 h 150"/>
                <a:gd name="T6" fmla="*/ 57 w 114"/>
                <a:gd name="T7" fmla="*/ 0 h 150"/>
                <a:gd name="T8" fmla="*/ 0 w 114"/>
                <a:gd name="T9" fmla="*/ 57 h 150"/>
                <a:gd name="T10" fmla="*/ 0 w 114"/>
                <a:gd name="T11" fmla="*/ 150 h 150"/>
              </a:gdLst>
              <a:ahLst/>
              <a:cxnLst>
                <a:cxn ang="0">
                  <a:pos x="T0" y="T1"/>
                </a:cxn>
                <a:cxn ang="0">
                  <a:pos x="T2" y="T3"/>
                </a:cxn>
                <a:cxn ang="0">
                  <a:pos x="T4" y="T5"/>
                </a:cxn>
                <a:cxn ang="0">
                  <a:pos x="T6" y="T7"/>
                </a:cxn>
                <a:cxn ang="0">
                  <a:pos x="T8" y="T9"/>
                </a:cxn>
                <a:cxn ang="0">
                  <a:pos x="T10" y="T11"/>
                </a:cxn>
              </a:cxnLst>
              <a:rect l="0" t="0" r="r" b="b"/>
              <a:pathLst>
                <a:path w="114" h="150">
                  <a:moveTo>
                    <a:pt x="0" y="150"/>
                  </a:moveTo>
                  <a:cubicBezTo>
                    <a:pt x="114" y="150"/>
                    <a:pt x="114" y="150"/>
                    <a:pt x="114" y="150"/>
                  </a:cubicBezTo>
                  <a:cubicBezTo>
                    <a:pt x="114" y="57"/>
                    <a:pt x="114" y="57"/>
                    <a:pt x="114" y="57"/>
                  </a:cubicBezTo>
                  <a:cubicBezTo>
                    <a:pt x="114" y="25"/>
                    <a:pt x="88" y="0"/>
                    <a:pt x="57" y="0"/>
                  </a:cubicBezTo>
                  <a:cubicBezTo>
                    <a:pt x="26" y="0"/>
                    <a:pt x="0" y="25"/>
                    <a:pt x="0" y="57"/>
                  </a:cubicBezTo>
                  <a:lnTo>
                    <a:pt x="0" y="150"/>
                  </a:lnTo>
                  <a:close/>
                </a:path>
              </a:pathLst>
            </a:custGeom>
            <a:solidFill>
              <a:srgbClr val="F77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3">
              <a:extLst>
                <a:ext uri="{FF2B5EF4-FFF2-40B4-BE49-F238E27FC236}">
                  <a16:creationId xmlns:a16="http://schemas.microsoft.com/office/drawing/2014/main" id="{F1F18323-E52B-4B60-BC0F-25893B61EE7A}"/>
                </a:ext>
              </a:extLst>
            </p:cNvPr>
            <p:cNvSpPr>
              <a:spLocks noChangeArrowheads="1"/>
            </p:cNvSpPr>
            <p:nvPr/>
          </p:nvSpPr>
          <p:spPr bwMode="auto">
            <a:xfrm>
              <a:off x="3266" y="2323"/>
              <a:ext cx="19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4">
              <a:extLst>
                <a:ext uri="{FF2B5EF4-FFF2-40B4-BE49-F238E27FC236}">
                  <a16:creationId xmlns:a16="http://schemas.microsoft.com/office/drawing/2014/main" id="{579663A6-F571-43C7-A2C7-95E9F1279CB3}"/>
                </a:ext>
              </a:extLst>
            </p:cNvPr>
            <p:cNvSpPr>
              <a:spLocks noChangeArrowheads="1"/>
            </p:cNvSpPr>
            <p:nvPr/>
          </p:nvSpPr>
          <p:spPr bwMode="auto">
            <a:xfrm>
              <a:off x="3273" y="2420"/>
              <a:ext cx="17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5">
              <a:extLst>
                <a:ext uri="{FF2B5EF4-FFF2-40B4-BE49-F238E27FC236}">
                  <a16:creationId xmlns:a16="http://schemas.microsoft.com/office/drawing/2014/main" id="{1D7F33A4-2EF1-4E44-882D-1F5604AC33B1}"/>
                </a:ext>
              </a:extLst>
            </p:cNvPr>
            <p:cNvSpPr>
              <a:spLocks noChangeArrowheads="1"/>
            </p:cNvSpPr>
            <p:nvPr/>
          </p:nvSpPr>
          <p:spPr bwMode="auto">
            <a:xfrm>
              <a:off x="3529" y="2323"/>
              <a:ext cx="17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6">
              <a:extLst>
                <a:ext uri="{FF2B5EF4-FFF2-40B4-BE49-F238E27FC236}">
                  <a16:creationId xmlns:a16="http://schemas.microsoft.com/office/drawing/2014/main" id="{A5AFB49A-E80D-4962-94FD-9625BB2CD951}"/>
                </a:ext>
              </a:extLst>
            </p:cNvPr>
            <p:cNvSpPr>
              <a:spLocks noChangeArrowheads="1"/>
            </p:cNvSpPr>
            <p:nvPr/>
          </p:nvSpPr>
          <p:spPr bwMode="auto">
            <a:xfrm>
              <a:off x="3529" y="2420"/>
              <a:ext cx="17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7">
              <a:extLst>
                <a:ext uri="{FF2B5EF4-FFF2-40B4-BE49-F238E27FC236}">
                  <a16:creationId xmlns:a16="http://schemas.microsoft.com/office/drawing/2014/main" id="{25A8D6B8-2171-4AB0-A841-5358611F90D7}"/>
                </a:ext>
              </a:extLst>
            </p:cNvPr>
            <p:cNvSpPr>
              <a:spLocks noChangeArrowheads="1"/>
            </p:cNvSpPr>
            <p:nvPr/>
          </p:nvSpPr>
          <p:spPr bwMode="auto">
            <a:xfrm>
              <a:off x="3845" y="2704"/>
              <a:ext cx="201" cy="202"/>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48">
              <a:extLst>
                <a:ext uri="{FF2B5EF4-FFF2-40B4-BE49-F238E27FC236}">
                  <a16:creationId xmlns:a16="http://schemas.microsoft.com/office/drawing/2014/main" id="{96DF4764-356C-48D6-84F5-BB2D57BFC751}"/>
                </a:ext>
              </a:extLst>
            </p:cNvPr>
            <p:cNvSpPr>
              <a:spLocks noChangeArrowheads="1"/>
            </p:cNvSpPr>
            <p:nvPr/>
          </p:nvSpPr>
          <p:spPr bwMode="auto">
            <a:xfrm>
              <a:off x="2930" y="2704"/>
              <a:ext cx="201" cy="202"/>
            </a:xfrm>
            <a:prstGeom prst="rect">
              <a:avLst/>
            </a:prstGeom>
            <a:solidFill>
              <a:srgbClr val="F77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49">
              <a:extLst>
                <a:ext uri="{FF2B5EF4-FFF2-40B4-BE49-F238E27FC236}">
                  <a16:creationId xmlns:a16="http://schemas.microsoft.com/office/drawing/2014/main" id="{F6E63BB4-3FC8-46C5-A793-25029F55DF67}"/>
                </a:ext>
              </a:extLst>
            </p:cNvPr>
            <p:cNvSpPr>
              <a:spLocks noChangeArrowheads="1"/>
            </p:cNvSpPr>
            <p:nvPr/>
          </p:nvSpPr>
          <p:spPr bwMode="auto">
            <a:xfrm>
              <a:off x="3023" y="2687"/>
              <a:ext cx="14" cy="23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50">
              <a:extLst>
                <a:ext uri="{FF2B5EF4-FFF2-40B4-BE49-F238E27FC236}">
                  <a16:creationId xmlns:a16="http://schemas.microsoft.com/office/drawing/2014/main" id="{F76F1790-EC44-442F-A96A-3D773EAA4030}"/>
                </a:ext>
              </a:extLst>
            </p:cNvPr>
            <p:cNvSpPr>
              <a:spLocks noChangeArrowheads="1"/>
            </p:cNvSpPr>
            <p:nvPr/>
          </p:nvSpPr>
          <p:spPr bwMode="auto">
            <a:xfrm>
              <a:off x="3942" y="2698"/>
              <a:ext cx="10" cy="2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51">
              <a:extLst>
                <a:ext uri="{FF2B5EF4-FFF2-40B4-BE49-F238E27FC236}">
                  <a16:creationId xmlns:a16="http://schemas.microsoft.com/office/drawing/2014/main" id="{CECDB3F2-2907-4F62-94C2-1DBA2702E1F7}"/>
                </a:ext>
              </a:extLst>
            </p:cNvPr>
            <p:cNvSpPr>
              <a:spLocks noChangeArrowheads="1"/>
            </p:cNvSpPr>
            <p:nvPr/>
          </p:nvSpPr>
          <p:spPr bwMode="auto">
            <a:xfrm>
              <a:off x="3280" y="2933"/>
              <a:ext cx="4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2">
              <a:extLst>
                <a:ext uri="{FF2B5EF4-FFF2-40B4-BE49-F238E27FC236}">
                  <a16:creationId xmlns:a16="http://schemas.microsoft.com/office/drawing/2014/main" id="{8E64C25D-8F0C-4D8C-A5BA-C5AA2E55C298}"/>
                </a:ext>
              </a:extLst>
            </p:cNvPr>
            <p:cNvSpPr>
              <a:spLocks noChangeArrowheads="1"/>
            </p:cNvSpPr>
            <p:nvPr/>
          </p:nvSpPr>
          <p:spPr bwMode="auto">
            <a:xfrm>
              <a:off x="3280" y="3096"/>
              <a:ext cx="41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3">
              <a:extLst>
                <a:ext uri="{FF2B5EF4-FFF2-40B4-BE49-F238E27FC236}">
                  <a16:creationId xmlns:a16="http://schemas.microsoft.com/office/drawing/2014/main" id="{AB29334C-B0AB-4F2B-8D30-8A532D3747E6}"/>
                </a:ext>
              </a:extLst>
            </p:cNvPr>
            <p:cNvSpPr>
              <a:spLocks noChangeArrowheads="1"/>
            </p:cNvSpPr>
            <p:nvPr/>
          </p:nvSpPr>
          <p:spPr bwMode="auto">
            <a:xfrm>
              <a:off x="3484" y="2698"/>
              <a:ext cx="11" cy="5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4">
              <a:extLst>
                <a:ext uri="{FF2B5EF4-FFF2-40B4-BE49-F238E27FC236}">
                  <a16:creationId xmlns:a16="http://schemas.microsoft.com/office/drawing/2014/main" id="{B1F83E79-FF13-485E-A21D-8E7C16B3F0D6}"/>
                </a:ext>
              </a:extLst>
            </p:cNvPr>
            <p:cNvSpPr>
              <a:spLocks/>
            </p:cNvSpPr>
            <p:nvPr/>
          </p:nvSpPr>
          <p:spPr bwMode="auto">
            <a:xfrm>
              <a:off x="3470" y="1609"/>
              <a:ext cx="32" cy="281"/>
            </a:xfrm>
            <a:custGeom>
              <a:avLst/>
              <a:gdLst>
                <a:gd name="T0" fmla="*/ 0 w 9"/>
                <a:gd name="T1" fmla="*/ 5 h 81"/>
                <a:gd name="T2" fmla="*/ 5 w 9"/>
                <a:gd name="T3" fmla="*/ 0 h 81"/>
                <a:gd name="T4" fmla="*/ 9 w 9"/>
                <a:gd name="T5" fmla="*/ 5 h 81"/>
                <a:gd name="T6" fmla="*/ 9 w 9"/>
                <a:gd name="T7" fmla="*/ 77 h 81"/>
                <a:gd name="T8" fmla="*/ 5 w 9"/>
                <a:gd name="T9" fmla="*/ 81 h 81"/>
                <a:gd name="T10" fmla="*/ 0 w 9"/>
                <a:gd name="T11" fmla="*/ 77 h 81"/>
                <a:gd name="T12" fmla="*/ 0 w 9"/>
                <a:gd name="T13" fmla="*/ 5 h 81"/>
              </a:gdLst>
              <a:ahLst/>
              <a:cxnLst>
                <a:cxn ang="0">
                  <a:pos x="T0" y="T1"/>
                </a:cxn>
                <a:cxn ang="0">
                  <a:pos x="T2" y="T3"/>
                </a:cxn>
                <a:cxn ang="0">
                  <a:pos x="T4" y="T5"/>
                </a:cxn>
                <a:cxn ang="0">
                  <a:pos x="T6" y="T7"/>
                </a:cxn>
                <a:cxn ang="0">
                  <a:pos x="T8" y="T9"/>
                </a:cxn>
                <a:cxn ang="0">
                  <a:pos x="T10" y="T11"/>
                </a:cxn>
                <a:cxn ang="0">
                  <a:pos x="T12" y="T13"/>
                </a:cxn>
              </a:cxnLst>
              <a:rect l="0" t="0" r="r" b="b"/>
              <a:pathLst>
                <a:path w="9" h="81">
                  <a:moveTo>
                    <a:pt x="0" y="5"/>
                  </a:moveTo>
                  <a:cubicBezTo>
                    <a:pt x="0" y="2"/>
                    <a:pt x="2" y="0"/>
                    <a:pt x="5" y="0"/>
                  </a:cubicBezTo>
                  <a:cubicBezTo>
                    <a:pt x="7" y="0"/>
                    <a:pt x="9" y="2"/>
                    <a:pt x="9" y="5"/>
                  </a:cubicBezTo>
                  <a:cubicBezTo>
                    <a:pt x="9" y="77"/>
                    <a:pt x="9" y="77"/>
                    <a:pt x="9" y="77"/>
                  </a:cubicBezTo>
                  <a:cubicBezTo>
                    <a:pt x="9" y="79"/>
                    <a:pt x="7" y="81"/>
                    <a:pt x="5" y="81"/>
                  </a:cubicBezTo>
                  <a:cubicBezTo>
                    <a:pt x="2" y="81"/>
                    <a:pt x="0" y="79"/>
                    <a:pt x="0" y="77"/>
                  </a:cubicBez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5">
              <a:extLst>
                <a:ext uri="{FF2B5EF4-FFF2-40B4-BE49-F238E27FC236}">
                  <a16:creationId xmlns:a16="http://schemas.microsoft.com/office/drawing/2014/main" id="{ABECC951-CE4C-4C53-A28D-5416910E123F}"/>
                </a:ext>
              </a:extLst>
            </p:cNvPr>
            <p:cNvSpPr>
              <a:spLocks/>
            </p:cNvSpPr>
            <p:nvPr/>
          </p:nvSpPr>
          <p:spPr bwMode="auto">
            <a:xfrm>
              <a:off x="3405" y="1668"/>
              <a:ext cx="166" cy="28"/>
            </a:xfrm>
            <a:custGeom>
              <a:avLst/>
              <a:gdLst>
                <a:gd name="T0" fmla="*/ 45 w 48"/>
                <a:gd name="T1" fmla="*/ 0 h 8"/>
                <a:gd name="T2" fmla="*/ 48 w 48"/>
                <a:gd name="T3" fmla="*/ 4 h 8"/>
                <a:gd name="T4" fmla="*/ 45 w 48"/>
                <a:gd name="T5" fmla="*/ 8 h 8"/>
                <a:gd name="T6" fmla="*/ 2 w 48"/>
                <a:gd name="T7" fmla="*/ 8 h 8"/>
                <a:gd name="T8" fmla="*/ 0 w 48"/>
                <a:gd name="T9" fmla="*/ 4 h 8"/>
                <a:gd name="T10" fmla="*/ 2 w 48"/>
                <a:gd name="T11" fmla="*/ 0 h 8"/>
                <a:gd name="T12" fmla="*/ 45 w 48"/>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8" h="8">
                  <a:moveTo>
                    <a:pt x="45" y="0"/>
                  </a:moveTo>
                  <a:cubicBezTo>
                    <a:pt x="46" y="0"/>
                    <a:pt x="48" y="1"/>
                    <a:pt x="48" y="4"/>
                  </a:cubicBezTo>
                  <a:cubicBezTo>
                    <a:pt x="48" y="6"/>
                    <a:pt x="46" y="8"/>
                    <a:pt x="45" y="8"/>
                  </a:cubicBezTo>
                  <a:cubicBezTo>
                    <a:pt x="2" y="8"/>
                    <a:pt x="2" y="8"/>
                    <a:pt x="2" y="8"/>
                  </a:cubicBezTo>
                  <a:cubicBezTo>
                    <a:pt x="1" y="8"/>
                    <a:pt x="0" y="6"/>
                    <a:pt x="0" y="4"/>
                  </a:cubicBezTo>
                  <a:cubicBezTo>
                    <a:pt x="0" y="1"/>
                    <a:pt x="1" y="0"/>
                    <a:pt x="2" y="0"/>
                  </a:cubicBezTo>
                  <a:lnTo>
                    <a:pt x="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8" name="Freeform 59">
            <a:extLst>
              <a:ext uri="{FF2B5EF4-FFF2-40B4-BE49-F238E27FC236}">
                <a16:creationId xmlns:a16="http://schemas.microsoft.com/office/drawing/2014/main" id="{8ED9F501-F6A2-4C64-9261-81DE6CA8886B}"/>
              </a:ext>
            </a:extLst>
          </p:cNvPr>
          <p:cNvSpPr>
            <a:spLocks/>
          </p:cNvSpPr>
          <p:nvPr/>
        </p:nvSpPr>
        <p:spPr bwMode="auto">
          <a:xfrm>
            <a:off x="3511550" y="5608637"/>
            <a:ext cx="4492625" cy="1249363"/>
          </a:xfrm>
          <a:custGeom>
            <a:avLst/>
            <a:gdLst>
              <a:gd name="T0" fmla="*/ 1171 w 1191"/>
              <a:gd name="T1" fmla="*/ 313 h 329"/>
              <a:gd name="T2" fmla="*/ 1178 w 1191"/>
              <a:gd name="T3" fmla="*/ 287 h 329"/>
              <a:gd name="T4" fmla="*/ 1129 w 1191"/>
              <a:gd name="T5" fmla="*/ 268 h 329"/>
              <a:gd name="T6" fmla="*/ 1125 w 1191"/>
              <a:gd name="T7" fmla="*/ 237 h 329"/>
              <a:gd name="T8" fmla="*/ 1094 w 1191"/>
              <a:gd name="T9" fmla="*/ 222 h 329"/>
              <a:gd name="T10" fmla="*/ 1089 w 1191"/>
              <a:gd name="T11" fmla="*/ 219 h 329"/>
              <a:gd name="T12" fmla="*/ 1047 w 1191"/>
              <a:gd name="T13" fmla="*/ 196 h 329"/>
              <a:gd name="T14" fmla="*/ 1063 w 1191"/>
              <a:gd name="T15" fmla="*/ 185 h 329"/>
              <a:gd name="T16" fmla="*/ 1039 w 1191"/>
              <a:gd name="T17" fmla="*/ 156 h 329"/>
              <a:gd name="T18" fmla="*/ 1022 w 1191"/>
              <a:gd name="T19" fmla="*/ 139 h 329"/>
              <a:gd name="T20" fmla="*/ 1033 w 1191"/>
              <a:gd name="T21" fmla="*/ 116 h 329"/>
              <a:gd name="T22" fmla="*/ 987 w 1191"/>
              <a:gd name="T23" fmla="*/ 70 h 329"/>
              <a:gd name="T24" fmla="*/ 976 w 1191"/>
              <a:gd name="T25" fmla="*/ 47 h 329"/>
              <a:gd name="T26" fmla="*/ 937 w 1191"/>
              <a:gd name="T27" fmla="*/ 39 h 329"/>
              <a:gd name="T28" fmla="*/ 905 w 1191"/>
              <a:gd name="T29" fmla="*/ 6 h 329"/>
              <a:gd name="T30" fmla="*/ 869 w 1191"/>
              <a:gd name="T31" fmla="*/ 2 h 329"/>
              <a:gd name="T32" fmla="*/ 802 w 1191"/>
              <a:gd name="T33" fmla="*/ 3 h 329"/>
              <a:gd name="T34" fmla="*/ 745 w 1191"/>
              <a:gd name="T35" fmla="*/ 2 h 329"/>
              <a:gd name="T36" fmla="*/ 668 w 1191"/>
              <a:gd name="T37" fmla="*/ 3 h 329"/>
              <a:gd name="T38" fmla="*/ 607 w 1191"/>
              <a:gd name="T39" fmla="*/ 7 h 329"/>
              <a:gd name="T40" fmla="*/ 557 w 1191"/>
              <a:gd name="T41" fmla="*/ 6 h 329"/>
              <a:gd name="T42" fmla="*/ 504 w 1191"/>
              <a:gd name="T43" fmla="*/ 6 h 329"/>
              <a:gd name="T44" fmla="*/ 454 w 1191"/>
              <a:gd name="T45" fmla="*/ 7 h 329"/>
              <a:gd name="T46" fmla="*/ 409 w 1191"/>
              <a:gd name="T47" fmla="*/ 5 h 329"/>
              <a:gd name="T48" fmla="*/ 314 w 1191"/>
              <a:gd name="T49" fmla="*/ 14 h 329"/>
              <a:gd name="T50" fmla="*/ 302 w 1191"/>
              <a:gd name="T51" fmla="*/ 52 h 329"/>
              <a:gd name="T52" fmla="*/ 270 w 1191"/>
              <a:gd name="T53" fmla="*/ 68 h 329"/>
              <a:gd name="T54" fmla="*/ 251 w 1191"/>
              <a:gd name="T55" fmla="*/ 75 h 329"/>
              <a:gd name="T56" fmla="*/ 219 w 1191"/>
              <a:gd name="T57" fmla="*/ 64 h 329"/>
              <a:gd name="T58" fmla="*/ 200 w 1191"/>
              <a:gd name="T59" fmla="*/ 103 h 329"/>
              <a:gd name="T60" fmla="*/ 198 w 1191"/>
              <a:gd name="T61" fmla="*/ 134 h 329"/>
              <a:gd name="T62" fmla="*/ 196 w 1191"/>
              <a:gd name="T63" fmla="*/ 169 h 329"/>
              <a:gd name="T64" fmla="*/ 154 w 1191"/>
              <a:gd name="T65" fmla="*/ 213 h 329"/>
              <a:gd name="T66" fmla="*/ 146 w 1191"/>
              <a:gd name="T67" fmla="*/ 229 h 329"/>
              <a:gd name="T68" fmla="*/ 124 w 1191"/>
              <a:gd name="T69" fmla="*/ 243 h 329"/>
              <a:gd name="T70" fmla="*/ 95 w 1191"/>
              <a:gd name="T71" fmla="*/ 268 h 329"/>
              <a:gd name="T72" fmla="*/ 43 w 1191"/>
              <a:gd name="T73" fmla="*/ 296 h 329"/>
              <a:gd name="T74" fmla="*/ 16 w 1191"/>
              <a:gd name="T75" fmla="*/ 304 h 329"/>
              <a:gd name="T76" fmla="*/ 0 w 1191"/>
              <a:gd name="T77" fmla="*/ 329 h 329"/>
              <a:gd name="T78" fmla="*/ 1191 w 1191"/>
              <a:gd name="T79"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191" h="329">
                <a:moveTo>
                  <a:pt x="1191" y="329"/>
                </a:moveTo>
                <a:cubicBezTo>
                  <a:pt x="1185" y="323"/>
                  <a:pt x="1178" y="318"/>
                  <a:pt x="1171" y="313"/>
                </a:cubicBezTo>
                <a:cubicBezTo>
                  <a:pt x="1164" y="308"/>
                  <a:pt x="1156" y="301"/>
                  <a:pt x="1166" y="294"/>
                </a:cubicBezTo>
                <a:cubicBezTo>
                  <a:pt x="1169" y="291"/>
                  <a:pt x="1178" y="288"/>
                  <a:pt x="1178" y="287"/>
                </a:cubicBezTo>
                <a:cubicBezTo>
                  <a:pt x="1179" y="286"/>
                  <a:pt x="1148" y="276"/>
                  <a:pt x="1146" y="276"/>
                </a:cubicBezTo>
                <a:cubicBezTo>
                  <a:pt x="1143" y="275"/>
                  <a:pt x="1131" y="269"/>
                  <a:pt x="1129" y="268"/>
                </a:cubicBezTo>
                <a:cubicBezTo>
                  <a:pt x="1128" y="266"/>
                  <a:pt x="1121" y="260"/>
                  <a:pt x="1123" y="253"/>
                </a:cubicBezTo>
                <a:cubicBezTo>
                  <a:pt x="1125" y="245"/>
                  <a:pt x="1134" y="240"/>
                  <a:pt x="1125" y="237"/>
                </a:cubicBezTo>
                <a:cubicBezTo>
                  <a:pt x="1118" y="233"/>
                  <a:pt x="1109" y="230"/>
                  <a:pt x="1101" y="226"/>
                </a:cubicBezTo>
                <a:cubicBezTo>
                  <a:pt x="1099" y="226"/>
                  <a:pt x="1095" y="224"/>
                  <a:pt x="1094" y="222"/>
                </a:cubicBezTo>
                <a:cubicBezTo>
                  <a:pt x="1093" y="222"/>
                  <a:pt x="1091" y="219"/>
                  <a:pt x="1091" y="219"/>
                </a:cubicBezTo>
                <a:cubicBezTo>
                  <a:pt x="1093" y="222"/>
                  <a:pt x="1092" y="221"/>
                  <a:pt x="1089" y="219"/>
                </a:cubicBezTo>
                <a:cubicBezTo>
                  <a:pt x="1080" y="212"/>
                  <a:pt x="1070" y="202"/>
                  <a:pt x="1058" y="201"/>
                </a:cubicBezTo>
                <a:cubicBezTo>
                  <a:pt x="1056" y="201"/>
                  <a:pt x="1046" y="201"/>
                  <a:pt x="1047" y="196"/>
                </a:cubicBezTo>
                <a:cubicBezTo>
                  <a:pt x="1050" y="191"/>
                  <a:pt x="1060" y="189"/>
                  <a:pt x="1065" y="186"/>
                </a:cubicBezTo>
                <a:cubicBezTo>
                  <a:pt x="1065" y="185"/>
                  <a:pt x="1065" y="185"/>
                  <a:pt x="1063" y="185"/>
                </a:cubicBezTo>
                <a:cubicBezTo>
                  <a:pt x="1054" y="183"/>
                  <a:pt x="1043" y="184"/>
                  <a:pt x="1036" y="175"/>
                </a:cubicBezTo>
                <a:cubicBezTo>
                  <a:pt x="1031" y="170"/>
                  <a:pt x="1033" y="160"/>
                  <a:pt x="1039" y="156"/>
                </a:cubicBezTo>
                <a:cubicBezTo>
                  <a:pt x="1043" y="152"/>
                  <a:pt x="1045" y="153"/>
                  <a:pt x="1037" y="151"/>
                </a:cubicBezTo>
                <a:cubicBezTo>
                  <a:pt x="1030" y="148"/>
                  <a:pt x="1027" y="145"/>
                  <a:pt x="1022" y="139"/>
                </a:cubicBezTo>
                <a:cubicBezTo>
                  <a:pt x="1017" y="132"/>
                  <a:pt x="1016" y="127"/>
                  <a:pt x="1024" y="122"/>
                </a:cubicBezTo>
                <a:cubicBezTo>
                  <a:pt x="1026" y="121"/>
                  <a:pt x="1033" y="117"/>
                  <a:pt x="1033" y="116"/>
                </a:cubicBezTo>
                <a:cubicBezTo>
                  <a:pt x="1033" y="113"/>
                  <a:pt x="1015" y="102"/>
                  <a:pt x="1012" y="100"/>
                </a:cubicBezTo>
                <a:cubicBezTo>
                  <a:pt x="995" y="89"/>
                  <a:pt x="993" y="91"/>
                  <a:pt x="987" y="70"/>
                </a:cubicBezTo>
                <a:cubicBezTo>
                  <a:pt x="986" y="66"/>
                  <a:pt x="984" y="61"/>
                  <a:pt x="983" y="56"/>
                </a:cubicBezTo>
                <a:cubicBezTo>
                  <a:pt x="982" y="51"/>
                  <a:pt x="980" y="51"/>
                  <a:pt x="976" y="47"/>
                </a:cubicBezTo>
                <a:cubicBezTo>
                  <a:pt x="972" y="43"/>
                  <a:pt x="961" y="42"/>
                  <a:pt x="955" y="42"/>
                </a:cubicBezTo>
                <a:cubicBezTo>
                  <a:pt x="951" y="42"/>
                  <a:pt x="941" y="42"/>
                  <a:pt x="937" y="39"/>
                </a:cubicBezTo>
                <a:cubicBezTo>
                  <a:pt x="930" y="35"/>
                  <a:pt x="925" y="25"/>
                  <a:pt x="918" y="19"/>
                </a:cubicBezTo>
                <a:cubicBezTo>
                  <a:pt x="912" y="14"/>
                  <a:pt x="909" y="11"/>
                  <a:pt x="905" y="6"/>
                </a:cubicBezTo>
                <a:cubicBezTo>
                  <a:pt x="903" y="4"/>
                  <a:pt x="903" y="5"/>
                  <a:pt x="901" y="5"/>
                </a:cubicBezTo>
                <a:cubicBezTo>
                  <a:pt x="890" y="4"/>
                  <a:pt x="880" y="3"/>
                  <a:pt x="869" y="2"/>
                </a:cubicBezTo>
                <a:cubicBezTo>
                  <a:pt x="859" y="1"/>
                  <a:pt x="849" y="3"/>
                  <a:pt x="839" y="3"/>
                </a:cubicBezTo>
                <a:cubicBezTo>
                  <a:pt x="827" y="3"/>
                  <a:pt x="815" y="3"/>
                  <a:pt x="802" y="3"/>
                </a:cubicBezTo>
                <a:cubicBezTo>
                  <a:pt x="793" y="3"/>
                  <a:pt x="784" y="1"/>
                  <a:pt x="775" y="1"/>
                </a:cubicBezTo>
                <a:cubicBezTo>
                  <a:pt x="765" y="1"/>
                  <a:pt x="756" y="0"/>
                  <a:pt x="745" y="2"/>
                </a:cubicBezTo>
                <a:cubicBezTo>
                  <a:pt x="731" y="3"/>
                  <a:pt x="718" y="3"/>
                  <a:pt x="703" y="3"/>
                </a:cubicBezTo>
                <a:cubicBezTo>
                  <a:pt x="692" y="3"/>
                  <a:pt x="680" y="3"/>
                  <a:pt x="668" y="3"/>
                </a:cubicBezTo>
                <a:cubicBezTo>
                  <a:pt x="657" y="3"/>
                  <a:pt x="644" y="6"/>
                  <a:pt x="632" y="7"/>
                </a:cubicBezTo>
                <a:cubicBezTo>
                  <a:pt x="623" y="8"/>
                  <a:pt x="616" y="7"/>
                  <a:pt x="607" y="7"/>
                </a:cubicBezTo>
                <a:cubicBezTo>
                  <a:pt x="596" y="6"/>
                  <a:pt x="588" y="6"/>
                  <a:pt x="577" y="7"/>
                </a:cubicBezTo>
                <a:cubicBezTo>
                  <a:pt x="568" y="8"/>
                  <a:pt x="566" y="6"/>
                  <a:pt x="557" y="6"/>
                </a:cubicBezTo>
                <a:cubicBezTo>
                  <a:pt x="548" y="5"/>
                  <a:pt x="543" y="7"/>
                  <a:pt x="534" y="6"/>
                </a:cubicBezTo>
                <a:cubicBezTo>
                  <a:pt x="523" y="6"/>
                  <a:pt x="515" y="5"/>
                  <a:pt x="504" y="6"/>
                </a:cubicBezTo>
                <a:cubicBezTo>
                  <a:pt x="495" y="8"/>
                  <a:pt x="493" y="7"/>
                  <a:pt x="484" y="6"/>
                </a:cubicBezTo>
                <a:cubicBezTo>
                  <a:pt x="474" y="6"/>
                  <a:pt x="465" y="8"/>
                  <a:pt x="454" y="7"/>
                </a:cubicBezTo>
                <a:cubicBezTo>
                  <a:pt x="446" y="7"/>
                  <a:pt x="440" y="7"/>
                  <a:pt x="432" y="7"/>
                </a:cubicBezTo>
                <a:cubicBezTo>
                  <a:pt x="424" y="7"/>
                  <a:pt x="418" y="5"/>
                  <a:pt x="409" y="5"/>
                </a:cubicBezTo>
                <a:cubicBezTo>
                  <a:pt x="398" y="5"/>
                  <a:pt x="385" y="5"/>
                  <a:pt x="373" y="5"/>
                </a:cubicBezTo>
                <a:cubicBezTo>
                  <a:pt x="356" y="5"/>
                  <a:pt x="328" y="3"/>
                  <a:pt x="314" y="14"/>
                </a:cubicBezTo>
                <a:cubicBezTo>
                  <a:pt x="312" y="16"/>
                  <a:pt x="309" y="21"/>
                  <a:pt x="308" y="24"/>
                </a:cubicBezTo>
                <a:cubicBezTo>
                  <a:pt x="300" y="35"/>
                  <a:pt x="304" y="48"/>
                  <a:pt x="302" y="52"/>
                </a:cubicBezTo>
                <a:cubicBezTo>
                  <a:pt x="299" y="55"/>
                  <a:pt x="291" y="53"/>
                  <a:pt x="288" y="53"/>
                </a:cubicBezTo>
                <a:cubicBezTo>
                  <a:pt x="272" y="52"/>
                  <a:pt x="276" y="58"/>
                  <a:pt x="270" y="68"/>
                </a:cubicBezTo>
                <a:cubicBezTo>
                  <a:pt x="267" y="71"/>
                  <a:pt x="263" y="75"/>
                  <a:pt x="258" y="73"/>
                </a:cubicBezTo>
                <a:cubicBezTo>
                  <a:pt x="255" y="72"/>
                  <a:pt x="255" y="74"/>
                  <a:pt x="251" y="75"/>
                </a:cubicBezTo>
                <a:cubicBezTo>
                  <a:pt x="247" y="76"/>
                  <a:pt x="237" y="77"/>
                  <a:pt x="233" y="76"/>
                </a:cubicBezTo>
                <a:cubicBezTo>
                  <a:pt x="225" y="72"/>
                  <a:pt x="224" y="59"/>
                  <a:pt x="219" y="64"/>
                </a:cubicBezTo>
                <a:cubicBezTo>
                  <a:pt x="214" y="69"/>
                  <a:pt x="203" y="87"/>
                  <a:pt x="202" y="92"/>
                </a:cubicBezTo>
                <a:cubicBezTo>
                  <a:pt x="201" y="96"/>
                  <a:pt x="200" y="99"/>
                  <a:pt x="200" y="103"/>
                </a:cubicBezTo>
                <a:cubicBezTo>
                  <a:pt x="199" y="109"/>
                  <a:pt x="199" y="111"/>
                  <a:pt x="196" y="116"/>
                </a:cubicBezTo>
                <a:cubicBezTo>
                  <a:pt x="194" y="122"/>
                  <a:pt x="198" y="127"/>
                  <a:pt x="198" y="134"/>
                </a:cubicBezTo>
                <a:cubicBezTo>
                  <a:pt x="198" y="139"/>
                  <a:pt x="196" y="146"/>
                  <a:pt x="194" y="152"/>
                </a:cubicBezTo>
                <a:cubicBezTo>
                  <a:pt x="193" y="155"/>
                  <a:pt x="195" y="165"/>
                  <a:pt x="196" y="169"/>
                </a:cubicBezTo>
                <a:cubicBezTo>
                  <a:pt x="201" y="190"/>
                  <a:pt x="190" y="192"/>
                  <a:pt x="175" y="201"/>
                </a:cubicBezTo>
                <a:cubicBezTo>
                  <a:pt x="173" y="201"/>
                  <a:pt x="154" y="211"/>
                  <a:pt x="154" y="213"/>
                </a:cubicBezTo>
                <a:cubicBezTo>
                  <a:pt x="153" y="214"/>
                  <a:pt x="153" y="214"/>
                  <a:pt x="153" y="216"/>
                </a:cubicBezTo>
                <a:cubicBezTo>
                  <a:pt x="150" y="221"/>
                  <a:pt x="151" y="223"/>
                  <a:pt x="146" y="229"/>
                </a:cubicBezTo>
                <a:cubicBezTo>
                  <a:pt x="140" y="236"/>
                  <a:pt x="128" y="240"/>
                  <a:pt x="128" y="240"/>
                </a:cubicBezTo>
                <a:cubicBezTo>
                  <a:pt x="128" y="240"/>
                  <a:pt x="126" y="240"/>
                  <a:pt x="124" y="243"/>
                </a:cubicBezTo>
                <a:cubicBezTo>
                  <a:pt x="119" y="247"/>
                  <a:pt x="118" y="250"/>
                  <a:pt x="114" y="255"/>
                </a:cubicBezTo>
                <a:cubicBezTo>
                  <a:pt x="110" y="263"/>
                  <a:pt x="104" y="267"/>
                  <a:pt x="95" y="268"/>
                </a:cubicBezTo>
                <a:cubicBezTo>
                  <a:pt x="83" y="268"/>
                  <a:pt x="78" y="266"/>
                  <a:pt x="68" y="274"/>
                </a:cubicBezTo>
                <a:cubicBezTo>
                  <a:pt x="61" y="279"/>
                  <a:pt x="63" y="297"/>
                  <a:pt x="43" y="296"/>
                </a:cubicBezTo>
                <a:cubicBezTo>
                  <a:pt x="34" y="296"/>
                  <a:pt x="35" y="297"/>
                  <a:pt x="25" y="294"/>
                </a:cubicBezTo>
                <a:cubicBezTo>
                  <a:pt x="15" y="291"/>
                  <a:pt x="16" y="293"/>
                  <a:pt x="16" y="304"/>
                </a:cubicBezTo>
                <a:cubicBezTo>
                  <a:pt x="15" y="315"/>
                  <a:pt x="14" y="320"/>
                  <a:pt x="4" y="326"/>
                </a:cubicBezTo>
                <a:cubicBezTo>
                  <a:pt x="2" y="327"/>
                  <a:pt x="1" y="328"/>
                  <a:pt x="0" y="329"/>
                </a:cubicBezTo>
                <a:cubicBezTo>
                  <a:pt x="11" y="329"/>
                  <a:pt x="23" y="329"/>
                  <a:pt x="35" y="329"/>
                </a:cubicBezTo>
                <a:cubicBezTo>
                  <a:pt x="420" y="329"/>
                  <a:pt x="806" y="329"/>
                  <a:pt x="1191" y="329"/>
                </a:cubicBezTo>
                <a:close/>
              </a:path>
            </a:pathLst>
          </a:custGeom>
          <a:solidFill>
            <a:srgbClr val="0101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CuadroTexto 68">
            <a:extLst>
              <a:ext uri="{FF2B5EF4-FFF2-40B4-BE49-F238E27FC236}">
                <a16:creationId xmlns:a16="http://schemas.microsoft.com/office/drawing/2014/main" id="{02824FBD-564D-4AFD-A581-E383DC2799C9}"/>
              </a:ext>
            </a:extLst>
          </p:cNvPr>
          <p:cNvSpPr txBox="1"/>
          <p:nvPr/>
        </p:nvSpPr>
        <p:spPr>
          <a:xfrm>
            <a:off x="-195442" y="293005"/>
            <a:ext cx="12362701" cy="1477328"/>
          </a:xfrm>
          <a:prstGeom prst="rect">
            <a:avLst/>
          </a:prstGeom>
          <a:noFill/>
        </p:spPr>
        <p:txBody>
          <a:bodyPr wrap="square" rtlCol="0">
            <a:spAutoFit/>
          </a:bodyPr>
          <a:lstStyle/>
          <a:p>
            <a:pPr algn="ctr"/>
            <a:r>
              <a:rPr lang="en-US" sz="3600" dirty="0">
                <a:effectLst>
                  <a:outerShdw blurRad="38100" dist="38100" dir="2700000" algn="tl">
                    <a:srgbClr val="000000">
                      <a:alpha val="43137"/>
                    </a:srgbClr>
                  </a:outerShdw>
                </a:effectLst>
                <a:latin typeface="CF Halloween" pitchFamily="2" charset="0"/>
              </a:rPr>
              <a:t>HAPPY</a:t>
            </a:r>
          </a:p>
          <a:p>
            <a:pPr algn="ctr"/>
            <a:r>
              <a:rPr lang="en-US" sz="5400" dirty="0">
                <a:solidFill>
                  <a:schemeClr val="bg1"/>
                </a:solidFill>
                <a:effectLst>
                  <a:outerShdw blurRad="38100" dist="38100" dir="2700000" algn="tl">
                    <a:srgbClr val="000000">
                      <a:alpha val="43137"/>
                    </a:srgbClr>
                  </a:outerShdw>
                </a:effectLst>
                <a:latin typeface="CF Halloween" pitchFamily="2" charset="0"/>
              </a:rPr>
              <a:t>HALLOWEEN</a:t>
            </a:r>
            <a:endParaRPr lang="en-US" sz="3600" dirty="0">
              <a:solidFill>
                <a:schemeClr val="bg1"/>
              </a:solidFill>
              <a:effectLst>
                <a:outerShdw blurRad="38100" dist="38100" dir="2700000" algn="tl">
                  <a:srgbClr val="000000">
                    <a:alpha val="43137"/>
                  </a:srgbClr>
                </a:outerShdw>
              </a:effectLst>
              <a:latin typeface="CF Halloween" pitchFamily="2" charset="0"/>
            </a:endParaRPr>
          </a:p>
        </p:txBody>
      </p:sp>
      <p:sp>
        <p:nvSpPr>
          <p:cNvPr id="1074" name="Rectángulo 1073">
            <a:extLst>
              <a:ext uri="{FF2B5EF4-FFF2-40B4-BE49-F238E27FC236}">
                <a16:creationId xmlns:a16="http://schemas.microsoft.com/office/drawing/2014/main" id="{4A6E9D31-EA8E-4B4E-A915-FB171ED3C9CF}"/>
              </a:ext>
            </a:extLst>
          </p:cNvPr>
          <p:cNvSpPr/>
          <p:nvPr/>
        </p:nvSpPr>
        <p:spPr>
          <a:xfrm>
            <a:off x="-170702" y="5846763"/>
            <a:ext cx="12362702" cy="10271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 name="Group 62">
            <a:extLst>
              <a:ext uri="{FF2B5EF4-FFF2-40B4-BE49-F238E27FC236}">
                <a16:creationId xmlns:a16="http://schemas.microsoft.com/office/drawing/2014/main" id="{0C8EE1C7-592F-4876-A56D-A081808A8676}"/>
              </a:ext>
            </a:extLst>
          </p:cNvPr>
          <p:cNvGrpSpPr>
            <a:grpSpLocks noChangeAspect="1"/>
          </p:cNvGrpSpPr>
          <p:nvPr/>
        </p:nvGrpSpPr>
        <p:grpSpPr bwMode="auto">
          <a:xfrm>
            <a:off x="2520950" y="4797425"/>
            <a:ext cx="6642100" cy="2076450"/>
            <a:chOff x="1588" y="3022"/>
            <a:chExt cx="4184" cy="1308"/>
          </a:xfrm>
        </p:grpSpPr>
        <p:sp>
          <p:nvSpPr>
            <p:cNvPr id="76" name="Freeform 63">
              <a:extLst>
                <a:ext uri="{FF2B5EF4-FFF2-40B4-BE49-F238E27FC236}">
                  <a16:creationId xmlns:a16="http://schemas.microsoft.com/office/drawing/2014/main" id="{E89471C9-C8E5-4A1E-B6A1-7E11B7C50980}"/>
                </a:ext>
              </a:extLst>
            </p:cNvPr>
            <p:cNvSpPr>
              <a:spLocks/>
            </p:cNvSpPr>
            <p:nvPr/>
          </p:nvSpPr>
          <p:spPr bwMode="auto">
            <a:xfrm>
              <a:off x="1588" y="3422"/>
              <a:ext cx="4141" cy="908"/>
            </a:xfrm>
            <a:custGeom>
              <a:avLst/>
              <a:gdLst>
                <a:gd name="T0" fmla="*/ 374 w 1744"/>
                <a:gd name="T1" fmla="*/ 23 h 381"/>
                <a:gd name="T2" fmla="*/ 0 w 1744"/>
                <a:gd name="T3" fmla="*/ 58 h 381"/>
                <a:gd name="T4" fmla="*/ 0 w 1744"/>
                <a:gd name="T5" fmla="*/ 77 h 381"/>
                <a:gd name="T6" fmla="*/ 13 w 1744"/>
                <a:gd name="T7" fmla="*/ 184 h 381"/>
                <a:gd name="T8" fmla="*/ 58 w 1744"/>
                <a:gd name="T9" fmla="*/ 243 h 381"/>
                <a:gd name="T10" fmla="*/ 197 w 1744"/>
                <a:gd name="T11" fmla="*/ 336 h 381"/>
                <a:gd name="T12" fmla="*/ 341 w 1744"/>
                <a:gd name="T13" fmla="*/ 333 h 381"/>
                <a:gd name="T14" fmla="*/ 440 w 1744"/>
                <a:gd name="T15" fmla="*/ 366 h 381"/>
                <a:gd name="T16" fmla="*/ 459 w 1744"/>
                <a:gd name="T17" fmla="*/ 381 h 381"/>
                <a:gd name="T18" fmla="*/ 1742 w 1744"/>
                <a:gd name="T19" fmla="*/ 381 h 381"/>
                <a:gd name="T20" fmla="*/ 1744 w 1744"/>
                <a:gd name="T21" fmla="*/ 236 h 381"/>
                <a:gd name="T22" fmla="*/ 1325 w 1744"/>
                <a:gd name="T23" fmla="*/ 123 h 381"/>
                <a:gd name="T24" fmla="*/ 777 w 1744"/>
                <a:gd name="T25" fmla="*/ 165 h 381"/>
                <a:gd name="T26" fmla="*/ 374 w 1744"/>
                <a:gd name="T27" fmla="*/ 23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44" h="381">
                  <a:moveTo>
                    <a:pt x="374" y="23"/>
                  </a:moveTo>
                  <a:cubicBezTo>
                    <a:pt x="269" y="0"/>
                    <a:pt x="131" y="27"/>
                    <a:pt x="0" y="58"/>
                  </a:cubicBezTo>
                  <a:cubicBezTo>
                    <a:pt x="0" y="65"/>
                    <a:pt x="0" y="71"/>
                    <a:pt x="0" y="77"/>
                  </a:cubicBezTo>
                  <a:cubicBezTo>
                    <a:pt x="1" y="115"/>
                    <a:pt x="6" y="150"/>
                    <a:pt x="13" y="184"/>
                  </a:cubicBezTo>
                  <a:cubicBezTo>
                    <a:pt x="25" y="204"/>
                    <a:pt x="45" y="228"/>
                    <a:pt x="58" y="243"/>
                  </a:cubicBezTo>
                  <a:cubicBezTo>
                    <a:pt x="112" y="309"/>
                    <a:pt x="100" y="329"/>
                    <a:pt x="197" y="336"/>
                  </a:cubicBezTo>
                  <a:cubicBezTo>
                    <a:pt x="258" y="341"/>
                    <a:pt x="291" y="294"/>
                    <a:pt x="341" y="333"/>
                  </a:cubicBezTo>
                  <a:cubicBezTo>
                    <a:pt x="369" y="356"/>
                    <a:pt x="404" y="334"/>
                    <a:pt x="440" y="366"/>
                  </a:cubicBezTo>
                  <a:cubicBezTo>
                    <a:pt x="447" y="372"/>
                    <a:pt x="454" y="377"/>
                    <a:pt x="459" y="381"/>
                  </a:cubicBezTo>
                  <a:cubicBezTo>
                    <a:pt x="1742" y="381"/>
                    <a:pt x="1742" y="381"/>
                    <a:pt x="1742" y="381"/>
                  </a:cubicBezTo>
                  <a:cubicBezTo>
                    <a:pt x="1743" y="348"/>
                    <a:pt x="1744" y="295"/>
                    <a:pt x="1744" y="236"/>
                  </a:cubicBezTo>
                  <a:cubicBezTo>
                    <a:pt x="1630" y="252"/>
                    <a:pt x="1461" y="123"/>
                    <a:pt x="1325" y="123"/>
                  </a:cubicBezTo>
                  <a:cubicBezTo>
                    <a:pt x="1120" y="123"/>
                    <a:pt x="977" y="242"/>
                    <a:pt x="777" y="165"/>
                  </a:cubicBezTo>
                  <a:cubicBezTo>
                    <a:pt x="601" y="98"/>
                    <a:pt x="585" y="68"/>
                    <a:pt x="374"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4">
              <a:extLst>
                <a:ext uri="{FF2B5EF4-FFF2-40B4-BE49-F238E27FC236}">
                  <a16:creationId xmlns:a16="http://schemas.microsoft.com/office/drawing/2014/main" id="{335CCBB7-E4B2-4918-9AD0-B9EA6E5EA928}"/>
                </a:ext>
              </a:extLst>
            </p:cNvPr>
            <p:cNvSpPr>
              <a:spLocks noEditPoints="1"/>
            </p:cNvSpPr>
            <p:nvPr/>
          </p:nvSpPr>
          <p:spPr bwMode="auto">
            <a:xfrm>
              <a:off x="1667" y="3265"/>
              <a:ext cx="282" cy="402"/>
            </a:xfrm>
            <a:custGeom>
              <a:avLst/>
              <a:gdLst>
                <a:gd name="T0" fmla="*/ 103 w 119"/>
                <a:gd name="T1" fmla="*/ 37 h 169"/>
                <a:gd name="T2" fmla="*/ 97 w 119"/>
                <a:gd name="T3" fmla="*/ 49 h 169"/>
                <a:gd name="T4" fmla="*/ 96 w 119"/>
                <a:gd name="T5" fmla="*/ 60 h 169"/>
                <a:gd name="T6" fmla="*/ 119 w 119"/>
                <a:gd name="T7" fmla="*/ 107 h 169"/>
                <a:gd name="T8" fmla="*/ 96 w 119"/>
                <a:gd name="T9" fmla="*/ 155 h 169"/>
                <a:gd name="T10" fmla="*/ 73 w 119"/>
                <a:gd name="T11" fmla="*/ 158 h 169"/>
                <a:gd name="T12" fmla="*/ 45 w 119"/>
                <a:gd name="T13" fmla="*/ 158 h 169"/>
                <a:gd name="T14" fmla="*/ 23 w 119"/>
                <a:gd name="T15" fmla="*/ 155 h 169"/>
                <a:gd name="T16" fmla="*/ 0 w 119"/>
                <a:gd name="T17" fmla="*/ 107 h 169"/>
                <a:gd name="T18" fmla="*/ 23 w 119"/>
                <a:gd name="T19" fmla="*/ 60 h 169"/>
                <a:gd name="T20" fmla="*/ 39 w 119"/>
                <a:gd name="T21" fmla="*/ 52 h 169"/>
                <a:gd name="T22" fmla="*/ 44 w 119"/>
                <a:gd name="T23" fmla="*/ 51 h 169"/>
                <a:gd name="T24" fmla="*/ 51 w 119"/>
                <a:gd name="T25" fmla="*/ 25 h 169"/>
                <a:gd name="T26" fmla="*/ 36 w 119"/>
                <a:gd name="T27" fmla="*/ 41 h 169"/>
                <a:gd name="T28" fmla="*/ 44 w 119"/>
                <a:gd name="T29" fmla="*/ 34 h 169"/>
                <a:gd name="T30" fmla="*/ 33 w 119"/>
                <a:gd name="T31" fmla="*/ 41 h 169"/>
                <a:gd name="T32" fmla="*/ 47 w 119"/>
                <a:gd name="T33" fmla="*/ 21 h 169"/>
                <a:gd name="T34" fmla="*/ 59 w 119"/>
                <a:gd name="T35" fmla="*/ 19 h 169"/>
                <a:gd name="T36" fmla="*/ 65 w 119"/>
                <a:gd name="T37" fmla="*/ 45 h 169"/>
                <a:gd name="T38" fmla="*/ 68 w 119"/>
                <a:gd name="T39" fmla="*/ 41 h 169"/>
                <a:gd name="T40" fmla="*/ 70 w 119"/>
                <a:gd name="T41" fmla="*/ 26 h 169"/>
                <a:gd name="T42" fmla="*/ 86 w 119"/>
                <a:gd name="T43" fmla="*/ 0 h 169"/>
                <a:gd name="T44" fmla="*/ 81 w 119"/>
                <a:gd name="T45" fmla="*/ 12 h 169"/>
                <a:gd name="T46" fmla="*/ 87 w 119"/>
                <a:gd name="T47" fmla="*/ 21 h 169"/>
                <a:gd name="T48" fmla="*/ 81 w 119"/>
                <a:gd name="T49" fmla="*/ 15 h 169"/>
                <a:gd name="T50" fmla="*/ 80 w 119"/>
                <a:gd name="T51" fmla="*/ 14 h 169"/>
                <a:gd name="T52" fmla="*/ 70 w 119"/>
                <a:gd name="T53" fmla="*/ 34 h 169"/>
                <a:gd name="T54" fmla="*/ 85 w 119"/>
                <a:gd name="T55" fmla="*/ 30 h 169"/>
                <a:gd name="T56" fmla="*/ 102 w 119"/>
                <a:gd name="T57" fmla="*/ 37 h 169"/>
                <a:gd name="T58" fmla="*/ 83 w 119"/>
                <a:gd name="T59" fmla="*/ 51 h 169"/>
                <a:gd name="T60" fmla="*/ 91 w 119"/>
                <a:gd name="T61" fmla="*/ 51 h 169"/>
                <a:gd name="T62" fmla="*/ 90 w 119"/>
                <a:gd name="T63" fmla="*/ 32 h 169"/>
                <a:gd name="T64" fmla="*/ 74 w 119"/>
                <a:gd name="T65" fmla="*/ 45 h 169"/>
                <a:gd name="T66" fmla="*/ 81 w 119"/>
                <a:gd name="T67" fmla="*/ 13 h 169"/>
                <a:gd name="T68" fmla="*/ 97 w 119"/>
                <a:gd name="T69" fmla="*/ 18 h 169"/>
                <a:gd name="T70" fmla="*/ 79 w 119"/>
                <a:gd name="T71" fmla="*/ 51 h 169"/>
                <a:gd name="T72" fmla="*/ 67 w 119"/>
                <a:gd name="T73" fmla="*/ 48 h 169"/>
                <a:gd name="T74" fmla="*/ 79 w 119"/>
                <a:gd name="T75" fmla="*/ 51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9" h="169">
                  <a:moveTo>
                    <a:pt x="102" y="37"/>
                  </a:moveTo>
                  <a:cubicBezTo>
                    <a:pt x="103" y="37"/>
                    <a:pt x="103" y="37"/>
                    <a:pt x="103" y="37"/>
                  </a:cubicBezTo>
                  <a:cubicBezTo>
                    <a:pt x="100" y="39"/>
                    <a:pt x="100" y="39"/>
                    <a:pt x="100" y="39"/>
                  </a:cubicBezTo>
                  <a:cubicBezTo>
                    <a:pt x="100" y="44"/>
                    <a:pt x="100" y="46"/>
                    <a:pt x="97" y="49"/>
                  </a:cubicBezTo>
                  <a:cubicBezTo>
                    <a:pt x="95" y="52"/>
                    <a:pt x="93" y="53"/>
                    <a:pt x="90" y="53"/>
                  </a:cubicBezTo>
                  <a:cubicBezTo>
                    <a:pt x="92" y="55"/>
                    <a:pt x="94" y="57"/>
                    <a:pt x="96" y="60"/>
                  </a:cubicBezTo>
                  <a:cubicBezTo>
                    <a:pt x="98" y="57"/>
                    <a:pt x="100" y="55"/>
                    <a:pt x="103" y="55"/>
                  </a:cubicBezTo>
                  <a:cubicBezTo>
                    <a:pt x="112" y="55"/>
                    <a:pt x="119" y="78"/>
                    <a:pt x="119" y="107"/>
                  </a:cubicBezTo>
                  <a:cubicBezTo>
                    <a:pt x="119" y="136"/>
                    <a:pt x="112" y="160"/>
                    <a:pt x="103" y="160"/>
                  </a:cubicBezTo>
                  <a:cubicBezTo>
                    <a:pt x="100" y="160"/>
                    <a:pt x="98" y="158"/>
                    <a:pt x="96" y="155"/>
                  </a:cubicBezTo>
                  <a:cubicBezTo>
                    <a:pt x="92" y="161"/>
                    <a:pt x="88" y="164"/>
                    <a:pt x="83" y="164"/>
                  </a:cubicBezTo>
                  <a:cubicBezTo>
                    <a:pt x="80" y="164"/>
                    <a:pt x="76" y="162"/>
                    <a:pt x="73" y="158"/>
                  </a:cubicBezTo>
                  <a:cubicBezTo>
                    <a:pt x="69" y="164"/>
                    <a:pt x="64" y="169"/>
                    <a:pt x="59" y="169"/>
                  </a:cubicBezTo>
                  <a:cubicBezTo>
                    <a:pt x="54" y="169"/>
                    <a:pt x="49" y="165"/>
                    <a:pt x="45" y="158"/>
                  </a:cubicBezTo>
                  <a:cubicBezTo>
                    <a:pt x="42" y="162"/>
                    <a:pt x="39" y="164"/>
                    <a:pt x="35" y="164"/>
                  </a:cubicBezTo>
                  <a:cubicBezTo>
                    <a:pt x="31" y="164"/>
                    <a:pt x="27" y="161"/>
                    <a:pt x="23" y="155"/>
                  </a:cubicBezTo>
                  <a:cubicBezTo>
                    <a:pt x="21" y="158"/>
                    <a:pt x="19" y="160"/>
                    <a:pt x="16" y="160"/>
                  </a:cubicBezTo>
                  <a:cubicBezTo>
                    <a:pt x="7" y="160"/>
                    <a:pt x="0" y="136"/>
                    <a:pt x="0" y="107"/>
                  </a:cubicBezTo>
                  <a:cubicBezTo>
                    <a:pt x="0" y="78"/>
                    <a:pt x="7" y="55"/>
                    <a:pt x="16" y="55"/>
                  </a:cubicBezTo>
                  <a:cubicBezTo>
                    <a:pt x="19" y="55"/>
                    <a:pt x="21" y="57"/>
                    <a:pt x="23" y="60"/>
                  </a:cubicBezTo>
                  <a:cubicBezTo>
                    <a:pt x="27" y="54"/>
                    <a:pt x="31" y="51"/>
                    <a:pt x="35" y="51"/>
                  </a:cubicBezTo>
                  <a:cubicBezTo>
                    <a:pt x="37" y="51"/>
                    <a:pt x="38" y="51"/>
                    <a:pt x="39" y="52"/>
                  </a:cubicBezTo>
                  <a:cubicBezTo>
                    <a:pt x="40" y="51"/>
                    <a:pt x="42" y="51"/>
                    <a:pt x="44" y="52"/>
                  </a:cubicBezTo>
                  <a:cubicBezTo>
                    <a:pt x="44" y="51"/>
                    <a:pt x="44" y="51"/>
                    <a:pt x="44" y="51"/>
                  </a:cubicBezTo>
                  <a:cubicBezTo>
                    <a:pt x="47" y="46"/>
                    <a:pt x="47" y="46"/>
                    <a:pt x="47" y="46"/>
                  </a:cubicBezTo>
                  <a:cubicBezTo>
                    <a:pt x="50" y="41"/>
                    <a:pt x="53" y="30"/>
                    <a:pt x="51" y="25"/>
                  </a:cubicBezTo>
                  <a:cubicBezTo>
                    <a:pt x="45" y="23"/>
                    <a:pt x="31" y="23"/>
                    <a:pt x="30" y="32"/>
                  </a:cubicBezTo>
                  <a:cubicBezTo>
                    <a:pt x="29" y="36"/>
                    <a:pt x="32" y="40"/>
                    <a:pt x="36" y="41"/>
                  </a:cubicBezTo>
                  <a:cubicBezTo>
                    <a:pt x="41" y="42"/>
                    <a:pt x="43" y="39"/>
                    <a:pt x="44" y="36"/>
                  </a:cubicBezTo>
                  <a:cubicBezTo>
                    <a:pt x="44" y="34"/>
                    <a:pt x="44" y="34"/>
                    <a:pt x="44" y="34"/>
                  </a:cubicBezTo>
                  <a:cubicBezTo>
                    <a:pt x="44" y="34"/>
                    <a:pt x="44" y="34"/>
                    <a:pt x="44" y="34"/>
                  </a:cubicBezTo>
                  <a:cubicBezTo>
                    <a:pt x="45" y="41"/>
                    <a:pt x="39" y="44"/>
                    <a:pt x="33" y="41"/>
                  </a:cubicBezTo>
                  <a:cubicBezTo>
                    <a:pt x="25" y="38"/>
                    <a:pt x="24" y="24"/>
                    <a:pt x="42" y="21"/>
                  </a:cubicBezTo>
                  <a:cubicBezTo>
                    <a:pt x="44" y="21"/>
                    <a:pt x="46" y="21"/>
                    <a:pt x="47" y="21"/>
                  </a:cubicBezTo>
                  <a:cubicBezTo>
                    <a:pt x="51" y="21"/>
                    <a:pt x="50" y="21"/>
                    <a:pt x="51" y="20"/>
                  </a:cubicBezTo>
                  <a:cubicBezTo>
                    <a:pt x="54" y="19"/>
                    <a:pt x="54" y="18"/>
                    <a:pt x="59" y="19"/>
                  </a:cubicBezTo>
                  <a:cubicBezTo>
                    <a:pt x="59" y="26"/>
                    <a:pt x="61" y="34"/>
                    <a:pt x="63" y="40"/>
                  </a:cubicBezTo>
                  <a:cubicBezTo>
                    <a:pt x="65" y="45"/>
                    <a:pt x="65" y="45"/>
                    <a:pt x="65" y="45"/>
                  </a:cubicBezTo>
                  <a:cubicBezTo>
                    <a:pt x="66" y="46"/>
                    <a:pt x="65" y="45"/>
                    <a:pt x="66" y="46"/>
                  </a:cubicBezTo>
                  <a:cubicBezTo>
                    <a:pt x="67" y="45"/>
                    <a:pt x="67" y="43"/>
                    <a:pt x="68" y="41"/>
                  </a:cubicBezTo>
                  <a:cubicBezTo>
                    <a:pt x="68" y="40"/>
                    <a:pt x="70" y="39"/>
                    <a:pt x="70" y="37"/>
                  </a:cubicBezTo>
                  <a:cubicBezTo>
                    <a:pt x="70" y="33"/>
                    <a:pt x="68" y="31"/>
                    <a:pt x="70" y="26"/>
                  </a:cubicBezTo>
                  <a:cubicBezTo>
                    <a:pt x="71" y="21"/>
                    <a:pt x="76" y="14"/>
                    <a:pt x="80" y="12"/>
                  </a:cubicBezTo>
                  <a:cubicBezTo>
                    <a:pt x="80" y="7"/>
                    <a:pt x="82" y="2"/>
                    <a:pt x="86" y="0"/>
                  </a:cubicBezTo>
                  <a:cubicBezTo>
                    <a:pt x="84" y="2"/>
                    <a:pt x="83" y="2"/>
                    <a:pt x="82" y="5"/>
                  </a:cubicBezTo>
                  <a:cubicBezTo>
                    <a:pt x="81" y="7"/>
                    <a:pt x="80" y="9"/>
                    <a:pt x="81" y="12"/>
                  </a:cubicBezTo>
                  <a:cubicBezTo>
                    <a:pt x="82" y="11"/>
                    <a:pt x="87" y="8"/>
                    <a:pt x="92" y="10"/>
                  </a:cubicBezTo>
                  <a:cubicBezTo>
                    <a:pt x="102" y="11"/>
                    <a:pt x="99" y="25"/>
                    <a:pt x="87" y="21"/>
                  </a:cubicBezTo>
                  <a:cubicBezTo>
                    <a:pt x="84" y="20"/>
                    <a:pt x="82" y="18"/>
                    <a:pt x="81" y="15"/>
                  </a:cubicBezTo>
                  <a:cubicBezTo>
                    <a:pt x="81" y="15"/>
                    <a:pt x="81" y="15"/>
                    <a:pt x="81" y="15"/>
                  </a:cubicBezTo>
                  <a:cubicBezTo>
                    <a:pt x="80" y="15"/>
                    <a:pt x="80" y="14"/>
                    <a:pt x="80" y="14"/>
                  </a:cubicBezTo>
                  <a:cubicBezTo>
                    <a:pt x="80" y="14"/>
                    <a:pt x="80" y="14"/>
                    <a:pt x="80" y="14"/>
                  </a:cubicBezTo>
                  <a:cubicBezTo>
                    <a:pt x="78" y="14"/>
                    <a:pt x="77" y="16"/>
                    <a:pt x="76" y="17"/>
                  </a:cubicBezTo>
                  <a:cubicBezTo>
                    <a:pt x="72" y="22"/>
                    <a:pt x="70" y="28"/>
                    <a:pt x="70" y="34"/>
                  </a:cubicBezTo>
                  <a:cubicBezTo>
                    <a:pt x="71" y="36"/>
                    <a:pt x="71" y="36"/>
                    <a:pt x="71" y="36"/>
                  </a:cubicBezTo>
                  <a:cubicBezTo>
                    <a:pt x="74" y="34"/>
                    <a:pt x="78" y="30"/>
                    <a:pt x="85" y="30"/>
                  </a:cubicBezTo>
                  <a:cubicBezTo>
                    <a:pt x="92" y="29"/>
                    <a:pt x="96" y="32"/>
                    <a:pt x="99" y="37"/>
                  </a:cubicBezTo>
                  <a:lnTo>
                    <a:pt x="102" y="37"/>
                  </a:lnTo>
                  <a:close/>
                  <a:moveTo>
                    <a:pt x="81" y="51"/>
                  </a:moveTo>
                  <a:cubicBezTo>
                    <a:pt x="82" y="51"/>
                    <a:pt x="83" y="51"/>
                    <a:pt x="83" y="51"/>
                  </a:cubicBezTo>
                  <a:cubicBezTo>
                    <a:pt x="85" y="51"/>
                    <a:pt x="87" y="51"/>
                    <a:pt x="88" y="52"/>
                  </a:cubicBezTo>
                  <a:cubicBezTo>
                    <a:pt x="89" y="52"/>
                    <a:pt x="90" y="52"/>
                    <a:pt x="91" y="51"/>
                  </a:cubicBezTo>
                  <a:cubicBezTo>
                    <a:pt x="94" y="50"/>
                    <a:pt x="96" y="48"/>
                    <a:pt x="97" y="46"/>
                  </a:cubicBezTo>
                  <a:cubicBezTo>
                    <a:pt x="100" y="40"/>
                    <a:pt x="97" y="34"/>
                    <a:pt x="90" y="32"/>
                  </a:cubicBezTo>
                  <a:cubicBezTo>
                    <a:pt x="84" y="30"/>
                    <a:pt x="76" y="34"/>
                    <a:pt x="73" y="37"/>
                  </a:cubicBezTo>
                  <a:cubicBezTo>
                    <a:pt x="71" y="39"/>
                    <a:pt x="73" y="43"/>
                    <a:pt x="74" y="45"/>
                  </a:cubicBezTo>
                  <a:cubicBezTo>
                    <a:pt x="76" y="48"/>
                    <a:pt x="79" y="50"/>
                    <a:pt x="81" y="51"/>
                  </a:cubicBezTo>
                  <a:close/>
                  <a:moveTo>
                    <a:pt x="81" y="13"/>
                  </a:moveTo>
                  <a:cubicBezTo>
                    <a:pt x="84" y="12"/>
                    <a:pt x="87" y="10"/>
                    <a:pt x="92" y="11"/>
                  </a:cubicBezTo>
                  <a:cubicBezTo>
                    <a:pt x="95" y="11"/>
                    <a:pt x="98" y="14"/>
                    <a:pt x="97" y="18"/>
                  </a:cubicBezTo>
                  <a:cubicBezTo>
                    <a:pt x="95" y="23"/>
                    <a:pt x="81" y="22"/>
                    <a:pt x="81" y="13"/>
                  </a:cubicBezTo>
                  <a:close/>
                  <a:moveTo>
                    <a:pt x="79" y="51"/>
                  </a:moveTo>
                  <a:cubicBezTo>
                    <a:pt x="75" y="52"/>
                    <a:pt x="77" y="50"/>
                    <a:pt x="70" y="51"/>
                  </a:cubicBezTo>
                  <a:cubicBezTo>
                    <a:pt x="69" y="51"/>
                    <a:pt x="68" y="49"/>
                    <a:pt x="67" y="48"/>
                  </a:cubicBezTo>
                  <a:cubicBezTo>
                    <a:pt x="67" y="47"/>
                    <a:pt x="69" y="41"/>
                    <a:pt x="70" y="41"/>
                  </a:cubicBezTo>
                  <a:cubicBezTo>
                    <a:pt x="71" y="41"/>
                    <a:pt x="75" y="51"/>
                    <a:pt x="79" y="5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5">
              <a:extLst>
                <a:ext uri="{FF2B5EF4-FFF2-40B4-BE49-F238E27FC236}">
                  <a16:creationId xmlns:a16="http://schemas.microsoft.com/office/drawing/2014/main" id="{746C5F95-73F2-45A9-9822-2243E656FD29}"/>
                </a:ext>
              </a:extLst>
            </p:cNvPr>
            <p:cNvSpPr>
              <a:spLocks noEditPoints="1"/>
            </p:cNvSpPr>
            <p:nvPr/>
          </p:nvSpPr>
          <p:spPr bwMode="auto">
            <a:xfrm>
              <a:off x="5078" y="3572"/>
              <a:ext cx="470" cy="419"/>
            </a:xfrm>
            <a:custGeom>
              <a:avLst/>
              <a:gdLst>
                <a:gd name="T0" fmla="*/ 182 w 198"/>
                <a:gd name="T1" fmla="*/ 69 h 176"/>
                <a:gd name="T2" fmla="*/ 165 w 198"/>
                <a:gd name="T3" fmla="*/ 80 h 176"/>
                <a:gd name="T4" fmla="*/ 148 w 198"/>
                <a:gd name="T5" fmla="*/ 79 h 176"/>
                <a:gd name="T6" fmla="*/ 164 w 198"/>
                <a:gd name="T7" fmla="*/ 88 h 176"/>
                <a:gd name="T8" fmla="*/ 120 w 198"/>
                <a:gd name="T9" fmla="*/ 169 h 176"/>
                <a:gd name="T10" fmla="*/ 94 w 198"/>
                <a:gd name="T11" fmla="*/ 159 h 176"/>
                <a:gd name="T12" fmla="*/ 60 w 198"/>
                <a:gd name="T13" fmla="*/ 147 h 176"/>
                <a:gd name="T14" fmla="*/ 37 w 198"/>
                <a:gd name="T15" fmla="*/ 131 h 176"/>
                <a:gd name="T16" fmla="*/ 14 w 198"/>
                <a:gd name="T17" fmla="*/ 115 h 176"/>
                <a:gd name="T18" fmla="*/ 58 w 198"/>
                <a:gd name="T19" fmla="*/ 35 h 176"/>
                <a:gd name="T20" fmla="*/ 84 w 198"/>
                <a:gd name="T21" fmla="*/ 44 h 176"/>
                <a:gd name="T22" fmla="*/ 95 w 198"/>
                <a:gd name="T23" fmla="*/ 48 h 176"/>
                <a:gd name="T24" fmla="*/ 103 w 198"/>
                <a:gd name="T25" fmla="*/ 44 h 176"/>
                <a:gd name="T26" fmla="*/ 90 w 198"/>
                <a:gd name="T27" fmla="*/ 14 h 176"/>
                <a:gd name="T28" fmla="*/ 105 w 198"/>
                <a:gd name="T29" fmla="*/ 28 h 176"/>
                <a:gd name="T30" fmla="*/ 107 w 198"/>
                <a:gd name="T31" fmla="*/ 27 h 176"/>
                <a:gd name="T32" fmla="*/ 114 w 198"/>
                <a:gd name="T33" fmla="*/ 9 h 176"/>
                <a:gd name="T34" fmla="*/ 125 w 198"/>
                <a:gd name="T35" fmla="*/ 14 h 176"/>
                <a:gd name="T36" fmla="*/ 128 w 198"/>
                <a:gd name="T37" fmla="*/ 47 h 176"/>
                <a:gd name="T38" fmla="*/ 128 w 198"/>
                <a:gd name="T39" fmla="*/ 56 h 176"/>
                <a:gd name="T40" fmla="*/ 138 w 198"/>
                <a:gd name="T41" fmla="*/ 47 h 176"/>
                <a:gd name="T42" fmla="*/ 169 w 198"/>
                <a:gd name="T43" fmla="*/ 23 h 176"/>
                <a:gd name="T44" fmla="*/ 176 w 198"/>
                <a:gd name="T45" fmla="*/ 14 h 176"/>
                <a:gd name="T46" fmla="*/ 187 w 198"/>
                <a:gd name="T47" fmla="*/ 27 h 176"/>
                <a:gd name="T48" fmla="*/ 168 w 198"/>
                <a:gd name="T49" fmla="*/ 27 h 176"/>
                <a:gd name="T50" fmla="*/ 168 w 198"/>
                <a:gd name="T51" fmla="*/ 25 h 176"/>
                <a:gd name="T52" fmla="*/ 159 w 198"/>
                <a:gd name="T53" fmla="*/ 26 h 176"/>
                <a:gd name="T54" fmla="*/ 141 w 198"/>
                <a:gd name="T55" fmla="*/ 47 h 176"/>
                <a:gd name="T56" fmla="*/ 177 w 198"/>
                <a:gd name="T57" fmla="*/ 66 h 176"/>
                <a:gd name="T58" fmla="*/ 170 w 198"/>
                <a:gd name="T59" fmla="*/ 24 h 176"/>
                <a:gd name="T60" fmla="*/ 187 w 198"/>
                <a:gd name="T61" fmla="*/ 41 h 176"/>
                <a:gd name="T62" fmla="*/ 140 w 198"/>
                <a:gd name="T63" fmla="*/ 70 h 176"/>
                <a:gd name="T64" fmla="*/ 127 w 198"/>
                <a:gd name="T65" fmla="*/ 59 h 176"/>
                <a:gd name="T66" fmla="*/ 140 w 198"/>
                <a:gd name="T67" fmla="*/ 70 h 176"/>
                <a:gd name="T68" fmla="*/ 168 w 198"/>
                <a:gd name="T69" fmla="*/ 76 h 176"/>
                <a:gd name="T70" fmla="*/ 139 w 198"/>
                <a:gd name="T71" fmla="*/ 60 h 176"/>
                <a:gd name="T72" fmla="*/ 168 w 198"/>
                <a:gd name="T73" fmla="*/ 5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8" h="176">
                  <a:moveTo>
                    <a:pt x="180" y="68"/>
                  </a:moveTo>
                  <a:cubicBezTo>
                    <a:pt x="182" y="69"/>
                    <a:pt x="182" y="69"/>
                    <a:pt x="182" y="69"/>
                  </a:cubicBezTo>
                  <a:cubicBezTo>
                    <a:pt x="177" y="69"/>
                    <a:pt x="177" y="69"/>
                    <a:pt x="177" y="69"/>
                  </a:cubicBezTo>
                  <a:cubicBezTo>
                    <a:pt x="173" y="75"/>
                    <a:pt x="172" y="78"/>
                    <a:pt x="165" y="80"/>
                  </a:cubicBezTo>
                  <a:cubicBezTo>
                    <a:pt x="160" y="82"/>
                    <a:pt x="156" y="81"/>
                    <a:pt x="150" y="79"/>
                  </a:cubicBezTo>
                  <a:cubicBezTo>
                    <a:pt x="148" y="79"/>
                    <a:pt x="148" y="79"/>
                    <a:pt x="148" y="79"/>
                  </a:cubicBezTo>
                  <a:cubicBezTo>
                    <a:pt x="150" y="81"/>
                    <a:pt x="152" y="83"/>
                    <a:pt x="153" y="86"/>
                  </a:cubicBezTo>
                  <a:cubicBezTo>
                    <a:pt x="157" y="86"/>
                    <a:pt x="161" y="87"/>
                    <a:pt x="164" y="88"/>
                  </a:cubicBezTo>
                  <a:cubicBezTo>
                    <a:pt x="179" y="96"/>
                    <a:pt x="180" y="130"/>
                    <a:pt x="160" y="138"/>
                  </a:cubicBezTo>
                  <a:cubicBezTo>
                    <a:pt x="141" y="147"/>
                    <a:pt x="135" y="176"/>
                    <a:pt x="120" y="169"/>
                  </a:cubicBezTo>
                  <a:cubicBezTo>
                    <a:pt x="116" y="166"/>
                    <a:pt x="112" y="163"/>
                    <a:pt x="110" y="158"/>
                  </a:cubicBezTo>
                  <a:cubicBezTo>
                    <a:pt x="105" y="161"/>
                    <a:pt x="100" y="162"/>
                    <a:pt x="94" y="159"/>
                  </a:cubicBezTo>
                  <a:cubicBezTo>
                    <a:pt x="90" y="157"/>
                    <a:pt x="87" y="154"/>
                    <a:pt x="84" y="150"/>
                  </a:cubicBezTo>
                  <a:cubicBezTo>
                    <a:pt x="76" y="151"/>
                    <a:pt x="68" y="151"/>
                    <a:pt x="60" y="147"/>
                  </a:cubicBezTo>
                  <a:cubicBezTo>
                    <a:pt x="54" y="144"/>
                    <a:pt x="50" y="139"/>
                    <a:pt x="46" y="133"/>
                  </a:cubicBezTo>
                  <a:cubicBezTo>
                    <a:pt x="43" y="133"/>
                    <a:pt x="40" y="132"/>
                    <a:pt x="37" y="131"/>
                  </a:cubicBezTo>
                  <a:cubicBezTo>
                    <a:pt x="32" y="128"/>
                    <a:pt x="30" y="123"/>
                    <a:pt x="29" y="117"/>
                  </a:cubicBezTo>
                  <a:cubicBezTo>
                    <a:pt x="24" y="118"/>
                    <a:pt x="19" y="117"/>
                    <a:pt x="14" y="115"/>
                  </a:cubicBezTo>
                  <a:cubicBezTo>
                    <a:pt x="0" y="108"/>
                    <a:pt x="21" y="87"/>
                    <a:pt x="17" y="66"/>
                  </a:cubicBezTo>
                  <a:cubicBezTo>
                    <a:pt x="13" y="46"/>
                    <a:pt x="43" y="27"/>
                    <a:pt x="58" y="35"/>
                  </a:cubicBezTo>
                  <a:cubicBezTo>
                    <a:pt x="62" y="37"/>
                    <a:pt x="64" y="39"/>
                    <a:pt x="66" y="42"/>
                  </a:cubicBezTo>
                  <a:cubicBezTo>
                    <a:pt x="73" y="41"/>
                    <a:pt x="80" y="42"/>
                    <a:pt x="84" y="44"/>
                  </a:cubicBezTo>
                  <a:cubicBezTo>
                    <a:pt x="85" y="44"/>
                    <a:pt x="85" y="45"/>
                    <a:pt x="86" y="45"/>
                  </a:cubicBezTo>
                  <a:cubicBezTo>
                    <a:pt x="89" y="45"/>
                    <a:pt x="92" y="46"/>
                    <a:pt x="95" y="48"/>
                  </a:cubicBezTo>
                  <a:cubicBezTo>
                    <a:pt x="95" y="48"/>
                    <a:pt x="95" y="48"/>
                    <a:pt x="95" y="48"/>
                  </a:cubicBezTo>
                  <a:cubicBezTo>
                    <a:pt x="103" y="44"/>
                    <a:pt x="103" y="44"/>
                    <a:pt x="103" y="44"/>
                  </a:cubicBezTo>
                  <a:cubicBezTo>
                    <a:pt x="109" y="39"/>
                    <a:pt x="121" y="27"/>
                    <a:pt x="122" y="19"/>
                  </a:cubicBezTo>
                  <a:cubicBezTo>
                    <a:pt x="116" y="13"/>
                    <a:pt x="97" y="4"/>
                    <a:pt x="90" y="14"/>
                  </a:cubicBezTo>
                  <a:cubicBezTo>
                    <a:pt x="86" y="19"/>
                    <a:pt x="87" y="26"/>
                    <a:pt x="91" y="29"/>
                  </a:cubicBezTo>
                  <a:cubicBezTo>
                    <a:pt x="97" y="34"/>
                    <a:pt x="101" y="32"/>
                    <a:pt x="105" y="28"/>
                  </a:cubicBezTo>
                  <a:cubicBezTo>
                    <a:pt x="107" y="27"/>
                    <a:pt x="107" y="27"/>
                    <a:pt x="107" y="27"/>
                  </a:cubicBezTo>
                  <a:cubicBezTo>
                    <a:pt x="107" y="27"/>
                    <a:pt x="107" y="27"/>
                    <a:pt x="107" y="27"/>
                  </a:cubicBezTo>
                  <a:cubicBezTo>
                    <a:pt x="103" y="35"/>
                    <a:pt x="93" y="35"/>
                    <a:pt x="87" y="28"/>
                  </a:cubicBezTo>
                  <a:cubicBezTo>
                    <a:pt x="79" y="19"/>
                    <a:pt x="87" y="0"/>
                    <a:pt x="114" y="9"/>
                  </a:cubicBezTo>
                  <a:cubicBezTo>
                    <a:pt x="116" y="9"/>
                    <a:pt x="118" y="10"/>
                    <a:pt x="120" y="11"/>
                  </a:cubicBezTo>
                  <a:cubicBezTo>
                    <a:pt x="125" y="14"/>
                    <a:pt x="122" y="14"/>
                    <a:pt x="125" y="14"/>
                  </a:cubicBezTo>
                  <a:cubicBezTo>
                    <a:pt x="131" y="13"/>
                    <a:pt x="131" y="13"/>
                    <a:pt x="136" y="18"/>
                  </a:cubicBezTo>
                  <a:cubicBezTo>
                    <a:pt x="132" y="26"/>
                    <a:pt x="128" y="37"/>
                    <a:pt x="128" y="47"/>
                  </a:cubicBezTo>
                  <a:cubicBezTo>
                    <a:pt x="127" y="53"/>
                    <a:pt x="127" y="53"/>
                    <a:pt x="127" y="53"/>
                  </a:cubicBezTo>
                  <a:cubicBezTo>
                    <a:pt x="127" y="56"/>
                    <a:pt x="127" y="54"/>
                    <a:pt x="128" y="56"/>
                  </a:cubicBezTo>
                  <a:cubicBezTo>
                    <a:pt x="129" y="54"/>
                    <a:pt x="131" y="53"/>
                    <a:pt x="133" y="51"/>
                  </a:cubicBezTo>
                  <a:cubicBezTo>
                    <a:pt x="135" y="50"/>
                    <a:pt x="137" y="49"/>
                    <a:pt x="138" y="47"/>
                  </a:cubicBezTo>
                  <a:cubicBezTo>
                    <a:pt x="141" y="42"/>
                    <a:pt x="141" y="38"/>
                    <a:pt x="145" y="33"/>
                  </a:cubicBezTo>
                  <a:cubicBezTo>
                    <a:pt x="150" y="27"/>
                    <a:pt x="162" y="22"/>
                    <a:pt x="169" y="23"/>
                  </a:cubicBezTo>
                  <a:cubicBezTo>
                    <a:pt x="172" y="16"/>
                    <a:pt x="178" y="10"/>
                    <a:pt x="184" y="11"/>
                  </a:cubicBezTo>
                  <a:cubicBezTo>
                    <a:pt x="181" y="13"/>
                    <a:pt x="180" y="12"/>
                    <a:pt x="176" y="14"/>
                  </a:cubicBezTo>
                  <a:cubicBezTo>
                    <a:pt x="174" y="16"/>
                    <a:pt x="171" y="19"/>
                    <a:pt x="170" y="22"/>
                  </a:cubicBezTo>
                  <a:cubicBezTo>
                    <a:pt x="172" y="23"/>
                    <a:pt x="181" y="22"/>
                    <a:pt x="187" y="27"/>
                  </a:cubicBezTo>
                  <a:cubicBezTo>
                    <a:pt x="198" y="36"/>
                    <a:pt x="185" y="51"/>
                    <a:pt x="172" y="38"/>
                  </a:cubicBezTo>
                  <a:cubicBezTo>
                    <a:pt x="168" y="34"/>
                    <a:pt x="168" y="31"/>
                    <a:pt x="168" y="27"/>
                  </a:cubicBezTo>
                  <a:cubicBezTo>
                    <a:pt x="168" y="26"/>
                    <a:pt x="168" y="26"/>
                    <a:pt x="168" y="26"/>
                  </a:cubicBezTo>
                  <a:cubicBezTo>
                    <a:pt x="168" y="25"/>
                    <a:pt x="168" y="25"/>
                    <a:pt x="168" y="25"/>
                  </a:cubicBezTo>
                  <a:cubicBezTo>
                    <a:pt x="167" y="24"/>
                    <a:pt x="167" y="24"/>
                    <a:pt x="167" y="24"/>
                  </a:cubicBezTo>
                  <a:cubicBezTo>
                    <a:pt x="165" y="24"/>
                    <a:pt x="161" y="25"/>
                    <a:pt x="159" y="26"/>
                  </a:cubicBezTo>
                  <a:cubicBezTo>
                    <a:pt x="151" y="29"/>
                    <a:pt x="144" y="36"/>
                    <a:pt x="141" y="44"/>
                  </a:cubicBezTo>
                  <a:cubicBezTo>
                    <a:pt x="141" y="47"/>
                    <a:pt x="141" y="47"/>
                    <a:pt x="141" y="47"/>
                  </a:cubicBezTo>
                  <a:cubicBezTo>
                    <a:pt x="146" y="47"/>
                    <a:pt x="153" y="43"/>
                    <a:pt x="164" y="48"/>
                  </a:cubicBezTo>
                  <a:cubicBezTo>
                    <a:pt x="173" y="52"/>
                    <a:pt x="177" y="58"/>
                    <a:pt x="177" y="66"/>
                  </a:cubicBezTo>
                  <a:lnTo>
                    <a:pt x="180" y="68"/>
                  </a:lnTo>
                  <a:close/>
                  <a:moveTo>
                    <a:pt x="170" y="24"/>
                  </a:moveTo>
                  <a:cubicBezTo>
                    <a:pt x="174" y="24"/>
                    <a:pt x="180" y="24"/>
                    <a:pt x="185" y="28"/>
                  </a:cubicBezTo>
                  <a:cubicBezTo>
                    <a:pt x="190" y="31"/>
                    <a:pt x="191" y="37"/>
                    <a:pt x="187" y="41"/>
                  </a:cubicBezTo>
                  <a:cubicBezTo>
                    <a:pt x="181" y="46"/>
                    <a:pt x="164" y="35"/>
                    <a:pt x="170" y="24"/>
                  </a:cubicBezTo>
                  <a:close/>
                  <a:moveTo>
                    <a:pt x="140" y="70"/>
                  </a:moveTo>
                  <a:cubicBezTo>
                    <a:pt x="136" y="69"/>
                    <a:pt x="138" y="68"/>
                    <a:pt x="128" y="65"/>
                  </a:cubicBezTo>
                  <a:cubicBezTo>
                    <a:pt x="128" y="63"/>
                    <a:pt x="128" y="60"/>
                    <a:pt x="127" y="59"/>
                  </a:cubicBezTo>
                  <a:cubicBezTo>
                    <a:pt x="129" y="58"/>
                    <a:pt x="135" y="52"/>
                    <a:pt x="137" y="52"/>
                  </a:cubicBezTo>
                  <a:cubicBezTo>
                    <a:pt x="137" y="53"/>
                    <a:pt x="136" y="68"/>
                    <a:pt x="140" y="70"/>
                  </a:cubicBezTo>
                  <a:close/>
                  <a:moveTo>
                    <a:pt x="168" y="54"/>
                  </a:moveTo>
                  <a:cubicBezTo>
                    <a:pt x="176" y="61"/>
                    <a:pt x="175" y="71"/>
                    <a:pt x="168" y="76"/>
                  </a:cubicBezTo>
                  <a:cubicBezTo>
                    <a:pt x="165" y="79"/>
                    <a:pt x="161" y="79"/>
                    <a:pt x="157" y="79"/>
                  </a:cubicBezTo>
                  <a:cubicBezTo>
                    <a:pt x="146" y="77"/>
                    <a:pt x="140" y="69"/>
                    <a:pt x="139" y="60"/>
                  </a:cubicBezTo>
                  <a:cubicBezTo>
                    <a:pt x="139" y="57"/>
                    <a:pt x="138" y="50"/>
                    <a:pt x="142" y="49"/>
                  </a:cubicBezTo>
                  <a:cubicBezTo>
                    <a:pt x="149" y="48"/>
                    <a:pt x="161" y="48"/>
                    <a:pt x="168" y="5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66">
              <a:extLst>
                <a:ext uri="{FF2B5EF4-FFF2-40B4-BE49-F238E27FC236}">
                  <a16:creationId xmlns:a16="http://schemas.microsoft.com/office/drawing/2014/main" id="{140677DD-FA4A-427C-933C-A18B48674562}"/>
                </a:ext>
              </a:extLst>
            </p:cNvPr>
            <p:cNvSpPr>
              <a:spLocks noEditPoints="1"/>
            </p:cNvSpPr>
            <p:nvPr/>
          </p:nvSpPr>
          <p:spPr bwMode="auto">
            <a:xfrm>
              <a:off x="5435" y="3684"/>
              <a:ext cx="289" cy="412"/>
            </a:xfrm>
            <a:custGeom>
              <a:avLst/>
              <a:gdLst>
                <a:gd name="T0" fmla="*/ 107 w 122"/>
                <a:gd name="T1" fmla="*/ 35 h 173"/>
                <a:gd name="T2" fmla="*/ 100 w 122"/>
                <a:gd name="T3" fmla="*/ 47 h 173"/>
                <a:gd name="T4" fmla="*/ 97 w 122"/>
                <a:gd name="T5" fmla="*/ 60 h 173"/>
                <a:gd name="T6" fmla="*/ 122 w 122"/>
                <a:gd name="T7" fmla="*/ 109 h 173"/>
                <a:gd name="T8" fmla="*/ 97 w 122"/>
                <a:gd name="T9" fmla="*/ 157 h 173"/>
                <a:gd name="T10" fmla="*/ 77 w 122"/>
                <a:gd name="T11" fmla="*/ 160 h 173"/>
                <a:gd name="T12" fmla="*/ 49 w 122"/>
                <a:gd name="T13" fmla="*/ 162 h 173"/>
                <a:gd name="T14" fmla="*/ 28 w 122"/>
                <a:gd name="T15" fmla="*/ 160 h 173"/>
                <a:gd name="T16" fmla="*/ 0 w 122"/>
                <a:gd name="T17" fmla="*/ 109 h 173"/>
                <a:gd name="T18" fmla="*/ 28 w 122"/>
                <a:gd name="T19" fmla="*/ 57 h 173"/>
                <a:gd name="T20" fmla="*/ 42 w 122"/>
                <a:gd name="T21" fmla="*/ 50 h 173"/>
                <a:gd name="T22" fmla="*/ 48 w 122"/>
                <a:gd name="T23" fmla="*/ 49 h 173"/>
                <a:gd name="T24" fmla="*/ 55 w 122"/>
                <a:gd name="T25" fmla="*/ 24 h 173"/>
                <a:gd name="T26" fmla="*/ 40 w 122"/>
                <a:gd name="T27" fmla="*/ 39 h 173"/>
                <a:gd name="T28" fmla="*/ 48 w 122"/>
                <a:gd name="T29" fmla="*/ 33 h 173"/>
                <a:gd name="T30" fmla="*/ 37 w 122"/>
                <a:gd name="T31" fmla="*/ 40 h 173"/>
                <a:gd name="T32" fmla="*/ 51 w 122"/>
                <a:gd name="T33" fmla="*/ 20 h 173"/>
                <a:gd name="T34" fmla="*/ 63 w 122"/>
                <a:gd name="T35" fmla="*/ 19 h 173"/>
                <a:gd name="T36" fmla="*/ 69 w 122"/>
                <a:gd name="T37" fmla="*/ 43 h 173"/>
                <a:gd name="T38" fmla="*/ 72 w 122"/>
                <a:gd name="T39" fmla="*/ 40 h 173"/>
                <a:gd name="T40" fmla="*/ 73 w 122"/>
                <a:gd name="T41" fmla="*/ 25 h 173"/>
                <a:gd name="T42" fmla="*/ 90 w 122"/>
                <a:gd name="T43" fmla="*/ 0 h 173"/>
                <a:gd name="T44" fmla="*/ 84 w 122"/>
                <a:gd name="T45" fmla="*/ 11 h 173"/>
                <a:gd name="T46" fmla="*/ 91 w 122"/>
                <a:gd name="T47" fmla="*/ 20 h 173"/>
                <a:gd name="T48" fmla="*/ 84 w 122"/>
                <a:gd name="T49" fmla="*/ 14 h 173"/>
                <a:gd name="T50" fmla="*/ 84 w 122"/>
                <a:gd name="T51" fmla="*/ 13 h 173"/>
                <a:gd name="T52" fmla="*/ 74 w 122"/>
                <a:gd name="T53" fmla="*/ 32 h 173"/>
                <a:gd name="T54" fmla="*/ 89 w 122"/>
                <a:gd name="T55" fmla="*/ 28 h 173"/>
                <a:gd name="T56" fmla="*/ 105 w 122"/>
                <a:gd name="T57" fmla="*/ 35 h 173"/>
                <a:gd name="T58" fmla="*/ 87 w 122"/>
                <a:gd name="T59" fmla="*/ 49 h 173"/>
                <a:gd name="T60" fmla="*/ 76 w 122"/>
                <a:gd name="T61" fmla="*/ 36 h 173"/>
                <a:gd name="T62" fmla="*/ 101 w 122"/>
                <a:gd name="T63" fmla="*/ 44 h 173"/>
                <a:gd name="T64" fmla="*/ 89 w 122"/>
                <a:gd name="T65" fmla="*/ 49 h 173"/>
                <a:gd name="T66" fmla="*/ 95 w 122"/>
                <a:gd name="T67" fmla="*/ 10 h 173"/>
                <a:gd name="T68" fmla="*/ 85 w 122"/>
                <a:gd name="T69" fmla="*/ 12 h 173"/>
                <a:gd name="T70" fmla="*/ 74 w 122"/>
                <a:gd name="T71" fmla="*/ 49 h 173"/>
                <a:gd name="T72" fmla="*/ 74 w 122"/>
                <a:gd name="T73" fmla="*/ 3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2" h="173">
                  <a:moveTo>
                    <a:pt x="105" y="35"/>
                  </a:moveTo>
                  <a:cubicBezTo>
                    <a:pt x="107" y="35"/>
                    <a:pt x="107" y="35"/>
                    <a:pt x="107" y="35"/>
                  </a:cubicBezTo>
                  <a:cubicBezTo>
                    <a:pt x="103" y="37"/>
                    <a:pt x="103" y="37"/>
                    <a:pt x="103" y="37"/>
                  </a:cubicBezTo>
                  <a:cubicBezTo>
                    <a:pt x="103" y="42"/>
                    <a:pt x="104" y="44"/>
                    <a:pt x="100" y="47"/>
                  </a:cubicBezTo>
                  <a:cubicBezTo>
                    <a:pt x="98" y="50"/>
                    <a:pt x="95" y="51"/>
                    <a:pt x="91" y="51"/>
                  </a:cubicBezTo>
                  <a:cubicBezTo>
                    <a:pt x="94" y="53"/>
                    <a:pt x="95" y="56"/>
                    <a:pt x="97" y="60"/>
                  </a:cubicBezTo>
                  <a:cubicBezTo>
                    <a:pt x="100" y="56"/>
                    <a:pt x="103" y="53"/>
                    <a:pt x="105" y="53"/>
                  </a:cubicBezTo>
                  <a:cubicBezTo>
                    <a:pt x="115" y="53"/>
                    <a:pt x="122" y="78"/>
                    <a:pt x="122" y="109"/>
                  </a:cubicBezTo>
                  <a:cubicBezTo>
                    <a:pt x="122" y="139"/>
                    <a:pt x="115" y="164"/>
                    <a:pt x="105" y="164"/>
                  </a:cubicBezTo>
                  <a:cubicBezTo>
                    <a:pt x="103" y="164"/>
                    <a:pt x="100" y="162"/>
                    <a:pt x="97" y="157"/>
                  </a:cubicBezTo>
                  <a:cubicBezTo>
                    <a:pt x="94" y="164"/>
                    <a:pt x="90" y="168"/>
                    <a:pt x="86" y="168"/>
                  </a:cubicBezTo>
                  <a:cubicBezTo>
                    <a:pt x="83" y="168"/>
                    <a:pt x="80" y="165"/>
                    <a:pt x="77" y="160"/>
                  </a:cubicBezTo>
                  <a:cubicBezTo>
                    <a:pt x="73" y="168"/>
                    <a:pt x="68" y="173"/>
                    <a:pt x="62" y="173"/>
                  </a:cubicBezTo>
                  <a:cubicBezTo>
                    <a:pt x="57" y="173"/>
                    <a:pt x="53" y="169"/>
                    <a:pt x="49" y="162"/>
                  </a:cubicBezTo>
                  <a:cubicBezTo>
                    <a:pt x="46" y="166"/>
                    <a:pt x="43" y="168"/>
                    <a:pt x="39" y="168"/>
                  </a:cubicBezTo>
                  <a:cubicBezTo>
                    <a:pt x="35" y="168"/>
                    <a:pt x="31" y="165"/>
                    <a:pt x="28" y="160"/>
                  </a:cubicBezTo>
                  <a:cubicBezTo>
                    <a:pt x="26" y="162"/>
                    <a:pt x="23" y="164"/>
                    <a:pt x="20" y="164"/>
                  </a:cubicBezTo>
                  <a:cubicBezTo>
                    <a:pt x="9" y="164"/>
                    <a:pt x="0" y="139"/>
                    <a:pt x="0" y="109"/>
                  </a:cubicBezTo>
                  <a:cubicBezTo>
                    <a:pt x="0" y="78"/>
                    <a:pt x="9" y="53"/>
                    <a:pt x="20" y="53"/>
                  </a:cubicBezTo>
                  <a:cubicBezTo>
                    <a:pt x="23" y="53"/>
                    <a:pt x="26" y="55"/>
                    <a:pt x="28" y="57"/>
                  </a:cubicBezTo>
                  <a:cubicBezTo>
                    <a:pt x="31" y="52"/>
                    <a:pt x="35" y="49"/>
                    <a:pt x="39" y="49"/>
                  </a:cubicBezTo>
                  <a:cubicBezTo>
                    <a:pt x="40" y="49"/>
                    <a:pt x="41" y="49"/>
                    <a:pt x="42" y="50"/>
                  </a:cubicBezTo>
                  <a:cubicBezTo>
                    <a:pt x="44" y="49"/>
                    <a:pt x="46" y="49"/>
                    <a:pt x="48" y="49"/>
                  </a:cubicBezTo>
                  <a:cubicBezTo>
                    <a:pt x="48" y="49"/>
                    <a:pt x="48" y="49"/>
                    <a:pt x="48" y="49"/>
                  </a:cubicBezTo>
                  <a:cubicBezTo>
                    <a:pt x="51" y="44"/>
                    <a:pt x="51" y="44"/>
                    <a:pt x="51" y="44"/>
                  </a:cubicBezTo>
                  <a:cubicBezTo>
                    <a:pt x="54" y="39"/>
                    <a:pt x="57" y="28"/>
                    <a:pt x="55" y="24"/>
                  </a:cubicBezTo>
                  <a:cubicBezTo>
                    <a:pt x="49" y="22"/>
                    <a:pt x="35" y="22"/>
                    <a:pt x="34" y="30"/>
                  </a:cubicBezTo>
                  <a:cubicBezTo>
                    <a:pt x="33" y="34"/>
                    <a:pt x="36" y="38"/>
                    <a:pt x="40" y="39"/>
                  </a:cubicBezTo>
                  <a:cubicBezTo>
                    <a:pt x="45" y="40"/>
                    <a:pt x="47" y="38"/>
                    <a:pt x="48" y="34"/>
                  </a:cubicBezTo>
                  <a:cubicBezTo>
                    <a:pt x="48" y="33"/>
                    <a:pt x="48" y="33"/>
                    <a:pt x="48" y="33"/>
                  </a:cubicBezTo>
                  <a:cubicBezTo>
                    <a:pt x="49" y="33"/>
                    <a:pt x="49" y="33"/>
                    <a:pt x="49" y="33"/>
                  </a:cubicBezTo>
                  <a:cubicBezTo>
                    <a:pt x="49" y="39"/>
                    <a:pt x="43" y="42"/>
                    <a:pt x="37" y="40"/>
                  </a:cubicBezTo>
                  <a:cubicBezTo>
                    <a:pt x="29" y="36"/>
                    <a:pt x="28" y="23"/>
                    <a:pt x="46" y="20"/>
                  </a:cubicBezTo>
                  <a:cubicBezTo>
                    <a:pt x="48" y="20"/>
                    <a:pt x="49" y="20"/>
                    <a:pt x="51" y="20"/>
                  </a:cubicBezTo>
                  <a:cubicBezTo>
                    <a:pt x="55" y="20"/>
                    <a:pt x="53" y="21"/>
                    <a:pt x="55" y="19"/>
                  </a:cubicBezTo>
                  <a:cubicBezTo>
                    <a:pt x="58" y="18"/>
                    <a:pt x="58" y="17"/>
                    <a:pt x="63" y="19"/>
                  </a:cubicBezTo>
                  <a:cubicBezTo>
                    <a:pt x="63" y="25"/>
                    <a:pt x="65" y="33"/>
                    <a:pt x="67" y="38"/>
                  </a:cubicBezTo>
                  <a:cubicBezTo>
                    <a:pt x="69" y="43"/>
                    <a:pt x="69" y="43"/>
                    <a:pt x="69" y="43"/>
                  </a:cubicBezTo>
                  <a:cubicBezTo>
                    <a:pt x="70" y="44"/>
                    <a:pt x="69" y="43"/>
                    <a:pt x="70" y="44"/>
                  </a:cubicBezTo>
                  <a:cubicBezTo>
                    <a:pt x="71" y="42"/>
                    <a:pt x="71" y="41"/>
                    <a:pt x="72" y="40"/>
                  </a:cubicBezTo>
                  <a:cubicBezTo>
                    <a:pt x="72" y="38"/>
                    <a:pt x="73" y="37"/>
                    <a:pt x="74" y="35"/>
                  </a:cubicBezTo>
                  <a:cubicBezTo>
                    <a:pt x="74" y="32"/>
                    <a:pt x="72" y="30"/>
                    <a:pt x="73" y="25"/>
                  </a:cubicBezTo>
                  <a:cubicBezTo>
                    <a:pt x="74" y="20"/>
                    <a:pt x="79" y="14"/>
                    <a:pt x="84" y="12"/>
                  </a:cubicBezTo>
                  <a:cubicBezTo>
                    <a:pt x="83" y="7"/>
                    <a:pt x="85" y="1"/>
                    <a:pt x="90" y="0"/>
                  </a:cubicBezTo>
                  <a:cubicBezTo>
                    <a:pt x="88" y="2"/>
                    <a:pt x="87" y="2"/>
                    <a:pt x="86" y="5"/>
                  </a:cubicBezTo>
                  <a:cubicBezTo>
                    <a:pt x="85" y="6"/>
                    <a:pt x="84" y="9"/>
                    <a:pt x="84" y="11"/>
                  </a:cubicBezTo>
                  <a:cubicBezTo>
                    <a:pt x="86" y="11"/>
                    <a:pt x="91" y="8"/>
                    <a:pt x="96" y="9"/>
                  </a:cubicBezTo>
                  <a:cubicBezTo>
                    <a:pt x="105" y="11"/>
                    <a:pt x="103" y="24"/>
                    <a:pt x="91" y="20"/>
                  </a:cubicBezTo>
                  <a:cubicBezTo>
                    <a:pt x="87" y="19"/>
                    <a:pt x="86" y="17"/>
                    <a:pt x="84" y="14"/>
                  </a:cubicBezTo>
                  <a:cubicBezTo>
                    <a:pt x="84" y="14"/>
                    <a:pt x="84" y="14"/>
                    <a:pt x="84" y="14"/>
                  </a:cubicBezTo>
                  <a:cubicBezTo>
                    <a:pt x="84" y="14"/>
                    <a:pt x="84" y="14"/>
                    <a:pt x="84" y="14"/>
                  </a:cubicBezTo>
                  <a:cubicBezTo>
                    <a:pt x="84" y="13"/>
                    <a:pt x="84" y="13"/>
                    <a:pt x="84" y="13"/>
                  </a:cubicBezTo>
                  <a:cubicBezTo>
                    <a:pt x="82" y="14"/>
                    <a:pt x="80" y="16"/>
                    <a:pt x="79" y="16"/>
                  </a:cubicBezTo>
                  <a:cubicBezTo>
                    <a:pt x="75" y="21"/>
                    <a:pt x="73" y="27"/>
                    <a:pt x="74" y="32"/>
                  </a:cubicBezTo>
                  <a:cubicBezTo>
                    <a:pt x="75" y="34"/>
                    <a:pt x="75" y="34"/>
                    <a:pt x="75" y="34"/>
                  </a:cubicBezTo>
                  <a:cubicBezTo>
                    <a:pt x="78" y="33"/>
                    <a:pt x="81" y="29"/>
                    <a:pt x="89" y="28"/>
                  </a:cubicBezTo>
                  <a:cubicBezTo>
                    <a:pt x="96" y="28"/>
                    <a:pt x="100" y="31"/>
                    <a:pt x="103" y="35"/>
                  </a:cubicBezTo>
                  <a:lnTo>
                    <a:pt x="105" y="35"/>
                  </a:lnTo>
                  <a:close/>
                  <a:moveTo>
                    <a:pt x="89" y="49"/>
                  </a:moveTo>
                  <a:cubicBezTo>
                    <a:pt x="88" y="49"/>
                    <a:pt x="87" y="49"/>
                    <a:pt x="87" y="49"/>
                  </a:cubicBezTo>
                  <a:cubicBezTo>
                    <a:pt x="83" y="48"/>
                    <a:pt x="80" y="46"/>
                    <a:pt x="78" y="43"/>
                  </a:cubicBezTo>
                  <a:cubicBezTo>
                    <a:pt x="77" y="41"/>
                    <a:pt x="74" y="38"/>
                    <a:pt x="76" y="36"/>
                  </a:cubicBezTo>
                  <a:cubicBezTo>
                    <a:pt x="80" y="32"/>
                    <a:pt x="87" y="29"/>
                    <a:pt x="94" y="30"/>
                  </a:cubicBezTo>
                  <a:cubicBezTo>
                    <a:pt x="101" y="32"/>
                    <a:pt x="103" y="38"/>
                    <a:pt x="101" y="44"/>
                  </a:cubicBezTo>
                  <a:cubicBezTo>
                    <a:pt x="100" y="46"/>
                    <a:pt x="97" y="48"/>
                    <a:pt x="95" y="49"/>
                  </a:cubicBezTo>
                  <a:cubicBezTo>
                    <a:pt x="93" y="49"/>
                    <a:pt x="90" y="50"/>
                    <a:pt x="89" y="49"/>
                  </a:cubicBezTo>
                  <a:close/>
                  <a:moveTo>
                    <a:pt x="85" y="12"/>
                  </a:moveTo>
                  <a:cubicBezTo>
                    <a:pt x="88" y="11"/>
                    <a:pt x="91" y="9"/>
                    <a:pt x="95" y="10"/>
                  </a:cubicBezTo>
                  <a:cubicBezTo>
                    <a:pt x="99" y="10"/>
                    <a:pt x="102" y="13"/>
                    <a:pt x="100" y="17"/>
                  </a:cubicBezTo>
                  <a:cubicBezTo>
                    <a:pt x="99" y="22"/>
                    <a:pt x="85" y="21"/>
                    <a:pt x="85" y="12"/>
                  </a:cubicBezTo>
                  <a:close/>
                  <a:moveTo>
                    <a:pt x="82" y="49"/>
                  </a:moveTo>
                  <a:cubicBezTo>
                    <a:pt x="79" y="49"/>
                    <a:pt x="81" y="48"/>
                    <a:pt x="74" y="49"/>
                  </a:cubicBezTo>
                  <a:cubicBezTo>
                    <a:pt x="73" y="48"/>
                    <a:pt x="72" y="46"/>
                    <a:pt x="71" y="46"/>
                  </a:cubicBezTo>
                  <a:cubicBezTo>
                    <a:pt x="71" y="45"/>
                    <a:pt x="73" y="40"/>
                    <a:pt x="74" y="39"/>
                  </a:cubicBezTo>
                  <a:cubicBezTo>
                    <a:pt x="74" y="39"/>
                    <a:pt x="79" y="49"/>
                    <a:pt x="82" y="4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7">
              <a:extLst>
                <a:ext uri="{FF2B5EF4-FFF2-40B4-BE49-F238E27FC236}">
                  <a16:creationId xmlns:a16="http://schemas.microsoft.com/office/drawing/2014/main" id="{AD8A05F2-1E5E-470A-8200-67ABF1C5DF50}"/>
                </a:ext>
              </a:extLst>
            </p:cNvPr>
            <p:cNvSpPr>
              <a:spLocks noEditPoints="1"/>
            </p:cNvSpPr>
            <p:nvPr/>
          </p:nvSpPr>
          <p:spPr bwMode="auto">
            <a:xfrm>
              <a:off x="2163" y="3229"/>
              <a:ext cx="297" cy="295"/>
            </a:xfrm>
            <a:custGeom>
              <a:avLst/>
              <a:gdLst>
                <a:gd name="T0" fmla="*/ 108 w 125"/>
                <a:gd name="T1" fmla="*/ 38 h 124"/>
                <a:gd name="T2" fmla="*/ 102 w 125"/>
                <a:gd name="T3" fmla="*/ 51 h 124"/>
                <a:gd name="T4" fmla="*/ 100 w 125"/>
                <a:gd name="T5" fmla="*/ 54 h 124"/>
                <a:gd name="T6" fmla="*/ 125 w 125"/>
                <a:gd name="T7" fmla="*/ 84 h 124"/>
                <a:gd name="T8" fmla="*/ 100 w 125"/>
                <a:gd name="T9" fmla="*/ 115 h 124"/>
                <a:gd name="T10" fmla="*/ 77 w 125"/>
                <a:gd name="T11" fmla="*/ 117 h 124"/>
                <a:gd name="T12" fmla="*/ 48 w 125"/>
                <a:gd name="T13" fmla="*/ 117 h 124"/>
                <a:gd name="T14" fmla="*/ 25 w 125"/>
                <a:gd name="T15" fmla="*/ 115 h 124"/>
                <a:gd name="T16" fmla="*/ 0 w 125"/>
                <a:gd name="T17" fmla="*/ 84 h 124"/>
                <a:gd name="T18" fmla="*/ 25 w 125"/>
                <a:gd name="T19" fmla="*/ 54 h 124"/>
                <a:gd name="T20" fmla="*/ 48 w 125"/>
                <a:gd name="T21" fmla="*/ 52 h 124"/>
                <a:gd name="T22" fmla="*/ 50 w 125"/>
                <a:gd name="T23" fmla="*/ 48 h 124"/>
                <a:gd name="T24" fmla="*/ 32 w 125"/>
                <a:gd name="T25" fmla="*/ 33 h 124"/>
                <a:gd name="T26" fmla="*/ 46 w 125"/>
                <a:gd name="T27" fmla="*/ 37 h 124"/>
                <a:gd name="T28" fmla="*/ 47 w 125"/>
                <a:gd name="T29" fmla="*/ 35 h 124"/>
                <a:gd name="T30" fmla="*/ 45 w 125"/>
                <a:gd name="T31" fmla="*/ 21 h 124"/>
                <a:gd name="T32" fmla="*/ 54 w 125"/>
                <a:gd name="T33" fmla="*/ 21 h 124"/>
                <a:gd name="T34" fmla="*/ 67 w 125"/>
                <a:gd name="T35" fmla="*/ 42 h 124"/>
                <a:gd name="T36" fmla="*/ 70 w 125"/>
                <a:gd name="T37" fmla="*/ 47 h 124"/>
                <a:gd name="T38" fmla="*/ 73 w 125"/>
                <a:gd name="T39" fmla="*/ 38 h 124"/>
                <a:gd name="T40" fmla="*/ 84 w 125"/>
                <a:gd name="T41" fmla="*/ 12 h 124"/>
                <a:gd name="T42" fmla="*/ 86 w 125"/>
                <a:gd name="T43" fmla="*/ 5 h 124"/>
                <a:gd name="T44" fmla="*/ 97 w 125"/>
                <a:gd name="T45" fmla="*/ 10 h 124"/>
                <a:gd name="T46" fmla="*/ 85 w 125"/>
                <a:gd name="T47" fmla="*/ 15 h 124"/>
                <a:gd name="T48" fmla="*/ 84 w 125"/>
                <a:gd name="T49" fmla="*/ 15 h 124"/>
                <a:gd name="T50" fmla="*/ 80 w 125"/>
                <a:gd name="T51" fmla="*/ 18 h 124"/>
                <a:gd name="T52" fmla="*/ 75 w 125"/>
                <a:gd name="T53" fmla="*/ 37 h 124"/>
                <a:gd name="T54" fmla="*/ 104 w 125"/>
                <a:gd name="T55" fmla="*/ 38 h 124"/>
                <a:gd name="T56" fmla="*/ 71 w 125"/>
                <a:gd name="T57" fmla="*/ 47 h 124"/>
                <a:gd name="T58" fmla="*/ 79 w 125"/>
                <a:gd name="T59" fmla="*/ 51 h 124"/>
                <a:gd name="T60" fmla="*/ 71 w 125"/>
                <a:gd name="T61" fmla="*/ 47 h 124"/>
                <a:gd name="T62" fmla="*/ 88 w 125"/>
                <a:gd name="T63" fmla="*/ 48 h 124"/>
                <a:gd name="T64" fmla="*/ 102 w 125"/>
                <a:gd name="T65" fmla="*/ 47 h 124"/>
                <a:gd name="T66" fmla="*/ 76 w 125"/>
                <a:gd name="T67" fmla="*/ 39 h 124"/>
                <a:gd name="T68" fmla="*/ 81 w 125"/>
                <a:gd name="T69" fmla="*/ 49 h 124"/>
                <a:gd name="T70" fmla="*/ 96 w 125"/>
                <a:gd name="T71" fmla="*/ 10 h 124"/>
                <a:gd name="T72" fmla="*/ 85 w 125"/>
                <a:gd name="T73" fmla="*/ 13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5" h="124">
                  <a:moveTo>
                    <a:pt x="107" y="38"/>
                  </a:moveTo>
                  <a:cubicBezTo>
                    <a:pt x="108" y="38"/>
                    <a:pt x="108" y="38"/>
                    <a:pt x="108" y="38"/>
                  </a:cubicBezTo>
                  <a:cubicBezTo>
                    <a:pt x="105" y="40"/>
                    <a:pt x="105" y="40"/>
                    <a:pt x="105" y="40"/>
                  </a:cubicBezTo>
                  <a:cubicBezTo>
                    <a:pt x="104" y="45"/>
                    <a:pt x="105" y="48"/>
                    <a:pt x="102" y="51"/>
                  </a:cubicBezTo>
                  <a:cubicBezTo>
                    <a:pt x="101" y="52"/>
                    <a:pt x="100" y="53"/>
                    <a:pt x="100" y="53"/>
                  </a:cubicBezTo>
                  <a:cubicBezTo>
                    <a:pt x="100" y="54"/>
                    <a:pt x="100" y="54"/>
                    <a:pt x="100" y="54"/>
                  </a:cubicBezTo>
                  <a:cubicBezTo>
                    <a:pt x="102" y="52"/>
                    <a:pt x="105" y="51"/>
                    <a:pt x="108" y="51"/>
                  </a:cubicBezTo>
                  <a:cubicBezTo>
                    <a:pt x="117" y="51"/>
                    <a:pt x="125" y="66"/>
                    <a:pt x="125" y="84"/>
                  </a:cubicBezTo>
                  <a:cubicBezTo>
                    <a:pt x="125" y="103"/>
                    <a:pt x="117" y="119"/>
                    <a:pt x="108" y="119"/>
                  </a:cubicBezTo>
                  <a:cubicBezTo>
                    <a:pt x="105" y="119"/>
                    <a:pt x="102" y="117"/>
                    <a:pt x="100" y="115"/>
                  </a:cubicBezTo>
                  <a:cubicBezTo>
                    <a:pt x="97" y="119"/>
                    <a:pt x="92" y="121"/>
                    <a:pt x="88" y="121"/>
                  </a:cubicBezTo>
                  <a:cubicBezTo>
                    <a:pt x="84" y="121"/>
                    <a:pt x="80" y="120"/>
                    <a:pt x="77" y="117"/>
                  </a:cubicBezTo>
                  <a:cubicBezTo>
                    <a:pt x="73" y="121"/>
                    <a:pt x="68" y="124"/>
                    <a:pt x="62" y="124"/>
                  </a:cubicBezTo>
                  <a:cubicBezTo>
                    <a:pt x="57" y="124"/>
                    <a:pt x="52" y="122"/>
                    <a:pt x="48" y="117"/>
                  </a:cubicBezTo>
                  <a:cubicBezTo>
                    <a:pt x="45" y="120"/>
                    <a:pt x="41" y="121"/>
                    <a:pt x="37" y="121"/>
                  </a:cubicBezTo>
                  <a:cubicBezTo>
                    <a:pt x="33" y="121"/>
                    <a:pt x="28" y="119"/>
                    <a:pt x="25" y="115"/>
                  </a:cubicBezTo>
                  <a:cubicBezTo>
                    <a:pt x="23" y="117"/>
                    <a:pt x="20" y="119"/>
                    <a:pt x="17" y="119"/>
                  </a:cubicBezTo>
                  <a:cubicBezTo>
                    <a:pt x="8" y="119"/>
                    <a:pt x="0" y="103"/>
                    <a:pt x="0" y="84"/>
                  </a:cubicBezTo>
                  <a:cubicBezTo>
                    <a:pt x="0" y="66"/>
                    <a:pt x="8" y="51"/>
                    <a:pt x="17" y="51"/>
                  </a:cubicBezTo>
                  <a:cubicBezTo>
                    <a:pt x="20" y="51"/>
                    <a:pt x="23" y="52"/>
                    <a:pt x="25" y="54"/>
                  </a:cubicBezTo>
                  <a:cubicBezTo>
                    <a:pt x="28" y="50"/>
                    <a:pt x="33" y="48"/>
                    <a:pt x="37" y="48"/>
                  </a:cubicBezTo>
                  <a:cubicBezTo>
                    <a:pt x="41" y="48"/>
                    <a:pt x="45" y="49"/>
                    <a:pt x="48" y="52"/>
                  </a:cubicBezTo>
                  <a:cubicBezTo>
                    <a:pt x="48" y="51"/>
                    <a:pt x="48" y="51"/>
                    <a:pt x="48" y="51"/>
                  </a:cubicBezTo>
                  <a:cubicBezTo>
                    <a:pt x="50" y="48"/>
                    <a:pt x="50" y="48"/>
                    <a:pt x="50" y="48"/>
                  </a:cubicBezTo>
                  <a:cubicBezTo>
                    <a:pt x="53" y="43"/>
                    <a:pt x="56" y="31"/>
                    <a:pt x="54" y="26"/>
                  </a:cubicBezTo>
                  <a:cubicBezTo>
                    <a:pt x="48" y="23"/>
                    <a:pt x="33" y="24"/>
                    <a:pt x="32" y="33"/>
                  </a:cubicBezTo>
                  <a:cubicBezTo>
                    <a:pt x="31" y="37"/>
                    <a:pt x="34" y="41"/>
                    <a:pt x="38" y="42"/>
                  </a:cubicBezTo>
                  <a:cubicBezTo>
                    <a:pt x="43" y="43"/>
                    <a:pt x="45" y="41"/>
                    <a:pt x="46" y="37"/>
                  </a:cubicBezTo>
                  <a:cubicBezTo>
                    <a:pt x="47" y="36"/>
                    <a:pt x="47" y="36"/>
                    <a:pt x="47" y="36"/>
                  </a:cubicBezTo>
                  <a:cubicBezTo>
                    <a:pt x="47" y="36"/>
                    <a:pt x="47" y="36"/>
                    <a:pt x="47" y="35"/>
                  </a:cubicBezTo>
                  <a:cubicBezTo>
                    <a:pt x="47" y="42"/>
                    <a:pt x="41" y="46"/>
                    <a:pt x="35" y="43"/>
                  </a:cubicBezTo>
                  <a:cubicBezTo>
                    <a:pt x="27" y="39"/>
                    <a:pt x="26" y="25"/>
                    <a:pt x="45" y="21"/>
                  </a:cubicBezTo>
                  <a:cubicBezTo>
                    <a:pt x="47" y="21"/>
                    <a:pt x="48" y="21"/>
                    <a:pt x="50" y="21"/>
                  </a:cubicBezTo>
                  <a:cubicBezTo>
                    <a:pt x="54" y="21"/>
                    <a:pt x="52" y="22"/>
                    <a:pt x="54" y="21"/>
                  </a:cubicBezTo>
                  <a:cubicBezTo>
                    <a:pt x="57" y="19"/>
                    <a:pt x="57" y="19"/>
                    <a:pt x="62" y="20"/>
                  </a:cubicBezTo>
                  <a:cubicBezTo>
                    <a:pt x="62" y="27"/>
                    <a:pt x="64" y="35"/>
                    <a:pt x="67" y="42"/>
                  </a:cubicBezTo>
                  <a:cubicBezTo>
                    <a:pt x="69" y="46"/>
                    <a:pt x="69" y="46"/>
                    <a:pt x="69" y="46"/>
                  </a:cubicBezTo>
                  <a:cubicBezTo>
                    <a:pt x="69" y="46"/>
                    <a:pt x="70" y="47"/>
                    <a:pt x="70" y="47"/>
                  </a:cubicBezTo>
                  <a:cubicBezTo>
                    <a:pt x="71" y="45"/>
                    <a:pt x="71" y="44"/>
                    <a:pt x="71" y="43"/>
                  </a:cubicBezTo>
                  <a:cubicBezTo>
                    <a:pt x="72" y="41"/>
                    <a:pt x="73" y="40"/>
                    <a:pt x="73" y="38"/>
                  </a:cubicBezTo>
                  <a:cubicBezTo>
                    <a:pt x="73" y="34"/>
                    <a:pt x="72" y="32"/>
                    <a:pt x="73" y="27"/>
                  </a:cubicBezTo>
                  <a:cubicBezTo>
                    <a:pt x="74" y="21"/>
                    <a:pt x="80" y="15"/>
                    <a:pt x="84" y="12"/>
                  </a:cubicBezTo>
                  <a:cubicBezTo>
                    <a:pt x="84" y="7"/>
                    <a:pt x="86" y="1"/>
                    <a:pt x="90" y="0"/>
                  </a:cubicBezTo>
                  <a:cubicBezTo>
                    <a:pt x="88" y="2"/>
                    <a:pt x="88" y="2"/>
                    <a:pt x="86" y="5"/>
                  </a:cubicBezTo>
                  <a:cubicBezTo>
                    <a:pt x="85" y="7"/>
                    <a:pt x="84" y="9"/>
                    <a:pt x="84" y="12"/>
                  </a:cubicBezTo>
                  <a:cubicBezTo>
                    <a:pt x="86" y="12"/>
                    <a:pt x="91" y="8"/>
                    <a:pt x="97" y="10"/>
                  </a:cubicBezTo>
                  <a:cubicBezTo>
                    <a:pt x="107" y="12"/>
                    <a:pt x="104" y="26"/>
                    <a:pt x="92" y="22"/>
                  </a:cubicBezTo>
                  <a:cubicBezTo>
                    <a:pt x="88" y="20"/>
                    <a:pt x="86" y="19"/>
                    <a:pt x="85" y="15"/>
                  </a:cubicBezTo>
                  <a:cubicBezTo>
                    <a:pt x="85" y="15"/>
                    <a:pt x="84" y="15"/>
                    <a:pt x="84" y="15"/>
                  </a:cubicBezTo>
                  <a:cubicBezTo>
                    <a:pt x="84" y="15"/>
                    <a:pt x="84" y="15"/>
                    <a:pt x="84" y="15"/>
                  </a:cubicBezTo>
                  <a:cubicBezTo>
                    <a:pt x="84" y="14"/>
                    <a:pt x="84" y="14"/>
                    <a:pt x="84" y="14"/>
                  </a:cubicBezTo>
                  <a:cubicBezTo>
                    <a:pt x="82" y="15"/>
                    <a:pt x="80" y="17"/>
                    <a:pt x="80" y="18"/>
                  </a:cubicBezTo>
                  <a:cubicBezTo>
                    <a:pt x="75" y="22"/>
                    <a:pt x="73" y="29"/>
                    <a:pt x="74" y="35"/>
                  </a:cubicBezTo>
                  <a:cubicBezTo>
                    <a:pt x="75" y="37"/>
                    <a:pt x="75" y="37"/>
                    <a:pt x="75" y="37"/>
                  </a:cubicBezTo>
                  <a:cubicBezTo>
                    <a:pt x="78" y="36"/>
                    <a:pt x="82" y="31"/>
                    <a:pt x="90" y="31"/>
                  </a:cubicBezTo>
                  <a:cubicBezTo>
                    <a:pt x="97" y="30"/>
                    <a:pt x="101" y="33"/>
                    <a:pt x="104" y="38"/>
                  </a:cubicBezTo>
                  <a:lnTo>
                    <a:pt x="107" y="38"/>
                  </a:lnTo>
                  <a:close/>
                  <a:moveTo>
                    <a:pt x="71" y="47"/>
                  </a:moveTo>
                  <a:cubicBezTo>
                    <a:pt x="73" y="49"/>
                    <a:pt x="75" y="50"/>
                    <a:pt x="77" y="52"/>
                  </a:cubicBezTo>
                  <a:cubicBezTo>
                    <a:pt x="78" y="51"/>
                    <a:pt x="78" y="51"/>
                    <a:pt x="79" y="51"/>
                  </a:cubicBezTo>
                  <a:cubicBezTo>
                    <a:pt x="77" y="47"/>
                    <a:pt x="74" y="43"/>
                    <a:pt x="74" y="42"/>
                  </a:cubicBezTo>
                  <a:cubicBezTo>
                    <a:pt x="73" y="43"/>
                    <a:pt x="72" y="45"/>
                    <a:pt x="71" y="47"/>
                  </a:cubicBezTo>
                  <a:close/>
                  <a:moveTo>
                    <a:pt x="81" y="49"/>
                  </a:moveTo>
                  <a:cubicBezTo>
                    <a:pt x="83" y="48"/>
                    <a:pt x="85" y="48"/>
                    <a:pt x="88" y="48"/>
                  </a:cubicBezTo>
                  <a:cubicBezTo>
                    <a:pt x="92" y="48"/>
                    <a:pt x="95" y="49"/>
                    <a:pt x="98" y="52"/>
                  </a:cubicBezTo>
                  <a:cubicBezTo>
                    <a:pt x="100" y="51"/>
                    <a:pt x="101" y="49"/>
                    <a:pt x="102" y="47"/>
                  </a:cubicBezTo>
                  <a:cubicBezTo>
                    <a:pt x="105" y="42"/>
                    <a:pt x="102" y="35"/>
                    <a:pt x="94" y="33"/>
                  </a:cubicBezTo>
                  <a:cubicBezTo>
                    <a:pt x="88" y="31"/>
                    <a:pt x="80" y="35"/>
                    <a:pt x="76" y="39"/>
                  </a:cubicBezTo>
                  <a:cubicBezTo>
                    <a:pt x="74" y="41"/>
                    <a:pt x="77" y="45"/>
                    <a:pt x="78" y="47"/>
                  </a:cubicBezTo>
                  <a:cubicBezTo>
                    <a:pt x="79" y="48"/>
                    <a:pt x="80" y="49"/>
                    <a:pt x="81" y="49"/>
                  </a:cubicBezTo>
                  <a:close/>
                  <a:moveTo>
                    <a:pt x="85" y="13"/>
                  </a:moveTo>
                  <a:cubicBezTo>
                    <a:pt x="88" y="12"/>
                    <a:pt x="92" y="10"/>
                    <a:pt x="96" y="10"/>
                  </a:cubicBezTo>
                  <a:cubicBezTo>
                    <a:pt x="100" y="11"/>
                    <a:pt x="103" y="14"/>
                    <a:pt x="101" y="19"/>
                  </a:cubicBezTo>
                  <a:cubicBezTo>
                    <a:pt x="100" y="23"/>
                    <a:pt x="85" y="22"/>
                    <a:pt x="85"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8">
              <a:extLst>
                <a:ext uri="{FF2B5EF4-FFF2-40B4-BE49-F238E27FC236}">
                  <a16:creationId xmlns:a16="http://schemas.microsoft.com/office/drawing/2014/main" id="{356753CB-0943-4341-B2EB-B7E4F16C4266}"/>
                </a:ext>
              </a:extLst>
            </p:cNvPr>
            <p:cNvSpPr>
              <a:spLocks noEditPoints="1"/>
            </p:cNvSpPr>
            <p:nvPr/>
          </p:nvSpPr>
          <p:spPr bwMode="auto">
            <a:xfrm>
              <a:off x="1930" y="3176"/>
              <a:ext cx="283" cy="403"/>
            </a:xfrm>
            <a:custGeom>
              <a:avLst/>
              <a:gdLst>
                <a:gd name="T0" fmla="*/ 103 w 119"/>
                <a:gd name="T1" fmla="*/ 37 h 169"/>
                <a:gd name="T2" fmla="*/ 97 w 119"/>
                <a:gd name="T3" fmla="*/ 49 h 169"/>
                <a:gd name="T4" fmla="*/ 95 w 119"/>
                <a:gd name="T5" fmla="*/ 60 h 169"/>
                <a:gd name="T6" fmla="*/ 119 w 119"/>
                <a:gd name="T7" fmla="*/ 108 h 169"/>
                <a:gd name="T8" fmla="*/ 95 w 119"/>
                <a:gd name="T9" fmla="*/ 156 h 169"/>
                <a:gd name="T10" fmla="*/ 73 w 119"/>
                <a:gd name="T11" fmla="*/ 158 h 169"/>
                <a:gd name="T12" fmla="*/ 45 w 119"/>
                <a:gd name="T13" fmla="*/ 158 h 169"/>
                <a:gd name="T14" fmla="*/ 23 w 119"/>
                <a:gd name="T15" fmla="*/ 155 h 169"/>
                <a:gd name="T16" fmla="*/ 0 w 119"/>
                <a:gd name="T17" fmla="*/ 108 h 169"/>
                <a:gd name="T18" fmla="*/ 23 w 119"/>
                <a:gd name="T19" fmla="*/ 60 h 169"/>
                <a:gd name="T20" fmla="*/ 38 w 119"/>
                <a:gd name="T21" fmla="*/ 52 h 169"/>
                <a:gd name="T22" fmla="*/ 44 w 119"/>
                <a:gd name="T23" fmla="*/ 51 h 169"/>
                <a:gd name="T24" fmla="*/ 51 w 119"/>
                <a:gd name="T25" fmla="*/ 25 h 169"/>
                <a:gd name="T26" fmla="*/ 36 w 119"/>
                <a:gd name="T27" fmla="*/ 41 h 169"/>
                <a:gd name="T28" fmla="*/ 44 w 119"/>
                <a:gd name="T29" fmla="*/ 34 h 169"/>
                <a:gd name="T30" fmla="*/ 33 w 119"/>
                <a:gd name="T31" fmla="*/ 41 h 169"/>
                <a:gd name="T32" fmla="*/ 47 w 119"/>
                <a:gd name="T33" fmla="*/ 20 h 169"/>
                <a:gd name="T34" fmla="*/ 59 w 119"/>
                <a:gd name="T35" fmla="*/ 19 h 169"/>
                <a:gd name="T36" fmla="*/ 65 w 119"/>
                <a:gd name="T37" fmla="*/ 44 h 169"/>
                <a:gd name="T38" fmla="*/ 68 w 119"/>
                <a:gd name="T39" fmla="*/ 41 h 169"/>
                <a:gd name="T40" fmla="*/ 69 w 119"/>
                <a:gd name="T41" fmla="*/ 26 h 169"/>
                <a:gd name="T42" fmla="*/ 86 w 119"/>
                <a:gd name="T43" fmla="*/ 0 h 169"/>
                <a:gd name="T44" fmla="*/ 80 w 119"/>
                <a:gd name="T45" fmla="*/ 11 h 169"/>
                <a:gd name="T46" fmla="*/ 87 w 119"/>
                <a:gd name="T47" fmla="*/ 21 h 169"/>
                <a:gd name="T48" fmla="*/ 80 w 119"/>
                <a:gd name="T49" fmla="*/ 14 h 169"/>
                <a:gd name="T50" fmla="*/ 80 w 119"/>
                <a:gd name="T51" fmla="*/ 13 h 169"/>
                <a:gd name="T52" fmla="*/ 70 w 119"/>
                <a:gd name="T53" fmla="*/ 34 h 169"/>
                <a:gd name="T54" fmla="*/ 85 w 119"/>
                <a:gd name="T55" fmla="*/ 30 h 169"/>
                <a:gd name="T56" fmla="*/ 102 w 119"/>
                <a:gd name="T57" fmla="*/ 37 h 169"/>
                <a:gd name="T58" fmla="*/ 83 w 119"/>
                <a:gd name="T59" fmla="*/ 51 h 169"/>
                <a:gd name="T60" fmla="*/ 91 w 119"/>
                <a:gd name="T61" fmla="*/ 51 h 169"/>
                <a:gd name="T62" fmla="*/ 90 w 119"/>
                <a:gd name="T63" fmla="*/ 32 h 169"/>
                <a:gd name="T64" fmla="*/ 74 w 119"/>
                <a:gd name="T65" fmla="*/ 45 h 169"/>
                <a:gd name="T66" fmla="*/ 81 w 119"/>
                <a:gd name="T67" fmla="*/ 13 h 169"/>
                <a:gd name="T68" fmla="*/ 97 w 119"/>
                <a:gd name="T69" fmla="*/ 18 h 169"/>
                <a:gd name="T70" fmla="*/ 78 w 119"/>
                <a:gd name="T71" fmla="*/ 51 h 169"/>
                <a:gd name="T72" fmla="*/ 67 w 119"/>
                <a:gd name="T73" fmla="*/ 48 h 169"/>
                <a:gd name="T74" fmla="*/ 78 w 119"/>
                <a:gd name="T75" fmla="*/ 51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9" h="169">
                  <a:moveTo>
                    <a:pt x="102" y="37"/>
                  </a:moveTo>
                  <a:cubicBezTo>
                    <a:pt x="103" y="37"/>
                    <a:pt x="103" y="37"/>
                    <a:pt x="103" y="37"/>
                  </a:cubicBezTo>
                  <a:cubicBezTo>
                    <a:pt x="100" y="39"/>
                    <a:pt x="100" y="39"/>
                    <a:pt x="100" y="39"/>
                  </a:cubicBezTo>
                  <a:cubicBezTo>
                    <a:pt x="100" y="43"/>
                    <a:pt x="100" y="46"/>
                    <a:pt x="97" y="49"/>
                  </a:cubicBezTo>
                  <a:cubicBezTo>
                    <a:pt x="95" y="52"/>
                    <a:pt x="92" y="52"/>
                    <a:pt x="89" y="53"/>
                  </a:cubicBezTo>
                  <a:cubicBezTo>
                    <a:pt x="91" y="54"/>
                    <a:pt x="93" y="57"/>
                    <a:pt x="95" y="60"/>
                  </a:cubicBezTo>
                  <a:cubicBezTo>
                    <a:pt x="98" y="57"/>
                    <a:pt x="100" y="55"/>
                    <a:pt x="102" y="55"/>
                  </a:cubicBezTo>
                  <a:cubicBezTo>
                    <a:pt x="112" y="55"/>
                    <a:pt x="119" y="79"/>
                    <a:pt x="119" y="108"/>
                  </a:cubicBezTo>
                  <a:cubicBezTo>
                    <a:pt x="119" y="137"/>
                    <a:pt x="112" y="160"/>
                    <a:pt x="102" y="160"/>
                  </a:cubicBezTo>
                  <a:cubicBezTo>
                    <a:pt x="100" y="160"/>
                    <a:pt x="98" y="158"/>
                    <a:pt x="95" y="156"/>
                  </a:cubicBezTo>
                  <a:cubicBezTo>
                    <a:pt x="92" y="161"/>
                    <a:pt x="88" y="164"/>
                    <a:pt x="83" y="164"/>
                  </a:cubicBezTo>
                  <a:cubicBezTo>
                    <a:pt x="80" y="164"/>
                    <a:pt x="76" y="162"/>
                    <a:pt x="73" y="158"/>
                  </a:cubicBezTo>
                  <a:cubicBezTo>
                    <a:pt x="69" y="165"/>
                    <a:pt x="64" y="169"/>
                    <a:pt x="59" y="169"/>
                  </a:cubicBezTo>
                  <a:cubicBezTo>
                    <a:pt x="54" y="169"/>
                    <a:pt x="49" y="165"/>
                    <a:pt x="45" y="158"/>
                  </a:cubicBezTo>
                  <a:cubicBezTo>
                    <a:pt x="42" y="162"/>
                    <a:pt x="39" y="164"/>
                    <a:pt x="35" y="164"/>
                  </a:cubicBezTo>
                  <a:cubicBezTo>
                    <a:pt x="31" y="164"/>
                    <a:pt x="26" y="161"/>
                    <a:pt x="23" y="155"/>
                  </a:cubicBezTo>
                  <a:cubicBezTo>
                    <a:pt x="21" y="158"/>
                    <a:pt x="19" y="160"/>
                    <a:pt x="16" y="160"/>
                  </a:cubicBezTo>
                  <a:cubicBezTo>
                    <a:pt x="7" y="160"/>
                    <a:pt x="0" y="137"/>
                    <a:pt x="0" y="108"/>
                  </a:cubicBezTo>
                  <a:cubicBezTo>
                    <a:pt x="0" y="79"/>
                    <a:pt x="7" y="55"/>
                    <a:pt x="16" y="55"/>
                  </a:cubicBezTo>
                  <a:cubicBezTo>
                    <a:pt x="19" y="55"/>
                    <a:pt x="21" y="57"/>
                    <a:pt x="23" y="60"/>
                  </a:cubicBezTo>
                  <a:cubicBezTo>
                    <a:pt x="26" y="54"/>
                    <a:pt x="31" y="51"/>
                    <a:pt x="35" y="51"/>
                  </a:cubicBezTo>
                  <a:cubicBezTo>
                    <a:pt x="36" y="51"/>
                    <a:pt x="37" y="51"/>
                    <a:pt x="38" y="52"/>
                  </a:cubicBezTo>
                  <a:cubicBezTo>
                    <a:pt x="40" y="51"/>
                    <a:pt x="41" y="51"/>
                    <a:pt x="44" y="51"/>
                  </a:cubicBezTo>
                  <a:cubicBezTo>
                    <a:pt x="44" y="51"/>
                    <a:pt x="44" y="51"/>
                    <a:pt x="44" y="51"/>
                  </a:cubicBezTo>
                  <a:cubicBezTo>
                    <a:pt x="47" y="46"/>
                    <a:pt x="47" y="46"/>
                    <a:pt x="47" y="46"/>
                  </a:cubicBezTo>
                  <a:cubicBezTo>
                    <a:pt x="50" y="41"/>
                    <a:pt x="53" y="29"/>
                    <a:pt x="51" y="25"/>
                  </a:cubicBezTo>
                  <a:cubicBezTo>
                    <a:pt x="45" y="23"/>
                    <a:pt x="31" y="23"/>
                    <a:pt x="30" y="31"/>
                  </a:cubicBezTo>
                  <a:cubicBezTo>
                    <a:pt x="29" y="35"/>
                    <a:pt x="32" y="40"/>
                    <a:pt x="36" y="41"/>
                  </a:cubicBezTo>
                  <a:cubicBezTo>
                    <a:pt x="41" y="41"/>
                    <a:pt x="42" y="39"/>
                    <a:pt x="44" y="35"/>
                  </a:cubicBezTo>
                  <a:cubicBezTo>
                    <a:pt x="44" y="34"/>
                    <a:pt x="44" y="34"/>
                    <a:pt x="44" y="34"/>
                  </a:cubicBezTo>
                  <a:cubicBezTo>
                    <a:pt x="44" y="34"/>
                    <a:pt x="44" y="34"/>
                    <a:pt x="44" y="34"/>
                  </a:cubicBezTo>
                  <a:cubicBezTo>
                    <a:pt x="45" y="41"/>
                    <a:pt x="39" y="44"/>
                    <a:pt x="33" y="41"/>
                  </a:cubicBezTo>
                  <a:cubicBezTo>
                    <a:pt x="25" y="37"/>
                    <a:pt x="24" y="24"/>
                    <a:pt x="42" y="21"/>
                  </a:cubicBezTo>
                  <a:cubicBezTo>
                    <a:pt x="44" y="20"/>
                    <a:pt x="45" y="20"/>
                    <a:pt x="47" y="20"/>
                  </a:cubicBezTo>
                  <a:cubicBezTo>
                    <a:pt x="51" y="20"/>
                    <a:pt x="49" y="21"/>
                    <a:pt x="51" y="20"/>
                  </a:cubicBezTo>
                  <a:cubicBezTo>
                    <a:pt x="54" y="18"/>
                    <a:pt x="54" y="18"/>
                    <a:pt x="59" y="19"/>
                  </a:cubicBezTo>
                  <a:cubicBezTo>
                    <a:pt x="59" y="26"/>
                    <a:pt x="61" y="34"/>
                    <a:pt x="63" y="40"/>
                  </a:cubicBezTo>
                  <a:cubicBezTo>
                    <a:pt x="65" y="44"/>
                    <a:pt x="65" y="44"/>
                    <a:pt x="65" y="44"/>
                  </a:cubicBezTo>
                  <a:cubicBezTo>
                    <a:pt x="66" y="46"/>
                    <a:pt x="65" y="45"/>
                    <a:pt x="66" y="46"/>
                  </a:cubicBezTo>
                  <a:cubicBezTo>
                    <a:pt x="67" y="44"/>
                    <a:pt x="67" y="43"/>
                    <a:pt x="68" y="41"/>
                  </a:cubicBezTo>
                  <a:cubicBezTo>
                    <a:pt x="68" y="40"/>
                    <a:pt x="69" y="39"/>
                    <a:pt x="69" y="37"/>
                  </a:cubicBezTo>
                  <a:cubicBezTo>
                    <a:pt x="69" y="33"/>
                    <a:pt x="68" y="31"/>
                    <a:pt x="69" y="26"/>
                  </a:cubicBezTo>
                  <a:cubicBezTo>
                    <a:pt x="70" y="21"/>
                    <a:pt x="76" y="14"/>
                    <a:pt x="80" y="12"/>
                  </a:cubicBezTo>
                  <a:cubicBezTo>
                    <a:pt x="80" y="7"/>
                    <a:pt x="82" y="1"/>
                    <a:pt x="86" y="0"/>
                  </a:cubicBezTo>
                  <a:cubicBezTo>
                    <a:pt x="84" y="2"/>
                    <a:pt x="83" y="2"/>
                    <a:pt x="82" y="4"/>
                  </a:cubicBezTo>
                  <a:cubicBezTo>
                    <a:pt x="81" y="6"/>
                    <a:pt x="80" y="9"/>
                    <a:pt x="80" y="11"/>
                  </a:cubicBezTo>
                  <a:cubicBezTo>
                    <a:pt x="82" y="11"/>
                    <a:pt x="87" y="8"/>
                    <a:pt x="92" y="9"/>
                  </a:cubicBezTo>
                  <a:cubicBezTo>
                    <a:pt x="102" y="11"/>
                    <a:pt x="99" y="25"/>
                    <a:pt x="87" y="21"/>
                  </a:cubicBezTo>
                  <a:cubicBezTo>
                    <a:pt x="83" y="19"/>
                    <a:pt x="82" y="18"/>
                    <a:pt x="80" y="15"/>
                  </a:cubicBezTo>
                  <a:cubicBezTo>
                    <a:pt x="80" y="15"/>
                    <a:pt x="80" y="14"/>
                    <a:pt x="80" y="14"/>
                  </a:cubicBezTo>
                  <a:cubicBezTo>
                    <a:pt x="80" y="14"/>
                    <a:pt x="80" y="14"/>
                    <a:pt x="80" y="14"/>
                  </a:cubicBezTo>
                  <a:cubicBezTo>
                    <a:pt x="80" y="13"/>
                    <a:pt x="80" y="13"/>
                    <a:pt x="80" y="13"/>
                  </a:cubicBezTo>
                  <a:cubicBezTo>
                    <a:pt x="78" y="14"/>
                    <a:pt x="76" y="16"/>
                    <a:pt x="75" y="17"/>
                  </a:cubicBezTo>
                  <a:cubicBezTo>
                    <a:pt x="72" y="21"/>
                    <a:pt x="69" y="28"/>
                    <a:pt x="70" y="34"/>
                  </a:cubicBezTo>
                  <a:cubicBezTo>
                    <a:pt x="71" y="36"/>
                    <a:pt x="71" y="36"/>
                    <a:pt x="71" y="36"/>
                  </a:cubicBezTo>
                  <a:cubicBezTo>
                    <a:pt x="74" y="34"/>
                    <a:pt x="78" y="30"/>
                    <a:pt x="85" y="30"/>
                  </a:cubicBezTo>
                  <a:cubicBezTo>
                    <a:pt x="92" y="29"/>
                    <a:pt x="96" y="32"/>
                    <a:pt x="99" y="37"/>
                  </a:cubicBezTo>
                  <a:lnTo>
                    <a:pt x="102" y="37"/>
                  </a:lnTo>
                  <a:close/>
                  <a:moveTo>
                    <a:pt x="82" y="51"/>
                  </a:moveTo>
                  <a:cubicBezTo>
                    <a:pt x="83" y="51"/>
                    <a:pt x="83" y="51"/>
                    <a:pt x="83" y="51"/>
                  </a:cubicBezTo>
                  <a:cubicBezTo>
                    <a:pt x="85" y="51"/>
                    <a:pt x="85" y="51"/>
                    <a:pt x="87" y="52"/>
                  </a:cubicBezTo>
                  <a:cubicBezTo>
                    <a:pt x="88" y="52"/>
                    <a:pt x="89" y="51"/>
                    <a:pt x="91" y="51"/>
                  </a:cubicBezTo>
                  <a:cubicBezTo>
                    <a:pt x="94" y="50"/>
                    <a:pt x="96" y="48"/>
                    <a:pt x="97" y="45"/>
                  </a:cubicBezTo>
                  <a:cubicBezTo>
                    <a:pt x="100" y="40"/>
                    <a:pt x="97" y="34"/>
                    <a:pt x="90" y="32"/>
                  </a:cubicBezTo>
                  <a:cubicBezTo>
                    <a:pt x="84" y="30"/>
                    <a:pt x="76" y="34"/>
                    <a:pt x="72" y="37"/>
                  </a:cubicBezTo>
                  <a:cubicBezTo>
                    <a:pt x="71" y="39"/>
                    <a:pt x="73" y="43"/>
                    <a:pt x="74" y="45"/>
                  </a:cubicBezTo>
                  <a:cubicBezTo>
                    <a:pt x="76" y="48"/>
                    <a:pt x="79" y="50"/>
                    <a:pt x="82" y="51"/>
                  </a:cubicBezTo>
                  <a:close/>
                  <a:moveTo>
                    <a:pt x="81" y="13"/>
                  </a:moveTo>
                  <a:cubicBezTo>
                    <a:pt x="84" y="11"/>
                    <a:pt x="87" y="10"/>
                    <a:pt x="91" y="10"/>
                  </a:cubicBezTo>
                  <a:cubicBezTo>
                    <a:pt x="95" y="11"/>
                    <a:pt x="98" y="13"/>
                    <a:pt x="97" y="18"/>
                  </a:cubicBezTo>
                  <a:cubicBezTo>
                    <a:pt x="95" y="23"/>
                    <a:pt x="81" y="21"/>
                    <a:pt x="81" y="13"/>
                  </a:cubicBezTo>
                  <a:close/>
                  <a:moveTo>
                    <a:pt x="78" y="51"/>
                  </a:moveTo>
                  <a:cubicBezTo>
                    <a:pt x="75" y="51"/>
                    <a:pt x="77" y="50"/>
                    <a:pt x="69" y="51"/>
                  </a:cubicBezTo>
                  <a:cubicBezTo>
                    <a:pt x="69" y="50"/>
                    <a:pt x="67" y="48"/>
                    <a:pt x="67" y="48"/>
                  </a:cubicBezTo>
                  <a:cubicBezTo>
                    <a:pt x="67" y="47"/>
                    <a:pt x="69" y="41"/>
                    <a:pt x="70" y="41"/>
                  </a:cubicBezTo>
                  <a:cubicBezTo>
                    <a:pt x="71" y="41"/>
                    <a:pt x="75" y="51"/>
                    <a:pt x="78" y="5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9">
              <a:extLst>
                <a:ext uri="{FF2B5EF4-FFF2-40B4-BE49-F238E27FC236}">
                  <a16:creationId xmlns:a16="http://schemas.microsoft.com/office/drawing/2014/main" id="{1AED8EBD-6CF4-4163-BB05-D09F61E115BF}"/>
                </a:ext>
              </a:extLst>
            </p:cNvPr>
            <p:cNvSpPr>
              <a:spLocks/>
            </p:cNvSpPr>
            <p:nvPr/>
          </p:nvSpPr>
          <p:spPr bwMode="auto">
            <a:xfrm>
              <a:off x="3203" y="3655"/>
              <a:ext cx="43" cy="86"/>
            </a:xfrm>
            <a:custGeom>
              <a:avLst/>
              <a:gdLst>
                <a:gd name="T0" fmla="*/ 13 w 18"/>
                <a:gd name="T1" fmla="*/ 13 h 36"/>
                <a:gd name="T2" fmla="*/ 14 w 18"/>
                <a:gd name="T3" fmla="*/ 10 h 36"/>
                <a:gd name="T4" fmla="*/ 15 w 18"/>
                <a:gd name="T5" fmla="*/ 8 h 36"/>
                <a:gd name="T6" fmla="*/ 16 w 18"/>
                <a:gd name="T7" fmla="*/ 5 h 36"/>
                <a:gd name="T8" fmla="*/ 18 w 18"/>
                <a:gd name="T9" fmla="*/ 1 h 36"/>
                <a:gd name="T10" fmla="*/ 18 w 18"/>
                <a:gd name="T11" fmla="*/ 0 h 36"/>
                <a:gd name="T12" fmla="*/ 17 w 18"/>
                <a:gd name="T13" fmla="*/ 1 h 36"/>
                <a:gd name="T14" fmla="*/ 14 w 18"/>
                <a:gd name="T15" fmla="*/ 5 h 36"/>
                <a:gd name="T16" fmla="*/ 12 w 18"/>
                <a:gd name="T17" fmla="*/ 8 h 36"/>
                <a:gd name="T18" fmla="*/ 10 w 18"/>
                <a:gd name="T19" fmla="*/ 11 h 36"/>
                <a:gd name="T20" fmla="*/ 8 w 18"/>
                <a:gd name="T21" fmla="*/ 14 h 36"/>
                <a:gd name="T22" fmla="*/ 6 w 18"/>
                <a:gd name="T23" fmla="*/ 17 h 36"/>
                <a:gd name="T24" fmla="*/ 4 w 18"/>
                <a:gd name="T25" fmla="*/ 21 h 36"/>
                <a:gd name="T26" fmla="*/ 4 w 18"/>
                <a:gd name="T27" fmla="*/ 21 h 36"/>
                <a:gd name="T28" fmla="*/ 4 w 18"/>
                <a:gd name="T29" fmla="*/ 22 h 36"/>
                <a:gd name="T30" fmla="*/ 3 w 18"/>
                <a:gd name="T31" fmla="*/ 24 h 36"/>
                <a:gd name="T32" fmla="*/ 2 w 18"/>
                <a:gd name="T33" fmla="*/ 27 h 36"/>
                <a:gd name="T34" fmla="*/ 1 w 18"/>
                <a:gd name="T35" fmla="*/ 30 h 36"/>
                <a:gd name="T36" fmla="*/ 0 w 18"/>
                <a:gd name="T37" fmla="*/ 32 h 36"/>
                <a:gd name="T38" fmla="*/ 0 w 18"/>
                <a:gd name="T39" fmla="*/ 34 h 36"/>
                <a:gd name="T40" fmla="*/ 0 w 18"/>
                <a:gd name="T41" fmla="*/ 36 h 36"/>
                <a:gd name="T42" fmla="*/ 12 w 18"/>
                <a:gd name="T43" fmla="*/ 31 h 36"/>
                <a:gd name="T44" fmla="*/ 12 w 18"/>
                <a:gd name="T45" fmla="*/ 30 h 36"/>
                <a:gd name="T46" fmla="*/ 12 w 18"/>
                <a:gd name="T47" fmla="*/ 28 h 36"/>
                <a:gd name="T48" fmla="*/ 12 w 18"/>
                <a:gd name="T49" fmla="*/ 27 h 36"/>
                <a:gd name="T50" fmla="*/ 11 w 18"/>
                <a:gd name="T51" fmla="*/ 25 h 36"/>
                <a:gd name="T52" fmla="*/ 11 w 18"/>
                <a:gd name="T53" fmla="*/ 22 h 36"/>
                <a:gd name="T54" fmla="*/ 12 w 18"/>
                <a:gd name="T55" fmla="*/ 21 h 36"/>
                <a:gd name="T56" fmla="*/ 12 w 18"/>
                <a:gd name="T57" fmla="*/ 20 h 36"/>
                <a:gd name="T58" fmla="*/ 12 w 18"/>
                <a:gd name="T59" fmla="*/ 19 h 36"/>
                <a:gd name="T60" fmla="*/ 12 w 18"/>
                <a:gd name="T61" fmla="*/ 16 h 36"/>
                <a:gd name="T62" fmla="*/ 13 w 18"/>
                <a:gd name="T63" fmla="*/ 1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 h="36">
                  <a:moveTo>
                    <a:pt x="13" y="13"/>
                  </a:moveTo>
                  <a:cubicBezTo>
                    <a:pt x="13" y="12"/>
                    <a:pt x="14" y="11"/>
                    <a:pt x="14" y="10"/>
                  </a:cubicBezTo>
                  <a:cubicBezTo>
                    <a:pt x="14" y="9"/>
                    <a:pt x="15" y="9"/>
                    <a:pt x="15" y="8"/>
                  </a:cubicBezTo>
                  <a:cubicBezTo>
                    <a:pt x="15" y="7"/>
                    <a:pt x="16" y="6"/>
                    <a:pt x="16" y="5"/>
                  </a:cubicBezTo>
                  <a:cubicBezTo>
                    <a:pt x="17" y="4"/>
                    <a:pt x="17" y="2"/>
                    <a:pt x="18" y="1"/>
                  </a:cubicBezTo>
                  <a:cubicBezTo>
                    <a:pt x="18" y="0"/>
                    <a:pt x="18" y="0"/>
                    <a:pt x="18" y="0"/>
                  </a:cubicBezTo>
                  <a:cubicBezTo>
                    <a:pt x="18" y="0"/>
                    <a:pt x="18" y="0"/>
                    <a:pt x="17" y="1"/>
                  </a:cubicBezTo>
                  <a:cubicBezTo>
                    <a:pt x="17" y="2"/>
                    <a:pt x="15" y="4"/>
                    <a:pt x="14" y="5"/>
                  </a:cubicBezTo>
                  <a:cubicBezTo>
                    <a:pt x="14" y="6"/>
                    <a:pt x="13" y="7"/>
                    <a:pt x="12" y="8"/>
                  </a:cubicBezTo>
                  <a:cubicBezTo>
                    <a:pt x="12" y="9"/>
                    <a:pt x="11" y="10"/>
                    <a:pt x="10" y="11"/>
                  </a:cubicBezTo>
                  <a:cubicBezTo>
                    <a:pt x="10" y="12"/>
                    <a:pt x="9" y="13"/>
                    <a:pt x="8" y="14"/>
                  </a:cubicBezTo>
                  <a:cubicBezTo>
                    <a:pt x="8" y="15"/>
                    <a:pt x="7" y="16"/>
                    <a:pt x="6" y="17"/>
                  </a:cubicBezTo>
                  <a:cubicBezTo>
                    <a:pt x="6" y="18"/>
                    <a:pt x="5" y="19"/>
                    <a:pt x="4" y="21"/>
                  </a:cubicBezTo>
                  <a:cubicBezTo>
                    <a:pt x="4" y="21"/>
                    <a:pt x="4" y="21"/>
                    <a:pt x="4" y="21"/>
                  </a:cubicBezTo>
                  <a:cubicBezTo>
                    <a:pt x="4" y="22"/>
                    <a:pt x="4" y="22"/>
                    <a:pt x="4" y="22"/>
                  </a:cubicBezTo>
                  <a:cubicBezTo>
                    <a:pt x="3" y="23"/>
                    <a:pt x="3" y="23"/>
                    <a:pt x="3" y="24"/>
                  </a:cubicBezTo>
                  <a:cubicBezTo>
                    <a:pt x="2" y="25"/>
                    <a:pt x="2" y="26"/>
                    <a:pt x="2" y="27"/>
                  </a:cubicBezTo>
                  <a:cubicBezTo>
                    <a:pt x="1" y="28"/>
                    <a:pt x="1" y="29"/>
                    <a:pt x="1" y="30"/>
                  </a:cubicBezTo>
                  <a:cubicBezTo>
                    <a:pt x="0" y="31"/>
                    <a:pt x="0" y="32"/>
                    <a:pt x="0" y="32"/>
                  </a:cubicBezTo>
                  <a:cubicBezTo>
                    <a:pt x="0" y="33"/>
                    <a:pt x="0" y="34"/>
                    <a:pt x="0" y="34"/>
                  </a:cubicBezTo>
                  <a:cubicBezTo>
                    <a:pt x="0" y="35"/>
                    <a:pt x="0" y="36"/>
                    <a:pt x="0" y="36"/>
                  </a:cubicBezTo>
                  <a:cubicBezTo>
                    <a:pt x="4" y="34"/>
                    <a:pt x="8" y="33"/>
                    <a:pt x="12" y="31"/>
                  </a:cubicBezTo>
                  <a:cubicBezTo>
                    <a:pt x="12" y="31"/>
                    <a:pt x="12" y="31"/>
                    <a:pt x="12" y="30"/>
                  </a:cubicBezTo>
                  <a:cubicBezTo>
                    <a:pt x="12" y="29"/>
                    <a:pt x="12" y="29"/>
                    <a:pt x="12" y="28"/>
                  </a:cubicBezTo>
                  <a:cubicBezTo>
                    <a:pt x="12" y="28"/>
                    <a:pt x="12" y="27"/>
                    <a:pt x="12" y="27"/>
                  </a:cubicBezTo>
                  <a:cubicBezTo>
                    <a:pt x="11" y="26"/>
                    <a:pt x="11" y="25"/>
                    <a:pt x="11" y="25"/>
                  </a:cubicBezTo>
                  <a:cubicBezTo>
                    <a:pt x="11" y="24"/>
                    <a:pt x="11" y="23"/>
                    <a:pt x="11" y="22"/>
                  </a:cubicBezTo>
                  <a:cubicBezTo>
                    <a:pt x="12" y="22"/>
                    <a:pt x="12" y="21"/>
                    <a:pt x="12" y="21"/>
                  </a:cubicBezTo>
                  <a:cubicBezTo>
                    <a:pt x="12" y="21"/>
                    <a:pt x="12" y="20"/>
                    <a:pt x="12" y="20"/>
                  </a:cubicBezTo>
                  <a:cubicBezTo>
                    <a:pt x="12" y="20"/>
                    <a:pt x="12" y="20"/>
                    <a:pt x="12" y="19"/>
                  </a:cubicBezTo>
                  <a:cubicBezTo>
                    <a:pt x="12" y="18"/>
                    <a:pt x="12" y="17"/>
                    <a:pt x="12" y="16"/>
                  </a:cubicBezTo>
                  <a:cubicBezTo>
                    <a:pt x="13" y="15"/>
                    <a:pt x="13" y="14"/>
                    <a:pt x="13" y="1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0">
              <a:extLst>
                <a:ext uri="{FF2B5EF4-FFF2-40B4-BE49-F238E27FC236}">
                  <a16:creationId xmlns:a16="http://schemas.microsoft.com/office/drawing/2014/main" id="{D58AFEE0-54DE-48AC-988B-A89B1A9614B7}"/>
                </a:ext>
              </a:extLst>
            </p:cNvPr>
            <p:cNvSpPr>
              <a:spLocks/>
            </p:cNvSpPr>
            <p:nvPr/>
          </p:nvSpPr>
          <p:spPr bwMode="auto">
            <a:xfrm>
              <a:off x="3146" y="3620"/>
              <a:ext cx="81" cy="169"/>
            </a:xfrm>
            <a:custGeom>
              <a:avLst/>
              <a:gdLst>
                <a:gd name="T0" fmla="*/ 29 w 34"/>
                <a:gd name="T1" fmla="*/ 18 h 71"/>
                <a:gd name="T2" fmla="*/ 32 w 34"/>
                <a:gd name="T3" fmla="*/ 11 h 71"/>
                <a:gd name="T4" fmla="*/ 32 w 34"/>
                <a:gd name="T5" fmla="*/ 11 h 71"/>
                <a:gd name="T6" fmla="*/ 27 w 34"/>
                <a:gd name="T7" fmla="*/ 18 h 71"/>
                <a:gd name="T8" fmla="*/ 20 w 34"/>
                <a:gd name="T9" fmla="*/ 27 h 71"/>
                <a:gd name="T10" fmla="*/ 20 w 34"/>
                <a:gd name="T11" fmla="*/ 23 h 71"/>
                <a:gd name="T12" fmla="*/ 21 w 34"/>
                <a:gd name="T13" fmla="*/ 16 h 71"/>
                <a:gd name="T14" fmla="*/ 23 w 34"/>
                <a:gd name="T15" fmla="*/ 11 h 71"/>
                <a:gd name="T16" fmla="*/ 24 w 34"/>
                <a:gd name="T17" fmla="*/ 5 h 71"/>
                <a:gd name="T18" fmla="*/ 26 w 34"/>
                <a:gd name="T19" fmla="*/ 2 h 71"/>
                <a:gd name="T20" fmla="*/ 25 w 34"/>
                <a:gd name="T21" fmla="*/ 2 h 71"/>
                <a:gd name="T22" fmla="*/ 23 w 34"/>
                <a:gd name="T23" fmla="*/ 5 h 71"/>
                <a:gd name="T24" fmla="*/ 20 w 34"/>
                <a:gd name="T25" fmla="*/ 10 h 71"/>
                <a:gd name="T26" fmla="*/ 17 w 34"/>
                <a:gd name="T27" fmla="*/ 17 h 71"/>
                <a:gd name="T28" fmla="*/ 14 w 34"/>
                <a:gd name="T29" fmla="*/ 23 h 71"/>
                <a:gd name="T30" fmla="*/ 11 w 34"/>
                <a:gd name="T31" fmla="*/ 32 h 71"/>
                <a:gd name="T32" fmla="*/ 10 w 34"/>
                <a:gd name="T33" fmla="*/ 40 h 71"/>
                <a:gd name="T34" fmla="*/ 10 w 34"/>
                <a:gd name="T35" fmla="*/ 43 h 71"/>
                <a:gd name="T36" fmla="*/ 8 w 34"/>
                <a:gd name="T37" fmla="*/ 47 h 71"/>
                <a:gd name="T38" fmla="*/ 5 w 34"/>
                <a:gd name="T39" fmla="*/ 53 h 71"/>
                <a:gd name="T40" fmla="*/ 2 w 34"/>
                <a:gd name="T41" fmla="*/ 61 h 71"/>
                <a:gd name="T42" fmla="*/ 1 w 34"/>
                <a:gd name="T43" fmla="*/ 63 h 71"/>
                <a:gd name="T44" fmla="*/ 0 w 34"/>
                <a:gd name="T45" fmla="*/ 69 h 71"/>
                <a:gd name="T46" fmla="*/ 13 w 34"/>
                <a:gd name="T47" fmla="*/ 67 h 71"/>
                <a:gd name="T48" fmla="*/ 13 w 34"/>
                <a:gd name="T49" fmla="*/ 62 h 71"/>
                <a:gd name="T50" fmla="*/ 13 w 34"/>
                <a:gd name="T51" fmla="*/ 60 h 71"/>
                <a:gd name="T52" fmla="*/ 14 w 34"/>
                <a:gd name="T53" fmla="*/ 54 h 71"/>
                <a:gd name="T54" fmla="*/ 15 w 34"/>
                <a:gd name="T55" fmla="*/ 49 h 71"/>
                <a:gd name="T56" fmla="*/ 16 w 34"/>
                <a:gd name="T57" fmla="*/ 46 h 71"/>
                <a:gd name="T58" fmla="*/ 22 w 34"/>
                <a:gd name="T59" fmla="*/ 42 h 71"/>
                <a:gd name="T60" fmla="*/ 21 w 34"/>
                <a:gd name="T61" fmla="*/ 39 h 71"/>
                <a:gd name="T62" fmla="*/ 21 w 34"/>
                <a:gd name="T63" fmla="*/ 35 h 71"/>
                <a:gd name="T64" fmla="*/ 24 w 34"/>
                <a:gd name="T65" fmla="*/ 27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4" h="71">
                  <a:moveTo>
                    <a:pt x="24" y="27"/>
                  </a:moveTo>
                  <a:cubicBezTo>
                    <a:pt x="26" y="24"/>
                    <a:pt x="28" y="21"/>
                    <a:pt x="29" y="18"/>
                  </a:cubicBezTo>
                  <a:cubicBezTo>
                    <a:pt x="30" y="16"/>
                    <a:pt x="31" y="15"/>
                    <a:pt x="31" y="14"/>
                  </a:cubicBezTo>
                  <a:cubicBezTo>
                    <a:pt x="32" y="13"/>
                    <a:pt x="32" y="12"/>
                    <a:pt x="32" y="11"/>
                  </a:cubicBezTo>
                  <a:cubicBezTo>
                    <a:pt x="33" y="9"/>
                    <a:pt x="34" y="9"/>
                    <a:pt x="34" y="9"/>
                  </a:cubicBezTo>
                  <a:cubicBezTo>
                    <a:pt x="34" y="9"/>
                    <a:pt x="33" y="9"/>
                    <a:pt x="32" y="11"/>
                  </a:cubicBezTo>
                  <a:cubicBezTo>
                    <a:pt x="31" y="12"/>
                    <a:pt x="31" y="13"/>
                    <a:pt x="30" y="14"/>
                  </a:cubicBezTo>
                  <a:cubicBezTo>
                    <a:pt x="29" y="15"/>
                    <a:pt x="28" y="16"/>
                    <a:pt x="27" y="18"/>
                  </a:cubicBezTo>
                  <a:cubicBezTo>
                    <a:pt x="25" y="20"/>
                    <a:pt x="23" y="24"/>
                    <a:pt x="21" y="27"/>
                  </a:cubicBezTo>
                  <a:cubicBezTo>
                    <a:pt x="21" y="27"/>
                    <a:pt x="20" y="27"/>
                    <a:pt x="20" y="27"/>
                  </a:cubicBezTo>
                  <a:cubicBezTo>
                    <a:pt x="20" y="27"/>
                    <a:pt x="20" y="27"/>
                    <a:pt x="20" y="27"/>
                  </a:cubicBezTo>
                  <a:cubicBezTo>
                    <a:pt x="20" y="25"/>
                    <a:pt x="20" y="24"/>
                    <a:pt x="20" y="23"/>
                  </a:cubicBezTo>
                  <a:cubicBezTo>
                    <a:pt x="21" y="21"/>
                    <a:pt x="21" y="20"/>
                    <a:pt x="21" y="19"/>
                  </a:cubicBezTo>
                  <a:cubicBezTo>
                    <a:pt x="21" y="18"/>
                    <a:pt x="21" y="17"/>
                    <a:pt x="21" y="16"/>
                  </a:cubicBezTo>
                  <a:cubicBezTo>
                    <a:pt x="21" y="16"/>
                    <a:pt x="22" y="15"/>
                    <a:pt x="22" y="14"/>
                  </a:cubicBezTo>
                  <a:cubicBezTo>
                    <a:pt x="22" y="13"/>
                    <a:pt x="22" y="12"/>
                    <a:pt x="23" y="11"/>
                  </a:cubicBezTo>
                  <a:cubicBezTo>
                    <a:pt x="23" y="9"/>
                    <a:pt x="23" y="8"/>
                    <a:pt x="24" y="7"/>
                  </a:cubicBezTo>
                  <a:cubicBezTo>
                    <a:pt x="24" y="6"/>
                    <a:pt x="24" y="6"/>
                    <a:pt x="24" y="5"/>
                  </a:cubicBezTo>
                  <a:cubicBezTo>
                    <a:pt x="24" y="5"/>
                    <a:pt x="25" y="5"/>
                    <a:pt x="25" y="4"/>
                  </a:cubicBezTo>
                  <a:cubicBezTo>
                    <a:pt x="25" y="3"/>
                    <a:pt x="25" y="2"/>
                    <a:pt x="26" y="2"/>
                  </a:cubicBezTo>
                  <a:cubicBezTo>
                    <a:pt x="26" y="1"/>
                    <a:pt x="27" y="0"/>
                    <a:pt x="27" y="0"/>
                  </a:cubicBezTo>
                  <a:cubicBezTo>
                    <a:pt x="27" y="0"/>
                    <a:pt x="26" y="1"/>
                    <a:pt x="25" y="2"/>
                  </a:cubicBezTo>
                  <a:cubicBezTo>
                    <a:pt x="25" y="2"/>
                    <a:pt x="24" y="3"/>
                    <a:pt x="24" y="4"/>
                  </a:cubicBezTo>
                  <a:cubicBezTo>
                    <a:pt x="23" y="4"/>
                    <a:pt x="23" y="5"/>
                    <a:pt x="23" y="5"/>
                  </a:cubicBezTo>
                  <a:cubicBezTo>
                    <a:pt x="22" y="6"/>
                    <a:pt x="22" y="6"/>
                    <a:pt x="22" y="7"/>
                  </a:cubicBezTo>
                  <a:cubicBezTo>
                    <a:pt x="21" y="8"/>
                    <a:pt x="20" y="9"/>
                    <a:pt x="20" y="10"/>
                  </a:cubicBezTo>
                  <a:cubicBezTo>
                    <a:pt x="19" y="12"/>
                    <a:pt x="18" y="13"/>
                    <a:pt x="18" y="15"/>
                  </a:cubicBezTo>
                  <a:cubicBezTo>
                    <a:pt x="17" y="15"/>
                    <a:pt x="17" y="16"/>
                    <a:pt x="17" y="17"/>
                  </a:cubicBezTo>
                  <a:cubicBezTo>
                    <a:pt x="16" y="17"/>
                    <a:pt x="16" y="18"/>
                    <a:pt x="16" y="19"/>
                  </a:cubicBezTo>
                  <a:cubicBezTo>
                    <a:pt x="15" y="20"/>
                    <a:pt x="15" y="22"/>
                    <a:pt x="14" y="23"/>
                  </a:cubicBezTo>
                  <a:cubicBezTo>
                    <a:pt x="13" y="25"/>
                    <a:pt x="13" y="27"/>
                    <a:pt x="13" y="28"/>
                  </a:cubicBezTo>
                  <a:cubicBezTo>
                    <a:pt x="12" y="30"/>
                    <a:pt x="12" y="31"/>
                    <a:pt x="11" y="32"/>
                  </a:cubicBezTo>
                  <a:cubicBezTo>
                    <a:pt x="11" y="34"/>
                    <a:pt x="11" y="35"/>
                    <a:pt x="11" y="37"/>
                  </a:cubicBezTo>
                  <a:cubicBezTo>
                    <a:pt x="10" y="38"/>
                    <a:pt x="10" y="39"/>
                    <a:pt x="10" y="40"/>
                  </a:cubicBezTo>
                  <a:cubicBezTo>
                    <a:pt x="10" y="41"/>
                    <a:pt x="10" y="42"/>
                    <a:pt x="10" y="42"/>
                  </a:cubicBezTo>
                  <a:cubicBezTo>
                    <a:pt x="10" y="43"/>
                    <a:pt x="10" y="43"/>
                    <a:pt x="10" y="43"/>
                  </a:cubicBezTo>
                  <a:cubicBezTo>
                    <a:pt x="10" y="44"/>
                    <a:pt x="9" y="44"/>
                    <a:pt x="9" y="45"/>
                  </a:cubicBezTo>
                  <a:cubicBezTo>
                    <a:pt x="9" y="45"/>
                    <a:pt x="8" y="46"/>
                    <a:pt x="8" y="47"/>
                  </a:cubicBezTo>
                  <a:cubicBezTo>
                    <a:pt x="7" y="48"/>
                    <a:pt x="7" y="49"/>
                    <a:pt x="6" y="50"/>
                  </a:cubicBezTo>
                  <a:cubicBezTo>
                    <a:pt x="6" y="51"/>
                    <a:pt x="6" y="52"/>
                    <a:pt x="5" y="53"/>
                  </a:cubicBezTo>
                  <a:cubicBezTo>
                    <a:pt x="5" y="54"/>
                    <a:pt x="4" y="55"/>
                    <a:pt x="4" y="56"/>
                  </a:cubicBezTo>
                  <a:cubicBezTo>
                    <a:pt x="3" y="58"/>
                    <a:pt x="3" y="59"/>
                    <a:pt x="2" y="61"/>
                  </a:cubicBezTo>
                  <a:cubicBezTo>
                    <a:pt x="2" y="61"/>
                    <a:pt x="2" y="62"/>
                    <a:pt x="2" y="62"/>
                  </a:cubicBezTo>
                  <a:cubicBezTo>
                    <a:pt x="2" y="63"/>
                    <a:pt x="2" y="63"/>
                    <a:pt x="1" y="63"/>
                  </a:cubicBezTo>
                  <a:cubicBezTo>
                    <a:pt x="1" y="64"/>
                    <a:pt x="1" y="65"/>
                    <a:pt x="1" y="65"/>
                  </a:cubicBezTo>
                  <a:cubicBezTo>
                    <a:pt x="1" y="67"/>
                    <a:pt x="0" y="68"/>
                    <a:pt x="0" y="69"/>
                  </a:cubicBezTo>
                  <a:cubicBezTo>
                    <a:pt x="0" y="70"/>
                    <a:pt x="0" y="71"/>
                    <a:pt x="0" y="71"/>
                  </a:cubicBezTo>
                  <a:cubicBezTo>
                    <a:pt x="4" y="70"/>
                    <a:pt x="8" y="69"/>
                    <a:pt x="13" y="67"/>
                  </a:cubicBezTo>
                  <a:cubicBezTo>
                    <a:pt x="13" y="67"/>
                    <a:pt x="13" y="67"/>
                    <a:pt x="13" y="65"/>
                  </a:cubicBezTo>
                  <a:cubicBezTo>
                    <a:pt x="13" y="64"/>
                    <a:pt x="13" y="63"/>
                    <a:pt x="13" y="62"/>
                  </a:cubicBezTo>
                  <a:cubicBezTo>
                    <a:pt x="13" y="62"/>
                    <a:pt x="13" y="61"/>
                    <a:pt x="13" y="61"/>
                  </a:cubicBezTo>
                  <a:cubicBezTo>
                    <a:pt x="13" y="60"/>
                    <a:pt x="13" y="60"/>
                    <a:pt x="13" y="60"/>
                  </a:cubicBezTo>
                  <a:cubicBezTo>
                    <a:pt x="13" y="59"/>
                    <a:pt x="13" y="59"/>
                    <a:pt x="13" y="59"/>
                  </a:cubicBezTo>
                  <a:cubicBezTo>
                    <a:pt x="13" y="57"/>
                    <a:pt x="14" y="56"/>
                    <a:pt x="14" y="54"/>
                  </a:cubicBezTo>
                  <a:cubicBezTo>
                    <a:pt x="14" y="54"/>
                    <a:pt x="14" y="53"/>
                    <a:pt x="14" y="52"/>
                  </a:cubicBezTo>
                  <a:cubicBezTo>
                    <a:pt x="15" y="51"/>
                    <a:pt x="15" y="50"/>
                    <a:pt x="15" y="49"/>
                  </a:cubicBezTo>
                  <a:cubicBezTo>
                    <a:pt x="15" y="49"/>
                    <a:pt x="16" y="48"/>
                    <a:pt x="16" y="47"/>
                  </a:cubicBezTo>
                  <a:cubicBezTo>
                    <a:pt x="16" y="46"/>
                    <a:pt x="16" y="46"/>
                    <a:pt x="16" y="46"/>
                  </a:cubicBezTo>
                  <a:cubicBezTo>
                    <a:pt x="18" y="45"/>
                    <a:pt x="20" y="44"/>
                    <a:pt x="22" y="44"/>
                  </a:cubicBezTo>
                  <a:cubicBezTo>
                    <a:pt x="22" y="44"/>
                    <a:pt x="22" y="43"/>
                    <a:pt x="22" y="42"/>
                  </a:cubicBezTo>
                  <a:cubicBezTo>
                    <a:pt x="22" y="41"/>
                    <a:pt x="22" y="41"/>
                    <a:pt x="21" y="40"/>
                  </a:cubicBezTo>
                  <a:cubicBezTo>
                    <a:pt x="21" y="40"/>
                    <a:pt x="21" y="39"/>
                    <a:pt x="21" y="39"/>
                  </a:cubicBezTo>
                  <a:cubicBezTo>
                    <a:pt x="21" y="38"/>
                    <a:pt x="21" y="38"/>
                    <a:pt x="21" y="37"/>
                  </a:cubicBezTo>
                  <a:cubicBezTo>
                    <a:pt x="21" y="37"/>
                    <a:pt x="21" y="36"/>
                    <a:pt x="21" y="35"/>
                  </a:cubicBezTo>
                  <a:cubicBezTo>
                    <a:pt x="21" y="34"/>
                    <a:pt x="21" y="33"/>
                    <a:pt x="22" y="33"/>
                  </a:cubicBezTo>
                  <a:cubicBezTo>
                    <a:pt x="23" y="31"/>
                    <a:pt x="23" y="29"/>
                    <a:pt x="24" y="27"/>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71">
              <a:extLst>
                <a:ext uri="{FF2B5EF4-FFF2-40B4-BE49-F238E27FC236}">
                  <a16:creationId xmlns:a16="http://schemas.microsoft.com/office/drawing/2014/main" id="{114BA9D1-D476-4780-B150-2B36A01F20FA}"/>
                </a:ext>
              </a:extLst>
            </p:cNvPr>
            <p:cNvSpPr>
              <a:spLocks noEditPoints="1"/>
            </p:cNvSpPr>
            <p:nvPr/>
          </p:nvSpPr>
          <p:spPr bwMode="auto">
            <a:xfrm>
              <a:off x="2631" y="3336"/>
              <a:ext cx="569" cy="448"/>
            </a:xfrm>
            <a:custGeom>
              <a:avLst/>
              <a:gdLst>
                <a:gd name="T0" fmla="*/ 240 w 240"/>
                <a:gd name="T1" fmla="*/ 112 h 188"/>
                <a:gd name="T2" fmla="*/ 233 w 240"/>
                <a:gd name="T3" fmla="*/ 125 h 188"/>
                <a:gd name="T4" fmla="*/ 210 w 240"/>
                <a:gd name="T5" fmla="*/ 152 h 188"/>
                <a:gd name="T6" fmla="*/ 222 w 240"/>
                <a:gd name="T7" fmla="*/ 119 h 188"/>
                <a:gd name="T8" fmla="*/ 214 w 240"/>
                <a:gd name="T9" fmla="*/ 112 h 188"/>
                <a:gd name="T10" fmla="*/ 211 w 240"/>
                <a:gd name="T11" fmla="*/ 88 h 188"/>
                <a:gd name="T12" fmla="*/ 194 w 240"/>
                <a:gd name="T13" fmla="*/ 138 h 188"/>
                <a:gd name="T14" fmla="*/ 182 w 240"/>
                <a:gd name="T15" fmla="*/ 128 h 188"/>
                <a:gd name="T16" fmla="*/ 178 w 240"/>
                <a:gd name="T17" fmla="*/ 96 h 188"/>
                <a:gd name="T18" fmla="*/ 163 w 240"/>
                <a:gd name="T19" fmla="*/ 93 h 188"/>
                <a:gd name="T20" fmla="*/ 168 w 240"/>
                <a:gd name="T21" fmla="*/ 80 h 188"/>
                <a:gd name="T22" fmla="*/ 147 w 240"/>
                <a:gd name="T23" fmla="*/ 70 h 188"/>
                <a:gd name="T24" fmla="*/ 128 w 240"/>
                <a:gd name="T25" fmla="*/ 96 h 188"/>
                <a:gd name="T26" fmla="*/ 130 w 240"/>
                <a:gd name="T27" fmla="*/ 80 h 188"/>
                <a:gd name="T28" fmla="*/ 117 w 240"/>
                <a:gd name="T29" fmla="*/ 97 h 188"/>
                <a:gd name="T30" fmla="*/ 115 w 240"/>
                <a:gd name="T31" fmla="*/ 47 h 188"/>
                <a:gd name="T32" fmla="*/ 104 w 240"/>
                <a:gd name="T33" fmla="*/ 91 h 188"/>
                <a:gd name="T34" fmla="*/ 106 w 240"/>
                <a:gd name="T35" fmla="*/ 77 h 188"/>
                <a:gd name="T36" fmla="*/ 107 w 240"/>
                <a:gd name="T37" fmla="*/ 65 h 188"/>
                <a:gd name="T38" fmla="*/ 104 w 240"/>
                <a:gd name="T39" fmla="*/ 33 h 188"/>
                <a:gd name="T40" fmla="*/ 80 w 240"/>
                <a:gd name="T41" fmla="*/ 82 h 188"/>
                <a:gd name="T42" fmla="*/ 79 w 240"/>
                <a:gd name="T43" fmla="*/ 47 h 188"/>
                <a:gd name="T44" fmla="*/ 76 w 240"/>
                <a:gd name="T45" fmla="*/ 56 h 188"/>
                <a:gd name="T46" fmla="*/ 70 w 240"/>
                <a:gd name="T47" fmla="*/ 45 h 188"/>
                <a:gd name="T48" fmla="*/ 58 w 240"/>
                <a:gd name="T49" fmla="*/ 81 h 188"/>
                <a:gd name="T50" fmla="*/ 52 w 240"/>
                <a:gd name="T51" fmla="*/ 71 h 188"/>
                <a:gd name="T52" fmla="*/ 65 w 240"/>
                <a:gd name="T53" fmla="*/ 35 h 188"/>
                <a:gd name="T54" fmla="*/ 44 w 240"/>
                <a:gd name="T55" fmla="*/ 50 h 188"/>
                <a:gd name="T56" fmla="*/ 38 w 240"/>
                <a:gd name="T57" fmla="*/ 38 h 188"/>
                <a:gd name="T58" fmla="*/ 26 w 240"/>
                <a:gd name="T59" fmla="*/ 55 h 188"/>
                <a:gd name="T60" fmla="*/ 24 w 240"/>
                <a:gd name="T61" fmla="*/ 9 h 188"/>
                <a:gd name="T62" fmla="*/ 7 w 240"/>
                <a:gd name="T63" fmla="*/ 78 h 188"/>
                <a:gd name="T64" fmla="*/ 10 w 240"/>
                <a:gd name="T65" fmla="*/ 103 h 188"/>
                <a:gd name="T66" fmla="*/ 18 w 240"/>
                <a:gd name="T67" fmla="*/ 118 h 188"/>
                <a:gd name="T68" fmla="*/ 31 w 240"/>
                <a:gd name="T69" fmla="*/ 115 h 188"/>
                <a:gd name="T70" fmla="*/ 49 w 240"/>
                <a:gd name="T71" fmla="*/ 114 h 188"/>
                <a:gd name="T72" fmla="*/ 49 w 240"/>
                <a:gd name="T73" fmla="*/ 132 h 188"/>
                <a:gd name="T74" fmla="*/ 70 w 240"/>
                <a:gd name="T75" fmla="*/ 135 h 188"/>
                <a:gd name="T76" fmla="*/ 86 w 240"/>
                <a:gd name="T77" fmla="*/ 129 h 188"/>
                <a:gd name="T78" fmla="*/ 72 w 240"/>
                <a:gd name="T79" fmla="*/ 146 h 188"/>
                <a:gd name="T80" fmla="*/ 103 w 240"/>
                <a:gd name="T81" fmla="*/ 132 h 188"/>
                <a:gd name="T82" fmla="*/ 114 w 240"/>
                <a:gd name="T83" fmla="*/ 120 h 188"/>
                <a:gd name="T84" fmla="*/ 118 w 240"/>
                <a:gd name="T85" fmla="*/ 140 h 188"/>
                <a:gd name="T86" fmla="*/ 126 w 240"/>
                <a:gd name="T87" fmla="*/ 158 h 188"/>
                <a:gd name="T88" fmla="*/ 147 w 240"/>
                <a:gd name="T89" fmla="*/ 149 h 188"/>
                <a:gd name="T90" fmla="*/ 156 w 240"/>
                <a:gd name="T91" fmla="*/ 117 h 188"/>
                <a:gd name="T92" fmla="*/ 168 w 240"/>
                <a:gd name="T93" fmla="*/ 158 h 188"/>
                <a:gd name="T94" fmla="*/ 200 w 240"/>
                <a:gd name="T95" fmla="*/ 157 h 188"/>
                <a:gd name="T96" fmla="*/ 222 w 240"/>
                <a:gd name="T97" fmla="*/ 164 h 188"/>
                <a:gd name="T98" fmla="*/ 41 w 240"/>
                <a:gd name="T99" fmla="*/ 95 h 188"/>
                <a:gd name="T100" fmla="*/ 86 w 240"/>
                <a:gd name="T101" fmla="*/ 80 h 188"/>
                <a:gd name="T102" fmla="*/ 73 w 240"/>
                <a:gd name="T103" fmla="*/ 94 h 188"/>
                <a:gd name="T104" fmla="*/ 33 w 240"/>
                <a:gd name="T105" fmla="*/ 104 h 188"/>
                <a:gd name="T106" fmla="*/ 103 w 240"/>
                <a:gd name="T107" fmla="*/ 125 h 188"/>
                <a:gd name="T108" fmla="*/ 173 w 240"/>
                <a:gd name="T109" fmla="*/ 141 h 188"/>
                <a:gd name="T110" fmla="*/ 161 w 240"/>
                <a:gd name="T111" fmla="*/ 98 h 188"/>
                <a:gd name="T112" fmla="*/ 159 w 240"/>
                <a:gd name="T113" fmla="*/ 101 h 188"/>
                <a:gd name="T114" fmla="*/ 150 w 240"/>
                <a:gd name="T115" fmla="*/ 97 h 188"/>
                <a:gd name="T116" fmla="*/ 144 w 240"/>
                <a:gd name="T117" fmla="*/ 117 h 188"/>
                <a:gd name="T118" fmla="*/ 145 w 240"/>
                <a:gd name="T119" fmla="*/ 88 h 188"/>
                <a:gd name="T120" fmla="*/ 135 w 240"/>
                <a:gd name="T121" fmla="*/ 141 h 188"/>
                <a:gd name="T122" fmla="*/ 156 w 240"/>
                <a:gd name="T123" fmla="*/ 107 h 188"/>
                <a:gd name="T124" fmla="*/ 189 w 240"/>
                <a:gd name="T125" fmla="*/ 15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0" h="188">
                  <a:moveTo>
                    <a:pt x="222" y="164"/>
                  </a:moveTo>
                  <a:cubicBezTo>
                    <a:pt x="222" y="164"/>
                    <a:pt x="222" y="163"/>
                    <a:pt x="223" y="162"/>
                  </a:cubicBezTo>
                  <a:cubicBezTo>
                    <a:pt x="223" y="160"/>
                    <a:pt x="224" y="159"/>
                    <a:pt x="225" y="157"/>
                  </a:cubicBezTo>
                  <a:cubicBezTo>
                    <a:pt x="225" y="155"/>
                    <a:pt x="226" y="153"/>
                    <a:pt x="227" y="151"/>
                  </a:cubicBezTo>
                  <a:cubicBezTo>
                    <a:pt x="228" y="149"/>
                    <a:pt x="229" y="147"/>
                    <a:pt x="230" y="145"/>
                  </a:cubicBezTo>
                  <a:cubicBezTo>
                    <a:pt x="231" y="142"/>
                    <a:pt x="232" y="140"/>
                    <a:pt x="232" y="138"/>
                  </a:cubicBezTo>
                  <a:cubicBezTo>
                    <a:pt x="233" y="136"/>
                    <a:pt x="234" y="134"/>
                    <a:pt x="235" y="132"/>
                  </a:cubicBezTo>
                  <a:cubicBezTo>
                    <a:pt x="236" y="130"/>
                    <a:pt x="236" y="127"/>
                    <a:pt x="237" y="125"/>
                  </a:cubicBezTo>
                  <a:cubicBezTo>
                    <a:pt x="238" y="123"/>
                    <a:pt x="238" y="122"/>
                    <a:pt x="239" y="120"/>
                  </a:cubicBezTo>
                  <a:cubicBezTo>
                    <a:pt x="239" y="119"/>
                    <a:pt x="239" y="118"/>
                    <a:pt x="239" y="117"/>
                  </a:cubicBezTo>
                  <a:cubicBezTo>
                    <a:pt x="239" y="116"/>
                    <a:pt x="239" y="115"/>
                    <a:pt x="240" y="115"/>
                  </a:cubicBezTo>
                  <a:cubicBezTo>
                    <a:pt x="240" y="114"/>
                    <a:pt x="240" y="113"/>
                    <a:pt x="240" y="112"/>
                  </a:cubicBezTo>
                  <a:cubicBezTo>
                    <a:pt x="240" y="112"/>
                    <a:pt x="240" y="111"/>
                    <a:pt x="240" y="110"/>
                  </a:cubicBezTo>
                  <a:cubicBezTo>
                    <a:pt x="240" y="110"/>
                    <a:pt x="240" y="109"/>
                    <a:pt x="240" y="108"/>
                  </a:cubicBezTo>
                  <a:cubicBezTo>
                    <a:pt x="240" y="108"/>
                    <a:pt x="240" y="107"/>
                    <a:pt x="240" y="107"/>
                  </a:cubicBezTo>
                  <a:cubicBezTo>
                    <a:pt x="240" y="105"/>
                    <a:pt x="240" y="104"/>
                    <a:pt x="240" y="104"/>
                  </a:cubicBezTo>
                  <a:cubicBezTo>
                    <a:pt x="240" y="104"/>
                    <a:pt x="240" y="105"/>
                    <a:pt x="239" y="107"/>
                  </a:cubicBezTo>
                  <a:cubicBezTo>
                    <a:pt x="239" y="107"/>
                    <a:pt x="239" y="108"/>
                    <a:pt x="239" y="109"/>
                  </a:cubicBezTo>
                  <a:cubicBezTo>
                    <a:pt x="239" y="109"/>
                    <a:pt x="239" y="110"/>
                    <a:pt x="239" y="110"/>
                  </a:cubicBezTo>
                  <a:cubicBezTo>
                    <a:pt x="239" y="111"/>
                    <a:pt x="238" y="112"/>
                    <a:pt x="238" y="112"/>
                  </a:cubicBezTo>
                  <a:cubicBezTo>
                    <a:pt x="238" y="113"/>
                    <a:pt x="238" y="114"/>
                    <a:pt x="237" y="115"/>
                  </a:cubicBezTo>
                  <a:cubicBezTo>
                    <a:pt x="237" y="115"/>
                    <a:pt x="237" y="116"/>
                    <a:pt x="237" y="117"/>
                  </a:cubicBezTo>
                  <a:cubicBezTo>
                    <a:pt x="236" y="118"/>
                    <a:pt x="236" y="119"/>
                    <a:pt x="236" y="120"/>
                  </a:cubicBezTo>
                  <a:cubicBezTo>
                    <a:pt x="235" y="121"/>
                    <a:pt x="234" y="123"/>
                    <a:pt x="233" y="125"/>
                  </a:cubicBezTo>
                  <a:cubicBezTo>
                    <a:pt x="232" y="127"/>
                    <a:pt x="231" y="129"/>
                    <a:pt x="230" y="131"/>
                  </a:cubicBezTo>
                  <a:cubicBezTo>
                    <a:pt x="229" y="133"/>
                    <a:pt x="227" y="136"/>
                    <a:pt x="226" y="138"/>
                  </a:cubicBezTo>
                  <a:cubicBezTo>
                    <a:pt x="225" y="140"/>
                    <a:pt x="224" y="142"/>
                    <a:pt x="222" y="144"/>
                  </a:cubicBezTo>
                  <a:cubicBezTo>
                    <a:pt x="221" y="146"/>
                    <a:pt x="220" y="148"/>
                    <a:pt x="218" y="150"/>
                  </a:cubicBezTo>
                  <a:cubicBezTo>
                    <a:pt x="217" y="152"/>
                    <a:pt x="216" y="155"/>
                    <a:pt x="215" y="156"/>
                  </a:cubicBezTo>
                  <a:cubicBezTo>
                    <a:pt x="214" y="158"/>
                    <a:pt x="213" y="160"/>
                    <a:pt x="212" y="162"/>
                  </a:cubicBezTo>
                  <a:cubicBezTo>
                    <a:pt x="211" y="163"/>
                    <a:pt x="211" y="164"/>
                    <a:pt x="211" y="164"/>
                  </a:cubicBezTo>
                  <a:cubicBezTo>
                    <a:pt x="210" y="165"/>
                    <a:pt x="210" y="166"/>
                    <a:pt x="209" y="167"/>
                  </a:cubicBezTo>
                  <a:cubicBezTo>
                    <a:pt x="209" y="168"/>
                    <a:pt x="209" y="168"/>
                    <a:pt x="208" y="169"/>
                  </a:cubicBezTo>
                  <a:cubicBezTo>
                    <a:pt x="208" y="169"/>
                    <a:pt x="208" y="169"/>
                    <a:pt x="208" y="169"/>
                  </a:cubicBezTo>
                  <a:cubicBezTo>
                    <a:pt x="208" y="169"/>
                    <a:pt x="208" y="169"/>
                    <a:pt x="208" y="169"/>
                  </a:cubicBezTo>
                  <a:cubicBezTo>
                    <a:pt x="209" y="164"/>
                    <a:pt x="210" y="158"/>
                    <a:pt x="210" y="152"/>
                  </a:cubicBezTo>
                  <a:cubicBezTo>
                    <a:pt x="211" y="149"/>
                    <a:pt x="211" y="145"/>
                    <a:pt x="212" y="142"/>
                  </a:cubicBezTo>
                  <a:cubicBezTo>
                    <a:pt x="212" y="141"/>
                    <a:pt x="212" y="141"/>
                    <a:pt x="212" y="140"/>
                  </a:cubicBezTo>
                  <a:cubicBezTo>
                    <a:pt x="213" y="139"/>
                    <a:pt x="213" y="138"/>
                    <a:pt x="214" y="137"/>
                  </a:cubicBezTo>
                  <a:cubicBezTo>
                    <a:pt x="215" y="135"/>
                    <a:pt x="216" y="134"/>
                    <a:pt x="216" y="133"/>
                  </a:cubicBezTo>
                  <a:cubicBezTo>
                    <a:pt x="217" y="132"/>
                    <a:pt x="218" y="130"/>
                    <a:pt x="218" y="129"/>
                  </a:cubicBezTo>
                  <a:cubicBezTo>
                    <a:pt x="219" y="129"/>
                    <a:pt x="219" y="128"/>
                    <a:pt x="219" y="128"/>
                  </a:cubicBezTo>
                  <a:cubicBezTo>
                    <a:pt x="220" y="127"/>
                    <a:pt x="220" y="126"/>
                    <a:pt x="220" y="126"/>
                  </a:cubicBezTo>
                  <a:cubicBezTo>
                    <a:pt x="220" y="125"/>
                    <a:pt x="220" y="125"/>
                    <a:pt x="220" y="125"/>
                  </a:cubicBezTo>
                  <a:cubicBezTo>
                    <a:pt x="221" y="124"/>
                    <a:pt x="221" y="124"/>
                    <a:pt x="221" y="123"/>
                  </a:cubicBezTo>
                  <a:cubicBezTo>
                    <a:pt x="221" y="123"/>
                    <a:pt x="221" y="122"/>
                    <a:pt x="221" y="122"/>
                  </a:cubicBezTo>
                  <a:cubicBezTo>
                    <a:pt x="221" y="122"/>
                    <a:pt x="221" y="121"/>
                    <a:pt x="221" y="121"/>
                  </a:cubicBezTo>
                  <a:cubicBezTo>
                    <a:pt x="222" y="120"/>
                    <a:pt x="222" y="119"/>
                    <a:pt x="222" y="119"/>
                  </a:cubicBezTo>
                  <a:cubicBezTo>
                    <a:pt x="222" y="119"/>
                    <a:pt x="221" y="120"/>
                    <a:pt x="221" y="121"/>
                  </a:cubicBezTo>
                  <a:cubicBezTo>
                    <a:pt x="221" y="121"/>
                    <a:pt x="221" y="122"/>
                    <a:pt x="220" y="122"/>
                  </a:cubicBezTo>
                  <a:cubicBezTo>
                    <a:pt x="220" y="122"/>
                    <a:pt x="220" y="123"/>
                    <a:pt x="220" y="123"/>
                  </a:cubicBezTo>
                  <a:cubicBezTo>
                    <a:pt x="219" y="123"/>
                    <a:pt x="219" y="124"/>
                    <a:pt x="219" y="124"/>
                  </a:cubicBezTo>
                  <a:cubicBezTo>
                    <a:pt x="219" y="125"/>
                    <a:pt x="218" y="125"/>
                    <a:pt x="218" y="126"/>
                  </a:cubicBezTo>
                  <a:cubicBezTo>
                    <a:pt x="218" y="126"/>
                    <a:pt x="217" y="127"/>
                    <a:pt x="217" y="127"/>
                  </a:cubicBezTo>
                  <a:cubicBezTo>
                    <a:pt x="217" y="128"/>
                    <a:pt x="216" y="128"/>
                    <a:pt x="216" y="129"/>
                  </a:cubicBezTo>
                  <a:cubicBezTo>
                    <a:pt x="215" y="130"/>
                    <a:pt x="214" y="131"/>
                    <a:pt x="213" y="132"/>
                  </a:cubicBezTo>
                  <a:cubicBezTo>
                    <a:pt x="213" y="132"/>
                    <a:pt x="213" y="132"/>
                    <a:pt x="213" y="132"/>
                  </a:cubicBezTo>
                  <a:cubicBezTo>
                    <a:pt x="213" y="132"/>
                    <a:pt x="213" y="132"/>
                    <a:pt x="213" y="132"/>
                  </a:cubicBezTo>
                  <a:cubicBezTo>
                    <a:pt x="213" y="129"/>
                    <a:pt x="213" y="125"/>
                    <a:pt x="213" y="122"/>
                  </a:cubicBezTo>
                  <a:cubicBezTo>
                    <a:pt x="213" y="119"/>
                    <a:pt x="214" y="115"/>
                    <a:pt x="214" y="112"/>
                  </a:cubicBezTo>
                  <a:cubicBezTo>
                    <a:pt x="214" y="111"/>
                    <a:pt x="214" y="109"/>
                    <a:pt x="214" y="107"/>
                  </a:cubicBezTo>
                  <a:cubicBezTo>
                    <a:pt x="214" y="106"/>
                    <a:pt x="214" y="104"/>
                    <a:pt x="214" y="103"/>
                  </a:cubicBezTo>
                  <a:cubicBezTo>
                    <a:pt x="213" y="100"/>
                    <a:pt x="213" y="97"/>
                    <a:pt x="213" y="95"/>
                  </a:cubicBezTo>
                  <a:cubicBezTo>
                    <a:pt x="213" y="93"/>
                    <a:pt x="213" y="92"/>
                    <a:pt x="213" y="91"/>
                  </a:cubicBezTo>
                  <a:cubicBezTo>
                    <a:pt x="213" y="91"/>
                    <a:pt x="213" y="90"/>
                    <a:pt x="213" y="90"/>
                  </a:cubicBezTo>
                  <a:cubicBezTo>
                    <a:pt x="213" y="90"/>
                    <a:pt x="213" y="89"/>
                    <a:pt x="213" y="89"/>
                  </a:cubicBezTo>
                  <a:cubicBezTo>
                    <a:pt x="213" y="89"/>
                    <a:pt x="213" y="89"/>
                    <a:pt x="213" y="90"/>
                  </a:cubicBezTo>
                  <a:cubicBezTo>
                    <a:pt x="213" y="89"/>
                    <a:pt x="213" y="88"/>
                    <a:pt x="212" y="88"/>
                  </a:cubicBezTo>
                  <a:cubicBezTo>
                    <a:pt x="212" y="86"/>
                    <a:pt x="212" y="84"/>
                    <a:pt x="212" y="82"/>
                  </a:cubicBezTo>
                  <a:cubicBezTo>
                    <a:pt x="211" y="79"/>
                    <a:pt x="211" y="77"/>
                    <a:pt x="211" y="77"/>
                  </a:cubicBezTo>
                  <a:cubicBezTo>
                    <a:pt x="211" y="77"/>
                    <a:pt x="211" y="79"/>
                    <a:pt x="211" y="82"/>
                  </a:cubicBezTo>
                  <a:cubicBezTo>
                    <a:pt x="211" y="84"/>
                    <a:pt x="211" y="86"/>
                    <a:pt x="211" y="88"/>
                  </a:cubicBezTo>
                  <a:cubicBezTo>
                    <a:pt x="211" y="89"/>
                    <a:pt x="211" y="90"/>
                    <a:pt x="211" y="91"/>
                  </a:cubicBezTo>
                  <a:cubicBezTo>
                    <a:pt x="211" y="92"/>
                    <a:pt x="211" y="93"/>
                    <a:pt x="211" y="95"/>
                  </a:cubicBezTo>
                  <a:cubicBezTo>
                    <a:pt x="211" y="96"/>
                    <a:pt x="211" y="97"/>
                    <a:pt x="211" y="98"/>
                  </a:cubicBezTo>
                  <a:cubicBezTo>
                    <a:pt x="211" y="98"/>
                    <a:pt x="211" y="99"/>
                    <a:pt x="210" y="99"/>
                  </a:cubicBezTo>
                  <a:cubicBezTo>
                    <a:pt x="210" y="101"/>
                    <a:pt x="209" y="102"/>
                    <a:pt x="209" y="104"/>
                  </a:cubicBezTo>
                  <a:cubicBezTo>
                    <a:pt x="209" y="105"/>
                    <a:pt x="209" y="105"/>
                    <a:pt x="208" y="105"/>
                  </a:cubicBezTo>
                  <a:cubicBezTo>
                    <a:pt x="208" y="106"/>
                    <a:pt x="208" y="106"/>
                    <a:pt x="208" y="107"/>
                  </a:cubicBezTo>
                  <a:cubicBezTo>
                    <a:pt x="208" y="108"/>
                    <a:pt x="207" y="109"/>
                    <a:pt x="207" y="109"/>
                  </a:cubicBezTo>
                  <a:cubicBezTo>
                    <a:pt x="206" y="111"/>
                    <a:pt x="205" y="113"/>
                    <a:pt x="205" y="115"/>
                  </a:cubicBezTo>
                  <a:cubicBezTo>
                    <a:pt x="204" y="117"/>
                    <a:pt x="203" y="119"/>
                    <a:pt x="202" y="121"/>
                  </a:cubicBezTo>
                  <a:cubicBezTo>
                    <a:pt x="200" y="125"/>
                    <a:pt x="198" y="129"/>
                    <a:pt x="196" y="133"/>
                  </a:cubicBezTo>
                  <a:cubicBezTo>
                    <a:pt x="195" y="135"/>
                    <a:pt x="195" y="136"/>
                    <a:pt x="194" y="138"/>
                  </a:cubicBezTo>
                  <a:cubicBezTo>
                    <a:pt x="193" y="140"/>
                    <a:pt x="192" y="142"/>
                    <a:pt x="191" y="143"/>
                  </a:cubicBezTo>
                  <a:cubicBezTo>
                    <a:pt x="191" y="144"/>
                    <a:pt x="191" y="145"/>
                    <a:pt x="190" y="145"/>
                  </a:cubicBezTo>
                  <a:cubicBezTo>
                    <a:pt x="190" y="146"/>
                    <a:pt x="190" y="147"/>
                    <a:pt x="189" y="147"/>
                  </a:cubicBezTo>
                  <a:cubicBezTo>
                    <a:pt x="189" y="149"/>
                    <a:pt x="188" y="150"/>
                    <a:pt x="188" y="151"/>
                  </a:cubicBezTo>
                  <a:cubicBezTo>
                    <a:pt x="188" y="152"/>
                    <a:pt x="187" y="152"/>
                    <a:pt x="187" y="153"/>
                  </a:cubicBezTo>
                  <a:cubicBezTo>
                    <a:pt x="187" y="152"/>
                    <a:pt x="187" y="152"/>
                    <a:pt x="187" y="152"/>
                  </a:cubicBezTo>
                  <a:cubicBezTo>
                    <a:pt x="187" y="151"/>
                    <a:pt x="186" y="150"/>
                    <a:pt x="186" y="149"/>
                  </a:cubicBezTo>
                  <a:cubicBezTo>
                    <a:pt x="186" y="148"/>
                    <a:pt x="185" y="147"/>
                    <a:pt x="185" y="146"/>
                  </a:cubicBezTo>
                  <a:cubicBezTo>
                    <a:pt x="185" y="144"/>
                    <a:pt x="184" y="142"/>
                    <a:pt x="184" y="140"/>
                  </a:cubicBezTo>
                  <a:cubicBezTo>
                    <a:pt x="183" y="138"/>
                    <a:pt x="183" y="137"/>
                    <a:pt x="183" y="136"/>
                  </a:cubicBezTo>
                  <a:cubicBezTo>
                    <a:pt x="183" y="135"/>
                    <a:pt x="183" y="133"/>
                    <a:pt x="183" y="132"/>
                  </a:cubicBezTo>
                  <a:cubicBezTo>
                    <a:pt x="183" y="130"/>
                    <a:pt x="182" y="129"/>
                    <a:pt x="182" y="128"/>
                  </a:cubicBezTo>
                  <a:cubicBezTo>
                    <a:pt x="182" y="126"/>
                    <a:pt x="182" y="125"/>
                    <a:pt x="182" y="123"/>
                  </a:cubicBezTo>
                  <a:cubicBezTo>
                    <a:pt x="182" y="120"/>
                    <a:pt x="182" y="117"/>
                    <a:pt x="182" y="114"/>
                  </a:cubicBezTo>
                  <a:cubicBezTo>
                    <a:pt x="182" y="111"/>
                    <a:pt x="182" y="108"/>
                    <a:pt x="182" y="105"/>
                  </a:cubicBezTo>
                  <a:cubicBezTo>
                    <a:pt x="182" y="102"/>
                    <a:pt x="182" y="99"/>
                    <a:pt x="182" y="96"/>
                  </a:cubicBezTo>
                  <a:cubicBezTo>
                    <a:pt x="182" y="91"/>
                    <a:pt x="183" y="85"/>
                    <a:pt x="183" y="81"/>
                  </a:cubicBezTo>
                  <a:cubicBezTo>
                    <a:pt x="183" y="78"/>
                    <a:pt x="183" y="76"/>
                    <a:pt x="183" y="74"/>
                  </a:cubicBezTo>
                  <a:cubicBezTo>
                    <a:pt x="183" y="72"/>
                    <a:pt x="183" y="71"/>
                    <a:pt x="183" y="69"/>
                  </a:cubicBezTo>
                  <a:cubicBezTo>
                    <a:pt x="183" y="67"/>
                    <a:pt x="183" y="65"/>
                    <a:pt x="183" y="65"/>
                  </a:cubicBezTo>
                  <a:cubicBezTo>
                    <a:pt x="183" y="65"/>
                    <a:pt x="182" y="67"/>
                    <a:pt x="182" y="69"/>
                  </a:cubicBezTo>
                  <a:cubicBezTo>
                    <a:pt x="182" y="71"/>
                    <a:pt x="182" y="72"/>
                    <a:pt x="182" y="74"/>
                  </a:cubicBezTo>
                  <a:cubicBezTo>
                    <a:pt x="181" y="76"/>
                    <a:pt x="181" y="78"/>
                    <a:pt x="181" y="80"/>
                  </a:cubicBezTo>
                  <a:cubicBezTo>
                    <a:pt x="180" y="85"/>
                    <a:pt x="179" y="90"/>
                    <a:pt x="178" y="96"/>
                  </a:cubicBezTo>
                  <a:cubicBezTo>
                    <a:pt x="178" y="96"/>
                    <a:pt x="178" y="96"/>
                    <a:pt x="178" y="96"/>
                  </a:cubicBezTo>
                  <a:cubicBezTo>
                    <a:pt x="177" y="97"/>
                    <a:pt x="176" y="97"/>
                    <a:pt x="175" y="98"/>
                  </a:cubicBezTo>
                  <a:cubicBezTo>
                    <a:pt x="175" y="98"/>
                    <a:pt x="174" y="99"/>
                    <a:pt x="173" y="100"/>
                  </a:cubicBezTo>
                  <a:cubicBezTo>
                    <a:pt x="172" y="100"/>
                    <a:pt x="171" y="101"/>
                    <a:pt x="170" y="101"/>
                  </a:cubicBezTo>
                  <a:cubicBezTo>
                    <a:pt x="169" y="102"/>
                    <a:pt x="167" y="104"/>
                    <a:pt x="164" y="105"/>
                  </a:cubicBezTo>
                  <a:cubicBezTo>
                    <a:pt x="163" y="106"/>
                    <a:pt x="161" y="107"/>
                    <a:pt x="160" y="108"/>
                  </a:cubicBezTo>
                  <a:cubicBezTo>
                    <a:pt x="160" y="108"/>
                    <a:pt x="160" y="107"/>
                    <a:pt x="160" y="107"/>
                  </a:cubicBezTo>
                  <a:cubicBezTo>
                    <a:pt x="160" y="106"/>
                    <a:pt x="160" y="105"/>
                    <a:pt x="160" y="105"/>
                  </a:cubicBezTo>
                  <a:cubicBezTo>
                    <a:pt x="160" y="104"/>
                    <a:pt x="160" y="103"/>
                    <a:pt x="160" y="103"/>
                  </a:cubicBezTo>
                  <a:cubicBezTo>
                    <a:pt x="161" y="101"/>
                    <a:pt x="162" y="100"/>
                    <a:pt x="163" y="98"/>
                  </a:cubicBezTo>
                  <a:cubicBezTo>
                    <a:pt x="163" y="97"/>
                    <a:pt x="163" y="96"/>
                    <a:pt x="163" y="95"/>
                  </a:cubicBezTo>
                  <a:cubicBezTo>
                    <a:pt x="163" y="94"/>
                    <a:pt x="163" y="94"/>
                    <a:pt x="163" y="93"/>
                  </a:cubicBezTo>
                  <a:cubicBezTo>
                    <a:pt x="163" y="93"/>
                    <a:pt x="163" y="93"/>
                    <a:pt x="163" y="93"/>
                  </a:cubicBezTo>
                  <a:cubicBezTo>
                    <a:pt x="163" y="93"/>
                    <a:pt x="163" y="93"/>
                    <a:pt x="163" y="93"/>
                  </a:cubicBezTo>
                  <a:cubicBezTo>
                    <a:pt x="163" y="93"/>
                    <a:pt x="163" y="93"/>
                    <a:pt x="163" y="93"/>
                  </a:cubicBezTo>
                  <a:cubicBezTo>
                    <a:pt x="162" y="91"/>
                    <a:pt x="162" y="90"/>
                    <a:pt x="161" y="89"/>
                  </a:cubicBezTo>
                  <a:cubicBezTo>
                    <a:pt x="161" y="88"/>
                    <a:pt x="161" y="88"/>
                    <a:pt x="160" y="88"/>
                  </a:cubicBezTo>
                  <a:cubicBezTo>
                    <a:pt x="164" y="85"/>
                    <a:pt x="167" y="83"/>
                    <a:pt x="169" y="81"/>
                  </a:cubicBezTo>
                  <a:cubicBezTo>
                    <a:pt x="172" y="79"/>
                    <a:pt x="175" y="77"/>
                    <a:pt x="177" y="76"/>
                  </a:cubicBezTo>
                  <a:cubicBezTo>
                    <a:pt x="178" y="75"/>
                    <a:pt x="178" y="74"/>
                    <a:pt x="179" y="74"/>
                  </a:cubicBezTo>
                  <a:cubicBezTo>
                    <a:pt x="179" y="74"/>
                    <a:pt x="180" y="73"/>
                    <a:pt x="180" y="73"/>
                  </a:cubicBezTo>
                  <a:cubicBezTo>
                    <a:pt x="180" y="73"/>
                    <a:pt x="179" y="74"/>
                    <a:pt x="179" y="74"/>
                  </a:cubicBezTo>
                  <a:cubicBezTo>
                    <a:pt x="178" y="74"/>
                    <a:pt x="177" y="75"/>
                    <a:pt x="176" y="75"/>
                  </a:cubicBezTo>
                  <a:cubicBezTo>
                    <a:pt x="174" y="76"/>
                    <a:pt x="171" y="78"/>
                    <a:pt x="168" y="80"/>
                  </a:cubicBezTo>
                  <a:cubicBezTo>
                    <a:pt x="162" y="83"/>
                    <a:pt x="156" y="86"/>
                    <a:pt x="149" y="91"/>
                  </a:cubicBezTo>
                  <a:cubicBezTo>
                    <a:pt x="149" y="88"/>
                    <a:pt x="148" y="86"/>
                    <a:pt x="148" y="84"/>
                  </a:cubicBezTo>
                  <a:cubicBezTo>
                    <a:pt x="148" y="83"/>
                    <a:pt x="149" y="83"/>
                    <a:pt x="149" y="83"/>
                  </a:cubicBezTo>
                  <a:cubicBezTo>
                    <a:pt x="149" y="82"/>
                    <a:pt x="150" y="81"/>
                    <a:pt x="150" y="81"/>
                  </a:cubicBezTo>
                  <a:cubicBezTo>
                    <a:pt x="150" y="81"/>
                    <a:pt x="150" y="80"/>
                    <a:pt x="150" y="80"/>
                  </a:cubicBezTo>
                  <a:cubicBezTo>
                    <a:pt x="150" y="80"/>
                    <a:pt x="150" y="81"/>
                    <a:pt x="150" y="81"/>
                  </a:cubicBezTo>
                  <a:cubicBezTo>
                    <a:pt x="149" y="81"/>
                    <a:pt x="149" y="82"/>
                    <a:pt x="148" y="82"/>
                  </a:cubicBezTo>
                  <a:cubicBezTo>
                    <a:pt x="148" y="82"/>
                    <a:pt x="148" y="83"/>
                    <a:pt x="148" y="83"/>
                  </a:cubicBezTo>
                  <a:cubicBezTo>
                    <a:pt x="148" y="79"/>
                    <a:pt x="147" y="75"/>
                    <a:pt x="147" y="73"/>
                  </a:cubicBezTo>
                  <a:cubicBezTo>
                    <a:pt x="147" y="72"/>
                    <a:pt x="147" y="71"/>
                    <a:pt x="147" y="70"/>
                  </a:cubicBezTo>
                  <a:cubicBezTo>
                    <a:pt x="147" y="70"/>
                    <a:pt x="147" y="69"/>
                    <a:pt x="147" y="69"/>
                  </a:cubicBezTo>
                  <a:cubicBezTo>
                    <a:pt x="147" y="69"/>
                    <a:pt x="147" y="70"/>
                    <a:pt x="147" y="70"/>
                  </a:cubicBezTo>
                  <a:cubicBezTo>
                    <a:pt x="147" y="71"/>
                    <a:pt x="147" y="72"/>
                    <a:pt x="147" y="73"/>
                  </a:cubicBezTo>
                  <a:cubicBezTo>
                    <a:pt x="146" y="76"/>
                    <a:pt x="146" y="79"/>
                    <a:pt x="146" y="83"/>
                  </a:cubicBezTo>
                  <a:cubicBezTo>
                    <a:pt x="146" y="84"/>
                    <a:pt x="146" y="84"/>
                    <a:pt x="146" y="85"/>
                  </a:cubicBezTo>
                  <a:cubicBezTo>
                    <a:pt x="145" y="85"/>
                    <a:pt x="144" y="86"/>
                    <a:pt x="143" y="87"/>
                  </a:cubicBezTo>
                  <a:cubicBezTo>
                    <a:pt x="139" y="91"/>
                    <a:pt x="133" y="96"/>
                    <a:pt x="127" y="102"/>
                  </a:cubicBezTo>
                  <a:cubicBezTo>
                    <a:pt x="125" y="105"/>
                    <a:pt x="122" y="107"/>
                    <a:pt x="120" y="110"/>
                  </a:cubicBezTo>
                  <a:cubicBezTo>
                    <a:pt x="120" y="110"/>
                    <a:pt x="120" y="109"/>
                    <a:pt x="120" y="108"/>
                  </a:cubicBezTo>
                  <a:cubicBezTo>
                    <a:pt x="120" y="108"/>
                    <a:pt x="120" y="108"/>
                    <a:pt x="120" y="107"/>
                  </a:cubicBezTo>
                  <a:cubicBezTo>
                    <a:pt x="120" y="107"/>
                    <a:pt x="120" y="107"/>
                    <a:pt x="121" y="106"/>
                  </a:cubicBezTo>
                  <a:cubicBezTo>
                    <a:pt x="122" y="104"/>
                    <a:pt x="123" y="102"/>
                    <a:pt x="124" y="100"/>
                  </a:cubicBezTo>
                  <a:cubicBezTo>
                    <a:pt x="124" y="100"/>
                    <a:pt x="124" y="100"/>
                    <a:pt x="124" y="99"/>
                  </a:cubicBezTo>
                  <a:cubicBezTo>
                    <a:pt x="126" y="98"/>
                    <a:pt x="127" y="97"/>
                    <a:pt x="128" y="96"/>
                  </a:cubicBezTo>
                  <a:cubicBezTo>
                    <a:pt x="130" y="94"/>
                    <a:pt x="131" y="92"/>
                    <a:pt x="132" y="90"/>
                  </a:cubicBezTo>
                  <a:cubicBezTo>
                    <a:pt x="132" y="89"/>
                    <a:pt x="132" y="88"/>
                    <a:pt x="132" y="87"/>
                  </a:cubicBezTo>
                  <a:cubicBezTo>
                    <a:pt x="132" y="87"/>
                    <a:pt x="132" y="86"/>
                    <a:pt x="132" y="85"/>
                  </a:cubicBezTo>
                  <a:cubicBezTo>
                    <a:pt x="132" y="85"/>
                    <a:pt x="132" y="85"/>
                    <a:pt x="132" y="85"/>
                  </a:cubicBezTo>
                  <a:cubicBezTo>
                    <a:pt x="134" y="80"/>
                    <a:pt x="137" y="75"/>
                    <a:pt x="139" y="71"/>
                  </a:cubicBezTo>
                  <a:cubicBezTo>
                    <a:pt x="140" y="69"/>
                    <a:pt x="140" y="68"/>
                    <a:pt x="141" y="67"/>
                  </a:cubicBezTo>
                  <a:cubicBezTo>
                    <a:pt x="142" y="66"/>
                    <a:pt x="142" y="64"/>
                    <a:pt x="143" y="64"/>
                  </a:cubicBezTo>
                  <a:cubicBezTo>
                    <a:pt x="144" y="62"/>
                    <a:pt x="145" y="61"/>
                    <a:pt x="145" y="61"/>
                  </a:cubicBezTo>
                  <a:cubicBezTo>
                    <a:pt x="145" y="61"/>
                    <a:pt x="144" y="62"/>
                    <a:pt x="142" y="63"/>
                  </a:cubicBezTo>
                  <a:cubicBezTo>
                    <a:pt x="142" y="64"/>
                    <a:pt x="141" y="65"/>
                    <a:pt x="140" y="66"/>
                  </a:cubicBezTo>
                  <a:cubicBezTo>
                    <a:pt x="139" y="67"/>
                    <a:pt x="138" y="69"/>
                    <a:pt x="137" y="70"/>
                  </a:cubicBezTo>
                  <a:cubicBezTo>
                    <a:pt x="135" y="73"/>
                    <a:pt x="132" y="76"/>
                    <a:pt x="130" y="80"/>
                  </a:cubicBezTo>
                  <a:cubicBezTo>
                    <a:pt x="129" y="79"/>
                    <a:pt x="129" y="79"/>
                    <a:pt x="129" y="79"/>
                  </a:cubicBezTo>
                  <a:cubicBezTo>
                    <a:pt x="128" y="78"/>
                    <a:pt x="128" y="78"/>
                    <a:pt x="128" y="78"/>
                  </a:cubicBezTo>
                  <a:cubicBezTo>
                    <a:pt x="128" y="78"/>
                    <a:pt x="128" y="78"/>
                    <a:pt x="128" y="79"/>
                  </a:cubicBezTo>
                  <a:cubicBezTo>
                    <a:pt x="129" y="79"/>
                    <a:pt x="129" y="79"/>
                    <a:pt x="129" y="80"/>
                  </a:cubicBezTo>
                  <a:cubicBezTo>
                    <a:pt x="127" y="83"/>
                    <a:pt x="124" y="87"/>
                    <a:pt x="122" y="90"/>
                  </a:cubicBezTo>
                  <a:cubicBezTo>
                    <a:pt x="122" y="90"/>
                    <a:pt x="122" y="90"/>
                    <a:pt x="122" y="89"/>
                  </a:cubicBezTo>
                  <a:cubicBezTo>
                    <a:pt x="122" y="89"/>
                    <a:pt x="123" y="88"/>
                    <a:pt x="123" y="87"/>
                  </a:cubicBezTo>
                  <a:cubicBezTo>
                    <a:pt x="123" y="87"/>
                    <a:pt x="123" y="87"/>
                    <a:pt x="123" y="87"/>
                  </a:cubicBezTo>
                  <a:cubicBezTo>
                    <a:pt x="123" y="87"/>
                    <a:pt x="123" y="87"/>
                    <a:pt x="123" y="87"/>
                  </a:cubicBezTo>
                  <a:cubicBezTo>
                    <a:pt x="123" y="88"/>
                    <a:pt x="122" y="88"/>
                    <a:pt x="122" y="89"/>
                  </a:cubicBezTo>
                  <a:cubicBezTo>
                    <a:pt x="121" y="90"/>
                    <a:pt x="121" y="91"/>
                    <a:pt x="120" y="92"/>
                  </a:cubicBezTo>
                  <a:cubicBezTo>
                    <a:pt x="119" y="94"/>
                    <a:pt x="118" y="95"/>
                    <a:pt x="117" y="97"/>
                  </a:cubicBezTo>
                  <a:cubicBezTo>
                    <a:pt x="115" y="98"/>
                    <a:pt x="114" y="100"/>
                    <a:pt x="113" y="101"/>
                  </a:cubicBezTo>
                  <a:cubicBezTo>
                    <a:pt x="113" y="101"/>
                    <a:pt x="113" y="100"/>
                    <a:pt x="113" y="100"/>
                  </a:cubicBezTo>
                  <a:cubicBezTo>
                    <a:pt x="114" y="95"/>
                    <a:pt x="115" y="90"/>
                    <a:pt x="115" y="86"/>
                  </a:cubicBezTo>
                  <a:cubicBezTo>
                    <a:pt x="116" y="83"/>
                    <a:pt x="116" y="81"/>
                    <a:pt x="116" y="79"/>
                  </a:cubicBezTo>
                  <a:cubicBezTo>
                    <a:pt x="116" y="76"/>
                    <a:pt x="117" y="74"/>
                    <a:pt x="117" y="72"/>
                  </a:cubicBezTo>
                  <a:cubicBezTo>
                    <a:pt x="117" y="69"/>
                    <a:pt x="117" y="67"/>
                    <a:pt x="117" y="65"/>
                  </a:cubicBezTo>
                  <a:cubicBezTo>
                    <a:pt x="117" y="64"/>
                    <a:pt x="117" y="63"/>
                    <a:pt x="117" y="62"/>
                  </a:cubicBezTo>
                  <a:cubicBezTo>
                    <a:pt x="117" y="61"/>
                    <a:pt x="117" y="60"/>
                    <a:pt x="117" y="59"/>
                  </a:cubicBezTo>
                  <a:cubicBezTo>
                    <a:pt x="117" y="58"/>
                    <a:pt x="117" y="57"/>
                    <a:pt x="117" y="56"/>
                  </a:cubicBezTo>
                  <a:cubicBezTo>
                    <a:pt x="117" y="56"/>
                    <a:pt x="116" y="55"/>
                    <a:pt x="116" y="54"/>
                  </a:cubicBezTo>
                  <a:cubicBezTo>
                    <a:pt x="116" y="53"/>
                    <a:pt x="116" y="51"/>
                    <a:pt x="116" y="50"/>
                  </a:cubicBezTo>
                  <a:cubicBezTo>
                    <a:pt x="116" y="48"/>
                    <a:pt x="115" y="47"/>
                    <a:pt x="115" y="47"/>
                  </a:cubicBezTo>
                  <a:cubicBezTo>
                    <a:pt x="115" y="47"/>
                    <a:pt x="115" y="48"/>
                    <a:pt x="115" y="50"/>
                  </a:cubicBezTo>
                  <a:cubicBezTo>
                    <a:pt x="115" y="51"/>
                    <a:pt x="115" y="53"/>
                    <a:pt x="115" y="54"/>
                  </a:cubicBezTo>
                  <a:cubicBezTo>
                    <a:pt x="115" y="55"/>
                    <a:pt x="115" y="56"/>
                    <a:pt x="115" y="56"/>
                  </a:cubicBezTo>
                  <a:cubicBezTo>
                    <a:pt x="115" y="57"/>
                    <a:pt x="115" y="58"/>
                    <a:pt x="115" y="59"/>
                  </a:cubicBezTo>
                  <a:cubicBezTo>
                    <a:pt x="114" y="60"/>
                    <a:pt x="114" y="61"/>
                    <a:pt x="114" y="62"/>
                  </a:cubicBezTo>
                  <a:cubicBezTo>
                    <a:pt x="114" y="63"/>
                    <a:pt x="114" y="64"/>
                    <a:pt x="114" y="65"/>
                  </a:cubicBezTo>
                  <a:cubicBezTo>
                    <a:pt x="113" y="67"/>
                    <a:pt x="113" y="69"/>
                    <a:pt x="112" y="71"/>
                  </a:cubicBezTo>
                  <a:cubicBezTo>
                    <a:pt x="112" y="73"/>
                    <a:pt x="111" y="75"/>
                    <a:pt x="111" y="78"/>
                  </a:cubicBezTo>
                  <a:cubicBezTo>
                    <a:pt x="110" y="80"/>
                    <a:pt x="109" y="82"/>
                    <a:pt x="109" y="84"/>
                  </a:cubicBezTo>
                  <a:cubicBezTo>
                    <a:pt x="107" y="89"/>
                    <a:pt x="106" y="93"/>
                    <a:pt x="104" y="97"/>
                  </a:cubicBezTo>
                  <a:cubicBezTo>
                    <a:pt x="104" y="96"/>
                    <a:pt x="104" y="94"/>
                    <a:pt x="104" y="93"/>
                  </a:cubicBezTo>
                  <a:cubicBezTo>
                    <a:pt x="104" y="92"/>
                    <a:pt x="104" y="91"/>
                    <a:pt x="104" y="91"/>
                  </a:cubicBezTo>
                  <a:cubicBezTo>
                    <a:pt x="104" y="91"/>
                    <a:pt x="104" y="92"/>
                    <a:pt x="104" y="93"/>
                  </a:cubicBezTo>
                  <a:cubicBezTo>
                    <a:pt x="104" y="95"/>
                    <a:pt x="103" y="97"/>
                    <a:pt x="103" y="100"/>
                  </a:cubicBezTo>
                  <a:cubicBezTo>
                    <a:pt x="101" y="105"/>
                    <a:pt x="99" y="111"/>
                    <a:pt x="96" y="118"/>
                  </a:cubicBezTo>
                  <a:cubicBezTo>
                    <a:pt x="95" y="118"/>
                    <a:pt x="95" y="119"/>
                    <a:pt x="95" y="120"/>
                  </a:cubicBezTo>
                  <a:cubicBezTo>
                    <a:pt x="95" y="120"/>
                    <a:pt x="94" y="120"/>
                    <a:pt x="94" y="120"/>
                  </a:cubicBezTo>
                  <a:cubicBezTo>
                    <a:pt x="95" y="120"/>
                    <a:pt x="95" y="120"/>
                    <a:pt x="95" y="120"/>
                  </a:cubicBezTo>
                  <a:cubicBezTo>
                    <a:pt x="94" y="121"/>
                    <a:pt x="93" y="122"/>
                    <a:pt x="92" y="123"/>
                  </a:cubicBezTo>
                  <a:cubicBezTo>
                    <a:pt x="92" y="120"/>
                    <a:pt x="91" y="116"/>
                    <a:pt x="90" y="113"/>
                  </a:cubicBezTo>
                  <a:cubicBezTo>
                    <a:pt x="90" y="112"/>
                    <a:pt x="90" y="112"/>
                    <a:pt x="90" y="111"/>
                  </a:cubicBezTo>
                  <a:cubicBezTo>
                    <a:pt x="91" y="110"/>
                    <a:pt x="91" y="110"/>
                    <a:pt x="92" y="109"/>
                  </a:cubicBezTo>
                  <a:cubicBezTo>
                    <a:pt x="95" y="104"/>
                    <a:pt x="98" y="99"/>
                    <a:pt x="100" y="93"/>
                  </a:cubicBezTo>
                  <a:cubicBezTo>
                    <a:pt x="103" y="88"/>
                    <a:pt x="105" y="82"/>
                    <a:pt x="106" y="77"/>
                  </a:cubicBezTo>
                  <a:cubicBezTo>
                    <a:pt x="107" y="74"/>
                    <a:pt x="108" y="72"/>
                    <a:pt x="108" y="69"/>
                  </a:cubicBezTo>
                  <a:cubicBezTo>
                    <a:pt x="108" y="68"/>
                    <a:pt x="108" y="67"/>
                    <a:pt x="109" y="66"/>
                  </a:cubicBezTo>
                  <a:cubicBezTo>
                    <a:pt x="109" y="65"/>
                    <a:pt x="109" y="64"/>
                    <a:pt x="109" y="62"/>
                  </a:cubicBezTo>
                  <a:cubicBezTo>
                    <a:pt x="109" y="60"/>
                    <a:pt x="110" y="58"/>
                    <a:pt x="110" y="57"/>
                  </a:cubicBezTo>
                  <a:cubicBezTo>
                    <a:pt x="110" y="56"/>
                    <a:pt x="110" y="55"/>
                    <a:pt x="110" y="54"/>
                  </a:cubicBezTo>
                  <a:cubicBezTo>
                    <a:pt x="110" y="53"/>
                    <a:pt x="110" y="53"/>
                    <a:pt x="110" y="52"/>
                  </a:cubicBezTo>
                  <a:cubicBezTo>
                    <a:pt x="110" y="50"/>
                    <a:pt x="110" y="48"/>
                    <a:pt x="110" y="48"/>
                  </a:cubicBezTo>
                  <a:cubicBezTo>
                    <a:pt x="110" y="48"/>
                    <a:pt x="110" y="49"/>
                    <a:pt x="110" y="52"/>
                  </a:cubicBezTo>
                  <a:cubicBezTo>
                    <a:pt x="110" y="53"/>
                    <a:pt x="109" y="53"/>
                    <a:pt x="109" y="54"/>
                  </a:cubicBezTo>
                  <a:cubicBezTo>
                    <a:pt x="109" y="55"/>
                    <a:pt x="109" y="56"/>
                    <a:pt x="109" y="56"/>
                  </a:cubicBezTo>
                  <a:cubicBezTo>
                    <a:pt x="108" y="58"/>
                    <a:pt x="108" y="60"/>
                    <a:pt x="108" y="62"/>
                  </a:cubicBezTo>
                  <a:cubicBezTo>
                    <a:pt x="107" y="63"/>
                    <a:pt x="107" y="64"/>
                    <a:pt x="107" y="65"/>
                  </a:cubicBezTo>
                  <a:cubicBezTo>
                    <a:pt x="106" y="67"/>
                    <a:pt x="106" y="68"/>
                    <a:pt x="106" y="69"/>
                  </a:cubicBezTo>
                  <a:cubicBezTo>
                    <a:pt x="105" y="71"/>
                    <a:pt x="104" y="74"/>
                    <a:pt x="103" y="76"/>
                  </a:cubicBezTo>
                  <a:cubicBezTo>
                    <a:pt x="101" y="81"/>
                    <a:pt x="99" y="87"/>
                    <a:pt x="96" y="92"/>
                  </a:cubicBezTo>
                  <a:cubicBezTo>
                    <a:pt x="94" y="94"/>
                    <a:pt x="93" y="97"/>
                    <a:pt x="91" y="99"/>
                  </a:cubicBezTo>
                  <a:cubicBezTo>
                    <a:pt x="91" y="98"/>
                    <a:pt x="91" y="96"/>
                    <a:pt x="92" y="94"/>
                  </a:cubicBezTo>
                  <a:cubicBezTo>
                    <a:pt x="93" y="88"/>
                    <a:pt x="94" y="82"/>
                    <a:pt x="95" y="75"/>
                  </a:cubicBezTo>
                  <a:cubicBezTo>
                    <a:pt x="96" y="72"/>
                    <a:pt x="97" y="69"/>
                    <a:pt x="97" y="66"/>
                  </a:cubicBezTo>
                  <a:cubicBezTo>
                    <a:pt x="98" y="62"/>
                    <a:pt x="98" y="59"/>
                    <a:pt x="99" y="56"/>
                  </a:cubicBezTo>
                  <a:cubicBezTo>
                    <a:pt x="100" y="53"/>
                    <a:pt x="100" y="50"/>
                    <a:pt x="101" y="48"/>
                  </a:cubicBezTo>
                  <a:cubicBezTo>
                    <a:pt x="102" y="45"/>
                    <a:pt x="102" y="42"/>
                    <a:pt x="103" y="40"/>
                  </a:cubicBezTo>
                  <a:cubicBezTo>
                    <a:pt x="103" y="39"/>
                    <a:pt x="103" y="38"/>
                    <a:pt x="104" y="36"/>
                  </a:cubicBezTo>
                  <a:cubicBezTo>
                    <a:pt x="104" y="35"/>
                    <a:pt x="104" y="34"/>
                    <a:pt x="104" y="33"/>
                  </a:cubicBezTo>
                  <a:cubicBezTo>
                    <a:pt x="105" y="31"/>
                    <a:pt x="106" y="30"/>
                    <a:pt x="106" y="28"/>
                  </a:cubicBezTo>
                  <a:cubicBezTo>
                    <a:pt x="107" y="26"/>
                    <a:pt x="107" y="24"/>
                    <a:pt x="107" y="24"/>
                  </a:cubicBezTo>
                  <a:cubicBezTo>
                    <a:pt x="107" y="24"/>
                    <a:pt x="107" y="26"/>
                    <a:pt x="105" y="28"/>
                  </a:cubicBezTo>
                  <a:cubicBezTo>
                    <a:pt x="105" y="30"/>
                    <a:pt x="104" y="31"/>
                    <a:pt x="103" y="33"/>
                  </a:cubicBezTo>
                  <a:cubicBezTo>
                    <a:pt x="103" y="34"/>
                    <a:pt x="102" y="35"/>
                    <a:pt x="102" y="36"/>
                  </a:cubicBezTo>
                  <a:cubicBezTo>
                    <a:pt x="102" y="37"/>
                    <a:pt x="101" y="38"/>
                    <a:pt x="101" y="39"/>
                  </a:cubicBezTo>
                  <a:cubicBezTo>
                    <a:pt x="100" y="42"/>
                    <a:pt x="99" y="44"/>
                    <a:pt x="98" y="47"/>
                  </a:cubicBezTo>
                  <a:cubicBezTo>
                    <a:pt x="97" y="50"/>
                    <a:pt x="96" y="52"/>
                    <a:pt x="95" y="55"/>
                  </a:cubicBezTo>
                  <a:cubicBezTo>
                    <a:pt x="94" y="58"/>
                    <a:pt x="93" y="61"/>
                    <a:pt x="92" y="64"/>
                  </a:cubicBezTo>
                  <a:cubicBezTo>
                    <a:pt x="91" y="68"/>
                    <a:pt x="90" y="71"/>
                    <a:pt x="88" y="74"/>
                  </a:cubicBezTo>
                  <a:cubicBezTo>
                    <a:pt x="88" y="76"/>
                    <a:pt x="87" y="78"/>
                    <a:pt x="87" y="80"/>
                  </a:cubicBezTo>
                  <a:cubicBezTo>
                    <a:pt x="85" y="80"/>
                    <a:pt x="83" y="81"/>
                    <a:pt x="80" y="82"/>
                  </a:cubicBezTo>
                  <a:cubicBezTo>
                    <a:pt x="78" y="83"/>
                    <a:pt x="75" y="85"/>
                    <a:pt x="73" y="87"/>
                  </a:cubicBezTo>
                  <a:cubicBezTo>
                    <a:pt x="73" y="86"/>
                    <a:pt x="73" y="85"/>
                    <a:pt x="73" y="84"/>
                  </a:cubicBezTo>
                  <a:cubicBezTo>
                    <a:pt x="73" y="82"/>
                    <a:pt x="73" y="81"/>
                    <a:pt x="73" y="81"/>
                  </a:cubicBezTo>
                  <a:cubicBezTo>
                    <a:pt x="73" y="81"/>
                    <a:pt x="73" y="82"/>
                    <a:pt x="73" y="84"/>
                  </a:cubicBezTo>
                  <a:cubicBezTo>
                    <a:pt x="73" y="84"/>
                    <a:pt x="73" y="85"/>
                    <a:pt x="72" y="86"/>
                  </a:cubicBezTo>
                  <a:cubicBezTo>
                    <a:pt x="72" y="84"/>
                    <a:pt x="72" y="83"/>
                    <a:pt x="72" y="81"/>
                  </a:cubicBezTo>
                  <a:cubicBezTo>
                    <a:pt x="72" y="80"/>
                    <a:pt x="72" y="78"/>
                    <a:pt x="72" y="77"/>
                  </a:cubicBezTo>
                  <a:cubicBezTo>
                    <a:pt x="73" y="74"/>
                    <a:pt x="75" y="70"/>
                    <a:pt x="75" y="67"/>
                  </a:cubicBezTo>
                  <a:cubicBezTo>
                    <a:pt x="76" y="65"/>
                    <a:pt x="77" y="62"/>
                    <a:pt x="77" y="60"/>
                  </a:cubicBezTo>
                  <a:cubicBezTo>
                    <a:pt x="77" y="58"/>
                    <a:pt x="78" y="57"/>
                    <a:pt x="78" y="56"/>
                  </a:cubicBezTo>
                  <a:cubicBezTo>
                    <a:pt x="78" y="55"/>
                    <a:pt x="78" y="54"/>
                    <a:pt x="78" y="53"/>
                  </a:cubicBezTo>
                  <a:cubicBezTo>
                    <a:pt x="79" y="50"/>
                    <a:pt x="79" y="48"/>
                    <a:pt x="79" y="47"/>
                  </a:cubicBezTo>
                  <a:cubicBezTo>
                    <a:pt x="79" y="46"/>
                    <a:pt x="79" y="45"/>
                    <a:pt x="79" y="44"/>
                  </a:cubicBezTo>
                  <a:cubicBezTo>
                    <a:pt x="80" y="43"/>
                    <a:pt x="80" y="43"/>
                    <a:pt x="80" y="42"/>
                  </a:cubicBezTo>
                  <a:cubicBezTo>
                    <a:pt x="80" y="40"/>
                    <a:pt x="80" y="38"/>
                    <a:pt x="80" y="38"/>
                  </a:cubicBezTo>
                  <a:cubicBezTo>
                    <a:pt x="80" y="38"/>
                    <a:pt x="80" y="40"/>
                    <a:pt x="79" y="42"/>
                  </a:cubicBezTo>
                  <a:cubicBezTo>
                    <a:pt x="79" y="43"/>
                    <a:pt x="79" y="43"/>
                    <a:pt x="79" y="44"/>
                  </a:cubicBezTo>
                  <a:cubicBezTo>
                    <a:pt x="79" y="45"/>
                    <a:pt x="78" y="46"/>
                    <a:pt x="78" y="47"/>
                  </a:cubicBezTo>
                  <a:cubicBezTo>
                    <a:pt x="78" y="48"/>
                    <a:pt x="77" y="50"/>
                    <a:pt x="77" y="52"/>
                  </a:cubicBezTo>
                  <a:cubicBezTo>
                    <a:pt x="77" y="53"/>
                    <a:pt x="76" y="55"/>
                    <a:pt x="76" y="56"/>
                  </a:cubicBezTo>
                  <a:cubicBezTo>
                    <a:pt x="76" y="57"/>
                    <a:pt x="75" y="58"/>
                    <a:pt x="75" y="59"/>
                  </a:cubicBezTo>
                  <a:cubicBezTo>
                    <a:pt x="75" y="59"/>
                    <a:pt x="75" y="58"/>
                    <a:pt x="75" y="58"/>
                  </a:cubicBezTo>
                  <a:cubicBezTo>
                    <a:pt x="75" y="58"/>
                    <a:pt x="75" y="58"/>
                    <a:pt x="75" y="58"/>
                  </a:cubicBezTo>
                  <a:cubicBezTo>
                    <a:pt x="76" y="57"/>
                    <a:pt x="76" y="56"/>
                    <a:pt x="76" y="56"/>
                  </a:cubicBezTo>
                  <a:cubicBezTo>
                    <a:pt x="76" y="56"/>
                    <a:pt x="76" y="56"/>
                    <a:pt x="75" y="57"/>
                  </a:cubicBezTo>
                  <a:cubicBezTo>
                    <a:pt x="76" y="56"/>
                    <a:pt x="76" y="55"/>
                    <a:pt x="76" y="55"/>
                  </a:cubicBezTo>
                  <a:cubicBezTo>
                    <a:pt x="76" y="53"/>
                    <a:pt x="76" y="51"/>
                    <a:pt x="76" y="51"/>
                  </a:cubicBezTo>
                  <a:cubicBezTo>
                    <a:pt x="76" y="51"/>
                    <a:pt x="76" y="53"/>
                    <a:pt x="75" y="54"/>
                  </a:cubicBezTo>
                  <a:cubicBezTo>
                    <a:pt x="75" y="55"/>
                    <a:pt x="75" y="57"/>
                    <a:pt x="74" y="58"/>
                  </a:cubicBezTo>
                  <a:cubicBezTo>
                    <a:pt x="74" y="58"/>
                    <a:pt x="74" y="59"/>
                    <a:pt x="74" y="59"/>
                  </a:cubicBezTo>
                  <a:cubicBezTo>
                    <a:pt x="74" y="60"/>
                    <a:pt x="73" y="60"/>
                    <a:pt x="73" y="60"/>
                  </a:cubicBezTo>
                  <a:cubicBezTo>
                    <a:pt x="73" y="61"/>
                    <a:pt x="72" y="62"/>
                    <a:pt x="71" y="63"/>
                  </a:cubicBezTo>
                  <a:cubicBezTo>
                    <a:pt x="71" y="63"/>
                    <a:pt x="71" y="63"/>
                    <a:pt x="71" y="63"/>
                  </a:cubicBezTo>
                  <a:cubicBezTo>
                    <a:pt x="71" y="61"/>
                    <a:pt x="71" y="59"/>
                    <a:pt x="70" y="56"/>
                  </a:cubicBezTo>
                  <a:cubicBezTo>
                    <a:pt x="70" y="54"/>
                    <a:pt x="70" y="52"/>
                    <a:pt x="70" y="50"/>
                  </a:cubicBezTo>
                  <a:cubicBezTo>
                    <a:pt x="70" y="48"/>
                    <a:pt x="70" y="47"/>
                    <a:pt x="70" y="45"/>
                  </a:cubicBezTo>
                  <a:cubicBezTo>
                    <a:pt x="70" y="43"/>
                    <a:pt x="70" y="41"/>
                    <a:pt x="70" y="41"/>
                  </a:cubicBezTo>
                  <a:cubicBezTo>
                    <a:pt x="70" y="41"/>
                    <a:pt x="70" y="43"/>
                    <a:pt x="69" y="45"/>
                  </a:cubicBezTo>
                  <a:cubicBezTo>
                    <a:pt x="69" y="47"/>
                    <a:pt x="69" y="48"/>
                    <a:pt x="69" y="50"/>
                  </a:cubicBezTo>
                  <a:cubicBezTo>
                    <a:pt x="69" y="51"/>
                    <a:pt x="69" y="51"/>
                    <a:pt x="69" y="52"/>
                  </a:cubicBezTo>
                  <a:cubicBezTo>
                    <a:pt x="68" y="50"/>
                    <a:pt x="68" y="49"/>
                    <a:pt x="68" y="49"/>
                  </a:cubicBezTo>
                  <a:cubicBezTo>
                    <a:pt x="68" y="49"/>
                    <a:pt x="68" y="50"/>
                    <a:pt x="68" y="52"/>
                  </a:cubicBezTo>
                  <a:cubicBezTo>
                    <a:pt x="68" y="53"/>
                    <a:pt x="68" y="55"/>
                    <a:pt x="68" y="56"/>
                  </a:cubicBezTo>
                  <a:cubicBezTo>
                    <a:pt x="68" y="58"/>
                    <a:pt x="68" y="60"/>
                    <a:pt x="68" y="61"/>
                  </a:cubicBezTo>
                  <a:cubicBezTo>
                    <a:pt x="67" y="64"/>
                    <a:pt x="67" y="67"/>
                    <a:pt x="66" y="71"/>
                  </a:cubicBezTo>
                  <a:cubicBezTo>
                    <a:pt x="66" y="72"/>
                    <a:pt x="65" y="73"/>
                    <a:pt x="64" y="74"/>
                  </a:cubicBezTo>
                  <a:cubicBezTo>
                    <a:pt x="63" y="75"/>
                    <a:pt x="62" y="76"/>
                    <a:pt x="61" y="77"/>
                  </a:cubicBezTo>
                  <a:cubicBezTo>
                    <a:pt x="60" y="79"/>
                    <a:pt x="59" y="80"/>
                    <a:pt x="58" y="81"/>
                  </a:cubicBezTo>
                  <a:cubicBezTo>
                    <a:pt x="58" y="82"/>
                    <a:pt x="57" y="82"/>
                    <a:pt x="57" y="83"/>
                  </a:cubicBezTo>
                  <a:cubicBezTo>
                    <a:pt x="56" y="83"/>
                    <a:pt x="56" y="84"/>
                    <a:pt x="55" y="84"/>
                  </a:cubicBezTo>
                  <a:cubicBezTo>
                    <a:pt x="54" y="85"/>
                    <a:pt x="53" y="86"/>
                    <a:pt x="52" y="87"/>
                  </a:cubicBezTo>
                  <a:cubicBezTo>
                    <a:pt x="52" y="87"/>
                    <a:pt x="52" y="87"/>
                    <a:pt x="52" y="88"/>
                  </a:cubicBezTo>
                  <a:cubicBezTo>
                    <a:pt x="51" y="85"/>
                    <a:pt x="51" y="83"/>
                    <a:pt x="50" y="81"/>
                  </a:cubicBezTo>
                  <a:cubicBezTo>
                    <a:pt x="50" y="79"/>
                    <a:pt x="50" y="76"/>
                    <a:pt x="51" y="74"/>
                  </a:cubicBezTo>
                  <a:cubicBezTo>
                    <a:pt x="51" y="74"/>
                    <a:pt x="51" y="73"/>
                    <a:pt x="52" y="72"/>
                  </a:cubicBezTo>
                  <a:cubicBezTo>
                    <a:pt x="53" y="71"/>
                    <a:pt x="55" y="70"/>
                    <a:pt x="57" y="70"/>
                  </a:cubicBezTo>
                  <a:cubicBezTo>
                    <a:pt x="58" y="69"/>
                    <a:pt x="59" y="69"/>
                    <a:pt x="59" y="69"/>
                  </a:cubicBezTo>
                  <a:cubicBezTo>
                    <a:pt x="59" y="69"/>
                    <a:pt x="58" y="69"/>
                    <a:pt x="56" y="69"/>
                  </a:cubicBezTo>
                  <a:cubicBezTo>
                    <a:pt x="55" y="70"/>
                    <a:pt x="54" y="70"/>
                    <a:pt x="52" y="71"/>
                  </a:cubicBezTo>
                  <a:cubicBezTo>
                    <a:pt x="52" y="71"/>
                    <a:pt x="52" y="71"/>
                    <a:pt x="52" y="71"/>
                  </a:cubicBezTo>
                  <a:cubicBezTo>
                    <a:pt x="53" y="69"/>
                    <a:pt x="54" y="68"/>
                    <a:pt x="55" y="67"/>
                  </a:cubicBezTo>
                  <a:cubicBezTo>
                    <a:pt x="56" y="67"/>
                    <a:pt x="56" y="66"/>
                    <a:pt x="57" y="66"/>
                  </a:cubicBezTo>
                  <a:cubicBezTo>
                    <a:pt x="57" y="66"/>
                    <a:pt x="57" y="66"/>
                    <a:pt x="57" y="66"/>
                  </a:cubicBezTo>
                  <a:cubicBezTo>
                    <a:pt x="57" y="66"/>
                    <a:pt x="57" y="66"/>
                    <a:pt x="57" y="66"/>
                  </a:cubicBezTo>
                  <a:cubicBezTo>
                    <a:pt x="56" y="66"/>
                    <a:pt x="56" y="66"/>
                    <a:pt x="55" y="67"/>
                  </a:cubicBezTo>
                  <a:cubicBezTo>
                    <a:pt x="54" y="67"/>
                    <a:pt x="54" y="68"/>
                    <a:pt x="53" y="68"/>
                  </a:cubicBezTo>
                  <a:cubicBezTo>
                    <a:pt x="53" y="68"/>
                    <a:pt x="53" y="68"/>
                    <a:pt x="53" y="68"/>
                  </a:cubicBezTo>
                  <a:cubicBezTo>
                    <a:pt x="57" y="59"/>
                    <a:pt x="60" y="49"/>
                    <a:pt x="62" y="43"/>
                  </a:cubicBezTo>
                  <a:cubicBezTo>
                    <a:pt x="63" y="41"/>
                    <a:pt x="63" y="40"/>
                    <a:pt x="64" y="38"/>
                  </a:cubicBezTo>
                  <a:cubicBezTo>
                    <a:pt x="65" y="37"/>
                    <a:pt x="65" y="36"/>
                    <a:pt x="65" y="35"/>
                  </a:cubicBezTo>
                  <a:cubicBezTo>
                    <a:pt x="66" y="33"/>
                    <a:pt x="67" y="32"/>
                    <a:pt x="67" y="32"/>
                  </a:cubicBezTo>
                  <a:cubicBezTo>
                    <a:pt x="67" y="32"/>
                    <a:pt x="66" y="33"/>
                    <a:pt x="65" y="35"/>
                  </a:cubicBezTo>
                  <a:cubicBezTo>
                    <a:pt x="64" y="35"/>
                    <a:pt x="64" y="37"/>
                    <a:pt x="63" y="38"/>
                  </a:cubicBezTo>
                  <a:cubicBezTo>
                    <a:pt x="62" y="39"/>
                    <a:pt x="61" y="40"/>
                    <a:pt x="60" y="42"/>
                  </a:cubicBezTo>
                  <a:cubicBezTo>
                    <a:pt x="56" y="48"/>
                    <a:pt x="52" y="57"/>
                    <a:pt x="47" y="65"/>
                  </a:cubicBezTo>
                  <a:cubicBezTo>
                    <a:pt x="46" y="67"/>
                    <a:pt x="44" y="69"/>
                    <a:pt x="43" y="71"/>
                  </a:cubicBezTo>
                  <a:cubicBezTo>
                    <a:pt x="42" y="73"/>
                    <a:pt x="41" y="75"/>
                    <a:pt x="39" y="77"/>
                  </a:cubicBezTo>
                  <a:cubicBezTo>
                    <a:pt x="38" y="79"/>
                    <a:pt x="37" y="81"/>
                    <a:pt x="36" y="82"/>
                  </a:cubicBezTo>
                  <a:cubicBezTo>
                    <a:pt x="35" y="83"/>
                    <a:pt x="35" y="83"/>
                    <a:pt x="35" y="83"/>
                  </a:cubicBezTo>
                  <a:cubicBezTo>
                    <a:pt x="35" y="82"/>
                    <a:pt x="36" y="81"/>
                    <a:pt x="36" y="80"/>
                  </a:cubicBezTo>
                  <a:cubicBezTo>
                    <a:pt x="37" y="76"/>
                    <a:pt x="37" y="72"/>
                    <a:pt x="38" y="69"/>
                  </a:cubicBezTo>
                  <a:cubicBezTo>
                    <a:pt x="38" y="67"/>
                    <a:pt x="39" y="65"/>
                    <a:pt x="40" y="64"/>
                  </a:cubicBezTo>
                  <a:cubicBezTo>
                    <a:pt x="41" y="60"/>
                    <a:pt x="43" y="56"/>
                    <a:pt x="44" y="52"/>
                  </a:cubicBezTo>
                  <a:cubicBezTo>
                    <a:pt x="44" y="52"/>
                    <a:pt x="44" y="51"/>
                    <a:pt x="44" y="50"/>
                  </a:cubicBezTo>
                  <a:cubicBezTo>
                    <a:pt x="44" y="49"/>
                    <a:pt x="44" y="48"/>
                    <a:pt x="45" y="48"/>
                  </a:cubicBezTo>
                  <a:cubicBezTo>
                    <a:pt x="45" y="46"/>
                    <a:pt x="45" y="45"/>
                    <a:pt x="45" y="44"/>
                  </a:cubicBezTo>
                  <a:cubicBezTo>
                    <a:pt x="46" y="42"/>
                    <a:pt x="46" y="41"/>
                    <a:pt x="46" y="41"/>
                  </a:cubicBezTo>
                  <a:cubicBezTo>
                    <a:pt x="46" y="41"/>
                    <a:pt x="45" y="42"/>
                    <a:pt x="45" y="44"/>
                  </a:cubicBezTo>
                  <a:cubicBezTo>
                    <a:pt x="45" y="45"/>
                    <a:pt x="44" y="46"/>
                    <a:pt x="44" y="48"/>
                  </a:cubicBezTo>
                  <a:cubicBezTo>
                    <a:pt x="43" y="48"/>
                    <a:pt x="43" y="49"/>
                    <a:pt x="43" y="50"/>
                  </a:cubicBezTo>
                  <a:cubicBezTo>
                    <a:pt x="43" y="50"/>
                    <a:pt x="42" y="51"/>
                    <a:pt x="42" y="52"/>
                  </a:cubicBezTo>
                  <a:cubicBezTo>
                    <a:pt x="41" y="54"/>
                    <a:pt x="40" y="57"/>
                    <a:pt x="38" y="60"/>
                  </a:cubicBezTo>
                  <a:cubicBezTo>
                    <a:pt x="39" y="57"/>
                    <a:pt x="39" y="54"/>
                    <a:pt x="39" y="51"/>
                  </a:cubicBezTo>
                  <a:cubicBezTo>
                    <a:pt x="39" y="49"/>
                    <a:pt x="39" y="47"/>
                    <a:pt x="38" y="46"/>
                  </a:cubicBezTo>
                  <a:cubicBezTo>
                    <a:pt x="38" y="44"/>
                    <a:pt x="38" y="43"/>
                    <a:pt x="38" y="42"/>
                  </a:cubicBezTo>
                  <a:cubicBezTo>
                    <a:pt x="38" y="39"/>
                    <a:pt x="38" y="38"/>
                    <a:pt x="38" y="38"/>
                  </a:cubicBezTo>
                  <a:cubicBezTo>
                    <a:pt x="38" y="38"/>
                    <a:pt x="38" y="39"/>
                    <a:pt x="38" y="42"/>
                  </a:cubicBezTo>
                  <a:cubicBezTo>
                    <a:pt x="38" y="43"/>
                    <a:pt x="38" y="44"/>
                    <a:pt x="38" y="46"/>
                  </a:cubicBezTo>
                  <a:cubicBezTo>
                    <a:pt x="37" y="47"/>
                    <a:pt x="37" y="49"/>
                    <a:pt x="37" y="51"/>
                  </a:cubicBezTo>
                  <a:cubicBezTo>
                    <a:pt x="37" y="55"/>
                    <a:pt x="36" y="59"/>
                    <a:pt x="35" y="64"/>
                  </a:cubicBezTo>
                  <a:cubicBezTo>
                    <a:pt x="35" y="65"/>
                    <a:pt x="34" y="66"/>
                    <a:pt x="34" y="67"/>
                  </a:cubicBezTo>
                  <a:cubicBezTo>
                    <a:pt x="33" y="69"/>
                    <a:pt x="31" y="72"/>
                    <a:pt x="29" y="74"/>
                  </a:cubicBezTo>
                  <a:cubicBezTo>
                    <a:pt x="27" y="77"/>
                    <a:pt x="25" y="79"/>
                    <a:pt x="22" y="82"/>
                  </a:cubicBezTo>
                  <a:cubicBezTo>
                    <a:pt x="22" y="81"/>
                    <a:pt x="22" y="81"/>
                    <a:pt x="22" y="80"/>
                  </a:cubicBezTo>
                  <a:cubicBezTo>
                    <a:pt x="21" y="77"/>
                    <a:pt x="20" y="73"/>
                    <a:pt x="20" y="70"/>
                  </a:cubicBezTo>
                  <a:cubicBezTo>
                    <a:pt x="19" y="67"/>
                    <a:pt x="20" y="64"/>
                    <a:pt x="21" y="61"/>
                  </a:cubicBezTo>
                  <a:cubicBezTo>
                    <a:pt x="22" y="59"/>
                    <a:pt x="23" y="57"/>
                    <a:pt x="25" y="56"/>
                  </a:cubicBezTo>
                  <a:cubicBezTo>
                    <a:pt x="25" y="56"/>
                    <a:pt x="26" y="55"/>
                    <a:pt x="26" y="55"/>
                  </a:cubicBezTo>
                  <a:cubicBezTo>
                    <a:pt x="27" y="55"/>
                    <a:pt x="27" y="55"/>
                    <a:pt x="27" y="55"/>
                  </a:cubicBezTo>
                  <a:cubicBezTo>
                    <a:pt x="27" y="55"/>
                    <a:pt x="27" y="55"/>
                    <a:pt x="26" y="55"/>
                  </a:cubicBezTo>
                  <a:cubicBezTo>
                    <a:pt x="26" y="55"/>
                    <a:pt x="25" y="56"/>
                    <a:pt x="24" y="56"/>
                  </a:cubicBezTo>
                  <a:cubicBezTo>
                    <a:pt x="23" y="57"/>
                    <a:pt x="21" y="58"/>
                    <a:pt x="19" y="61"/>
                  </a:cubicBezTo>
                  <a:cubicBezTo>
                    <a:pt x="19" y="61"/>
                    <a:pt x="19" y="61"/>
                    <a:pt x="19" y="61"/>
                  </a:cubicBezTo>
                  <a:cubicBezTo>
                    <a:pt x="19" y="58"/>
                    <a:pt x="19" y="55"/>
                    <a:pt x="20" y="52"/>
                  </a:cubicBezTo>
                  <a:cubicBezTo>
                    <a:pt x="20" y="48"/>
                    <a:pt x="20" y="45"/>
                    <a:pt x="20" y="42"/>
                  </a:cubicBezTo>
                  <a:cubicBezTo>
                    <a:pt x="20" y="39"/>
                    <a:pt x="21" y="35"/>
                    <a:pt x="21" y="32"/>
                  </a:cubicBezTo>
                  <a:cubicBezTo>
                    <a:pt x="21" y="29"/>
                    <a:pt x="21" y="26"/>
                    <a:pt x="22" y="24"/>
                  </a:cubicBezTo>
                  <a:cubicBezTo>
                    <a:pt x="22" y="21"/>
                    <a:pt x="23" y="18"/>
                    <a:pt x="23" y="16"/>
                  </a:cubicBezTo>
                  <a:cubicBezTo>
                    <a:pt x="23" y="15"/>
                    <a:pt x="23" y="13"/>
                    <a:pt x="23" y="12"/>
                  </a:cubicBezTo>
                  <a:cubicBezTo>
                    <a:pt x="23" y="11"/>
                    <a:pt x="24" y="10"/>
                    <a:pt x="24" y="9"/>
                  </a:cubicBezTo>
                  <a:cubicBezTo>
                    <a:pt x="24" y="7"/>
                    <a:pt x="24" y="6"/>
                    <a:pt x="25" y="4"/>
                  </a:cubicBezTo>
                  <a:cubicBezTo>
                    <a:pt x="25" y="1"/>
                    <a:pt x="25" y="0"/>
                    <a:pt x="25" y="0"/>
                  </a:cubicBezTo>
                  <a:cubicBezTo>
                    <a:pt x="25" y="0"/>
                    <a:pt x="25" y="1"/>
                    <a:pt x="24" y="4"/>
                  </a:cubicBezTo>
                  <a:cubicBezTo>
                    <a:pt x="24" y="5"/>
                    <a:pt x="23" y="7"/>
                    <a:pt x="23" y="9"/>
                  </a:cubicBezTo>
                  <a:cubicBezTo>
                    <a:pt x="22" y="10"/>
                    <a:pt x="22" y="11"/>
                    <a:pt x="22" y="12"/>
                  </a:cubicBezTo>
                  <a:cubicBezTo>
                    <a:pt x="21" y="13"/>
                    <a:pt x="21" y="14"/>
                    <a:pt x="21" y="15"/>
                  </a:cubicBezTo>
                  <a:cubicBezTo>
                    <a:pt x="20" y="18"/>
                    <a:pt x="19" y="20"/>
                    <a:pt x="19" y="23"/>
                  </a:cubicBezTo>
                  <a:cubicBezTo>
                    <a:pt x="18" y="26"/>
                    <a:pt x="17" y="29"/>
                    <a:pt x="17" y="32"/>
                  </a:cubicBezTo>
                  <a:cubicBezTo>
                    <a:pt x="16" y="35"/>
                    <a:pt x="15" y="38"/>
                    <a:pt x="15" y="41"/>
                  </a:cubicBezTo>
                  <a:cubicBezTo>
                    <a:pt x="14" y="44"/>
                    <a:pt x="13" y="47"/>
                    <a:pt x="13" y="50"/>
                  </a:cubicBezTo>
                  <a:cubicBezTo>
                    <a:pt x="11" y="57"/>
                    <a:pt x="10" y="63"/>
                    <a:pt x="9" y="69"/>
                  </a:cubicBezTo>
                  <a:cubicBezTo>
                    <a:pt x="8" y="72"/>
                    <a:pt x="8" y="75"/>
                    <a:pt x="7" y="78"/>
                  </a:cubicBezTo>
                  <a:cubicBezTo>
                    <a:pt x="7" y="81"/>
                    <a:pt x="6" y="83"/>
                    <a:pt x="5" y="85"/>
                  </a:cubicBezTo>
                  <a:cubicBezTo>
                    <a:pt x="5" y="87"/>
                    <a:pt x="5" y="88"/>
                    <a:pt x="5" y="89"/>
                  </a:cubicBezTo>
                  <a:cubicBezTo>
                    <a:pt x="4" y="90"/>
                    <a:pt x="4" y="91"/>
                    <a:pt x="4" y="92"/>
                  </a:cubicBezTo>
                  <a:cubicBezTo>
                    <a:pt x="3" y="94"/>
                    <a:pt x="3" y="95"/>
                    <a:pt x="3" y="97"/>
                  </a:cubicBezTo>
                  <a:cubicBezTo>
                    <a:pt x="3" y="97"/>
                    <a:pt x="2" y="97"/>
                    <a:pt x="2" y="97"/>
                  </a:cubicBezTo>
                  <a:cubicBezTo>
                    <a:pt x="1" y="98"/>
                    <a:pt x="0" y="98"/>
                    <a:pt x="0" y="98"/>
                  </a:cubicBezTo>
                  <a:cubicBezTo>
                    <a:pt x="1" y="99"/>
                    <a:pt x="1" y="99"/>
                    <a:pt x="2" y="100"/>
                  </a:cubicBezTo>
                  <a:cubicBezTo>
                    <a:pt x="2" y="101"/>
                    <a:pt x="1" y="101"/>
                    <a:pt x="1" y="101"/>
                  </a:cubicBezTo>
                  <a:cubicBezTo>
                    <a:pt x="2" y="101"/>
                    <a:pt x="3" y="101"/>
                    <a:pt x="3" y="102"/>
                  </a:cubicBezTo>
                  <a:cubicBezTo>
                    <a:pt x="5" y="103"/>
                    <a:pt x="6" y="104"/>
                    <a:pt x="7" y="105"/>
                  </a:cubicBezTo>
                  <a:cubicBezTo>
                    <a:pt x="7" y="105"/>
                    <a:pt x="8" y="105"/>
                    <a:pt x="10" y="103"/>
                  </a:cubicBezTo>
                  <a:cubicBezTo>
                    <a:pt x="10" y="103"/>
                    <a:pt x="10" y="103"/>
                    <a:pt x="10" y="103"/>
                  </a:cubicBezTo>
                  <a:cubicBezTo>
                    <a:pt x="12" y="104"/>
                    <a:pt x="13" y="104"/>
                    <a:pt x="15" y="104"/>
                  </a:cubicBezTo>
                  <a:cubicBezTo>
                    <a:pt x="15" y="104"/>
                    <a:pt x="15" y="103"/>
                    <a:pt x="16" y="100"/>
                  </a:cubicBezTo>
                  <a:cubicBezTo>
                    <a:pt x="16" y="99"/>
                    <a:pt x="16" y="99"/>
                    <a:pt x="16" y="98"/>
                  </a:cubicBezTo>
                  <a:cubicBezTo>
                    <a:pt x="16" y="98"/>
                    <a:pt x="17" y="98"/>
                    <a:pt x="17" y="97"/>
                  </a:cubicBezTo>
                  <a:cubicBezTo>
                    <a:pt x="18" y="96"/>
                    <a:pt x="19" y="95"/>
                    <a:pt x="20" y="94"/>
                  </a:cubicBezTo>
                  <a:cubicBezTo>
                    <a:pt x="21" y="96"/>
                    <a:pt x="21" y="97"/>
                    <a:pt x="21" y="98"/>
                  </a:cubicBezTo>
                  <a:cubicBezTo>
                    <a:pt x="20" y="100"/>
                    <a:pt x="19" y="101"/>
                    <a:pt x="18" y="103"/>
                  </a:cubicBezTo>
                  <a:cubicBezTo>
                    <a:pt x="18" y="104"/>
                    <a:pt x="17" y="104"/>
                    <a:pt x="17" y="105"/>
                  </a:cubicBezTo>
                  <a:cubicBezTo>
                    <a:pt x="16" y="106"/>
                    <a:pt x="16" y="106"/>
                    <a:pt x="15" y="107"/>
                  </a:cubicBezTo>
                  <a:cubicBezTo>
                    <a:pt x="14" y="108"/>
                    <a:pt x="13" y="109"/>
                    <a:pt x="12" y="110"/>
                  </a:cubicBezTo>
                  <a:cubicBezTo>
                    <a:pt x="11" y="111"/>
                    <a:pt x="10" y="112"/>
                    <a:pt x="10" y="112"/>
                  </a:cubicBezTo>
                  <a:cubicBezTo>
                    <a:pt x="13" y="114"/>
                    <a:pt x="15" y="116"/>
                    <a:pt x="18" y="118"/>
                  </a:cubicBezTo>
                  <a:cubicBezTo>
                    <a:pt x="18" y="118"/>
                    <a:pt x="19" y="117"/>
                    <a:pt x="21" y="115"/>
                  </a:cubicBezTo>
                  <a:cubicBezTo>
                    <a:pt x="21" y="114"/>
                    <a:pt x="22" y="113"/>
                    <a:pt x="23" y="111"/>
                  </a:cubicBezTo>
                  <a:cubicBezTo>
                    <a:pt x="24" y="111"/>
                    <a:pt x="24" y="110"/>
                    <a:pt x="25" y="109"/>
                  </a:cubicBezTo>
                  <a:cubicBezTo>
                    <a:pt x="25" y="109"/>
                    <a:pt x="25" y="109"/>
                    <a:pt x="25" y="108"/>
                  </a:cubicBezTo>
                  <a:cubicBezTo>
                    <a:pt x="25" y="108"/>
                    <a:pt x="25" y="109"/>
                    <a:pt x="25" y="109"/>
                  </a:cubicBezTo>
                  <a:cubicBezTo>
                    <a:pt x="26" y="110"/>
                    <a:pt x="27" y="111"/>
                    <a:pt x="27" y="111"/>
                  </a:cubicBezTo>
                  <a:cubicBezTo>
                    <a:pt x="28" y="111"/>
                    <a:pt x="30" y="110"/>
                    <a:pt x="32" y="110"/>
                  </a:cubicBezTo>
                  <a:cubicBezTo>
                    <a:pt x="32" y="110"/>
                    <a:pt x="32" y="110"/>
                    <a:pt x="32" y="110"/>
                  </a:cubicBezTo>
                  <a:cubicBezTo>
                    <a:pt x="31" y="110"/>
                    <a:pt x="31" y="110"/>
                    <a:pt x="31" y="110"/>
                  </a:cubicBezTo>
                  <a:cubicBezTo>
                    <a:pt x="31" y="111"/>
                    <a:pt x="31" y="111"/>
                    <a:pt x="32" y="111"/>
                  </a:cubicBezTo>
                  <a:cubicBezTo>
                    <a:pt x="31" y="112"/>
                    <a:pt x="31" y="113"/>
                    <a:pt x="31" y="114"/>
                  </a:cubicBezTo>
                  <a:cubicBezTo>
                    <a:pt x="31" y="115"/>
                    <a:pt x="31" y="115"/>
                    <a:pt x="31" y="115"/>
                  </a:cubicBezTo>
                  <a:cubicBezTo>
                    <a:pt x="31" y="115"/>
                    <a:pt x="31" y="115"/>
                    <a:pt x="31" y="115"/>
                  </a:cubicBezTo>
                  <a:cubicBezTo>
                    <a:pt x="31" y="115"/>
                    <a:pt x="31" y="115"/>
                    <a:pt x="31" y="115"/>
                  </a:cubicBezTo>
                  <a:cubicBezTo>
                    <a:pt x="31" y="116"/>
                    <a:pt x="30" y="117"/>
                    <a:pt x="30" y="117"/>
                  </a:cubicBezTo>
                  <a:cubicBezTo>
                    <a:pt x="31" y="117"/>
                    <a:pt x="32" y="117"/>
                    <a:pt x="33" y="117"/>
                  </a:cubicBezTo>
                  <a:cubicBezTo>
                    <a:pt x="34" y="119"/>
                    <a:pt x="36" y="120"/>
                    <a:pt x="38" y="122"/>
                  </a:cubicBezTo>
                  <a:cubicBezTo>
                    <a:pt x="38" y="122"/>
                    <a:pt x="39" y="121"/>
                    <a:pt x="41" y="119"/>
                  </a:cubicBezTo>
                  <a:cubicBezTo>
                    <a:pt x="42" y="119"/>
                    <a:pt x="42" y="118"/>
                    <a:pt x="43" y="118"/>
                  </a:cubicBezTo>
                  <a:cubicBezTo>
                    <a:pt x="44" y="117"/>
                    <a:pt x="44" y="117"/>
                    <a:pt x="45" y="116"/>
                  </a:cubicBezTo>
                  <a:cubicBezTo>
                    <a:pt x="47" y="115"/>
                    <a:pt x="48" y="113"/>
                    <a:pt x="50" y="111"/>
                  </a:cubicBezTo>
                  <a:cubicBezTo>
                    <a:pt x="51" y="111"/>
                    <a:pt x="51" y="110"/>
                    <a:pt x="52" y="109"/>
                  </a:cubicBezTo>
                  <a:cubicBezTo>
                    <a:pt x="52" y="109"/>
                    <a:pt x="52" y="109"/>
                    <a:pt x="52" y="110"/>
                  </a:cubicBezTo>
                  <a:cubicBezTo>
                    <a:pt x="51" y="111"/>
                    <a:pt x="50" y="113"/>
                    <a:pt x="49" y="114"/>
                  </a:cubicBezTo>
                  <a:cubicBezTo>
                    <a:pt x="49" y="115"/>
                    <a:pt x="48" y="116"/>
                    <a:pt x="48" y="116"/>
                  </a:cubicBezTo>
                  <a:cubicBezTo>
                    <a:pt x="47" y="117"/>
                    <a:pt x="47" y="118"/>
                    <a:pt x="46" y="118"/>
                  </a:cubicBezTo>
                  <a:cubicBezTo>
                    <a:pt x="45" y="120"/>
                    <a:pt x="44" y="121"/>
                    <a:pt x="43" y="121"/>
                  </a:cubicBezTo>
                  <a:cubicBezTo>
                    <a:pt x="42" y="123"/>
                    <a:pt x="41" y="124"/>
                    <a:pt x="41" y="124"/>
                  </a:cubicBezTo>
                  <a:cubicBezTo>
                    <a:pt x="42" y="124"/>
                    <a:pt x="42" y="125"/>
                    <a:pt x="43" y="125"/>
                  </a:cubicBezTo>
                  <a:cubicBezTo>
                    <a:pt x="44" y="127"/>
                    <a:pt x="44" y="129"/>
                    <a:pt x="44" y="131"/>
                  </a:cubicBezTo>
                  <a:cubicBezTo>
                    <a:pt x="44" y="131"/>
                    <a:pt x="45" y="131"/>
                    <a:pt x="45" y="131"/>
                  </a:cubicBezTo>
                  <a:cubicBezTo>
                    <a:pt x="46" y="131"/>
                    <a:pt x="47" y="131"/>
                    <a:pt x="48" y="130"/>
                  </a:cubicBezTo>
                  <a:cubicBezTo>
                    <a:pt x="50" y="130"/>
                    <a:pt x="53" y="129"/>
                    <a:pt x="56" y="127"/>
                  </a:cubicBezTo>
                  <a:cubicBezTo>
                    <a:pt x="56" y="127"/>
                    <a:pt x="57" y="127"/>
                    <a:pt x="57" y="127"/>
                  </a:cubicBezTo>
                  <a:cubicBezTo>
                    <a:pt x="57" y="127"/>
                    <a:pt x="57" y="128"/>
                    <a:pt x="57" y="129"/>
                  </a:cubicBezTo>
                  <a:cubicBezTo>
                    <a:pt x="54" y="130"/>
                    <a:pt x="51" y="131"/>
                    <a:pt x="49" y="132"/>
                  </a:cubicBezTo>
                  <a:cubicBezTo>
                    <a:pt x="46" y="133"/>
                    <a:pt x="44" y="134"/>
                    <a:pt x="43" y="135"/>
                  </a:cubicBezTo>
                  <a:cubicBezTo>
                    <a:pt x="41" y="135"/>
                    <a:pt x="40" y="135"/>
                    <a:pt x="40" y="135"/>
                  </a:cubicBezTo>
                  <a:cubicBezTo>
                    <a:pt x="42" y="138"/>
                    <a:pt x="44" y="140"/>
                    <a:pt x="46" y="143"/>
                  </a:cubicBezTo>
                  <a:cubicBezTo>
                    <a:pt x="46" y="143"/>
                    <a:pt x="47" y="142"/>
                    <a:pt x="48" y="142"/>
                  </a:cubicBezTo>
                  <a:cubicBezTo>
                    <a:pt x="50" y="141"/>
                    <a:pt x="52" y="140"/>
                    <a:pt x="54" y="138"/>
                  </a:cubicBezTo>
                  <a:cubicBezTo>
                    <a:pt x="55" y="138"/>
                    <a:pt x="56" y="137"/>
                    <a:pt x="56" y="137"/>
                  </a:cubicBezTo>
                  <a:cubicBezTo>
                    <a:pt x="57" y="137"/>
                    <a:pt x="57" y="137"/>
                    <a:pt x="57" y="138"/>
                  </a:cubicBezTo>
                  <a:cubicBezTo>
                    <a:pt x="57" y="138"/>
                    <a:pt x="57" y="139"/>
                    <a:pt x="57" y="139"/>
                  </a:cubicBezTo>
                  <a:cubicBezTo>
                    <a:pt x="61" y="139"/>
                    <a:pt x="66" y="138"/>
                    <a:pt x="71" y="138"/>
                  </a:cubicBezTo>
                  <a:cubicBezTo>
                    <a:pt x="71" y="138"/>
                    <a:pt x="71" y="138"/>
                    <a:pt x="71" y="137"/>
                  </a:cubicBezTo>
                  <a:cubicBezTo>
                    <a:pt x="71" y="137"/>
                    <a:pt x="70" y="136"/>
                    <a:pt x="70" y="136"/>
                  </a:cubicBezTo>
                  <a:cubicBezTo>
                    <a:pt x="70" y="135"/>
                    <a:pt x="70" y="135"/>
                    <a:pt x="70" y="135"/>
                  </a:cubicBezTo>
                  <a:cubicBezTo>
                    <a:pt x="70" y="135"/>
                    <a:pt x="70" y="134"/>
                    <a:pt x="70" y="134"/>
                  </a:cubicBezTo>
                  <a:cubicBezTo>
                    <a:pt x="70" y="134"/>
                    <a:pt x="70" y="133"/>
                    <a:pt x="70" y="132"/>
                  </a:cubicBezTo>
                  <a:cubicBezTo>
                    <a:pt x="70" y="132"/>
                    <a:pt x="70" y="132"/>
                    <a:pt x="70" y="132"/>
                  </a:cubicBezTo>
                  <a:cubicBezTo>
                    <a:pt x="70" y="132"/>
                    <a:pt x="71" y="131"/>
                    <a:pt x="73" y="130"/>
                  </a:cubicBezTo>
                  <a:cubicBezTo>
                    <a:pt x="73" y="129"/>
                    <a:pt x="74" y="129"/>
                    <a:pt x="75" y="128"/>
                  </a:cubicBezTo>
                  <a:cubicBezTo>
                    <a:pt x="75" y="127"/>
                    <a:pt x="76" y="127"/>
                    <a:pt x="77" y="126"/>
                  </a:cubicBezTo>
                  <a:cubicBezTo>
                    <a:pt x="77" y="126"/>
                    <a:pt x="77" y="126"/>
                    <a:pt x="77" y="125"/>
                  </a:cubicBezTo>
                  <a:cubicBezTo>
                    <a:pt x="80" y="126"/>
                    <a:pt x="82" y="127"/>
                    <a:pt x="85" y="127"/>
                  </a:cubicBezTo>
                  <a:cubicBezTo>
                    <a:pt x="85" y="127"/>
                    <a:pt x="85" y="126"/>
                    <a:pt x="86" y="123"/>
                  </a:cubicBezTo>
                  <a:cubicBezTo>
                    <a:pt x="86" y="123"/>
                    <a:pt x="86" y="122"/>
                    <a:pt x="86" y="122"/>
                  </a:cubicBezTo>
                  <a:cubicBezTo>
                    <a:pt x="86" y="124"/>
                    <a:pt x="86" y="125"/>
                    <a:pt x="86" y="127"/>
                  </a:cubicBezTo>
                  <a:cubicBezTo>
                    <a:pt x="86" y="127"/>
                    <a:pt x="86" y="128"/>
                    <a:pt x="86" y="129"/>
                  </a:cubicBezTo>
                  <a:cubicBezTo>
                    <a:pt x="85" y="130"/>
                    <a:pt x="84" y="131"/>
                    <a:pt x="83" y="131"/>
                  </a:cubicBezTo>
                  <a:cubicBezTo>
                    <a:pt x="80" y="132"/>
                    <a:pt x="78" y="133"/>
                    <a:pt x="77" y="133"/>
                  </a:cubicBezTo>
                  <a:cubicBezTo>
                    <a:pt x="76" y="133"/>
                    <a:pt x="75" y="133"/>
                    <a:pt x="75" y="133"/>
                  </a:cubicBezTo>
                  <a:cubicBezTo>
                    <a:pt x="75" y="133"/>
                    <a:pt x="74" y="133"/>
                    <a:pt x="74" y="133"/>
                  </a:cubicBezTo>
                  <a:cubicBezTo>
                    <a:pt x="75" y="136"/>
                    <a:pt x="75" y="138"/>
                    <a:pt x="76" y="141"/>
                  </a:cubicBezTo>
                  <a:cubicBezTo>
                    <a:pt x="76" y="141"/>
                    <a:pt x="76" y="141"/>
                    <a:pt x="77" y="141"/>
                  </a:cubicBezTo>
                  <a:cubicBezTo>
                    <a:pt x="78" y="141"/>
                    <a:pt x="79" y="141"/>
                    <a:pt x="80" y="140"/>
                  </a:cubicBezTo>
                  <a:cubicBezTo>
                    <a:pt x="81" y="140"/>
                    <a:pt x="83" y="139"/>
                    <a:pt x="86" y="138"/>
                  </a:cubicBezTo>
                  <a:cubicBezTo>
                    <a:pt x="86" y="139"/>
                    <a:pt x="85" y="139"/>
                    <a:pt x="85" y="140"/>
                  </a:cubicBezTo>
                  <a:cubicBezTo>
                    <a:pt x="84" y="141"/>
                    <a:pt x="82" y="141"/>
                    <a:pt x="81" y="142"/>
                  </a:cubicBezTo>
                  <a:cubicBezTo>
                    <a:pt x="78" y="143"/>
                    <a:pt x="76" y="144"/>
                    <a:pt x="74" y="145"/>
                  </a:cubicBezTo>
                  <a:cubicBezTo>
                    <a:pt x="73" y="145"/>
                    <a:pt x="72" y="146"/>
                    <a:pt x="72" y="146"/>
                  </a:cubicBezTo>
                  <a:cubicBezTo>
                    <a:pt x="74" y="148"/>
                    <a:pt x="76" y="150"/>
                    <a:pt x="78" y="153"/>
                  </a:cubicBezTo>
                  <a:cubicBezTo>
                    <a:pt x="78" y="153"/>
                    <a:pt x="79" y="152"/>
                    <a:pt x="80" y="151"/>
                  </a:cubicBezTo>
                  <a:cubicBezTo>
                    <a:pt x="81" y="151"/>
                    <a:pt x="83" y="150"/>
                    <a:pt x="84" y="149"/>
                  </a:cubicBezTo>
                  <a:cubicBezTo>
                    <a:pt x="87" y="149"/>
                    <a:pt x="91" y="150"/>
                    <a:pt x="94" y="150"/>
                  </a:cubicBezTo>
                  <a:cubicBezTo>
                    <a:pt x="94" y="150"/>
                    <a:pt x="94" y="150"/>
                    <a:pt x="94" y="150"/>
                  </a:cubicBezTo>
                  <a:cubicBezTo>
                    <a:pt x="94" y="149"/>
                    <a:pt x="94" y="148"/>
                    <a:pt x="94" y="147"/>
                  </a:cubicBezTo>
                  <a:cubicBezTo>
                    <a:pt x="94" y="147"/>
                    <a:pt x="94" y="146"/>
                    <a:pt x="94" y="146"/>
                  </a:cubicBezTo>
                  <a:cubicBezTo>
                    <a:pt x="96" y="146"/>
                    <a:pt x="98" y="147"/>
                    <a:pt x="100" y="147"/>
                  </a:cubicBezTo>
                  <a:cubicBezTo>
                    <a:pt x="100" y="147"/>
                    <a:pt x="101" y="147"/>
                    <a:pt x="101" y="147"/>
                  </a:cubicBezTo>
                  <a:cubicBezTo>
                    <a:pt x="101" y="146"/>
                    <a:pt x="101" y="145"/>
                    <a:pt x="102" y="144"/>
                  </a:cubicBezTo>
                  <a:cubicBezTo>
                    <a:pt x="103" y="141"/>
                    <a:pt x="103" y="138"/>
                    <a:pt x="103" y="134"/>
                  </a:cubicBezTo>
                  <a:cubicBezTo>
                    <a:pt x="103" y="134"/>
                    <a:pt x="103" y="133"/>
                    <a:pt x="103" y="132"/>
                  </a:cubicBezTo>
                  <a:cubicBezTo>
                    <a:pt x="105" y="130"/>
                    <a:pt x="106" y="128"/>
                    <a:pt x="107" y="126"/>
                  </a:cubicBezTo>
                  <a:cubicBezTo>
                    <a:pt x="108" y="125"/>
                    <a:pt x="108" y="124"/>
                    <a:pt x="108" y="124"/>
                  </a:cubicBezTo>
                  <a:cubicBezTo>
                    <a:pt x="108" y="124"/>
                    <a:pt x="108" y="124"/>
                    <a:pt x="108" y="124"/>
                  </a:cubicBezTo>
                  <a:cubicBezTo>
                    <a:pt x="108" y="124"/>
                    <a:pt x="109" y="124"/>
                    <a:pt x="109" y="123"/>
                  </a:cubicBezTo>
                  <a:cubicBezTo>
                    <a:pt x="109" y="123"/>
                    <a:pt x="110" y="124"/>
                    <a:pt x="110" y="124"/>
                  </a:cubicBezTo>
                  <a:cubicBezTo>
                    <a:pt x="110" y="124"/>
                    <a:pt x="110" y="123"/>
                    <a:pt x="110" y="121"/>
                  </a:cubicBezTo>
                  <a:cubicBezTo>
                    <a:pt x="110" y="121"/>
                    <a:pt x="110" y="121"/>
                    <a:pt x="110" y="121"/>
                  </a:cubicBezTo>
                  <a:cubicBezTo>
                    <a:pt x="111" y="120"/>
                    <a:pt x="112" y="120"/>
                    <a:pt x="112" y="119"/>
                  </a:cubicBezTo>
                  <a:cubicBezTo>
                    <a:pt x="113" y="118"/>
                    <a:pt x="113" y="118"/>
                    <a:pt x="114" y="117"/>
                  </a:cubicBezTo>
                  <a:cubicBezTo>
                    <a:pt x="115" y="116"/>
                    <a:pt x="116" y="114"/>
                    <a:pt x="117" y="113"/>
                  </a:cubicBezTo>
                  <a:cubicBezTo>
                    <a:pt x="117" y="113"/>
                    <a:pt x="117" y="114"/>
                    <a:pt x="117" y="115"/>
                  </a:cubicBezTo>
                  <a:cubicBezTo>
                    <a:pt x="116" y="117"/>
                    <a:pt x="115" y="118"/>
                    <a:pt x="114" y="120"/>
                  </a:cubicBezTo>
                  <a:cubicBezTo>
                    <a:pt x="114" y="121"/>
                    <a:pt x="113" y="122"/>
                    <a:pt x="113" y="122"/>
                  </a:cubicBezTo>
                  <a:cubicBezTo>
                    <a:pt x="113" y="123"/>
                    <a:pt x="113" y="124"/>
                    <a:pt x="113" y="124"/>
                  </a:cubicBezTo>
                  <a:cubicBezTo>
                    <a:pt x="113" y="125"/>
                    <a:pt x="112" y="126"/>
                    <a:pt x="112" y="127"/>
                  </a:cubicBezTo>
                  <a:cubicBezTo>
                    <a:pt x="112" y="127"/>
                    <a:pt x="112" y="127"/>
                    <a:pt x="112" y="127"/>
                  </a:cubicBezTo>
                  <a:cubicBezTo>
                    <a:pt x="112" y="128"/>
                    <a:pt x="112" y="128"/>
                    <a:pt x="112" y="128"/>
                  </a:cubicBezTo>
                  <a:cubicBezTo>
                    <a:pt x="112" y="128"/>
                    <a:pt x="112" y="128"/>
                    <a:pt x="112" y="128"/>
                  </a:cubicBezTo>
                  <a:cubicBezTo>
                    <a:pt x="113" y="129"/>
                    <a:pt x="113" y="130"/>
                    <a:pt x="113" y="130"/>
                  </a:cubicBezTo>
                  <a:cubicBezTo>
                    <a:pt x="113" y="130"/>
                    <a:pt x="113" y="131"/>
                    <a:pt x="113" y="131"/>
                  </a:cubicBezTo>
                  <a:cubicBezTo>
                    <a:pt x="113" y="131"/>
                    <a:pt x="113" y="132"/>
                    <a:pt x="113" y="132"/>
                  </a:cubicBezTo>
                  <a:cubicBezTo>
                    <a:pt x="115" y="131"/>
                    <a:pt x="116" y="131"/>
                    <a:pt x="117" y="131"/>
                  </a:cubicBezTo>
                  <a:cubicBezTo>
                    <a:pt x="118" y="132"/>
                    <a:pt x="118" y="133"/>
                    <a:pt x="118" y="135"/>
                  </a:cubicBezTo>
                  <a:cubicBezTo>
                    <a:pt x="118" y="137"/>
                    <a:pt x="118" y="138"/>
                    <a:pt x="118" y="140"/>
                  </a:cubicBezTo>
                  <a:cubicBezTo>
                    <a:pt x="118" y="140"/>
                    <a:pt x="117" y="141"/>
                    <a:pt x="117" y="141"/>
                  </a:cubicBezTo>
                  <a:cubicBezTo>
                    <a:pt x="117" y="141"/>
                    <a:pt x="116" y="142"/>
                    <a:pt x="116" y="142"/>
                  </a:cubicBezTo>
                  <a:cubicBezTo>
                    <a:pt x="115" y="143"/>
                    <a:pt x="115" y="144"/>
                    <a:pt x="114" y="145"/>
                  </a:cubicBezTo>
                  <a:cubicBezTo>
                    <a:pt x="114" y="145"/>
                    <a:pt x="114" y="146"/>
                    <a:pt x="114" y="146"/>
                  </a:cubicBezTo>
                  <a:cubicBezTo>
                    <a:pt x="113" y="146"/>
                    <a:pt x="113" y="147"/>
                    <a:pt x="113" y="147"/>
                  </a:cubicBezTo>
                  <a:cubicBezTo>
                    <a:pt x="113" y="148"/>
                    <a:pt x="112" y="148"/>
                    <a:pt x="112" y="149"/>
                  </a:cubicBezTo>
                  <a:cubicBezTo>
                    <a:pt x="111" y="151"/>
                    <a:pt x="110" y="152"/>
                    <a:pt x="110" y="152"/>
                  </a:cubicBezTo>
                  <a:cubicBezTo>
                    <a:pt x="112" y="152"/>
                    <a:pt x="114" y="153"/>
                    <a:pt x="116" y="153"/>
                  </a:cubicBezTo>
                  <a:cubicBezTo>
                    <a:pt x="116" y="153"/>
                    <a:pt x="116" y="154"/>
                    <a:pt x="116" y="154"/>
                  </a:cubicBezTo>
                  <a:cubicBezTo>
                    <a:pt x="116" y="154"/>
                    <a:pt x="116" y="155"/>
                    <a:pt x="116" y="156"/>
                  </a:cubicBezTo>
                  <a:cubicBezTo>
                    <a:pt x="115" y="156"/>
                    <a:pt x="115" y="156"/>
                    <a:pt x="115" y="156"/>
                  </a:cubicBezTo>
                  <a:cubicBezTo>
                    <a:pt x="119" y="157"/>
                    <a:pt x="122" y="157"/>
                    <a:pt x="126" y="158"/>
                  </a:cubicBezTo>
                  <a:cubicBezTo>
                    <a:pt x="126" y="158"/>
                    <a:pt x="126" y="157"/>
                    <a:pt x="126" y="157"/>
                  </a:cubicBezTo>
                  <a:cubicBezTo>
                    <a:pt x="126" y="156"/>
                    <a:pt x="126" y="155"/>
                    <a:pt x="126" y="154"/>
                  </a:cubicBezTo>
                  <a:cubicBezTo>
                    <a:pt x="126" y="154"/>
                    <a:pt x="126" y="153"/>
                    <a:pt x="126" y="153"/>
                  </a:cubicBezTo>
                  <a:cubicBezTo>
                    <a:pt x="127" y="153"/>
                    <a:pt x="128" y="153"/>
                    <a:pt x="129" y="153"/>
                  </a:cubicBezTo>
                  <a:cubicBezTo>
                    <a:pt x="132" y="156"/>
                    <a:pt x="135" y="159"/>
                    <a:pt x="138" y="161"/>
                  </a:cubicBezTo>
                  <a:cubicBezTo>
                    <a:pt x="138" y="161"/>
                    <a:pt x="138" y="161"/>
                    <a:pt x="138" y="160"/>
                  </a:cubicBezTo>
                  <a:cubicBezTo>
                    <a:pt x="139" y="160"/>
                    <a:pt x="139" y="160"/>
                    <a:pt x="139" y="160"/>
                  </a:cubicBezTo>
                  <a:cubicBezTo>
                    <a:pt x="139" y="160"/>
                    <a:pt x="139" y="160"/>
                    <a:pt x="140" y="159"/>
                  </a:cubicBezTo>
                  <a:cubicBezTo>
                    <a:pt x="140" y="159"/>
                    <a:pt x="141" y="158"/>
                    <a:pt x="142" y="157"/>
                  </a:cubicBezTo>
                  <a:cubicBezTo>
                    <a:pt x="142" y="156"/>
                    <a:pt x="143" y="156"/>
                    <a:pt x="144" y="155"/>
                  </a:cubicBezTo>
                  <a:cubicBezTo>
                    <a:pt x="144" y="154"/>
                    <a:pt x="145" y="153"/>
                    <a:pt x="145" y="152"/>
                  </a:cubicBezTo>
                  <a:cubicBezTo>
                    <a:pt x="146" y="151"/>
                    <a:pt x="146" y="150"/>
                    <a:pt x="147" y="149"/>
                  </a:cubicBezTo>
                  <a:cubicBezTo>
                    <a:pt x="147" y="148"/>
                    <a:pt x="148" y="147"/>
                    <a:pt x="148" y="146"/>
                  </a:cubicBezTo>
                  <a:cubicBezTo>
                    <a:pt x="148" y="146"/>
                    <a:pt x="149" y="145"/>
                    <a:pt x="149" y="144"/>
                  </a:cubicBezTo>
                  <a:cubicBezTo>
                    <a:pt x="149" y="144"/>
                    <a:pt x="149" y="143"/>
                    <a:pt x="149" y="143"/>
                  </a:cubicBezTo>
                  <a:cubicBezTo>
                    <a:pt x="150" y="141"/>
                    <a:pt x="150" y="140"/>
                    <a:pt x="150" y="139"/>
                  </a:cubicBezTo>
                  <a:cubicBezTo>
                    <a:pt x="151" y="136"/>
                    <a:pt x="151" y="134"/>
                    <a:pt x="151" y="131"/>
                  </a:cubicBezTo>
                  <a:cubicBezTo>
                    <a:pt x="151" y="128"/>
                    <a:pt x="151" y="126"/>
                    <a:pt x="151" y="123"/>
                  </a:cubicBezTo>
                  <a:cubicBezTo>
                    <a:pt x="151" y="121"/>
                    <a:pt x="151" y="120"/>
                    <a:pt x="151" y="119"/>
                  </a:cubicBezTo>
                  <a:cubicBezTo>
                    <a:pt x="152" y="118"/>
                    <a:pt x="153" y="117"/>
                    <a:pt x="154" y="116"/>
                  </a:cubicBezTo>
                  <a:cubicBezTo>
                    <a:pt x="155" y="116"/>
                    <a:pt x="155" y="115"/>
                    <a:pt x="156" y="115"/>
                  </a:cubicBezTo>
                  <a:cubicBezTo>
                    <a:pt x="156" y="115"/>
                    <a:pt x="156" y="115"/>
                    <a:pt x="156" y="115"/>
                  </a:cubicBezTo>
                  <a:cubicBezTo>
                    <a:pt x="156" y="115"/>
                    <a:pt x="156" y="116"/>
                    <a:pt x="156" y="116"/>
                  </a:cubicBezTo>
                  <a:cubicBezTo>
                    <a:pt x="156" y="117"/>
                    <a:pt x="156" y="117"/>
                    <a:pt x="156" y="117"/>
                  </a:cubicBezTo>
                  <a:cubicBezTo>
                    <a:pt x="156" y="118"/>
                    <a:pt x="156" y="119"/>
                    <a:pt x="156" y="120"/>
                  </a:cubicBezTo>
                  <a:cubicBezTo>
                    <a:pt x="156" y="121"/>
                    <a:pt x="156" y="121"/>
                    <a:pt x="157" y="121"/>
                  </a:cubicBezTo>
                  <a:cubicBezTo>
                    <a:pt x="157" y="123"/>
                    <a:pt x="157" y="125"/>
                    <a:pt x="157" y="127"/>
                  </a:cubicBezTo>
                  <a:cubicBezTo>
                    <a:pt x="158" y="131"/>
                    <a:pt x="158" y="135"/>
                    <a:pt x="158" y="139"/>
                  </a:cubicBezTo>
                  <a:cubicBezTo>
                    <a:pt x="159" y="141"/>
                    <a:pt x="159" y="143"/>
                    <a:pt x="159" y="145"/>
                  </a:cubicBezTo>
                  <a:cubicBezTo>
                    <a:pt x="159" y="146"/>
                    <a:pt x="159" y="148"/>
                    <a:pt x="159" y="149"/>
                  </a:cubicBezTo>
                  <a:cubicBezTo>
                    <a:pt x="159" y="150"/>
                    <a:pt x="159" y="151"/>
                    <a:pt x="159" y="152"/>
                  </a:cubicBezTo>
                  <a:cubicBezTo>
                    <a:pt x="159" y="152"/>
                    <a:pt x="159" y="153"/>
                    <a:pt x="159" y="153"/>
                  </a:cubicBezTo>
                  <a:cubicBezTo>
                    <a:pt x="159" y="154"/>
                    <a:pt x="159" y="155"/>
                    <a:pt x="159" y="155"/>
                  </a:cubicBezTo>
                  <a:cubicBezTo>
                    <a:pt x="159" y="156"/>
                    <a:pt x="159" y="156"/>
                    <a:pt x="159" y="157"/>
                  </a:cubicBezTo>
                  <a:cubicBezTo>
                    <a:pt x="159" y="158"/>
                    <a:pt x="159" y="159"/>
                    <a:pt x="159" y="159"/>
                  </a:cubicBezTo>
                  <a:cubicBezTo>
                    <a:pt x="162" y="159"/>
                    <a:pt x="165" y="158"/>
                    <a:pt x="168" y="158"/>
                  </a:cubicBezTo>
                  <a:cubicBezTo>
                    <a:pt x="168" y="159"/>
                    <a:pt x="169" y="160"/>
                    <a:pt x="169" y="161"/>
                  </a:cubicBezTo>
                  <a:cubicBezTo>
                    <a:pt x="169" y="163"/>
                    <a:pt x="170" y="164"/>
                    <a:pt x="170" y="165"/>
                  </a:cubicBezTo>
                  <a:cubicBezTo>
                    <a:pt x="170" y="165"/>
                    <a:pt x="170" y="166"/>
                    <a:pt x="170" y="167"/>
                  </a:cubicBezTo>
                  <a:cubicBezTo>
                    <a:pt x="170" y="167"/>
                    <a:pt x="170" y="168"/>
                    <a:pt x="170" y="168"/>
                  </a:cubicBezTo>
                  <a:cubicBezTo>
                    <a:pt x="175" y="166"/>
                    <a:pt x="180" y="165"/>
                    <a:pt x="184" y="164"/>
                  </a:cubicBezTo>
                  <a:cubicBezTo>
                    <a:pt x="184" y="164"/>
                    <a:pt x="184" y="164"/>
                    <a:pt x="184" y="163"/>
                  </a:cubicBezTo>
                  <a:cubicBezTo>
                    <a:pt x="184" y="163"/>
                    <a:pt x="184" y="162"/>
                    <a:pt x="183" y="162"/>
                  </a:cubicBezTo>
                  <a:cubicBezTo>
                    <a:pt x="185" y="161"/>
                    <a:pt x="187" y="160"/>
                    <a:pt x="189" y="160"/>
                  </a:cubicBezTo>
                  <a:cubicBezTo>
                    <a:pt x="192" y="160"/>
                    <a:pt x="195" y="161"/>
                    <a:pt x="198" y="161"/>
                  </a:cubicBezTo>
                  <a:cubicBezTo>
                    <a:pt x="198" y="161"/>
                    <a:pt x="198" y="161"/>
                    <a:pt x="199" y="159"/>
                  </a:cubicBezTo>
                  <a:cubicBezTo>
                    <a:pt x="199" y="159"/>
                    <a:pt x="199" y="159"/>
                    <a:pt x="199" y="159"/>
                  </a:cubicBezTo>
                  <a:cubicBezTo>
                    <a:pt x="199" y="158"/>
                    <a:pt x="200" y="158"/>
                    <a:pt x="200" y="157"/>
                  </a:cubicBezTo>
                  <a:cubicBezTo>
                    <a:pt x="200" y="157"/>
                    <a:pt x="200" y="157"/>
                    <a:pt x="200" y="157"/>
                  </a:cubicBezTo>
                  <a:cubicBezTo>
                    <a:pt x="199" y="162"/>
                    <a:pt x="198" y="166"/>
                    <a:pt x="197" y="170"/>
                  </a:cubicBezTo>
                  <a:cubicBezTo>
                    <a:pt x="196" y="176"/>
                    <a:pt x="194" y="180"/>
                    <a:pt x="194" y="183"/>
                  </a:cubicBezTo>
                  <a:cubicBezTo>
                    <a:pt x="193" y="186"/>
                    <a:pt x="193" y="188"/>
                    <a:pt x="193" y="188"/>
                  </a:cubicBezTo>
                  <a:cubicBezTo>
                    <a:pt x="197" y="187"/>
                    <a:pt x="202" y="187"/>
                    <a:pt x="206" y="186"/>
                  </a:cubicBezTo>
                  <a:cubicBezTo>
                    <a:pt x="206" y="186"/>
                    <a:pt x="206" y="184"/>
                    <a:pt x="207" y="181"/>
                  </a:cubicBezTo>
                  <a:cubicBezTo>
                    <a:pt x="207" y="179"/>
                    <a:pt x="207" y="177"/>
                    <a:pt x="208" y="174"/>
                  </a:cubicBezTo>
                  <a:cubicBezTo>
                    <a:pt x="212" y="173"/>
                    <a:pt x="215" y="173"/>
                    <a:pt x="219" y="173"/>
                  </a:cubicBezTo>
                  <a:cubicBezTo>
                    <a:pt x="219" y="173"/>
                    <a:pt x="220" y="172"/>
                    <a:pt x="220" y="170"/>
                  </a:cubicBezTo>
                  <a:cubicBezTo>
                    <a:pt x="220" y="169"/>
                    <a:pt x="220" y="169"/>
                    <a:pt x="220" y="168"/>
                  </a:cubicBezTo>
                  <a:cubicBezTo>
                    <a:pt x="221" y="168"/>
                    <a:pt x="221" y="167"/>
                    <a:pt x="221" y="166"/>
                  </a:cubicBezTo>
                  <a:cubicBezTo>
                    <a:pt x="221" y="166"/>
                    <a:pt x="221" y="165"/>
                    <a:pt x="222" y="164"/>
                  </a:cubicBezTo>
                  <a:close/>
                  <a:moveTo>
                    <a:pt x="131" y="87"/>
                  </a:moveTo>
                  <a:cubicBezTo>
                    <a:pt x="131" y="88"/>
                    <a:pt x="130" y="89"/>
                    <a:pt x="130" y="90"/>
                  </a:cubicBezTo>
                  <a:cubicBezTo>
                    <a:pt x="129" y="91"/>
                    <a:pt x="128" y="93"/>
                    <a:pt x="127" y="94"/>
                  </a:cubicBezTo>
                  <a:cubicBezTo>
                    <a:pt x="127" y="94"/>
                    <a:pt x="127" y="94"/>
                    <a:pt x="127" y="94"/>
                  </a:cubicBezTo>
                  <a:cubicBezTo>
                    <a:pt x="129" y="91"/>
                    <a:pt x="130" y="89"/>
                    <a:pt x="131" y="86"/>
                  </a:cubicBezTo>
                  <a:cubicBezTo>
                    <a:pt x="131" y="87"/>
                    <a:pt x="131" y="87"/>
                    <a:pt x="131" y="87"/>
                  </a:cubicBezTo>
                  <a:close/>
                  <a:moveTo>
                    <a:pt x="48" y="99"/>
                  </a:moveTo>
                  <a:cubicBezTo>
                    <a:pt x="45" y="100"/>
                    <a:pt x="43" y="102"/>
                    <a:pt x="41" y="104"/>
                  </a:cubicBezTo>
                  <a:cubicBezTo>
                    <a:pt x="41" y="104"/>
                    <a:pt x="41" y="104"/>
                    <a:pt x="41" y="104"/>
                  </a:cubicBezTo>
                  <a:cubicBezTo>
                    <a:pt x="41" y="103"/>
                    <a:pt x="41" y="101"/>
                    <a:pt x="40" y="99"/>
                  </a:cubicBezTo>
                  <a:cubicBezTo>
                    <a:pt x="40" y="98"/>
                    <a:pt x="40" y="97"/>
                    <a:pt x="40" y="96"/>
                  </a:cubicBezTo>
                  <a:cubicBezTo>
                    <a:pt x="41" y="96"/>
                    <a:pt x="41" y="95"/>
                    <a:pt x="41" y="95"/>
                  </a:cubicBezTo>
                  <a:cubicBezTo>
                    <a:pt x="42" y="94"/>
                    <a:pt x="42" y="93"/>
                    <a:pt x="43" y="92"/>
                  </a:cubicBezTo>
                  <a:cubicBezTo>
                    <a:pt x="44" y="91"/>
                    <a:pt x="44" y="89"/>
                    <a:pt x="45" y="87"/>
                  </a:cubicBezTo>
                  <a:cubicBezTo>
                    <a:pt x="46" y="86"/>
                    <a:pt x="47" y="84"/>
                    <a:pt x="47" y="83"/>
                  </a:cubicBezTo>
                  <a:cubicBezTo>
                    <a:pt x="47" y="86"/>
                    <a:pt x="47" y="88"/>
                    <a:pt x="48" y="91"/>
                  </a:cubicBezTo>
                  <a:cubicBezTo>
                    <a:pt x="47" y="91"/>
                    <a:pt x="47" y="91"/>
                    <a:pt x="46" y="92"/>
                  </a:cubicBezTo>
                  <a:cubicBezTo>
                    <a:pt x="46" y="92"/>
                    <a:pt x="45" y="93"/>
                    <a:pt x="44" y="93"/>
                  </a:cubicBezTo>
                  <a:cubicBezTo>
                    <a:pt x="43" y="94"/>
                    <a:pt x="42" y="95"/>
                    <a:pt x="42" y="95"/>
                  </a:cubicBezTo>
                  <a:cubicBezTo>
                    <a:pt x="44" y="96"/>
                    <a:pt x="46" y="97"/>
                    <a:pt x="48" y="99"/>
                  </a:cubicBezTo>
                  <a:close/>
                  <a:moveTo>
                    <a:pt x="73" y="94"/>
                  </a:moveTo>
                  <a:cubicBezTo>
                    <a:pt x="73" y="93"/>
                    <a:pt x="74" y="91"/>
                    <a:pt x="75" y="90"/>
                  </a:cubicBezTo>
                  <a:cubicBezTo>
                    <a:pt x="76" y="87"/>
                    <a:pt x="79" y="85"/>
                    <a:pt x="81" y="83"/>
                  </a:cubicBezTo>
                  <a:cubicBezTo>
                    <a:pt x="83" y="82"/>
                    <a:pt x="85" y="81"/>
                    <a:pt x="86" y="80"/>
                  </a:cubicBezTo>
                  <a:cubicBezTo>
                    <a:pt x="85" y="85"/>
                    <a:pt x="84" y="89"/>
                    <a:pt x="82" y="92"/>
                  </a:cubicBezTo>
                  <a:cubicBezTo>
                    <a:pt x="81" y="95"/>
                    <a:pt x="80" y="98"/>
                    <a:pt x="79" y="101"/>
                  </a:cubicBezTo>
                  <a:cubicBezTo>
                    <a:pt x="79" y="103"/>
                    <a:pt x="78" y="106"/>
                    <a:pt x="77" y="108"/>
                  </a:cubicBezTo>
                  <a:cubicBezTo>
                    <a:pt x="76" y="109"/>
                    <a:pt x="76" y="111"/>
                    <a:pt x="76" y="112"/>
                  </a:cubicBezTo>
                  <a:cubicBezTo>
                    <a:pt x="76" y="112"/>
                    <a:pt x="76" y="112"/>
                    <a:pt x="76" y="112"/>
                  </a:cubicBezTo>
                  <a:cubicBezTo>
                    <a:pt x="75" y="112"/>
                    <a:pt x="75" y="112"/>
                    <a:pt x="75" y="112"/>
                  </a:cubicBezTo>
                  <a:cubicBezTo>
                    <a:pt x="75" y="113"/>
                    <a:pt x="75" y="113"/>
                    <a:pt x="74" y="114"/>
                  </a:cubicBezTo>
                  <a:cubicBezTo>
                    <a:pt x="74" y="114"/>
                    <a:pt x="73" y="115"/>
                    <a:pt x="73" y="116"/>
                  </a:cubicBezTo>
                  <a:cubicBezTo>
                    <a:pt x="73" y="116"/>
                    <a:pt x="72" y="116"/>
                    <a:pt x="72" y="116"/>
                  </a:cubicBezTo>
                  <a:cubicBezTo>
                    <a:pt x="72" y="114"/>
                    <a:pt x="72" y="112"/>
                    <a:pt x="72" y="110"/>
                  </a:cubicBezTo>
                  <a:cubicBezTo>
                    <a:pt x="72" y="107"/>
                    <a:pt x="71" y="103"/>
                    <a:pt x="72" y="100"/>
                  </a:cubicBezTo>
                  <a:cubicBezTo>
                    <a:pt x="72" y="98"/>
                    <a:pt x="72" y="96"/>
                    <a:pt x="73" y="94"/>
                  </a:cubicBezTo>
                  <a:close/>
                  <a:moveTo>
                    <a:pt x="17" y="87"/>
                  </a:moveTo>
                  <a:cubicBezTo>
                    <a:pt x="17" y="86"/>
                    <a:pt x="17" y="85"/>
                    <a:pt x="17" y="83"/>
                  </a:cubicBezTo>
                  <a:cubicBezTo>
                    <a:pt x="18" y="84"/>
                    <a:pt x="18" y="85"/>
                    <a:pt x="18" y="86"/>
                  </a:cubicBezTo>
                  <a:cubicBezTo>
                    <a:pt x="18" y="86"/>
                    <a:pt x="17" y="87"/>
                    <a:pt x="17" y="87"/>
                  </a:cubicBezTo>
                  <a:close/>
                  <a:moveTo>
                    <a:pt x="26" y="88"/>
                  </a:moveTo>
                  <a:cubicBezTo>
                    <a:pt x="27" y="87"/>
                    <a:pt x="28" y="85"/>
                    <a:pt x="29" y="84"/>
                  </a:cubicBezTo>
                  <a:cubicBezTo>
                    <a:pt x="28" y="86"/>
                    <a:pt x="27" y="88"/>
                    <a:pt x="26" y="91"/>
                  </a:cubicBezTo>
                  <a:cubicBezTo>
                    <a:pt x="26" y="90"/>
                    <a:pt x="25" y="89"/>
                    <a:pt x="25" y="89"/>
                  </a:cubicBezTo>
                  <a:cubicBezTo>
                    <a:pt x="25" y="89"/>
                    <a:pt x="25" y="88"/>
                    <a:pt x="26" y="88"/>
                  </a:cubicBezTo>
                  <a:close/>
                  <a:moveTo>
                    <a:pt x="30" y="100"/>
                  </a:moveTo>
                  <a:cubicBezTo>
                    <a:pt x="31" y="100"/>
                    <a:pt x="32" y="101"/>
                    <a:pt x="33" y="101"/>
                  </a:cubicBezTo>
                  <a:cubicBezTo>
                    <a:pt x="33" y="102"/>
                    <a:pt x="33" y="103"/>
                    <a:pt x="33" y="104"/>
                  </a:cubicBezTo>
                  <a:cubicBezTo>
                    <a:pt x="32" y="103"/>
                    <a:pt x="31" y="101"/>
                    <a:pt x="31" y="100"/>
                  </a:cubicBezTo>
                  <a:cubicBezTo>
                    <a:pt x="31" y="100"/>
                    <a:pt x="31" y="100"/>
                    <a:pt x="30" y="100"/>
                  </a:cubicBezTo>
                  <a:close/>
                  <a:moveTo>
                    <a:pt x="94" y="132"/>
                  </a:moveTo>
                  <a:cubicBezTo>
                    <a:pt x="94" y="131"/>
                    <a:pt x="95" y="131"/>
                    <a:pt x="95" y="130"/>
                  </a:cubicBezTo>
                  <a:cubicBezTo>
                    <a:pt x="95" y="131"/>
                    <a:pt x="95" y="132"/>
                    <a:pt x="95" y="134"/>
                  </a:cubicBezTo>
                  <a:cubicBezTo>
                    <a:pt x="95" y="134"/>
                    <a:pt x="94" y="134"/>
                    <a:pt x="94" y="134"/>
                  </a:cubicBezTo>
                  <a:cubicBezTo>
                    <a:pt x="94" y="134"/>
                    <a:pt x="94" y="134"/>
                    <a:pt x="94" y="134"/>
                  </a:cubicBezTo>
                  <a:cubicBezTo>
                    <a:pt x="94" y="134"/>
                    <a:pt x="94" y="133"/>
                    <a:pt x="94" y="132"/>
                  </a:cubicBezTo>
                  <a:close/>
                  <a:moveTo>
                    <a:pt x="103" y="125"/>
                  </a:moveTo>
                  <a:cubicBezTo>
                    <a:pt x="103" y="125"/>
                    <a:pt x="104" y="126"/>
                    <a:pt x="104" y="126"/>
                  </a:cubicBezTo>
                  <a:cubicBezTo>
                    <a:pt x="104" y="126"/>
                    <a:pt x="103" y="126"/>
                    <a:pt x="103" y="126"/>
                  </a:cubicBezTo>
                  <a:cubicBezTo>
                    <a:pt x="103" y="126"/>
                    <a:pt x="103" y="126"/>
                    <a:pt x="103" y="125"/>
                  </a:cubicBezTo>
                  <a:close/>
                  <a:moveTo>
                    <a:pt x="167" y="107"/>
                  </a:moveTo>
                  <a:cubicBezTo>
                    <a:pt x="168" y="105"/>
                    <a:pt x="170" y="104"/>
                    <a:pt x="172" y="102"/>
                  </a:cubicBezTo>
                  <a:cubicBezTo>
                    <a:pt x="173" y="102"/>
                    <a:pt x="174" y="101"/>
                    <a:pt x="174" y="100"/>
                  </a:cubicBezTo>
                  <a:cubicBezTo>
                    <a:pt x="175" y="100"/>
                    <a:pt x="176" y="99"/>
                    <a:pt x="176" y="99"/>
                  </a:cubicBezTo>
                  <a:cubicBezTo>
                    <a:pt x="177" y="98"/>
                    <a:pt x="177" y="98"/>
                    <a:pt x="178" y="97"/>
                  </a:cubicBezTo>
                  <a:cubicBezTo>
                    <a:pt x="177" y="100"/>
                    <a:pt x="177" y="102"/>
                    <a:pt x="176" y="105"/>
                  </a:cubicBezTo>
                  <a:cubicBezTo>
                    <a:pt x="176" y="108"/>
                    <a:pt x="175" y="111"/>
                    <a:pt x="175" y="114"/>
                  </a:cubicBezTo>
                  <a:cubicBezTo>
                    <a:pt x="175" y="117"/>
                    <a:pt x="174" y="121"/>
                    <a:pt x="174" y="124"/>
                  </a:cubicBezTo>
                  <a:cubicBezTo>
                    <a:pt x="174" y="125"/>
                    <a:pt x="173" y="127"/>
                    <a:pt x="173" y="128"/>
                  </a:cubicBezTo>
                  <a:cubicBezTo>
                    <a:pt x="173" y="130"/>
                    <a:pt x="173" y="131"/>
                    <a:pt x="173" y="133"/>
                  </a:cubicBezTo>
                  <a:cubicBezTo>
                    <a:pt x="173" y="134"/>
                    <a:pt x="173" y="136"/>
                    <a:pt x="173" y="137"/>
                  </a:cubicBezTo>
                  <a:cubicBezTo>
                    <a:pt x="173" y="138"/>
                    <a:pt x="173" y="140"/>
                    <a:pt x="173" y="141"/>
                  </a:cubicBezTo>
                  <a:cubicBezTo>
                    <a:pt x="173" y="142"/>
                    <a:pt x="173" y="143"/>
                    <a:pt x="173" y="143"/>
                  </a:cubicBezTo>
                  <a:cubicBezTo>
                    <a:pt x="173" y="143"/>
                    <a:pt x="173" y="143"/>
                    <a:pt x="172" y="142"/>
                  </a:cubicBezTo>
                  <a:cubicBezTo>
                    <a:pt x="170" y="139"/>
                    <a:pt x="168" y="134"/>
                    <a:pt x="165" y="130"/>
                  </a:cubicBezTo>
                  <a:cubicBezTo>
                    <a:pt x="165" y="130"/>
                    <a:pt x="165" y="129"/>
                    <a:pt x="165" y="129"/>
                  </a:cubicBezTo>
                  <a:cubicBezTo>
                    <a:pt x="165" y="128"/>
                    <a:pt x="164" y="127"/>
                    <a:pt x="164" y="126"/>
                  </a:cubicBezTo>
                  <a:cubicBezTo>
                    <a:pt x="163" y="124"/>
                    <a:pt x="163" y="122"/>
                    <a:pt x="162" y="120"/>
                  </a:cubicBezTo>
                  <a:cubicBezTo>
                    <a:pt x="162" y="118"/>
                    <a:pt x="161" y="116"/>
                    <a:pt x="161" y="114"/>
                  </a:cubicBezTo>
                  <a:cubicBezTo>
                    <a:pt x="160" y="114"/>
                    <a:pt x="160" y="113"/>
                    <a:pt x="160" y="112"/>
                  </a:cubicBezTo>
                  <a:cubicBezTo>
                    <a:pt x="160" y="112"/>
                    <a:pt x="160" y="111"/>
                    <a:pt x="160" y="111"/>
                  </a:cubicBezTo>
                  <a:cubicBezTo>
                    <a:pt x="163" y="110"/>
                    <a:pt x="165" y="108"/>
                    <a:pt x="167" y="107"/>
                  </a:cubicBezTo>
                  <a:close/>
                  <a:moveTo>
                    <a:pt x="161" y="98"/>
                  </a:moveTo>
                  <a:cubicBezTo>
                    <a:pt x="161" y="98"/>
                    <a:pt x="161" y="98"/>
                    <a:pt x="161" y="98"/>
                  </a:cubicBezTo>
                  <a:cubicBezTo>
                    <a:pt x="161" y="98"/>
                    <a:pt x="161" y="98"/>
                    <a:pt x="161" y="98"/>
                  </a:cubicBezTo>
                  <a:cubicBezTo>
                    <a:pt x="161" y="97"/>
                    <a:pt x="162" y="96"/>
                    <a:pt x="162" y="96"/>
                  </a:cubicBezTo>
                  <a:cubicBezTo>
                    <a:pt x="162" y="96"/>
                    <a:pt x="162" y="96"/>
                    <a:pt x="162" y="95"/>
                  </a:cubicBezTo>
                  <a:cubicBezTo>
                    <a:pt x="162" y="96"/>
                    <a:pt x="161" y="97"/>
                    <a:pt x="161" y="98"/>
                  </a:cubicBezTo>
                  <a:close/>
                  <a:moveTo>
                    <a:pt x="160" y="88"/>
                  </a:moveTo>
                  <a:cubicBezTo>
                    <a:pt x="160" y="88"/>
                    <a:pt x="161" y="89"/>
                    <a:pt x="161" y="89"/>
                  </a:cubicBezTo>
                  <a:cubicBezTo>
                    <a:pt x="161" y="90"/>
                    <a:pt x="162" y="91"/>
                    <a:pt x="162" y="93"/>
                  </a:cubicBezTo>
                  <a:cubicBezTo>
                    <a:pt x="162" y="93"/>
                    <a:pt x="162" y="94"/>
                    <a:pt x="162" y="94"/>
                  </a:cubicBezTo>
                  <a:cubicBezTo>
                    <a:pt x="162" y="95"/>
                    <a:pt x="161" y="95"/>
                    <a:pt x="161" y="96"/>
                  </a:cubicBezTo>
                  <a:cubicBezTo>
                    <a:pt x="161" y="96"/>
                    <a:pt x="161" y="97"/>
                    <a:pt x="160" y="97"/>
                  </a:cubicBezTo>
                  <a:cubicBezTo>
                    <a:pt x="160" y="98"/>
                    <a:pt x="160" y="99"/>
                    <a:pt x="159" y="99"/>
                  </a:cubicBezTo>
                  <a:cubicBezTo>
                    <a:pt x="159" y="100"/>
                    <a:pt x="159" y="101"/>
                    <a:pt x="159" y="101"/>
                  </a:cubicBezTo>
                  <a:cubicBezTo>
                    <a:pt x="158" y="102"/>
                    <a:pt x="158" y="102"/>
                    <a:pt x="158" y="102"/>
                  </a:cubicBezTo>
                  <a:cubicBezTo>
                    <a:pt x="158" y="101"/>
                    <a:pt x="158" y="101"/>
                    <a:pt x="158" y="100"/>
                  </a:cubicBezTo>
                  <a:cubicBezTo>
                    <a:pt x="158" y="99"/>
                    <a:pt x="158" y="99"/>
                    <a:pt x="158" y="98"/>
                  </a:cubicBezTo>
                  <a:cubicBezTo>
                    <a:pt x="158" y="98"/>
                    <a:pt x="158" y="97"/>
                    <a:pt x="157" y="97"/>
                  </a:cubicBezTo>
                  <a:cubicBezTo>
                    <a:pt x="157" y="95"/>
                    <a:pt x="157" y="94"/>
                    <a:pt x="157" y="94"/>
                  </a:cubicBezTo>
                  <a:cubicBezTo>
                    <a:pt x="157" y="94"/>
                    <a:pt x="157" y="95"/>
                    <a:pt x="157" y="97"/>
                  </a:cubicBezTo>
                  <a:cubicBezTo>
                    <a:pt x="157" y="97"/>
                    <a:pt x="157" y="98"/>
                    <a:pt x="157" y="98"/>
                  </a:cubicBezTo>
                  <a:cubicBezTo>
                    <a:pt x="157" y="99"/>
                    <a:pt x="157" y="99"/>
                    <a:pt x="157" y="100"/>
                  </a:cubicBezTo>
                  <a:cubicBezTo>
                    <a:pt x="156" y="101"/>
                    <a:pt x="156" y="102"/>
                    <a:pt x="156" y="103"/>
                  </a:cubicBezTo>
                  <a:cubicBezTo>
                    <a:pt x="155" y="105"/>
                    <a:pt x="153" y="106"/>
                    <a:pt x="151" y="107"/>
                  </a:cubicBezTo>
                  <a:cubicBezTo>
                    <a:pt x="151" y="107"/>
                    <a:pt x="151" y="107"/>
                    <a:pt x="151" y="107"/>
                  </a:cubicBezTo>
                  <a:cubicBezTo>
                    <a:pt x="150" y="103"/>
                    <a:pt x="150" y="100"/>
                    <a:pt x="150" y="97"/>
                  </a:cubicBezTo>
                  <a:cubicBezTo>
                    <a:pt x="153" y="93"/>
                    <a:pt x="157" y="90"/>
                    <a:pt x="160" y="88"/>
                  </a:cubicBezTo>
                  <a:close/>
                  <a:moveTo>
                    <a:pt x="124" y="131"/>
                  </a:moveTo>
                  <a:cubicBezTo>
                    <a:pt x="125" y="131"/>
                    <a:pt x="125" y="131"/>
                    <a:pt x="125" y="131"/>
                  </a:cubicBezTo>
                  <a:cubicBezTo>
                    <a:pt x="125" y="131"/>
                    <a:pt x="125" y="131"/>
                    <a:pt x="125" y="131"/>
                  </a:cubicBezTo>
                  <a:cubicBezTo>
                    <a:pt x="125" y="132"/>
                    <a:pt x="125" y="132"/>
                    <a:pt x="124" y="132"/>
                  </a:cubicBezTo>
                  <a:cubicBezTo>
                    <a:pt x="124" y="132"/>
                    <a:pt x="124" y="132"/>
                    <a:pt x="124" y="131"/>
                  </a:cubicBezTo>
                  <a:close/>
                  <a:moveTo>
                    <a:pt x="136" y="123"/>
                  </a:moveTo>
                  <a:cubicBezTo>
                    <a:pt x="136" y="123"/>
                    <a:pt x="136" y="123"/>
                    <a:pt x="136" y="123"/>
                  </a:cubicBezTo>
                  <a:cubicBezTo>
                    <a:pt x="136" y="121"/>
                    <a:pt x="137" y="119"/>
                    <a:pt x="139" y="117"/>
                  </a:cubicBezTo>
                  <a:cubicBezTo>
                    <a:pt x="141" y="116"/>
                    <a:pt x="142" y="115"/>
                    <a:pt x="144" y="114"/>
                  </a:cubicBezTo>
                  <a:cubicBezTo>
                    <a:pt x="144" y="114"/>
                    <a:pt x="144" y="114"/>
                    <a:pt x="144" y="114"/>
                  </a:cubicBezTo>
                  <a:cubicBezTo>
                    <a:pt x="144" y="115"/>
                    <a:pt x="144" y="116"/>
                    <a:pt x="144" y="117"/>
                  </a:cubicBezTo>
                  <a:cubicBezTo>
                    <a:pt x="143" y="117"/>
                    <a:pt x="143" y="118"/>
                    <a:pt x="143" y="118"/>
                  </a:cubicBezTo>
                  <a:cubicBezTo>
                    <a:pt x="141" y="119"/>
                    <a:pt x="140" y="120"/>
                    <a:pt x="139" y="120"/>
                  </a:cubicBezTo>
                  <a:cubicBezTo>
                    <a:pt x="138" y="121"/>
                    <a:pt x="137" y="122"/>
                    <a:pt x="136" y="123"/>
                  </a:cubicBezTo>
                  <a:close/>
                  <a:moveTo>
                    <a:pt x="143" y="110"/>
                  </a:moveTo>
                  <a:cubicBezTo>
                    <a:pt x="141" y="111"/>
                    <a:pt x="139" y="112"/>
                    <a:pt x="136" y="114"/>
                  </a:cubicBezTo>
                  <a:cubicBezTo>
                    <a:pt x="137" y="114"/>
                    <a:pt x="137" y="113"/>
                    <a:pt x="137" y="113"/>
                  </a:cubicBezTo>
                  <a:cubicBezTo>
                    <a:pt x="137" y="112"/>
                    <a:pt x="138" y="111"/>
                    <a:pt x="138" y="110"/>
                  </a:cubicBezTo>
                  <a:cubicBezTo>
                    <a:pt x="139" y="108"/>
                    <a:pt x="141" y="107"/>
                    <a:pt x="142" y="105"/>
                  </a:cubicBezTo>
                  <a:cubicBezTo>
                    <a:pt x="143" y="103"/>
                    <a:pt x="144" y="102"/>
                    <a:pt x="145" y="101"/>
                  </a:cubicBezTo>
                  <a:cubicBezTo>
                    <a:pt x="145" y="104"/>
                    <a:pt x="145" y="107"/>
                    <a:pt x="145" y="110"/>
                  </a:cubicBezTo>
                  <a:cubicBezTo>
                    <a:pt x="144" y="110"/>
                    <a:pt x="144" y="110"/>
                    <a:pt x="143" y="110"/>
                  </a:cubicBezTo>
                  <a:close/>
                  <a:moveTo>
                    <a:pt x="145" y="88"/>
                  </a:moveTo>
                  <a:cubicBezTo>
                    <a:pt x="145" y="88"/>
                    <a:pt x="146" y="87"/>
                    <a:pt x="146" y="87"/>
                  </a:cubicBezTo>
                  <a:cubicBezTo>
                    <a:pt x="146" y="89"/>
                    <a:pt x="146" y="91"/>
                    <a:pt x="146" y="93"/>
                  </a:cubicBezTo>
                  <a:cubicBezTo>
                    <a:pt x="144" y="94"/>
                    <a:pt x="143" y="95"/>
                    <a:pt x="142" y="95"/>
                  </a:cubicBezTo>
                  <a:cubicBezTo>
                    <a:pt x="140" y="97"/>
                    <a:pt x="139" y="98"/>
                    <a:pt x="137" y="99"/>
                  </a:cubicBezTo>
                  <a:cubicBezTo>
                    <a:pt x="140" y="95"/>
                    <a:pt x="143" y="91"/>
                    <a:pt x="145" y="88"/>
                  </a:cubicBezTo>
                  <a:close/>
                  <a:moveTo>
                    <a:pt x="139" y="138"/>
                  </a:moveTo>
                  <a:cubicBezTo>
                    <a:pt x="139" y="139"/>
                    <a:pt x="139" y="140"/>
                    <a:pt x="138" y="141"/>
                  </a:cubicBezTo>
                  <a:cubicBezTo>
                    <a:pt x="138" y="141"/>
                    <a:pt x="138" y="142"/>
                    <a:pt x="138" y="142"/>
                  </a:cubicBezTo>
                  <a:cubicBezTo>
                    <a:pt x="137" y="143"/>
                    <a:pt x="137" y="143"/>
                    <a:pt x="137" y="144"/>
                  </a:cubicBezTo>
                  <a:cubicBezTo>
                    <a:pt x="136" y="145"/>
                    <a:pt x="136" y="145"/>
                    <a:pt x="135" y="146"/>
                  </a:cubicBezTo>
                  <a:cubicBezTo>
                    <a:pt x="135" y="147"/>
                    <a:pt x="135" y="147"/>
                    <a:pt x="135" y="147"/>
                  </a:cubicBezTo>
                  <a:cubicBezTo>
                    <a:pt x="135" y="146"/>
                    <a:pt x="135" y="144"/>
                    <a:pt x="135" y="141"/>
                  </a:cubicBezTo>
                  <a:cubicBezTo>
                    <a:pt x="135" y="139"/>
                    <a:pt x="135" y="137"/>
                    <a:pt x="135" y="134"/>
                  </a:cubicBezTo>
                  <a:cubicBezTo>
                    <a:pt x="135" y="134"/>
                    <a:pt x="136" y="133"/>
                    <a:pt x="136" y="133"/>
                  </a:cubicBezTo>
                  <a:cubicBezTo>
                    <a:pt x="137" y="132"/>
                    <a:pt x="138" y="131"/>
                    <a:pt x="139" y="130"/>
                  </a:cubicBezTo>
                  <a:cubicBezTo>
                    <a:pt x="139" y="129"/>
                    <a:pt x="140" y="128"/>
                    <a:pt x="141" y="127"/>
                  </a:cubicBezTo>
                  <a:cubicBezTo>
                    <a:pt x="142" y="127"/>
                    <a:pt x="142" y="127"/>
                    <a:pt x="142" y="126"/>
                  </a:cubicBezTo>
                  <a:cubicBezTo>
                    <a:pt x="142" y="128"/>
                    <a:pt x="142" y="129"/>
                    <a:pt x="141" y="131"/>
                  </a:cubicBezTo>
                  <a:cubicBezTo>
                    <a:pt x="141" y="133"/>
                    <a:pt x="140" y="135"/>
                    <a:pt x="139" y="138"/>
                  </a:cubicBezTo>
                  <a:close/>
                  <a:moveTo>
                    <a:pt x="151" y="113"/>
                  </a:moveTo>
                  <a:cubicBezTo>
                    <a:pt x="151" y="112"/>
                    <a:pt x="151" y="111"/>
                    <a:pt x="151" y="110"/>
                  </a:cubicBezTo>
                  <a:cubicBezTo>
                    <a:pt x="152" y="110"/>
                    <a:pt x="152" y="109"/>
                    <a:pt x="153" y="109"/>
                  </a:cubicBezTo>
                  <a:cubicBezTo>
                    <a:pt x="154" y="108"/>
                    <a:pt x="155" y="107"/>
                    <a:pt x="156" y="106"/>
                  </a:cubicBezTo>
                  <a:cubicBezTo>
                    <a:pt x="156" y="107"/>
                    <a:pt x="156" y="107"/>
                    <a:pt x="156" y="107"/>
                  </a:cubicBezTo>
                  <a:cubicBezTo>
                    <a:pt x="156" y="107"/>
                    <a:pt x="156" y="108"/>
                    <a:pt x="156" y="109"/>
                  </a:cubicBezTo>
                  <a:cubicBezTo>
                    <a:pt x="156" y="109"/>
                    <a:pt x="156" y="110"/>
                    <a:pt x="156" y="110"/>
                  </a:cubicBezTo>
                  <a:cubicBezTo>
                    <a:pt x="154" y="111"/>
                    <a:pt x="153" y="112"/>
                    <a:pt x="151" y="113"/>
                  </a:cubicBezTo>
                  <a:close/>
                  <a:moveTo>
                    <a:pt x="203" y="141"/>
                  </a:moveTo>
                  <a:cubicBezTo>
                    <a:pt x="204" y="140"/>
                    <a:pt x="204" y="140"/>
                    <a:pt x="204" y="139"/>
                  </a:cubicBezTo>
                  <a:cubicBezTo>
                    <a:pt x="204" y="137"/>
                    <a:pt x="205" y="135"/>
                    <a:pt x="205" y="133"/>
                  </a:cubicBezTo>
                  <a:cubicBezTo>
                    <a:pt x="206" y="133"/>
                    <a:pt x="206" y="132"/>
                    <a:pt x="206" y="131"/>
                  </a:cubicBezTo>
                  <a:cubicBezTo>
                    <a:pt x="206" y="131"/>
                    <a:pt x="206" y="132"/>
                    <a:pt x="206" y="132"/>
                  </a:cubicBezTo>
                  <a:cubicBezTo>
                    <a:pt x="205" y="135"/>
                    <a:pt x="205" y="138"/>
                    <a:pt x="204" y="140"/>
                  </a:cubicBezTo>
                  <a:cubicBezTo>
                    <a:pt x="204" y="140"/>
                    <a:pt x="204" y="141"/>
                    <a:pt x="203" y="141"/>
                  </a:cubicBezTo>
                  <a:close/>
                  <a:moveTo>
                    <a:pt x="190" y="154"/>
                  </a:moveTo>
                  <a:cubicBezTo>
                    <a:pt x="190" y="154"/>
                    <a:pt x="189" y="155"/>
                    <a:pt x="189" y="155"/>
                  </a:cubicBezTo>
                  <a:cubicBezTo>
                    <a:pt x="189" y="155"/>
                    <a:pt x="188" y="155"/>
                    <a:pt x="188" y="156"/>
                  </a:cubicBezTo>
                  <a:cubicBezTo>
                    <a:pt x="188" y="155"/>
                    <a:pt x="188" y="155"/>
                    <a:pt x="188" y="155"/>
                  </a:cubicBezTo>
                  <a:cubicBezTo>
                    <a:pt x="188" y="155"/>
                    <a:pt x="188" y="155"/>
                    <a:pt x="188" y="155"/>
                  </a:cubicBezTo>
                  <a:cubicBezTo>
                    <a:pt x="188" y="154"/>
                    <a:pt x="188" y="154"/>
                    <a:pt x="188" y="154"/>
                  </a:cubicBezTo>
                  <a:cubicBezTo>
                    <a:pt x="188" y="154"/>
                    <a:pt x="187" y="154"/>
                    <a:pt x="187" y="153"/>
                  </a:cubicBezTo>
                  <a:cubicBezTo>
                    <a:pt x="188" y="154"/>
                    <a:pt x="189" y="154"/>
                    <a:pt x="190" y="15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72">
              <a:extLst>
                <a:ext uri="{FF2B5EF4-FFF2-40B4-BE49-F238E27FC236}">
                  <a16:creationId xmlns:a16="http://schemas.microsoft.com/office/drawing/2014/main" id="{B920706F-E5F9-4F8C-8E37-66F4EB39F612}"/>
                </a:ext>
              </a:extLst>
            </p:cNvPr>
            <p:cNvSpPr>
              <a:spLocks/>
            </p:cNvSpPr>
            <p:nvPr/>
          </p:nvSpPr>
          <p:spPr bwMode="auto">
            <a:xfrm>
              <a:off x="2450" y="3365"/>
              <a:ext cx="105" cy="178"/>
            </a:xfrm>
            <a:custGeom>
              <a:avLst/>
              <a:gdLst>
                <a:gd name="T0" fmla="*/ 24 w 44"/>
                <a:gd name="T1" fmla="*/ 57 h 75"/>
                <a:gd name="T2" fmla="*/ 26 w 44"/>
                <a:gd name="T3" fmla="*/ 51 h 75"/>
                <a:gd name="T4" fmla="*/ 29 w 44"/>
                <a:gd name="T5" fmla="*/ 45 h 75"/>
                <a:gd name="T6" fmla="*/ 39 w 44"/>
                <a:gd name="T7" fmla="*/ 23 h 75"/>
                <a:gd name="T8" fmla="*/ 41 w 44"/>
                <a:gd name="T9" fmla="*/ 19 h 75"/>
                <a:gd name="T10" fmla="*/ 43 w 44"/>
                <a:gd name="T11" fmla="*/ 16 h 75"/>
                <a:gd name="T12" fmla="*/ 44 w 44"/>
                <a:gd name="T13" fmla="*/ 13 h 75"/>
                <a:gd name="T14" fmla="*/ 42 w 44"/>
                <a:gd name="T15" fmla="*/ 15 h 75"/>
                <a:gd name="T16" fmla="*/ 40 w 44"/>
                <a:gd name="T17" fmla="*/ 18 h 75"/>
                <a:gd name="T18" fmla="*/ 37 w 44"/>
                <a:gd name="T19" fmla="*/ 22 h 75"/>
                <a:gd name="T20" fmla="*/ 23 w 44"/>
                <a:gd name="T21" fmla="*/ 42 h 75"/>
                <a:gd name="T22" fmla="*/ 19 w 44"/>
                <a:gd name="T23" fmla="*/ 47 h 75"/>
                <a:gd name="T24" fmla="*/ 16 w 44"/>
                <a:gd name="T25" fmla="*/ 51 h 75"/>
                <a:gd name="T26" fmla="*/ 16 w 44"/>
                <a:gd name="T27" fmla="*/ 50 h 75"/>
                <a:gd name="T28" fmla="*/ 17 w 44"/>
                <a:gd name="T29" fmla="*/ 37 h 75"/>
                <a:gd name="T30" fmla="*/ 18 w 44"/>
                <a:gd name="T31" fmla="*/ 30 h 75"/>
                <a:gd name="T32" fmla="*/ 18 w 44"/>
                <a:gd name="T33" fmla="*/ 23 h 75"/>
                <a:gd name="T34" fmla="*/ 17 w 44"/>
                <a:gd name="T35" fmla="*/ 17 h 75"/>
                <a:gd name="T36" fmla="*/ 17 w 44"/>
                <a:gd name="T37" fmla="*/ 12 h 75"/>
                <a:gd name="T38" fmla="*/ 16 w 44"/>
                <a:gd name="T39" fmla="*/ 9 h 75"/>
                <a:gd name="T40" fmla="*/ 16 w 44"/>
                <a:gd name="T41" fmla="*/ 7 h 75"/>
                <a:gd name="T42" fmla="*/ 15 w 44"/>
                <a:gd name="T43" fmla="*/ 4 h 75"/>
                <a:gd name="T44" fmla="*/ 15 w 44"/>
                <a:gd name="T45" fmla="*/ 0 h 75"/>
                <a:gd name="T46" fmla="*/ 15 w 44"/>
                <a:gd name="T47" fmla="*/ 3 h 75"/>
                <a:gd name="T48" fmla="*/ 15 w 44"/>
                <a:gd name="T49" fmla="*/ 7 h 75"/>
                <a:gd name="T50" fmla="*/ 15 w 44"/>
                <a:gd name="T51" fmla="*/ 9 h 75"/>
                <a:gd name="T52" fmla="*/ 15 w 44"/>
                <a:gd name="T53" fmla="*/ 11 h 75"/>
                <a:gd name="T54" fmla="*/ 14 w 44"/>
                <a:gd name="T55" fmla="*/ 17 h 75"/>
                <a:gd name="T56" fmla="*/ 13 w 44"/>
                <a:gd name="T57" fmla="*/ 22 h 75"/>
                <a:gd name="T58" fmla="*/ 12 w 44"/>
                <a:gd name="T59" fmla="*/ 29 h 75"/>
                <a:gd name="T60" fmla="*/ 11 w 44"/>
                <a:gd name="T61" fmla="*/ 35 h 75"/>
                <a:gd name="T62" fmla="*/ 7 w 44"/>
                <a:gd name="T63" fmla="*/ 47 h 75"/>
                <a:gd name="T64" fmla="*/ 4 w 44"/>
                <a:gd name="T65" fmla="*/ 58 h 75"/>
                <a:gd name="T66" fmla="*/ 3 w 44"/>
                <a:gd name="T67" fmla="*/ 62 h 75"/>
                <a:gd name="T68" fmla="*/ 3 w 44"/>
                <a:gd name="T69" fmla="*/ 64 h 75"/>
                <a:gd name="T70" fmla="*/ 3 w 44"/>
                <a:gd name="T71" fmla="*/ 65 h 75"/>
                <a:gd name="T72" fmla="*/ 0 w 44"/>
                <a:gd name="T73" fmla="*/ 66 h 75"/>
                <a:gd name="T74" fmla="*/ 2 w 44"/>
                <a:gd name="T75" fmla="*/ 68 h 75"/>
                <a:gd name="T76" fmla="*/ 2 w 44"/>
                <a:gd name="T77" fmla="*/ 68 h 75"/>
                <a:gd name="T78" fmla="*/ 3 w 44"/>
                <a:gd name="T79" fmla="*/ 69 h 75"/>
                <a:gd name="T80" fmla="*/ 11 w 44"/>
                <a:gd name="T81" fmla="*/ 75 h 75"/>
                <a:gd name="T82" fmla="*/ 13 w 44"/>
                <a:gd name="T83" fmla="*/ 73 h 75"/>
                <a:gd name="T84" fmla="*/ 13 w 44"/>
                <a:gd name="T85" fmla="*/ 72 h 75"/>
                <a:gd name="T86" fmla="*/ 15 w 44"/>
                <a:gd name="T87" fmla="*/ 72 h 75"/>
                <a:gd name="T88" fmla="*/ 15 w 44"/>
                <a:gd name="T89" fmla="*/ 70 h 75"/>
                <a:gd name="T90" fmla="*/ 15 w 44"/>
                <a:gd name="T91" fmla="*/ 70 h 75"/>
                <a:gd name="T92" fmla="*/ 16 w 44"/>
                <a:gd name="T93" fmla="*/ 68 h 75"/>
                <a:gd name="T94" fmla="*/ 18 w 44"/>
                <a:gd name="T95" fmla="*/ 66 h 75"/>
                <a:gd name="T96" fmla="*/ 21 w 44"/>
                <a:gd name="T97" fmla="*/ 62 h 75"/>
                <a:gd name="T98" fmla="*/ 24 w 44"/>
                <a:gd name="T99" fmla="*/ 5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 h="75">
                  <a:moveTo>
                    <a:pt x="24" y="57"/>
                  </a:moveTo>
                  <a:cubicBezTo>
                    <a:pt x="24" y="55"/>
                    <a:pt x="25" y="53"/>
                    <a:pt x="26" y="51"/>
                  </a:cubicBezTo>
                  <a:cubicBezTo>
                    <a:pt x="27" y="49"/>
                    <a:pt x="28" y="47"/>
                    <a:pt x="29" y="45"/>
                  </a:cubicBezTo>
                  <a:cubicBezTo>
                    <a:pt x="33" y="37"/>
                    <a:pt x="36" y="29"/>
                    <a:pt x="39" y="23"/>
                  </a:cubicBezTo>
                  <a:cubicBezTo>
                    <a:pt x="40" y="21"/>
                    <a:pt x="40" y="20"/>
                    <a:pt x="41" y="19"/>
                  </a:cubicBezTo>
                  <a:cubicBezTo>
                    <a:pt x="42" y="18"/>
                    <a:pt x="42" y="16"/>
                    <a:pt x="43" y="16"/>
                  </a:cubicBezTo>
                  <a:cubicBezTo>
                    <a:pt x="44" y="14"/>
                    <a:pt x="44" y="13"/>
                    <a:pt x="44" y="13"/>
                  </a:cubicBezTo>
                  <a:cubicBezTo>
                    <a:pt x="44" y="13"/>
                    <a:pt x="43" y="14"/>
                    <a:pt x="42" y="15"/>
                  </a:cubicBezTo>
                  <a:cubicBezTo>
                    <a:pt x="41" y="16"/>
                    <a:pt x="41" y="17"/>
                    <a:pt x="40" y="18"/>
                  </a:cubicBezTo>
                  <a:cubicBezTo>
                    <a:pt x="39" y="19"/>
                    <a:pt x="38" y="21"/>
                    <a:pt x="37" y="22"/>
                  </a:cubicBezTo>
                  <a:cubicBezTo>
                    <a:pt x="33" y="27"/>
                    <a:pt x="28" y="35"/>
                    <a:pt x="23" y="42"/>
                  </a:cubicBezTo>
                  <a:cubicBezTo>
                    <a:pt x="22" y="44"/>
                    <a:pt x="20" y="45"/>
                    <a:pt x="19" y="47"/>
                  </a:cubicBezTo>
                  <a:cubicBezTo>
                    <a:pt x="18" y="48"/>
                    <a:pt x="17" y="49"/>
                    <a:pt x="16" y="51"/>
                  </a:cubicBezTo>
                  <a:cubicBezTo>
                    <a:pt x="16" y="50"/>
                    <a:pt x="16" y="50"/>
                    <a:pt x="16" y="50"/>
                  </a:cubicBezTo>
                  <a:cubicBezTo>
                    <a:pt x="17" y="46"/>
                    <a:pt x="17" y="41"/>
                    <a:pt x="17" y="37"/>
                  </a:cubicBezTo>
                  <a:cubicBezTo>
                    <a:pt x="17" y="34"/>
                    <a:pt x="18" y="32"/>
                    <a:pt x="18" y="30"/>
                  </a:cubicBezTo>
                  <a:cubicBezTo>
                    <a:pt x="18" y="28"/>
                    <a:pt x="18" y="25"/>
                    <a:pt x="18" y="23"/>
                  </a:cubicBezTo>
                  <a:cubicBezTo>
                    <a:pt x="18" y="21"/>
                    <a:pt x="17" y="19"/>
                    <a:pt x="17" y="17"/>
                  </a:cubicBezTo>
                  <a:cubicBezTo>
                    <a:pt x="17" y="15"/>
                    <a:pt x="17" y="13"/>
                    <a:pt x="17" y="12"/>
                  </a:cubicBezTo>
                  <a:cubicBezTo>
                    <a:pt x="17" y="11"/>
                    <a:pt x="16" y="10"/>
                    <a:pt x="16" y="9"/>
                  </a:cubicBezTo>
                  <a:cubicBezTo>
                    <a:pt x="16" y="8"/>
                    <a:pt x="16" y="8"/>
                    <a:pt x="16" y="7"/>
                  </a:cubicBezTo>
                  <a:cubicBezTo>
                    <a:pt x="16" y="6"/>
                    <a:pt x="16" y="4"/>
                    <a:pt x="15" y="4"/>
                  </a:cubicBezTo>
                  <a:cubicBezTo>
                    <a:pt x="15" y="2"/>
                    <a:pt x="15" y="0"/>
                    <a:pt x="15" y="0"/>
                  </a:cubicBezTo>
                  <a:cubicBezTo>
                    <a:pt x="15" y="0"/>
                    <a:pt x="15" y="2"/>
                    <a:pt x="15" y="3"/>
                  </a:cubicBezTo>
                  <a:cubicBezTo>
                    <a:pt x="15" y="4"/>
                    <a:pt x="15" y="6"/>
                    <a:pt x="15" y="7"/>
                  </a:cubicBezTo>
                  <a:cubicBezTo>
                    <a:pt x="15" y="8"/>
                    <a:pt x="15" y="8"/>
                    <a:pt x="15" y="9"/>
                  </a:cubicBezTo>
                  <a:cubicBezTo>
                    <a:pt x="15" y="10"/>
                    <a:pt x="15" y="11"/>
                    <a:pt x="15" y="11"/>
                  </a:cubicBezTo>
                  <a:cubicBezTo>
                    <a:pt x="15" y="13"/>
                    <a:pt x="14" y="15"/>
                    <a:pt x="14" y="17"/>
                  </a:cubicBezTo>
                  <a:cubicBezTo>
                    <a:pt x="14" y="19"/>
                    <a:pt x="14" y="20"/>
                    <a:pt x="13" y="22"/>
                  </a:cubicBezTo>
                  <a:cubicBezTo>
                    <a:pt x="13" y="24"/>
                    <a:pt x="13" y="26"/>
                    <a:pt x="12" y="29"/>
                  </a:cubicBezTo>
                  <a:cubicBezTo>
                    <a:pt x="12" y="31"/>
                    <a:pt x="11" y="33"/>
                    <a:pt x="11" y="35"/>
                  </a:cubicBezTo>
                  <a:cubicBezTo>
                    <a:pt x="10" y="39"/>
                    <a:pt x="9" y="43"/>
                    <a:pt x="7" y="47"/>
                  </a:cubicBezTo>
                  <a:cubicBezTo>
                    <a:pt x="6" y="51"/>
                    <a:pt x="5" y="55"/>
                    <a:pt x="4" y="58"/>
                  </a:cubicBezTo>
                  <a:cubicBezTo>
                    <a:pt x="4" y="59"/>
                    <a:pt x="4" y="61"/>
                    <a:pt x="3" y="62"/>
                  </a:cubicBezTo>
                  <a:cubicBezTo>
                    <a:pt x="3" y="63"/>
                    <a:pt x="3" y="64"/>
                    <a:pt x="3" y="64"/>
                  </a:cubicBezTo>
                  <a:cubicBezTo>
                    <a:pt x="3" y="65"/>
                    <a:pt x="3" y="65"/>
                    <a:pt x="3" y="65"/>
                  </a:cubicBezTo>
                  <a:cubicBezTo>
                    <a:pt x="1" y="66"/>
                    <a:pt x="0" y="66"/>
                    <a:pt x="0" y="66"/>
                  </a:cubicBezTo>
                  <a:cubicBezTo>
                    <a:pt x="1" y="67"/>
                    <a:pt x="1" y="67"/>
                    <a:pt x="2" y="68"/>
                  </a:cubicBezTo>
                  <a:cubicBezTo>
                    <a:pt x="2" y="68"/>
                    <a:pt x="2" y="68"/>
                    <a:pt x="2" y="68"/>
                  </a:cubicBezTo>
                  <a:cubicBezTo>
                    <a:pt x="2" y="68"/>
                    <a:pt x="3" y="69"/>
                    <a:pt x="3" y="69"/>
                  </a:cubicBezTo>
                  <a:cubicBezTo>
                    <a:pt x="6" y="71"/>
                    <a:pt x="8" y="73"/>
                    <a:pt x="11" y="75"/>
                  </a:cubicBezTo>
                  <a:cubicBezTo>
                    <a:pt x="11" y="75"/>
                    <a:pt x="12" y="74"/>
                    <a:pt x="13" y="73"/>
                  </a:cubicBezTo>
                  <a:cubicBezTo>
                    <a:pt x="13" y="73"/>
                    <a:pt x="13" y="72"/>
                    <a:pt x="13" y="72"/>
                  </a:cubicBezTo>
                  <a:cubicBezTo>
                    <a:pt x="14" y="72"/>
                    <a:pt x="14" y="72"/>
                    <a:pt x="15" y="72"/>
                  </a:cubicBezTo>
                  <a:cubicBezTo>
                    <a:pt x="15" y="72"/>
                    <a:pt x="15" y="72"/>
                    <a:pt x="15" y="70"/>
                  </a:cubicBezTo>
                  <a:cubicBezTo>
                    <a:pt x="15" y="70"/>
                    <a:pt x="15" y="70"/>
                    <a:pt x="15" y="70"/>
                  </a:cubicBezTo>
                  <a:cubicBezTo>
                    <a:pt x="15" y="69"/>
                    <a:pt x="16" y="69"/>
                    <a:pt x="16" y="68"/>
                  </a:cubicBezTo>
                  <a:cubicBezTo>
                    <a:pt x="17" y="68"/>
                    <a:pt x="17" y="67"/>
                    <a:pt x="18" y="66"/>
                  </a:cubicBezTo>
                  <a:cubicBezTo>
                    <a:pt x="19" y="65"/>
                    <a:pt x="20" y="63"/>
                    <a:pt x="21" y="62"/>
                  </a:cubicBezTo>
                  <a:cubicBezTo>
                    <a:pt x="22" y="60"/>
                    <a:pt x="23" y="58"/>
                    <a:pt x="24" y="57"/>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3">
              <a:extLst>
                <a:ext uri="{FF2B5EF4-FFF2-40B4-BE49-F238E27FC236}">
                  <a16:creationId xmlns:a16="http://schemas.microsoft.com/office/drawing/2014/main" id="{A75AB15C-3EAF-498E-9313-856C18936452}"/>
                </a:ext>
              </a:extLst>
            </p:cNvPr>
            <p:cNvSpPr>
              <a:spLocks/>
            </p:cNvSpPr>
            <p:nvPr/>
          </p:nvSpPr>
          <p:spPr bwMode="auto">
            <a:xfrm>
              <a:off x="2400" y="3319"/>
              <a:ext cx="60" cy="220"/>
            </a:xfrm>
            <a:custGeom>
              <a:avLst/>
              <a:gdLst>
                <a:gd name="T0" fmla="*/ 14 w 25"/>
                <a:gd name="T1" fmla="*/ 83 h 92"/>
                <a:gd name="T2" fmla="*/ 15 w 25"/>
                <a:gd name="T3" fmla="*/ 80 h 92"/>
                <a:gd name="T4" fmla="*/ 15 w 25"/>
                <a:gd name="T5" fmla="*/ 77 h 92"/>
                <a:gd name="T6" fmla="*/ 16 w 25"/>
                <a:gd name="T7" fmla="*/ 70 h 92"/>
                <a:gd name="T8" fmla="*/ 17 w 25"/>
                <a:gd name="T9" fmla="*/ 62 h 92"/>
                <a:gd name="T10" fmla="*/ 19 w 25"/>
                <a:gd name="T11" fmla="*/ 45 h 92"/>
                <a:gd name="T12" fmla="*/ 19 w 25"/>
                <a:gd name="T13" fmla="*/ 36 h 92"/>
                <a:gd name="T14" fmla="*/ 20 w 25"/>
                <a:gd name="T15" fmla="*/ 28 h 92"/>
                <a:gd name="T16" fmla="*/ 21 w 25"/>
                <a:gd name="T17" fmla="*/ 20 h 92"/>
                <a:gd name="T18" fmla="*/ 23 w 25"/>
                <a:gd name="T19" fmla="*/ 14 h 92"/>
                <a:gd name="T20" fmla="*/ 23 w 25"/>
                <a:gd name="T21" fmla="*/ 11 h 92"/>
                <a:gd name="T22" fmla="*/ 24 w 25"/>
                <a:gd name="T23" fmla="*/ 8 h 92"/>
                <a:gd name="T24" fmla="*/ 25 w 25"/>
                <a:gd name="T25" fmla="*/ 3 h 92"/>
                <a:gd name="T26" fmla="*/ 25 w 25"/>
                <a:gd name="T27" fmla="*/ 0 h 92"/>
                <a:gd name="T28" fmla="*/ 24 w 25"/>
                <a:gd name="T29" fmla="*/ 3 h 92"/>
                <a:gd name="T30" fmla="*/ 22 w 25"/>
                <a:gd name="T31" fmla="*/ 8 h 92"/>
                <a:gd name="T32" fmla="*/ 21 w 25"/>
                <a:gd name="T33" fmla="*/ 10 h 92"/>
                <a:gd name="T34" fmla="*/ 21 w 25"/>
                <a:gd name="T35" fmla="*/ 13 h 92"/>
                <a:gd name="T36" fmla="*/ 18 w 25"/>
                <a:gd name="T37" fmla="*/ 20 h 92"/>
                <a:gd name="T38" fmla="*/ 16 w 25"/>
                <a:gd name="T39" fmla="*/ 27 h 92"/>
                <a:gd name="T40" fmla="*/ 14 w 25"/>
                <a:gd name="T41" fmla="*/ 35 h 92"/>
                <a:gd name="T42" fmla="*/ 12 w 25"/>
                <a:gd name="T43" fmla="*/ 43 h 92"/>
                <a:gd name="T44" fmla="*/ 8 w 25"/>
                <a:gd name="T45" fmla="*/ 59 h 92"/>
                <a:gd name="T46" fmla="*/ 6 w 25"/>
                <a:gd name="T47" fmla="*/ 66 h 92"/>
                <a:gd name="T48" fmla="*/ 4 w 25"/>
                <a:gd name="T49" fmla="*/ 73 h 92"/>
                <a:gd name="T50" fmla="*/ 4 w 25"/>
                <a:gd name="T51" fmla="*/ 76 h 92"/>
                <a:gd name="T52" fmla="*/ 3 w 25"/>
                <a:gd name="T53" fmla="*/ 78 h 92"/>
                <a:gd name="T54" fmla="*/ 2 w 25"/>
                <a:gd name="T55" fmla="*/ 82 h 92"/>
                <a:gd name="T56" fmla="*/ 0 w 25"/>
                <a:gd name="T57" fmla="*/ 86 h 92"/>
                <a:gd name="T58" fmla="*/ 13 w 25"/>
                <a:gd name="T59" fmla="*/ 92 h 92"/>
                <a:gd name="T60" fmla="*/ 13 w 25"/>
                <a:gd name="T61" fmla="*/ 88 h 92"/>
                <a:gd name="T62" fmla="*/ 14 w 25"/>
                <a:gd name="T63" fmla="*/ 83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5" h="92">
                  <a:moveTo>
                    <a:pt x="14" y="83"/>
                  </a:moveTo>
                  <a:cubicBezTo>
                    <a:pt x="14" y="82"/>
                    <a:pt x="14" y="81"/>
                    <a:pt x="15" y="80"/>
                  </a:cubicBezTo>
                  <a:cubicBezTo>
                    <a:pt x="15" y="79"/>
                    <a:pt x="15" y="78"/>
                    <a:pt x="15" y="77"/>
                  </a:cubicBezTo>
                  <a:cubicBezTo>
                    <a:pt x="15" y="75"/>
                    <a:pt x="16" y="72"/>
                    <a:pt x="16" y="70"/>
                  </a:cubicBezTo>
                  <a:cubicBezTo>
                    <a:pt x="16" y="67"/>
                    <a:pt x="17" y="65"/>
                    <a:pt x="17" y="62"/>
                  </a:cubicBezTo>
                  <a:cubicBezTo>
                    <a:pt x="17" y="57"/>
                    <a:pt x="18" y="51"/>
                    <a:pt x="19" y="45"/>
                  </a:cubicBezTo>
                  <a:cubicBezTo>
                    <a:pt x="19" y="42"/>
                    <a:pt x="19" y="39"/>
                    <a:pt x="19" y="36"/>
                  </a:cubicBezTo>
                  <a:cubicBezTo>
                    <a:pt x="20" y="33"/>
                    <a:pt x="20" y="31"/>
                    <a:pt x="20" y="28"/>
                  </a:cubicBezTo>
                  <a:cubicBezTo>
                    <a:pt x="21" y="25"/>
                    <a:pt x="21" y="23"/>
                    <a:pt x="21" y="20"/>
                  </a:cubicBezTo>
                  <a:cubicBezTo>
                    <a:pt x="22" y="18"/>
                    <a:pt x="22" y="16"/>
                    <a:pt x="23" y="14"/>
                  </a:cubicBezTo>
                  <a:cubicBezTo>
                    <a:pt x="23" y="12"/>
                    <a:pt x="23" y="11"/>
                    <a:pt x="23" y="11"/>
                  </a:cubicBezTo>
                  <a:cubicBezTo>
                    <a:pt x="23" y="10"/>
                    <a:pt x="23" y="9"/>
                    <a:pt x="24" y="8"/>
                  </a:cubicBezTo>
                  <a:cubicBezTo>
                    <a:pt x="24" y="6"/>
                    <a:pt x="24" y="5"/>
                    <a:pt x="25" y="3"/>
                  </a:cubicBezTo>
                  <a:cubicBezTo>
                    <a:pt x="25" y="1"/>
                    <a:pt x="25" y="0"/>
                    <a:pt x="25" y="0"/>
                  </a:cubicBezTo>
                  <a:cubicBezTo>
                    <a:pt x="25" y="0"/>
                    <a:pt x="25" y="1"/>
                    <a:pt x="24" y="3"/>
                  </a:cubicBezTo>
                  <a:cubicBezTo>
                    <a:pt x="24" y="4"/>
                    <a:pt x="23" y="6"/>
                    <a:pt x="22" y="8"/>
                  </a:cubicBezTo>
                  <a:cubicBezTo>
                    <a:pt x="22" y="8"/>
                    <a:pt x="22" y="9"/>
                    <a:pt x="21" y="10"/>
                  </a:cubicBezTo>
                  <a:cubicBezTo>
                    <a:pt x="21" y="11"/>
                    <a:pt x="21" y="12"/>
                    <a:pt x="21" y="13"/>
                  </a:cubicBezTo>
                  <a:cubicBezTo>
                    <a:pt x="20" y="15"/>
                    <a:pt x="19" y="17"/>
                    <a:pt x="18" y="20"/>
                  </a:cubicBezTo>
                  <a:cubicBezTo>
                    <a:pt x="18" y="22"/>
                    <a:pt x="17" y="24"/>
                    <a:pt x="16" y="27"/>
                  </a:cubicBezTo>
                  <a:cubicBezTo>
                    <a:pt x="16" y="29"/>
                    <a:pt x="15" y="32"/>
                    <a:pt x="14" y="35"/>
                  </a:cubicBezTo>
                  <a:cubicBezTo>
                    <a:pt x="14" y="38"/>
                    <a:pt x="13" y="40"/>
                    <a:pt x="12" y="43"/>
                  </a:cubicBezTo>
                  <a:cubicBezTo>
                    <a:pt x="11" y="48"/>
                    <a:pt x="9" y="54"/>
                    <a:pt x="8" y="59"/>
                  </a:cubicBezTo>
                  <a:cubicBezTo>
                    <a:pt x="7" y="62"/>
                    <a:pt x="7" y="64"/>
                    <a:pt x="6" y="66"/>
                  </a:cubicBezTo>
                  <a:cubicBezTo>
                    <a:pt x="6" y="69"/>
                    <a:pt x="5" y="71"/>
                    <a:pt x="4" y="73"/>
                  </a:cubicBezTo>
                  <a:cubicBezTo>
                    <a:pt x="4" y="74"/>
                    <a:pt x="4" y="75"/>
                    <a:pt x="4" y="76"/>
                  </a:cubicBezTo>
                  <a:cubicBezTo>
                    <a:pt x="3" y="77"/>
                    <a:pt x="3" y="77"/>
                    <a:pt x="3" y="78"/>
                  </a:cubicBezTo>
                  <a:cubicBezTo>
                    <a:pt x="2" y="80"/>
                    <a:pt x="2" y="81"/>
                    <a:pt x="2" y="82"/>
                  </a:cubicBezTo>
                  <a:cubicBezTo>
                    <a:pt x="1" y="85"/>
                    <a:pt x="0" y="86"/>
                    <a:pt x="0" y="86"/>
                  </a:cubicBezTo>
                  <a:cubicBezTo>
                    <a:pt x="4" y="88"/>
                    <a:pt x="9" y="90"/>
                    <a:pt x="13" y="92"/>
                  </a:cubicBezTo>
                  <a:cubicBezTo>
                    <a:pt x="13" y="92"/>
                    <a:pt x="13" y="90"/>
                    <a:pt x="13" y="88"/>
                  </a:cubicBezTo>
                  <a:cubicBezTo>
                    <a:pt x="14" y="86"/>
                    <a:pt x="14" y="85"/>
                    <a:pt x="14" y="8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4">
              <a:extLst>
                <a:ext uri="{FF2B5EF4-FFF2-40B4-BE49-F238E27FC236}">
                  <a16:creationId xmlns:a16="http://schemas.microsoft.com/office/drawing/2014/main" id="{6538C8B5-C456-4906-B7A8-3FAB9311CB76}"/>
                </a:ext>
              </a:extLst>
            </p:cNvPr>
            <p:cNvSpPr>
              <a:spLocks/>
            </p:cNvSpPr>
            <p:nvPr/>
          </p:nvSpPr>
          <p:spPr bwMode="auto">
            <a:xfrm>
              <a:off x="2336" y="3355"/>
              <a:ext cx="69" cy="203"/>
            </a:xfrm>
            <a:custGeom>
              <a:avLst/>
              <a:gdLst>
                <a:gd name="T0" fmla="*/ 28 w 29"/>
                <a:gd name="T1" fmla="*/ 81 h 85"/>
                <a:gd name="T2" fmla="*/ 27 w 29"/>
                <a:gd name="T3" fmla="*/ 79 h 85"/>
                <a:gd name="T4" fmla="*/ 26 w 29"/>
                <a:gd name="T5" fmla="*/ 71 h 85"/>
                <a:gd name="T6" fmla="*/ 26 w 29"/>
                <a:gd name="T7" fmla="*/ 58 h 85"/>
                <a:gd name="T8" fmla="*/ 26 w 29"/>
                <a:gd name="T9" fmla="*/ 40 h 85"/>
                <a:gd name="T10" fmla="*/ 26 w 29"/>
                <a:gd name="T11" fmla="*/ 39 h 85"/>
                <a:gd name="T12" fmla="*/ 26 w 29"/>
                <a:gd name="T13" fmla="*/ 39 h 85"/>
                <a:gd name="T14" fmla="*/ 25 w 29"/>
                <a:gd name="T15" fmla="*/ 34 h 85"/>
                <a:gd name="T16" fmla="*/ 23 w 29"/>
                <a:gd name="T17" fmla="*/ 23 h 85"/>
                <a:gd name="T18" fmla="*/ 24 w 29"/>
                <a:gd name="T19" fmla="*/ 19 h 85"/>
                <a:gd name="T20" fmla="*/ 25 w 29"/>
                <a:gd name="T21" fmla="*/ 14 h 85"/>
                <a:gd name="T22" fmla="*/ 25 w 29"/>
                <a:gd name="T23" fmla="*/ 14 h 85"/>
                <a:gd name="T24" fmla="*/ 22 w 29"/>
                <a:gd name="T25" fmla="*/ 18 h 85"/>
                <a:gd name="T26" fmla="*/ 21 w 29"/>
                <a:gd name="T27" fmla="*/ 12 h 85"/>
                <a:gd name="T28" fmla="*/ 19 w 29"/>
                <a:gd name="T29" fmla="*/ 3 h 85"/>
                <a:gd name="T30" fmla="*/ 18 w 29"/>
                <a:gd name="T31" fmla="*/ 3 h 85"/>
                <a:gd name="T32" fmla="*/ 19 w 29"/>
                <a:gd name="T33" fmla="*/ 12 h 85"/>
                <a:gd name="T34" fmla="*/ 20 w 29"/>
                <a:gd name="T35" fmla="*/ 22 h 85"/>
                <a:gd name="T36" fmla="*/ 17 w 29"/>
                <a:gd name="T37" fmla="*/ 26 h 85"/>
                <a:gd name="T38" fmla="*/ 12 w 29"/>
                <a:gd name="T39" fmla="*/ 32 h 85"/>
                <a:gd name="T40" fmla="*/ 10 w 29"/>
                <a:gd name="T41" fmla="*/ 34 h 85"/>
                <a:gd name="T42" fmla="*/ 5 w 29"/>
                <a:gd name="T43" fmla="*/ 38 h 85"/>
                <a:gd name="T44" fmla="*/ 3 w 29"/>
                <a:gd name="T45" fmla="*/ 40 h 85"/>
                <a:gd name="T46" fmla="*/ 0 w 29"/>
                <a:gd name="T47" fmla="*/ 42 h 85"/>
                <a:gd name="T48" fmla="*/ 12 w 29"/>
                <a:gd name="T49" fmla="*/ 49 h 85"/>
                <a:gd name="T50" fmla="*/ 13 w 29"/>
                <a:gd name="T51" fmla="*/ 46 h 85"/>
                <a:gd name="T52" fmla="*/ 16 w 29"/>
                <a:gd name="T53" fmla="*/ 43 h 85"/>
                <a:gd name="T54" fmla="*/ 18 w 29"/>
                <a:gd name="T55" fmla="*/ 38 h 85"/>
                <a:gd name="T56" fmla="*/ 20 w 29"/>
                <a:gd name="T57" fmla="*/ 34 h 85"/>
                <a:gd name="T58" fmla="*/ 20 w 29"/>
                <a:gd name="T59" fmla="*/ 37 h 85"/>
                <a:gd name="T60" fmla="*/ 20 w 29"/>
                <a:gd name="T61" fmla="*/ 38 h 85"/>
                <a:gd name="T62" fmla="*/ 20 w 29"/>
                <a:gd name="T63" fmla="*/ 38 h 85"/>
                <a:gd name="T64" fmla="*/ 20 w 29"/>
                <a:gd name="T65" fmla="*/ 38 h 85"/>
                <a:gd name="T66" fmla="*/ 17 w 29"/>
                <a:gd name="T67" fmla="*/ 54 h 85"/>
                <a:gd name="T68" fmla="*/ 16 w 29"/>
                <a:gd name="T69" fmla="*/ 68 h 85"/>
                <a:gd name="T70" fmla="*/ 16 w 29"/>
                <a:gd name="T71" fmla="*/ 76 h 85"/>
                <a:gd name="T72" fmla="*/ 16 w 29"/>
                <a:gd name="T73" fmla="*/ 79 h 85"/>
                <a:gd name="T74" fmla="*/ 16 w 29"/>
                <a:gd name="T75" fmla="*/ 81 h 85"/>
                <a:gd name="T76" fmla="*/ 29 w 29"/>
                <a:gd name="T77" fmla="*/ 85 h 85"/>
                <a:gd name="T78" fmla="*/ 28 w 29"/>
                <a:gd name="T79" fmla="*/ 8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 h="85">
                  <a:moveTo>
                    <a:pt x="28" y="82"/>
                  </a:moveTo>
                  <a:cubicBezTo>
                    <a:pt x="28" y="82"/>
                    <a:pt x="28" y="82"/>
                    <a:pt x="28" y="81"/>
                  </a:cubicBezTo>
                  <a:cubicBezTo>
                    <a:pt x="28" y="81"/>
                    <a:pt x="28" y="81"/>
                    <a:pt x="28" y="81"/>
                  </a:cubicBezTo>
                  <a:cubicBezTo>
                    <a:pt x="27" y="80"/>
                    <a:pt x="27" y="80"/>
                    <a:pt x="27" y="79"/>
                  </a:cubicBezTo>
                  <a:cubicBezTo>
                    <a:pt x="27" y="78"/>
                    <a:pt x="27" y="77"/>
                    <a:pt x="27" y="77"/>
                  </a:cubicBezTo>
                  <a:cubicBezTo>
                    <a:pt x="27" y="75"/>
                    <a:pt x="26" y="73"/>
                    <a:pt x="26" y="71"/>
                  </a:cubicBezTo>
                  <a:cubicBezTo>
                    <a:pt x="26" y="69"/>
                    <a:pt x="26" y="67"/>
                    <a:pt x="26" y="65"/>
                  </a:cubicBezTo>
                  <a:cubicBezTo>
                    <a:pt x="26" y="62"/>
                    <a:pt x="26" y="60"/>
                    <a:pt x="26" y="58"/>
                  </a:cubicBezTo>
                  <a:cubicBezTo>
                    <a:pt x="26" y="53"/>
                    <a:pt x="26" y="47"/>
                    <a:pt x="26" y="42"/>
                  </a:cubicBezTo>
                  <a:cubicBezTo>
                    <a:pt x="26" y="41"/>
                    <a:pt x="26" y="41"/>
                    <a:pt x="26" y="40"/>
                  </a:cubicBezTo>
                  <a:cubicBezTo>
                    <a:pt x="26" y="40"/>
                    <a:pt x="26" y="40"/>
                    <a:pt x="26" y="40"/>
                  </a:cubicBezTo>
                  <a:cubicBezTo>
                    <a:pt x="26" y="40"/>
                    <a:pt x="26" y="39"/>
                    <a:pt x="26" y="39"/>
                  </a:cubicBezTo>
                  <a:cubicBezTo>
                    <a:pt x="26" y="39"/>
                    <a:pt x="26" y="39"/>
                    <a:pt x="26" y="39"/>
                  </a:cubicBezTo>
                  <a:cubicBezTo>
                    <a:pt x="26" y="39"/>
                    <a:pt x="26" y="39"/>
                    <a:pt x="26" y="39"/>
                  </a:cubicBezTo>
                  <a:cubicBezTo>
                    <a:pt x="26" y="38"/>
                    <a:pt x="26" y="38"/>
                    <a:pt x="26" y="38"/>
                  </a:cubicBezTo>
                  <a:cubicBezTo>
                    <a:pt x="25" y="36"/>
                    <a:pt x="25" y="35"/>
                    <a:pt x="25" y="34"/>
                  </a:cubicBezTo>
                  <a:cubicBezTo>
                    <a:pt x="25" y="31"/>
                    <a:pt x="24" y="28"/>
                    <a:pt x="24" y="26"/>
                  </a:cubicBezTo>
                  <a:cubicBezTo>
                    <a:pt x="24" y="25"/>
                    <a:pt x="23" y="24"/>
                    <a:pt x="23" y="23"/>
                  </a:cubicBezTo>
                  <a:cubicBezTo>
                    <a:pt x="23" y="23"/>
                    <a:pt x="23" y="22"/>
                    <a:pt x="24" y="22"/>
                  </a:cubicBezTo>
                  <a:cubicBezTo>
                    <a:pt x="24" y="21"/>
                    <a:pt x="24" y="20"/>
                    <a:pt x="24" y="19"/>
                  </a:cubicBezTo>
                  <a:cubicBezTo>
                    <a:pt x="24" y="18"/>
                    <a:pt x="25" y="17"/>
                    <a:pt x="25" y="16"/>
                  </a:cubicBezTo>
                  <a:cubicBezTo>
                    <a:pt x="25" y="15"/>
                    <a:pt x="25" y="15"/>
                    <a:pt x="25" y="14"/>
                  </a:cubicBezTo>
                  <a:cubicBezTo>
                    <a:pt x="25" y="13"/>
                    <a:pt x="25" y="12"/>
                    <a:pt x="25" y="12"/>
                  </a:cubicBezTo>
                  <a:cubicBezTo>
                    <a:pt x="25" y="12"/>
                    <a:pt x="25" y="13"/>
                    <a:pt x="25" y="14"/>
                  </a:cubicBezTo>
                  <a:cubicBezTo>
                    <a:pt x="24" y="14"/>
                    <a:pt x="24" y="15"/>
                    <a:pt x="24" y="16"/>
                  </a:cubicBezTo>
                  <a:cubicBezTo>
                    <a:pt x="23" y="16"/>
                    <a:pt x="23" y="17"/>
                    <a:pt x="22" y="18"/>
                  </a:cubicBezTo>
                  <a:cubicBezTo>
                    <a:pt x="22" y="18"/>
                    <a:pt x="22" y="18"/>
                    <a:pt x="22" y="18"/>
                  </a:cubicBezTo>
                  <a:cubicBezTo>
                    <a:pt x="22" y="16"/>
                    <a:pt x="21" y="14"/>
                    <a:pt x="21" y="12"/>
                  </a:cubicBezTo>
                  <a:cubicBezTo>
                    <a:pt x="20" y="10"/>
                    <a:pt x="20" y="9"/>
                    <a:pt x="20" y="7"/>
                  </a:cubicBezTo>
                  <a:cubicBezTo>
                    <a:pt x="19" y="6"/>
                    <a:pt x="19" y="4"/>
                    <a:pt x="19" y="3"/>
                  </a:cubicBezTo>
                  <a:cubicBezTo>
                    <a:pt x="19" y="1"/>
                    <a:pt x="18" y="0"/>
                    <a:pt x="18" y="0"/>
                  </a:cubicBezTo>
                  <a:cubicBezTo>
                    <a:pt x="18" y="0"/>
                    <a:pt x="18" y="1"/>
                    <a:pt x="18" y="3"/>
                  </a:cubicBezTo>
                  <a:cubicBezTo>
                    <a:pt x="18" y="4"/>
                    <a:pt x="18" y="5"/>
                    <a:pt x="18" y="7"/>
                  </a:cubicBezTo>
                  <a:cubicBezTo>
                    <a:pt x="18" y="8"/>
                    <a:pt x="19" y="10"/>
                    <a:pt x="19" y="12"/>
                  </a:cubicBezTo>
                  <a:cubicBezTo>
                    <a:pt x="19" y="14"/>
                    <a:pt x="19" y="16"/>
                    <a:pt x="19" y="18"/>
                  </a:cubicBezTo>
                  <a:cubicBezTo>
                    <a:pt x="19" y="20"/>
                    <a:pt x="19" y="21"/>
                    <a:pt x="20" y="22"/>
                  </a:cubicBezTo>
                  <a:cubicBezTo>
                    <a:pt x="19" y="23"/>
                    <a:pt x="19" y="23"/>
                    <a:pt x="19" y="23"/>
                  </a:cubicBezTo>
                  <a:cubicBezTo>
                    <a:pt x="18" y="24"/>
                    <a:pt x="18" y="25"/>
                    <a:pt x="17" y="26"/>
                  </a:cubicBezTo>
                  <a:cubicBezTo>
                    <a:pt x="16" y="27"/>
                    <a:pt x="15" y="28"/>
                    <a:pt x="15" y="29"/>
                  </a:cubicBezTo>
                  <a:cubicBezTo>
                    <a:pt x="14" y="30"/>
                    <a:pt x="13" y="31"/>
                    <a:pt x="12" y="32"/>
                  </a:cubicBezTo>
                  <a:cubicBezTo>
                    <a:pt x="12" y="32"/>
                    <a:pt x="12" y="33"/>
                    <a:pt x="11" y="33"/>
                  </a:cubicBezTo>
                  <a:cubicBezTo>
                    <a:pt x="11" y="34"/>
                    <a:pt x="10" y="34"/>
                    <a:pt x="10" y="34"/>
                  </a:cubicBezTo>
                  <a:cubicBezTo>
                    <a:pt x="9" y="35"/>
                    <a:pt x="8" y="36"/>
                    <a:pt x="8" y="37"/>
                  </a:cubicBezTo>
                  <a:cubicBezTo>
                    <a:pt x="7" y="37"/>
                    <a:pt x="6" y="38"/>
                    <a:pt x="5" y="38"/>
                  </a:cubicBezTo>
                  <a:cubicBezTo>
                    <a:pt x="5" y="39"/>
                    <a:pt x="5" y="39"/>
                    <a:pt x="4" y="39"/>
                  </a:cubicBezTo>
                  <a:cubicBezTo>
                    <a:pt x="4" y="39"/>
                    <a:pt x="4" y="40"/>
                    <a:pt x="3" y="40"/>
                  </a:cubicBezTo>
                  <a:cubicBezTo>
                    <a:pt x="3" y="40"/>
                    <a:pt x="2" y="40"/>
                    <a:pt x="2" y="41"/>
                  </a:cubicBezTo>
                  <a:cubicBezTo>
                    <a:pt x="1" y="41"/>
                    <a:pt x="0" y="42"/>
                    <a:pt x="0" y="42"/>
                  </a:cubicBezTo>
                  <a:cubicBezTo>
                    <a:pt x="4" y="45"/>
                    <a:pt x="7" y="47"/>
                    <a:pt x="11" y="50"/>
                  </a:cubicBezTo>
                  <a:cubicBezTo>
                    <a:pt x="11" y="50"/>
                    <a:pt x="11" y="50"/>
                    <a:pt x="12" y="49"/>
                  </a:cubicBezTo>
                  <a:cubicBezTo>
                    <a:pt x="12" y="49"/>
                    <a:pt x="12" y="48"/>
                    <a:pt x="13" y="47"/>
                  </a:cubicBezTo>
                  <a:cubicBezTo>
                    <a:pt x="13" y="47"/>
                    <a:pt x="13" y="47"/>
                    <a:pt x="13" y="46"/>
                  </a:cubicBezTo>
                  <a:cubicBezTo>
                    <a:pt x="14" y="46"/>
                    <a:pt x="14" y="46"/>
                    <a:pt x="14" y="45"/>
                  </a:cubicBezTo>
                  <a:cubicBezTo>
                    <a:pt x="15" y="44"/>
                    <a:pt x="15" y="44"/>
                    <a:pt x="16" y="43"/>
                  </a:cubicBezTo>
                  <a:cubicBezTo>
                    <a:pt x="17" y="42"/>
                    <a:pt x="17" y="41"/>
                    <a:pt x="18" y="39"/>
                  </a:cubicBezTo>
                  <a:cubicBezTo>
                    <a:pt x="18" y="39"/>
                    <a:pt x="18" y="38"/>
                    <a:pt x="18" y="38"/>
                  </a:cubicBezTo>
                  <a:cubicBezTo>
                    <a:pt x="19" y="37"/>
                    <a:pt x="19" y="37"/>
                    <a:pt x="19" y="36"/>
                  </a:cubicBezTo>
                  <a:cubicBezTo>
                    <a:pt x="19" y="35"/>
                    <a:pt x="20" y="35"/>
                    <a:pt x="20" y="34"/>
                  </a:cubicBezTo>
                  <a:cubicBezTo>
                    <a:pt x="20" y="35"/>
                    <a:pt x="20" y="36"/>
                    <a:pt x="20" y="36"/>
                  </a:cubicBezTo>
                  <a:cubicBezTo>
                    <a:pt x="20" y="37"/>
                    <a:pt x="20" y="37"/>
                    <a:pt x="20" y="37"/>
                  </a:cubicBezTo>
                  <a:cubicBezTo>
                    <a:pt x="20" y="37"/>
                    <a:pt x="20" y="38"/>
                    <a:pt x="20" y="38"/>
                  </a:cubicBezTo>
                  <a:cubicBezTo>
                    <a:pt x="20" y="38"/>
                    <a:pt x="20" y="38"/>
                    <a:pt x="20" y="38"/>
                  </a:cubicBezTo>
                  <a:cubicBezTo>
                    <a:pt x="20" y="38"/>
                    <a:pt x="20" y="38"/>
                    <a:pt x="20" y="38"/>
                  </a:cubicBezTo>
                  <a:cubicBezTo>
                    <a:pt x="20" y="38"/>
                    <a:pt x="20" y="38"/>
                    <a:pt x="20" y="38"/>
                  </a:cubicBezTo>
                  <a:cubicBezTo>
                    <a:pt x="20" y="38"/>
                    <a:pt x="20" y="38"/>
                    <a:pt x="20" y="38"/>
                  </a:cubicBezTo>
                  <a:cubicBezTo>
                    <a:pt x="20" y="38"/>
                    <a:pt x="20" y="38"/>
                    <a:pt x="20" y="38"/>
                  </a:cubicBezTo>
                  <a:cubicBezTo>
                    <a:pt x="20" y="39"/>
                    <a:pt x="20" y="39"/>
                    <a:pt x="20" y="40"/>
                  </a:cubicBezTo>
                  <a:cubicBezTo>
                    <a:pt x="19" y="45"/>
                    <a:pt x="18" y="50"/>
                    <a:pt x="17" y="54"/>
                  </a:cubicBezTo>
                  <a:cubicBezTo>
                    <a:pt x="17" y="57"/>
                    <a:pt x="17" y="59"/>
                    <a:pt x="16" y="61"/>
                  </a:cubicBezTo>
                  <a:cubicBezTo>
                    <a:pt x="16" y="64"/>
                    <a:pt x="16" y="66"/>
                    <a:pt x="16" y="68"/>
                  </a:cubicBezTo>
                  <a:cubicBezTo>
                    <a:pt x="16" y="70"/>
                    <a:pt x="16" y="72"/>
                    <a:pt x="16" y="73"/>
                  </a:cubicBezTo>
                  <a:cubicBezTo>
                    <a:pt x="16" y="74"/>
                    <a:pt x="16" y="75"/>
                    <a:pt x="16" y="76"/>
                  </a:cubicBezTo>
                  <a:cubicBezTo>
                    <a:pt x="16" y="77"/>
                    <a:pt x="16" y="78"/>
                    <a:pt x="16" y="78"/>
                  </a:cubicBezTo>
                  <a:cubicBezTo>
                    <a:pt x="16" y="79"/>
                    <a:pt x="16" y="79"/>
                    <a:pt x="16" y="79"/>
                  </a:cubicBezTo>
                  <a:cubicBezTo>
                    <a:pt x="16" y="79"/>
                    <a:pt x="16" y="80"/>
                    <a:pt x="16" y="80"/>
                  </a:cubicBezTo>
                  <a:cubicBezTo>
                    <a:pt x="16" y="80"/>
                    <a:pt x="16" y="81"/>
                    <a:pt x="16" y="81"/>
                  </a:cubicBezTo>
                  <a:cubicBezTo>
                    <a:pt x="16" y="82"/>
                    <a:pt x="17" y="82"/>
                    <a:pt x="17" y="82"/>
                  </a:cubicBezTo>
                  <a:cubicBezTo>
                    <a:pt x="20" y="83"/>
                    <a:pt x="24" y="84"/>
                    <a:pt x="29" y="85"/>
                  </a:cubicBezTo>
                  <a:cubicBezTo>
                    <a:pt x="29" y="85"/>
                    <a:pt x="28" y="84"/>
                    <a:pt x="28" y="84"/>
                  </a:cubicBezTo>
                  <a:cubicBezTo>
                    <a:pt x="28" y="83"/>
                    <a:pt x="28" y="83"/>
                    <a:pt x="28" y="8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5">
              <a:extLst>
                <a:ext uri="{FF2B5EF4-FFF2-40B4-BE49-F238E27FC236}">
                  <a16:creationId xmlns:a16="http://schemas.microsoft.com/office/drawing/2014/main" id="{5E30C925-2AF0-4E88-8A17-4B30CBB5902D}"/>
                </a:ext>
              </a:extLst>
            </p:cNvPr>
            <p:cNvSpPr>
              <a:spLocks/>
            </p:cNvSpPr>
            <p:nvPr/>
          </p:nvSpPr>
          <p:spPr bwMode="auto">
            <a:xfrm>
              <a:off x="2301" y="3336"/>
              <a:ext cx="69" cy="133"/>
            </a:xfrm>
            <a:custGeom>
              <a:avLst/>
              <a:gdLst>
                <a:gd name="T0" fmla="*/ 18 w 29"/>
                <a:gd name="T1" fmla="*/ 39 h 56"/>
                <a:gd name="T2" fmla="*/ 20 w 29"/>
                <a:gd name="T3" fmla="*/ 34 h 56"/>
                <a:gd name="T4" fmla="*/ 21 w 29"/>
                <a:gd name="T5" fmla="*/ 29 h 56"/>
                <a:gd name="T6" fmla="*/ 26 w 29"/>
                <a:gd name="T7" fmla="*/ 9 h 56"/>
                <a:gd name="T8" fmla="*/ 27 w 29"/>
                <a:gd name="T9" fmla="*/ 5 h 56"/>
                <a:gd name="T10" fmla="*/ 28 w 29"/>
                <a:gd name="T11" fmla="*/ 2 h 56"/>
                <a:gd name="T12" fmla="*/ 29 w 29"/>
                <a:gd name="T13" fmla="*/ 0 h 56"/>
                <a:gd name="T14" fmla="*/ 28 w 29"/>
                <a:gd name="T15" fmla="*/ 2 h 56"/>
                <a:gd name="T16" fmla="*/ 26 w 29"/>
                <a:gd name="T17" fmla="*/ 5 h 56"/>
                <a:gd name="T18" fmla="*/ 24 w 29"/>
                <a:gd name="T19" fmla="*/ 8 h 56"/>
                <a:gd name="T20" fmla="*/ 15 w 29"/>
                <a:gd name="T21" fmla="*/ 26 h 56"/>
                <a:gd name="T22" fmla="*/ 13 w 29"/>
                <a:gd name="T23" fmla="*/ 30 h 56"/>
                <a:gd name="T24" fmla="*/ 11 w 29"/>
                <a:gd name="T25" fmla="*/ 35 h 56"/>
                <a:gd name="T26" fmla="*/ 8 w 29"/>
                <a:gd name="T27" fmla="*/ 39 h 56"/>
                <a:gd name="T28" fmla="*/ 6 w 29"/>
                <a:gd name="T29" fmla="*/ 42 h 56"/>
                <a:gd name="T30" fmla="*/ 5 w 29"/>
                <a:gd name="T31" fmla="*/ 43 h 56"/>
                <a:gd name="T32" fmla="*/ 4 w 29"/>
                <a:gd name="T33" fmla="*/ 44 h 56"/>
                <a:gd name="T34" fmla="*/ 3 w 29"/>
                <a:gd name="T35" fmla="*/ 45 h 56"/>
                <a:gd name="T36" fmla="*/ 2 w 29"/>
                <a:gd name="T37" fmla="*/ 46 h 56"/>
                <a:gd name="T38" fmla="*/ 0 w 29"/>
                <a:gd name="T39" fmla="*/ 48 h 56"/>
                <a:gd name="T40" fmla="*/ 11 w 29"/>
                <a:gd name="T41" fmla="*/ 56 h 56"/>
                <a:gd name="T42" fmla="*/ 12 w 29"/>
                <a:gd name="T43" fmla="*/ 54 h 56"/>
                <a:gd name="T44" fmla="*/ 13 w 29"/>
                <a:gd name="T45" fmla="*/ 53 h 56"/>
                <a:gd name="T46" fmla="*/ 13 w 29"/>
                <a:gd name="T47" fmla="*/ 51 h 56"/>
                <a:gd name="T48" fmla="*/ 14 w 29"/>
                <a:gd name="T49" fmla="*/ 50 h 56"/>
                <a:gd name="T50" fmla="*/ 15 w 29"/>
                <a:gd name="T51" fmla="*/ 48 h 56"/>
                <a:gd name="T52" fmla="*/ 17 w 29"/>
                <a:gd name="T53" fmla="*/ 44 h 56"/>
                <a:gd name="T54" fmla="*/ 18 w 29"/>
                <a:gd name="T55" fmla="*/ 39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9" h="56">
                  <a:moveTo>
                    <a:pt x="18" y="39"/>
                  </a:moveTo>
                  <a:cubicBezTo>
                    <a:pt x="19" y="37"/>
                    <a:pt x="20" y="36"/>
                    <a:pt x="20" y="34"/>
                  </a:cubicBezTo>
                  <a:cubicBezTo>
                    <a:pt x="21" y="32"/>
                    <a:pt x="21" y="30"/>
                    <a:pt x="21" y="29"/>
                  </a:cubicBezTo>
                  <a:cubicBezTo>
                    <a:pt x="23" y="21"/>
                    <a:pt x="25" y="14"/>
                    <a:pt x="26" y="9"/>
                  </a:cubicBezTo>
                  <a:cubicBezTo>
                    <a:pt x="27" y="7"/>
                    <a:pt x="27" y="6"/>
                    <a:pt x="27" y="5"/>
                  </a:cubicBezTo>
                  <a:cubicBezTo>
                    <a:pt x="28" y="4"/>
                    <a:pt x="28" y="3"/>
                    <a:pt x="28" y="2"/>
                  </a:cubicBezTo>
                  <a:cubicBezTo>
                    <a:pt x="29" y="1"/>
                    <a:pt x="29" y="0"/>
                    <a:pt x="29" y="0"/>
                  </a:cubicBezTo>
                  <a:cubicBezTo>
                    <a:pt x="29" y="0"/>
                    <a:pt x="29" y="1"/>
                    <a:pt x="28" y="2"/>
                  </a:cubicBezTo>
                  <a:cubicBezTo>
                    <a:pt x="27" y="3"/>
                    <a:pt x="27" y="4"/>
                    <a:pt x="26" y="5"/>
                  </a:cubicBezTo>
                  <a:cubicBezTo>
                    <a:pt x="26" y="6"/>
                    <a:pt x="25" y="7"/>
                    <a:pt x="24" y="8"/>
                  </a:cubicBezTo>
                  <a:cubicBezTo>
                    <a:pt x="22" y="13"/>
                    <a:pt x="19" y="20"/>
                    <a:pt x="15" y="26"/>
                  </a:cubicBezTo>
                  <a:cubicBezTo>
                    <a:pt x="15" y="27"/>
                    <a:pt x="14" y="29"/>
                    <a:pt x="13" y="30"/>
                  </a:cubicBezTo>
                  <a:cubicBezTo>
                    <a:pt x="12" y="32"/>
                    <a:pt x="11" y="33"/>
                    <a:pt x="11" y="35"/>
                  </a:cubicBezTo>
                  <a:cubicBezTo>
                    <a:pt x="10" y="36"/>
                    <a:pt x="9" y="37"/>
                    <a:pt x="8" y="39"/>
                  </a:cubicBezTo>
                  <a:cubicBezTo>
                    <a:pt x="7" y="40"/>
                    <a:pt x="7" y="41"/>
                    <a:pt x="6" y="42"/>
                  </a:cubicBezTo>
                  <a:cubicBezTo>
                    <a:pt x="5" y="42"/>
                    <a:pt x="5" y="43"/>
                    <a:pt x="5" y="43"/>
                  </a:cubicBezTo>
                  <a:cubicBezTo>
                    <a:pt x="4" y="44"/>
                    <a:pt x="4" y="44"/>
                    <a:pt x="4" y="44"/>
                  </a:cubicBezTo>
                  <a:cubicBezTo>
                    <a:pt x="3" y="45"/>
                    <a:pt x="3" y="45"/>
                    <a:pt x="3" y="45"/>
                  </a:cubicBezTo>
                  <a:cubicBezTo>
                    <a:pt x="3" y="46"/>
                    <a:pt x="2" y="46"/>
                    <a:pt x="2" y="46"/>
                  </a:cubicBezTo>
                  <a:cubicBezTo>
                    <a:pt x="1" y="47"/>
                    <a:pt x="0" y="48"/>
                    <a:pt x="0" y="48"/>
                  </a:cubicBezTo>
                  <a:cubicBezTo>
                    <a:pt x="4" y="50"/>
                    <a:pt x="7" y="53"/>
                    <a:pt x="11" y="56"/>
                  </a:cubicBezTo>
                  <a:cubicBezTo>
                    <a:pt x="11" y="56"/>
                    <a:pt x="11" y="55"/>
                    <a:pt x="12" y="54"/>
                  </a:cubicBezTo>
                  <a:cubicBezTo>
                    <a:pt x="12" y="54"/>
                    <a:pt x="13" y="53"/>
                    <a:pt x="13" y="53"/>
                  </a:cubicBezTo>
                  <a:cubicBezTo>
                    <a:pt x="13" y="52"/>
                    <a:pt x="13" y="52"/>
                    <a:pt x="13" y="51"/>
                  </a:cubicBezTo>
                  <a:cubicBezTo>
                    <a:pt x="14" y="51"/>
                    <a:pt x="14" y="50"/>
                    <a:pt x="14" y="50"/>
                  </a:cubicBezTo>
                  <a:cubicBezTo>
                    <a:pt x="15" y="49"/>
                    <a:pt x="15" y="49"/>
                    <a:pt x="15" y="48"/>
                  </a:cubicBezTo>
                  <a:cubicBezTo>
                    <a:pt x="16" y="47"/>
                    <a:pt x="16" y="45"/>
                    <a:pt x="17" y="44"/>
                  </a:cubicBezTo>
                  <a:cubicBezTo>
                    <a:pt x="17" y="42"/>
                    <a:pt x="18" y="41"/>
                    <a:pt x="18" y="3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76">
              <a:extLst>
                <a:ext uri="{FF2B5EF4-FFF2-40B4-BE49-F238E27FC236}">
                  <a16:creationId xmlns:a16="http://schemas.microsoft.com/office/drawing/2014/main" id="{686569DB-D942-4D34-8951-C13D40B6FBDB}"/>
                </a:ext>
              </a:extLst>
            </p:cNvPr>
            <p:cNvSpPr>
              <a:spLocks noEditPoints="1"/>
            </p:cNvSpPr>
            <p:nvPr/>
          </p:nvSpPr>
          <p:spPr bwMode="auto">
            <a:xfrm>
              <a:off x="2491" y="3386"/>
              <a:ext cx="156" cy="250"/>
            </a:xfrm>
            <a:custGeom>
              <a:avLst/>
              <a:gdLst>
                <a:gd name="T0" fmla="*/ 60 w 66"/>
                <a:gd name="T1" fmla="*/ 89 h 105"/>
                <a:gd name="T2" fmla="*/ 58 w 66"/>
                <a:gd name="T3" fmla="*/ 66 h 105"/>
                <a:gd name="T4" fmla="*/ 61 w 66"/>
                <a:gd name="T5" fmla="*/ 43 h 105"/>
                <a:gd name="T6" fmla="*/ 60 w 66"/>
                <a:gd name="T7" fmla="*/ 42 h 105"/>
                <a:gd name="T8" fmla="*/ 57 w 66"/>
                <a:gd name="T9" fmla="*/ 39 h 105"/>
                <a:gd name="T10" fmla="*/ 56 w 66"/>
                <a:gd name="T11" fmla="*/ 22 h 105"/>
                <a:gd name="T12" fmla="*/ 62 w 66"/>
                <a:gd name="T13" fmla="*/ 16 h 105"/>
                <a:gd name="T14" fmla="*/ 57 w 66"/>
                <a:gd name="T15" fmla="*/ 16 h 105"/>
                <a:gd name="T16" fmla="*/ 54 w 66"/>
                <a:gd name="T17" fmla="*/ 21 h 105"/>
                <a:gd name="T18" fmla="*/ 50 w 66"/>
                <a:gd name="T19" fmla="*/ 4 h 105"/>
                <a:gd name="T20" fmla="*/ 50 w 66"/>
                <a:gd name="T21" fmla="*/ 15 h 105"/>
                <a:gd name="T22" fmla="*/ 32 w 66"/>
                <a:gd name="T23" fmla="*/ 26 h 105"/>
                <a:gd name="T24" fmla="*/ 33 w 66"/>
                <a:gd name="T25" fmla="*/ 24 h 105"/>
                <a:gd name="T26" fmla="*/ 30 w 66"/>
                <a:gd name="T27" fmla="*/ 13 h 105"/>
                <a:gd name="T28" fmla="*/ 30 w 66"/>
                <a:gd name="T29" fmla="*/ 26 h 105"/>
                <a:gd name="T30" fmla="*/ 6 w 66"/>
                <a:gd name="T31" fmla="*/ 52 h 105"/>
                <a:gd name="T32" fmla="*/ 0 w 66"/>
                <a:gd name="T33" fmla="*/ 64 h 105"/>
                <a:gd name="T34" fmla="*/ 1 w 66"/>
                <a:gd name="T35" fmla="*/ 71 h 105"/>
                <a:gd name="T36" fmla="*/ 10 w 66"/>
                <a:gd name="T37" fmla="*/ 75 h 105"/>
                <a:gd name="T38" fmla="*/ 5 w 66"/>
                <a:gd name="T39" fmla="*/ 82 h 105"/>
                <a:gd name="T40" fmla="*/ 0 w 66"/>
                <a:gd name="T41" fmla="*/ 91 h 105"/>
                <a:gd name="T42" fmla="*/ 15 w 66"/>
                <a:gd name="T43" fmla="*/ 90 h 105"/>
                <a:gd name="T44" fmla="*/ 18 w 66"/>
                <a:gd name="T45" fmla="*/ 83 h 105"/>
                <a:gd name="T46" fmla="*/ 25 w 66"/>
                <a:gd name="T47" fmla="*/ 73 h 105"/>
                <a:gd name="T48" fmla="*/ 27 w 66"/>
                <a:gd name="T49" fmla="*/ 78 h 105"/>
                <a:gd name="T50" fmla="*/ 23 w 66"/>
                <a:gd name="T51" fmla="*/ 89 h 105"/>
                <a:gd name="T52" fmla="*/ 19 w 66"/>
                <a:gd name="T53" fmla="*/ 94 h 105"/>
                <a:gd name="T54" fmla="*/ 17 w 66"/>
                <a:gd name="T55" fmla="*/ 95 h 105"/>
                <a:gd name="T56" fmla="*/ 28 w 66"/>
                <a:gd name="T57" fmla="*/ 104 h 105"/>
                <a:gd name="T58" fmla="*/ 33 w 66"/>
                <a:gd name="T59" fmla="*/ 98 h 105"/>
                <a:gd name="T60" fmla="*/ 37 w 66"/>
                <a:gd name="T61" fmla="*/ 84 h 105"/>
                <a:gd name="T62" fmla="*/ 37 w 66"/>
                <a:gd name="T63" fmla="*/ 63 h 105"/>
                <a:gd name="T64" fmla="*/ 42 w 66"/>
                <a:gd name="T65" fmla="*/ 59 h 105"/>
                <a:gd name="T66" fmla="*/ 49 w 66"/>
                <a:gd name="T67" fmla="*/ 64 h 105"/>
                <a:gd name="T68" fmla="*/ 48 w 66"/>
                <a:gd name="T69" fmla="*/ 89 h 105"/>
                <a:gd name="T70" fmla="*/ 48 w 66"/>
                <a:gd name="T71" fmla="*/ 95 h 105"/>
                <a:gd name="T72" fmla="*/ 61 w 66"/>
                <a:gd name="T73" fmla="*/ 93 h 105"/>
                <a:gd name="T74" fmla="*/ 48 w 66"/>
                <a:gd name="T75" fmla="*/ 32 h 105"/>
                <a:gd name="T76" fmla="*/ 40 w 66"/>
                <a:gd name="T77" fmla="*/ 43 h 105"/>
                <a:gd name="T78" fmla="*/ 34 w 66"/>
                <a:gd name="T79" fmla="*/ 40 h 105"/>
                <a:gd name="T80" fmla="*/ 30 w 66"/>
                <a:gd name="T81" fmla="*/ 35 h 105"/>
                <a:gd name="T82" fmla="*/ 25 w 66"/>
                <a:gd name="T83" fmla="*/ 63 h 105"/>
                <a:gd name="T84" fmla="*/ 20 w 66"/>
                <a:gd name="T85" fmla="*/ 64 h 105"/>
                <a:gd name="T86" fmla="*/ 24 w 66"/>
                <a:gd name="T87" fmla="*/ 53 h 105"/>
                <a:gd name="T88" fmla="*/ 30 w 66"/>
                <a:gd name="T89" fmla="*/ 53 h 105"/>
                <a:gd name="T90" fmla="*/ 29 w 66"/>
                <a:gd name="T91" fmla="*/ 61 h 105"/>
                <a:gd name="T92" fmla="*/ 48 w 66"/>
                <a:gd name="T93" fmla="*/ 49 h 105"/>
                <a:gd name="T94" fmla="*/ 51 w 66"/>
                <a:gd name="T95" fmla="*/ 40 h 105"/>
                <a:gd name="T96" fmla="*/ 51 w 66"/>
                <a:gd name="T97" fmla="*/ 44 h 105"/>
                <a:gd name="T98" fmla="*/ 51 w 66"/>
                <a:gd name="T99" fmla="*/ 4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6" h="105">
                  <a:moveTo>
                    <a:pt x="61" y="93"/>
                  </a:moveTo>
                  <a:cubicBezTo>
                    <a:pt x="61" y="92"/>
                    <a:pt x="61" y="92"/>
                    <a:pt x="61" y="92"/>
                  </a:cubicBezTo>
                  <a:cubicBezTo>
                    <a:pt x="61" y="92"/>
                    <a:pt x="61" y="91"/>
                    <a:pt x="61" y="91"/>
                  </a:cubicBezTo>
                  <a:cubicBezTo>
                    <a:pt x="61" y="90"/>
                    <a:pt x="61" y="90"/>
                    <a:pt x="60" y="89"/>
                  </a:cubicBezTo>
                  <a:cubicBezTo>
                    <a:pt x="60" y="88"/>
                    <a:pt x="60" y="87"/>
                    <a:pt x="60" y="87"/>
                  </a:cubicBezTo>
                  <a:cubicBezTo>
                    <a:pt x="60" y="85"/>
                    <a:pt x="59" y="83"/>
                    <a:pt x="59" y="81"/>
                  </a:cubicBezTo>
                  <a:cubicBezTo>
                    <a:pt x="59" y="78"/>
                    <a:pt x="59" y="76"/>
                    <a:pt x="58" y="74"/>
                  </a:cubicBezTo>
                  <a:cubicBezTo>
                    <a:pt x="58" y="71"/>
                    <a:pt x="58" y="68"/>
                    <a:pt x="58" y="66"/>
                  </a:cubicBezTo>
                  <a:cubicBezTo>
                    <a:pt x="58" y="60"/>
                    <a:pt x="58" y="54"/>
                    <a:pt x="58" y="48"/>
                  </a:cubicBezTo>
                  <a:cubicBezTo>
                    <a:pt x="58" y="47"/>
                    <a:pt x="58" y="46"/>
                    <a:pt x="58" y="46"/>
                  </a:cubicBezTo>
                  <a:cubicBezTo>
                    <a:pt x="58" y="45"/>
                    <a:pt x="58" y="45"/>
                    <a:pt x="59" y="45"/>
                  </a:cubicBezTo>
                  <a:cubicBezTo>
                    <a:pt x="59" y="44"/>
                    <a:pt x="60" y="44"/>
                    <a:pt x="61" y="43"/>
                  </a:cubicBezTo>
                  <a:cubicBezTo>
                    <a:pt x="62" y="42"/>
                    <a:pt x="63" y="41"/>
                    <a:pt x="64" y="40"/>
                  </a:cubicBezTo>
                  <a:cubicBezTo>
                    <a:pt x="65" y="38"/>
                    <a:pt x="66" y="37"/>
                    <a:pt x="66" y="37"/>
                  </a:cubicBezTo>
                  <a:cubicBezTo>
                    <a:pt x="66" y="37"/>
                    <a:pt x="65" y="38"/>
                    <a:pt x="63" y="40"/>
                  </a:cubicBezTo>
                  <a:cubicBezTo>
                    <a:pt x="62" y="40"/>
                    <a:pt x="61" y="41"/>
                    <a:pt x="60" y="42"/>
                  </a:cubicBezTo>
                  <a:cubicBezTo>
                    <a:pt x="59" y="43"/>
                    <a:pt x="58" y="43"/>
                    <a:pt x="58" y="44"/>
                  </a:cubicBezTo>
                  <a:cubicBezTo>
                    <a:pt x="58" y="44"/>
                    <a:pt x="58" y="44"/>
                    <a:pt x="57" y="44"/>
                  </a:cubicBezTo>
                  <a:cubicBezTo>
                    <a:pt x="57" y="44"/>
                    <a:pt x="57" y="43"/>
                    <a:pt x="57" y="43"/>
                  </a:cubicBezTo>
                  <a:cubicBezTo>
                    <a:pt x="57" y="42"/>
                    <a:pt x="57" y="40"/>
                    <a:pt x="57" y="39"/>
                  </a:cubicBezTo>
                  <a:cubicBezTo>
                    <a:pt x="56" y="36"/>
                    <a:pt x="56" y="33"/>
                    <a:pt x="55" y="30"/>
                  </a:cubicBezTo>
                  <a:cubicBezTo>
                    <a:pt x="55" y="29"/>
                    <a:pt x="55" y="28"/>
                    <a:pt x="55" y="27"/>
                  </a:cubicBezTo>
                  <a:cubicBezTo>
                    <a:pt x="55" y="26"/>
                    <a:pt x="55" y="26"/>
                    <a:pt x="55" y="25"/>
                  </a:cubicBezTo>
                  <a:cubicBezTo>
                    <a:pt x="55" y="24"/>
                    <a:pt x="55" y="23"/>
                    <a:pt x="56" y="22"/>
                  </a:cubicBezTo>
                  <a:cubicBezTo>
                    <a:pt x="57" y="20"/>
                    <a:pt x="59" y="19"/>
                    <a:pt x="60" y="18"/>
                  </a:cubicBezTo>
                  <a:cubicBezTo>
                    <a:pt x="61" y="18"/>
                    <a:pt x="61" y="17"/>
                    <a:pt x="62" y="17"/>
                  </a:cubicBezTo>
                  <a:cubicBezTo>
                    <a:pt x="62" y="16"/>
                    <a:pt x="63" y="16"/>
                    <a:pt x="63" y="16"/>
                  </a:cubicBezTo>
                  <a:cubicBezTo>
                    <a:pt x="63" y="16"/>
                    <a:pt x="62" y="16"/>
                    <a:pt x="62" y="16"/>
                  </a:cubicBezTo>
                  <a:cubicBezTo>
                    <a:pt x="61" y="17"/>
                    <a:pt x="61" y="17"/>
                    <a:pt x="60" y="18"/>
                  </a:cubicBezTo>
                  <a:cubicBezTo>
                    <a:pt x="59" y="18"/>
                    <a:pt x="57" y="19"/>
                    <a:pt x="56" y="20"/>
                  </a:cubicBezTo>
                  <a:cubicBezTo>
                    <a:pt x="56" y="19"/>
                    <a:pt x="56" y="19"/>
                    <a:pt x="56" y="18"/>
                  </a:cubicBezTo>
                  <a:cubicBezTo>
                    <a:pt x="56" y="17"/>
                    <a:pt x="57" y="16"/>
                    <a:pt x="57" y="16"/>
                  </a:cubicBezTo>
                  <a:cubicBezTo>
                    <a:pt x="57" y="14"/>
                    <a:pt x="57" y="14"/>
                    <a:pt x="57" y="14"/>
                  </a:cubicBezTo>
                  <a:cubicBezTo>
                    <a:pt x="57" y="14"/>
                    <a:pt x="57" y="14"/>
                    <a:pt x="56" y="16"/>
                  </a:cubicBezTo>
                  <a:cubicBezTo>
                    <a:pt x="56" y="16"/>
                    <a:pt x="55" y="17"/>
                    <a:pt x="55" y="18"/>
                  </a:cubicBezTo>
                  <a:cubicBezTo>
                    <a:pt x="55" y="19"/>
                    <a:pt x="54" y="20"/>
                    <a:pt x="54" y="21"/>
                  </a:cubicBezTo>
                  <a:cubicBezTo>
                    <a:pt x="54" y="21"/>
                    <a:pt x="54" y="21"/>
                    <a:pt x="53" y="21"/>
                  </a:cubicBezTo>
                  <a:cubicBezTo>
                    <a:pt x="53" y="19"/>
                    <a:pt x="52" y="17"/>
                    <a:pt x="52" y="15"/>
                  </a:cubicBezTo>
                  <a:cubicBezTo>
                    <a:pt x="52" y="12"/>
                    <a:pt x="51" y="10"/>
                    <a:pt x="51" y="8"/>
                  </a:cubicBezTo>
                  <a:cubicBezTo>
                    <a:pt x="51" y="7"/>
                    <a:pt x="50" y="5"/>
                    <a:pt x="50" y="4"/>
                  </a:cubicBezTo>
                  <a:cubicBezTo>
                    <a:pt x="50" y="1"/>
                    <a:pt x="50" y="0"/>
                    <a:pt x="50" y="0"/>
                  </a:cubicBezTo>
                  <a:cubicBezTo>
                    <a:pt x="50" y="0"/>
                    <a:pt x="50" y="1"/>
                    <a:pt x="50" y="4"/>
                  </a:cubicBezTo>
                  <a:cubicBezTo>
                    <a:pt x="49" y="5"/>
                    <a:pt x="50" y="7"/>
                    <a:pt x="50" y="8"/>
                  </a:cubicBezTo>
                  <a:cubicBezTo>
                    <a:pt x="50" y="10"/>
                    <a:pt x="50" y="12"/>
                    <a:pt x="50" y="15"/>
                  </a:cubicBezTo>
                  <a:cubicBezTo>
                    <a:pt x="50" y="17"/>
                    <a:pt x="50" y="19"/>
                    <a:pt x="50" y="22"/>
                  </a:cubicBezTo>
                  <a:cubicBezTo>
                    <a:pt x="50" y="22"/>
                    <a:pt x="51" y="23"/>
                    <a:pt x="51" y="23"/>
                  </a:cubicBezTo>
                  <a:cubicBezTo>
                    <a:pt x="45" y="26"/>
                    <a:pt x="39" y="29"/>
                    <a:pt x="33" y="33"/>
                  </a:cubicBezTo>
                  <a:cubicBezTo>
                    <a:pt x="33" y="31"/>
                    <a:pt x="32" y="29"/>
                    <a:pt x="32" y="26"/>
                  </a:cubicBezTo>
                  <a:cubicBezTo>
                    <a:pt x="32" y="26"/>
                    <a:pt x="32" y="26"/>
                    <a:pt x="33" y="25"/>
                  </a:cubicBezTo>
                  <a:cubicBezTo>
                    <a:pt x="33" y="25"/>
                    <a:pt x="33" y="24"/>
                    <a:pt x="33" y="24"/>
                  </a:cubicBezTo>
                  <a:cubicBezTo>
                    <a:pt x="33" y="23"/>
                    <a:pt x="34" y="23"/>
                    <a:pt x="34" y="23"/>
                  </a:cubicBezTo>
                  <a:cubicBezTo>
                    <a:pt x="34" y="23"/>
                    <a:pt x="33" y="23"/>
                    <a:pt x="33" y="24"/>
                  </a:cubicBezTo>
                  <a:cubicBezTo>
                    <a:pt x="33" y="24"/>
                    <a:pt x="33" y="25"/>
                    <a:pt x="32" y="25"/>
                  </a:cubicBezTo>
                  <a:cubicBezTo>
                    <a:pt x="32" y="25"/>
                    <a:pt x="32" y="25"/>
                    <a:pt x="32" y="25"/>
                  </a:cubicBezTo>
                  <a:cubicBezTo>
                    <a:pt x="31" y="22"/>
                    <a:pt x="31" y="18"/>
                    <a:pt x="30" y="16"/>
                  </a:cubicBezTo>
                  <a:cubicBezTo>
                    <a:pt x="30" y="15"/>
                    <a:pt x="30" y="14"/>
                    <a:pt x="30" y="13"/>
                  </a:cubicBezTo>
                  <a:cubicBezTo>
                    <a:pt x="30" y="12"/>
                    <a:pt x="30" y="12"/>
                    <a:pt x="30" y="12"/>
                  </a:cubicBezTo>
                  <a:cubicBezTo>
                    <a:pt x="30" y="12"/>
                    <a:pt x="30" y="12"/>
                    <a:pt x="30" y="13"/>
                  </a:cubicBezTo>
                  <a:cubicBezTo>
                    <a:pt x="30" y="14"/>
                    <a:pt x="30" y="15"/>
                    <a:pt x="30" y="16"/>
                  </a:cubicBezTo>
                  <a:cubicBezTo>
                    <a:pt x="30" y="18"/>
                    <a:pt x="30" y="22"/>
                    <a:pt x="30" y="26"/>
                  </a:cubicBezTo>
                  <a:cubicBezTo>
                    <a:pt x="30" y="27"/>
                    <a:pt x="30" y="27"/>
                    <a:pt x="30" y="27"/>
                  </a:cubicBezTo>
                  <a:cubicBezTo>
                    <a:pt x="29" y="28"/>
                    <a:pt x="28" y="29"/>
                    <a:pt x="27" y="30"/>
                  </a:cubicBezTo>
                  <a:cubicBezTo>
                    <a:pt x="23" y="34"/>
                    <a:pt x="18" y="39"/>
                    <a:pt x="13" y="44"/>
                  </a:cubicBezTo>
                  <a:cubicBezTo>
                    <a:pt x="10" y="46"/>
                    <a:pt x="8" y="49"/>
                    <a:pt x="6" y="52"/>
                  </a:cubicBezTo>
                  <a:cubicBezTo>
                    <a:pt x="5" y="53"/>
                    <a:pt x="4" y="54"/>
                    <a:pt x="3" y="56"/>
                  </a:cubicBezTo>
                  <a:cubicBezTo>
                    <a:pt x="3" y="57"/>
                    <a:pt x="2" y="58"/>
                    <a:pt x="1" y="60"/>
                  </a:cubicBezTo>
                  <a:cubicBezTo>
                    <a:pt x="1" y="61"/>
                    <a:pt x="1" y="61"/>
                    <a:pt x="1" y="62"/>
                  </a:cubicBezTo>
                  <a:cubicBezTo>
                    <a:pt x="1" y="63"/>
                    <a:pt x="0" y="63"/>
                    <a:pt x="0" y="64"/>
                  </a:cubicBezTo>
                  <a:cubicBezTo>
                    <a:pt x="0" y="65"/>
                    <a:pt x="0" y="67"/>
                    <a:pt x="0" y="68"/>
                  </a:cubicBezTo>
                  <a:cubicBezTo>
                    <a:pt x="1" y="69"/>
                    <a:pt x="1" y="69"/>
                    <a:pt x="1" y="70"/>
                  </a:cubicBezTo>
                  <a:cubicBezTo>
                    <a:pt x="1" y="70"/>
                    <a:pt x="1" y="70"/>
                    <a:pt x="1" y="71"/>
                  </a:cubicBezTo>
                  <a:cubicBezTo>
                    <a:pt x="1" y="71"/>
                    <a:pt x="1" y="71"/>
                    <a:pt x="1" y="71"/>
                  </a:cubicBezTo>
                  <a:cubicBezTo>
                    <a:pt x="3" y="71"/>
                    <a:pt x="5" y="71"/>
                    <a:pt x="7" y="71"/>
                  </a:cubicBezTo>
                  <a:cubicBezTo>
                    <a:pt x="7" y="71"/>
                    <a:pt x="7" y="71"/>
                    <a:pt x="7" y="71"/>
                  </a:cubicBezTo>
                  <a:cubicBezTo>
                    <a:pt x="9" y="72"/>
                    <a:pt x="11" y="72"/>
                    <a:pt x="13" y="73"/>
                  </a:cubicBezTo>
                  <a:cubicBezTo>
                    <a:pt x="12" y="73"/>
                    <a:pt x="11" y="74"/>
                    <a:pt x="10" y="75"/>
                  </a:cubicBezTo>
                  <a:cubicBezTo>
                    <a:pt x="10" y="76"/>
                    <a:pt x="9" y="77"/>
                    <a:pt x="8" y="77"/>
                  </a:cubicBezTo>
                  <a:cubicBezTo>
                    <a:pt x="7" y="78"/>
                    <a:pt x="7" y="79"/>
                    <a:pt x="6" y="80"/>
                  </a:cubicBezTo>
                  <a:cubicBezTo>
                    <a:pt x="6" y="80"/>
                    <a:pt x="6" y="81"/>
                    <a:pt x="5" y="81"/>
                  </a:cubicBezTo>
                  <a:cubicBezTo>
                    <a:pt x="5" y="81"/>
                    <a:pt x="5" y="82"/>
                    <a:pt x="5" y="82"/>
                  </a:cubicBezTo>
                  <a:cubicBezTo>
                    <a:pt x="4" y="83"/>
                    <a:pt x="4" y="84"/>
                    <a:pt x="3" y="84"/>
                  </a:cubicBezTo>
                  <a:cubicBezTo>
                    <a:pt x="3" y="85"/>
                    <a:pt x="2" y="86"/>
                    <a:pt x="2" y="86"/>
                  </a:cubicBezTo>
                  <a:cubicBezTo>
                    <a:pt x="2" y="87"/>
                    <a:pt x="2" y="87"/>
                    <a:pt x="1" y="88"/>
                  </a:cubicBezTo>
                  <a:cubicBezTo>
                    <a:pt x="0" y="90"/>
                    <a:pt x="0" y="91"/>
                    <a:pt x="0" y="91"/>
                  </a:cubicBezTo>
                  <a:cubicBezTo>
                    <a:pt x="4" y="93"/>
                    <a:pt x="8" y="95"/>
                    <a:pt x="13" y="97"/>
                  </a:cubicBezTo>
                  <a:cubicBezTo>
                    <a:pt x="13" y="97"/>
                    <a:pt x="13" y="96"/>
                    <a:pt x="14" y="94"/>
                  </a:cubicBezTo>
                  <a:cubicBezTo>
                    <a:pt x="14" y="93"/>
                    <a:pt x="14" y="92"/>
                    <a:pt x="14" y="92"/>
                  </a:cubicBezTo>
                  <a:cubicBezTo>
                    <a:pt x="14" y="91"/>
                    <a:pt x="15" y="91"/>
                    <a:pt x="15" y="90"/>
                  </a:cubicBezTo>
                  <a:cubicBezTo>
                    <a:pt x="15" y="89"/>
                    <a:pt x="15" y="89"/>
                    <a:pt x="16" y="88"/>
                  </a:cubicBezTo>
                  <a:cubicBezTo>
                    <a:pt x="16" y="88"/>
                    <a:pt x="16" y="87"/>
                    <a:pt x="16" y="87"/>
                  </a:cubicBezTo>
                  <a:cubicBezTo>
                    <a:pt x="16" y="87"/>
                    <a:pt x="16" y="86"/>
                    <a:pt x="17" y="86"/>
                  </a:cubicBezTo>
                  <a:cubicBezTo>
                    <a:pt x="17" y="85"/>
                    <a:pt x="17" y="84"/>
                    <a:pt x="18" y="83"/>
                  </a:cubicBezTo>
                  <a:cubicBezTo>
                    <a:pt x="18" y="83"/>
                    <a:pt x="19" y="82"/>
                    <a:pt x="19" y="81"/>
                  </a:cubicBezTo>
                  <a:cubicBezTo>
                    <a:pt x="20" y="80"/>
                    <a:pt x="20" y="79"/>
                    <a:pt x="21" y="78"/>
                  </a:cubicBezTo>
                  <a:cubicBezTo>
                    <a:pt x="22" y="77"/>
                    <a:pt x="22" y="77"/>
                    <a:pt x="23" y="76"/>
                  </a:cubicBezTo>
                  <a:cubicBezTo>
                    <a:pt x="24" y="75"/>
                    <a:pt x="25" y="74"/>
                    <a:pt x="25" y="73"/>
                  </a:cubicBezTo>
                  <a:cubicBezTo>
                    <a:pt x="26" y="72"/>
                    <a:pt x="27" y="71"/>
                    <a:pt x="28" y="71"/>
                  </a:cubicBezTo>
                  <a:cubicBezTo>
                    <a:pt x="28" y="70"/>
                    <a:pt x="28" y="70"/>
                    <a:pt x="29" y="70"/>
                  </a:cubicBezTo>
                  <a:cubicBezTo>
                    <a:pt x="29" y="71"/>
                    <a:pt x="28" y="73"/>
                    <a:pt x="28" y="74"/>
                  </a:cubicBezTo>
                  <a:cubicBezTo>
                    <a:pt x="28" y="75"/>
                    <a:pt x="28" y="76"/>
                    <a:pt x="27" y="78"/>
                  </a:cubicBezTo>
                  <a:cubicBezTo>
                    <a:pt x="27" y="79"/>
                    <a:pt x="27" y="80"/>
                    <a:pt x="26" y="81"/>
                  </a:cubicBezTo>
                  <a:cubicBezTo>
                    <a:pt x="26" y="82"/>
                    <a:pt x="26" y="83"/>
                    <a:pt x="25" y="84"/>
                  </a:cubicBezTo>
                  <a:cubicBezTo>
                    <a:pt x="25" y="85"/>
                    <a:pt x="25" y="86"/>
                    <a:pt x="24" y="87"/>
                  </a:cubicBezTo>
                  <a:cubicBezTo>
                    <a:pt x="24" y="88"/>
                    <a:pt x="23" y="89"/>
                    <a:pt x="23" y="89"/>
                  </a:cubicBezTo>
                  <a:cubicBezTo>
                    <a:pt x="23" y="90"/>
                    <a:pt x="22" y="91"/>
                    <a:pt x="22" y="91"/>
                  </a:cubicBezTo>
                  <a:cubicBezTo>
                    <a:pt x="21" y="92"/>
                    <a:pt x="21" y="92"/>
                    <a:pt x="20" y="93"/>
                  </a:cubicBezTo>
                  <a:cubicBezTo>
                    <a:pt x="20" y="93"/>
                    <a:pt x="20" y="93"/>
                    <a:pt x="20" y="93"/>
                  </a:cubicBezTo>
                  <a:cubicBezTo>
                    <a:pt x="20" y="93"/>
                    <a:pt x="19" y="94"/>
                    <a:pt x="19" y="94"/>
                  </a:cubicBezTo>
                  <a:cubicBezTo>
                    <a:pt x="19" y="94"/>
                    <a:pt x="19" y="94"/>
                    <a:pt x="19" y="94"/>
                  </a:cubicBezTo>
                  <a:cubicBezTo>
                    <a:pt x="18" y="94"/>
                    <a:pt x="18" y="94"/>
                    <a:pt x="18" y="94"/>
                  </a:cubicBezTo>
                  <a:cubicBezTo>
                    <a:pt x="18" y="94"/>
                    <a:pt x="18" y="95"/>
                    <a:pt x="18" y="95"/>
                  </a:cubicBezTo>
                  <a:cubicBezTo>
                    <a:pt x="17" y="95"/>
                    <a:pt x="17" y="95"/>
                    <a:pt x="17" y="95"/>
                  </a:cubicBezTo>
                  <a:cubicBezTo>
                    <a:pt x="20" y="98"/>
                    <a:pt x="23" y="102"/>
                    <a:pt x="26" y="105"/>
                  </a:cubicBezTo>
                  <a:cubicBezTo>
                    <a:pt x="26" y="105"/>
                    <a:pt x="26" y="105"/>
                    <a:pt x="27" y="105"/>
                  </a:cubicBezTo>
                  <a:cubicBezTo>
                    <a:pt x="27" y="104"/>
                    <a:pt x="27" y="104"/>
                    <a:pt x="27" y="104"/>
                  </a:cubicBezTo>
                  <a:cubicBezTo>
                    <a:pt x="28" y="104"/>
                    <a:pt x="28" y="104"/>
                    <a:pt x="28" y="104"/>
                  </a:cubicBezTo>
                  <a:cubicBezTo>
                    <a:pt x="29" y="103"/>
                    <a:pt x="29" y="103"/>
                    <a:pt x="30" y="102"/>
                  </a:cubicBezTo>
                  <a:cubicBezTo>
                    <a:pt x="30" y="102"/>
                    <a:pt x="30" y="101"/>
                    <a:pt x="31" y="101"/>
                  </a:cubicBezTo>
                  <a:cubicBezTo>
                    <a:pt x="31" y="101"/>
                    <a:pt x="31" y="100"/>
                    <a:pt x="31" y="100"/>
                  </a:cubicBezTo>
                  <a:cubicBezTo>
                    <a:pt x="32" y="99"/>
                    <a:pt x="32" y="98"/>
                    <a:pt x="33" y="98"/>
                  </a:cubicBezTo>
                  <a:cubicBezTo>
                    <a:pt x="33" y="97"/>
                    <a:pt x="34" y="96"/>
                    <a:pt x="34" y="95"/>
                  </a:cubicBezTo>
                  <a:cubicBezTo>
                    <a:pt x="35" y="94"/>
                    <a:pt x="35" y="93"/>
                    <a:pt x="35" y="92"/>
                  </a:cubicBezTo>
                  <a:cubicBezTo>
                    <a:pt x="36" y="90"/>
                    <a:pt x="36" y="89"/>
                    <a:pt x="36" y="88"/>
                  </a:cubicBezTo>
                  <a:cubicBezTo>
                    <a:pt x="36" y="87"/>
                    <a:pt x="37" y="85"/>
                    <a:pt x="37" y="84"/>
                  </a:cubicBezTo>
                  <a:cubicBezTo>
                    <a:pt x="37" y="83"/>
                    <a:pt x="37" y="82"/>
                    <a:pt x="37" y="80"/>
                  </a:cubicBezTo>
                  <a:cubicBezTo>
                    <a:pt x="37" y="79"/>
                    <a:pt x="37" y="77"/>
                    <a:pt x="37" y="76"/>
                  </a:cubicBezTo>
                  <a:cubicBezTo>
                    <a:pt x="37" y="73"/>
                    <a:pt x="37" y="70"/>
                    <a:pt x="37" y="67"/>
                  </a:cubicBezTo>
                  <a:cubicBezTo>
                    <a:pt x="37" y="66"/>
                    <a:pt x="37" y="64"/>
                    <a:pt x="37" y="63"/>
                  </a:cubicBezTo>
                  <a:cubicBezTo>
                    <a:pt x="38" y="62"/>
                    <a:pt x="39" y="61"/>
                    <a:pt x="40" y="60"/>
                  </a:cubicBezTo>
                  <a:cubicBezTo>
                    <a:pt x="40" y="60"/>
                    <a:pt x="40" y="60"/>
                    <a:pt x="40" y="60"/>
                  </a:cubicBezTo>
                  <a:cubicBezTo>
                    <a:pt x="40" y="60"/>
                    <a:pt x="41" y="61"/>
                    <a:pt x="41" y="61"/>
                  </a:cubicBezTo>
                  <a:cubicBezTo>
                    <a:pt x="41" y="61"/>
                    <a:pt x="42" y="60"/>
                    <a:pt x="42" y="59"/>
                  </a:cubicBezTo>
                  <a:cubicBezTo>
                    <a:pt x="43" y="59"/>
                    <a:pt x="43" y="58"/>
                    <a:pt x="43" y="58"/>
                  </a:cubicBezTo>
                  <a:cubicBezTo>
                    <a:pt x="44" y="57"/>
                    <a:pt x="45" y="56"/>
                    <a:pt x="46" y="56"/>
                  </a:cubicBezTo>
                  <a:cubicBezTo>
                    <a:pt x="47" y="54"/>
                    <a:pt x="49" y="53"/>
                    <a:pt x="50" y="52"/>
                  </a:cubicBezTo>
                  <a:cubicBezTo>
                    <a:pt x="50" y="56"/>
                    <a:pt x="49" y="60"/>
                    <a:pt x="49" y="64"/>
                  </a:cubicBezTo>
                  <a:cubicBezTo>
                    <a:pt x="48" y="67"/>
                    <a:pt x="48" y="69"/>
                    <a:pt x="48" y="72"/>
                  </a:cubicBezTo>
                  <a:cubicBezTo>
                    <a:pt x="48" y="75"/>
                    <a:pt x="47" y="77"/>
                    <a:pt x="47" y="79"/>
                  </a:cubicBezTo>
                  <a:cubicBezTo>
                    <a:pt x="47" y="82"/>
                    <a:pt x="47" y="84"/>
                    <a:pt x="47" y="86"/>
                  </a:cubicBezTo>
                  <a:cubicBezTo>
                    <a:pt x="47" y="87"/>
                    <a:pt x="47" y="88"/>
                    <a:pt x="48" y="89"/>
                  </a:cubicBezTo>
                  <a:cubicBezTo>
                    <a:pt x="48" y="90"/>
                    <a:pt x="48" y="90"/>
                    <a:pt x="48" y="91"/>
                  </a:cubicBezTo>
                  <a:cubicBezTo>
                    <a:pt x="48" y="92"/>
                    <a:pt x="48" y="92"/>
                    <a:pt x="48" y="92"/>
                  </a:cubicBezTo>
                  <a:cubicBezTo>
                    <a:pt x="48" y="93"/>
                    <a:pt x="48" y="93"/>
                    <a:pt x="48" y="93"/>
                  </a:cubicBezTo>
                  <a:cubicBezTo>
                    <a:pt x="48" y="94"/>
                    <a:pt x="48" y="94"/>
                    <a:pt x="48" y="95"/>
                  </a:cubicBezTo>
                  <a:cubicBezTo>
                    <a:pt x="49" y="95"/>
                    <a:pt x="49" y="96"/>
                    <a:pt x="49" y="96"/>
                  </a:cubicBezTo>
                  <a:cubicBezTo>
                    <a:pt x="53" y="95"/>
                    <a:pt x="58" y="95"/>
                    <a:pt x="62" y="95"/>
                  </a:cubicBezTo>
                  <a:cubicBezTo>
                    <a:pt x="62" y="95"/>
                    <a:pt x="62" y="95"/>
                    <a:pt x="62" y="94"/>
                  </a:cubicBezTo>
                  <a:cubicBezTo>
                    <a:pt x="62" y="94"/>
                    <a:pt x="62" y="93"/>
                    <a:pt x="61" y="93"/>
                  </a:cubicBezTo>
                  <a:close/>
                  <a:moveTo>
                    <a:pt x="51" y="26"/>
                  </a:moveTo>
                  <a:cubicBezTo>
                    <a:pt x="51" y="26"/>
                    <a:pt x="51" y="26"/>
                    <a:pt x="51" y="26"/>
                  </a:cubicBezTo>
                  <a:cubicBezTo>
                    <a:pt x="51" y="27"/>
                    <a:pt x="50" y="27"/>
                    <a:pt x="50" y="28"/>
                  </a:cubicBezTo>
                  <a:cubicBezTo>
                    <a:pt x="49" y="29"/>
                    <a:pt x="49" y="30"/>
                    <a:pt x="48" y="32"/>
                  </a:cubicBezTo>
                  <a:cubicBezTo>
                    <a:pt x="47" y="33"/>
                    <a:pt x="46" y="34"/>
                    <a:pt x="46" y="35"/>
                  </a:cubicBezTo>
                  <a:cubicBezTo>
                    <a:pt x="45" y="37"/>
                    <a:pt x="44" y="38"/>
                    <a:pt x="43" y="39"/>
                  </a:cubicBezTo>
                  <a:cubicBezTo>
                    <a:pt x="43" y="40"/>
                    <a:pt x="42" y="40"/>
                    <a:pt x="42" y="41"/>
                  </a:cubicBezTo>
                  <a:cubicBezTo>
                    <a:pt x="41" y="41"/>
                    <a:pt x="41" y="42"/>
                    <a:pt x="40" y="43"/>
                  </a:cubicBezTo>
                  <a:cubicBezTo>
                    <a:pt x="40" y="43"/>
                    <a:pt x="39" y="44"/>
                    <a:pt x="39" y="44"/>
                  </a:cubicBezTo>
                  <a:cubicBezTo>
                    <a:pt x="39" y="45"/>
                    <a:pt x="38" y="45"/>
                    <a:pt x="38" y="46"/>
                  </a:cubicBezTo>
                  <a:cubicBezTo>
                    <a:pt x="37" y="46"/>
                    <a:pt x="36" y="47"/>
                    <a:pt x="35" y="48"/>
                  </a:cubicBezTo>
                  <a:cubicBezTo>
                    <a:pt x="35" y="45"/>
                    <a:pt x="35" y="42"/>
                    <a:pt x="34" y="40"/>
                  </a:cubicBezTo>
                  <a:cubicBezTo>
                    <a:pt x="39" y="34"/>
                    <a:pt x="46" y="30"/>
                    <a:pt x="51" y="26"/>
                  </a:cubicBezTo>
                  <a:close/>
                  <a:moveTo>
                    <a:pt x="29" y="31"/>
                  </a:moveTo>
                  <a:cubicBezTo>
                    <a:pt x="29" y="31"/>
                    <a:pt x="30" y="30"/>
                    <a:pt x="30" y="30"/>
                  </a:cubicBezTo>
                  <a:cubicBezTo>
                    <a:pt x="30" y="32"/>
                    <a:pt x="30" y="33"/>
                    <a:pt x="30" y="35"/>
                  </a:cubicBezTo>
                  <a:cubicBezTo>
                    <a:pt x="29" y="36"/>
                    <a:pt x="28" y="37"/>
                    <a:pt x="27" y="38"/>
                  </a:cubicBezTo>
                  <a:cubicBezTo>
                    <a:pt x="25" y="39"/>
                    <a:pt x="24" y="40"/>
                    <a:pt x="23" y="41"/>
                  </a:cubicBezTo>
                  <a:cubicBezTo>
                    <a:pt x="25" y="37"/>
                    <a:pt x="27" y="34"/>
                    <a:pt x="29" y="31"/>
                  </a:cubicBezTo>
                  <a:close/>
                  <a:moveTo>
                    <a:pt x="25" y="63"/>
                  </a:moveTo>
                  <a:cubicBezTo>
                    <a:pt x="24" y="64"/>
                    <a:pt x="23" y="65"/>
                    <a:pt x="22" y="65"/>
                  </a:cubicBezTo>
                  <a:cubicBezTo>
                    <a:pt x="21" y="66"/>
                    <a:pt x="21" y="66"/>
                    <a:pt x="20" y="66"/>
                  </a:cubicBezTo>
                  <a:cubicBezTo>
                    <a:pt x="20" y="66"/>
                    <a:pt x="20" y="66"/>
                    <a:pt x="20" y="65"/>
                  </a:cubicBezTo>
                  <a:cubicBezTo>
                    <a:pt x="20" y="65"/>
                    <a:pt x="20" y="64"/>
                    <a:pt x="20" y="64"/>
                  </a:cubicBezTo>
                  <a:cubicBezTo>
                    <a:pt x="20" y="64"/>
                    <a:pt x="20" y="63"/>
                    <a:pt x="20" y="63"/>
                  </a:cubicBezTo>
                  <a:cubicBezTo>
                    <a:pt x="20" y="62"/>
                    <a:pt x="21" y="61"/>
                    <a:pt x="21" y="61"/>
                  </a:cubicBezTo>
                  <a:cubicBezTo>
                    <a:pt x="21" y="60"/>
                    <a:pt x="21" y="59"/>
                    <a:pt x="22" y="58"/>
                  </a:cubicBezTo>
                  <a:cubicBezTo>
                    <a:pt x="22" y="56"/>
                    <a:pt x="23" y="54"/>
                    <a:pt x="24" y="53"/>
                  </a:cubicBezTo>
                  <a:cubicBezTo>
                    <a:pt x="25" y="51"/>
                    <a:pt x="26" y="49"/>
                    <a:pt x="27" y="47"/>
                  </a:cubicBezTo>
                  <a:cubicBezTo>
                    <a:pt x="28" y="46"/>
                    <a:pt x="29" y="45"/>
                    <a:pt x="30" y="44"/>
                  </a:cubicBezTo>
                  <a:cubicBezTo>
                    <a:pt x="30" y="47"/>
                    <a:pt x="30" y="50"/>
                    <a:pt x="30" y="53"/>
                  </a:cubicBezTo>
                  <a:cubicBezTo>
                    <a:pt x="30" y="53"/>
                    <a:pt x="30" y="53"/>
                    <a:pt x="30" y="53"/>
                  </a:cubicBezTo>
                  <a:cubicBezTo>
                    <a:pt x="30" y="53"/>
                    <a:pt x="30" y="53"/>
                    <a:pt x="30" y="54"/>
                  </a:cubicBezTo>
                  <a:cubicBezTo>
                    <a:pt x="30" y="55"/>
                    <a:pt x="30" y="56"/>
                    <a:pt x="30" y="58"/>
                  </a:cubicBezTo>
                  <a:cubicBezTo>
                    <a:pt x="30" y="58"/>
                    <a:pt x="30" y="59"/>
                    <a:pt x="30" y="60"/>
                  </a:cubicBezTo>
                  <a:cubicBezTo>
                    <a:pt x="29" y="60"/>
                    <a:pt x="29" y="61"/>
                    <a:pt x="29" y="61"/>
                  </a:cubicBezTo>
                  <a:cubicBezTo>
                    <a:pt x="27" y="62"/>
                    <a:pt x="26" y="62"/>
                    <a:pt x="25" y="63"/>
                  </a:cubicBezTo>
                  <a:close/>
                  <a:moveTo>
                    <a:pt x="49" y="49"/>
                  </a:moveTo>
                  <a:cubicBezTo>
                    <a:pt x="49" y="49"/>
                    <a:pt x="48" y="50"/>
                    <a:pt x="47" y="50"/>
                  </a:cubicBezTo>
                  <a:cubicBezTo>
                    <a:pt x="48" y="50"/>
                    <a:pt x="48" y="49"/>
                    <a:pt x="48" y="49"/>
                  </a:cubicBezTo>
                  <a:cubicBezTo>
                    <a:pt x="48" y="48"/>
                    <a:pt x="49" y="47"/>
                    <a:pt x="49" y="47"/>
                  </a:cubicBezTo>
                  <a:cubicBezTo>
                    <a:pt x="49" y="46"/>
                    <a:pt x="49" y="45"/>
                    <a:pt x="50" y="45"/>
                  </a:cubicBezTo>
                  <a:cubicBezTo>
                    <a:pt x="50" y="44"/>
                    <a:pt x="50" y="43"/>
                    <a:pt x="50" y="42"/>
                  </a:cubicBezTo>
                  <a:cubicBezTo>
                    <a:pt x="51" y="42"/>
                    <a:pt x="51" y="41"/>
                    <a:pt x="51" y="40"/>
                  </a:cubicBezTo>
                  <a:cubicBezTo>
                    <a:pt x="51" y="41"/>
                    <a:pt x="51" y="42"/>
                    <a:pt x="51" y="43"/>
                  </a:cubicBezTo>
                  <a:cubicBezTo>
                    <a:pt x="51" y="43"/>
                    <a:pt x="51" y="43"/>
                    <a:pt x="51" y="44"/>
                  </a:cubicBezTo>
                  <a:cubicBezTo>
                    <a:pt x="51" y="44"/>
                    <a:pt x="51" y="44"/>
                    <a:pt x="51" y="44"/>
                  </a:cubicBezTo>
                  <a:cubicBezTo>
                    <a:pt x="51" y="44"/>
                    <a:pt x="51" y="44"/>
                    <a:pt x="51" y="44"/>
                  </a:cubicBezTo>
                  <a:cubicBezTo>
                    <a:pt x="51" y="44"/>
                    <a:pt x="51" y="44"/>
                    <a:pt x="51" y="44"/>
                  </a:cubicBezTo>
                  <a:cubicBezTo>
                    <a:pt x="51" y="44"/>
                    <a:pt x="51" y="44"/>
                    <a:pt x="51" y="44"/>
                  </a:cubicBezTo>
                  <a:cubicBezTo>
                    <a:pt x="51" y="44"/>
                    <a:pt x="51" y="44"/>
                    <a:pt x="51" y="44"/>
                  </a:cubicBezTo>
                  <a:cubicBezTo>
                    <a:pt x="51" y="45"/>
                    <a:pt x="51" y="45"/>
                    <a:pt x="51" y="45"/>
                  </a:cubicBezTo>
                  <a:cubicBezTo>
                    <a:pt x="51" y="45"/>
                    <a:pt x="51" y="46"/>
                    <a:pt x="51" y="47"/>
                  </a:cubicBezTo>
                  <a:cubicBezTo>
                    <a:pt x="51" y="47"/>
                    <a:pt x="51" y="48"/>
                    <a:pt x="51" y="48"/>
                  </a:cubicBezTo>
                  <a:cubicBezTo>
                    <a:pt x="50" y="48"/>
                    <a:pt x="50" y="49"/>
                    <a:pt x="49" y="4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7">
              <a:extLst>
                <a:ext uri="{FF2B5EF4-FFF2-40B4-BE49-F238E27FC236}">
                  <a16:creationId xmlns:a16="http://schemas.microsoft.com/office/drawing/2014/main" id="{1C4614DC-BDA8-4C6B-8898-027A9FED72F4}"/>
                </a:ext>
              </a:extLst>
            </p:cNvPr>
            <p:cNvSpPr>
              <a:spLocks/>
            </p:cNvSpPr>
            <p:nvPr/>
          </p:nvSpPr>
          <p:spPr bwMode="auto">
            <a:xfrm>
              <a:off x="3815" y="3841"/>
              <a:ext cx="45" cy="86"/>
            </a:xfrm>
            <a:custGeom>
              <a:avLst/>
              <a:gdLst>
                <a:gd name="T0" fmla="*/ 14 w 19"/>
                <a:gd name="T1" fmla="*/ 13 h 36"/>
                <a:gd name="T2" fmla="*/ 15 w 19"/>
                <a:gd name="T3" fmla="*/ 11 h 36"/>
                <a:gd name="T4" fmla="*/ 16 w 19"/>
                <a:gd name="T5" fmla="*/ 8 h 36"/>
                <a:gd name="T6" fmla="*/ 17 w 19"/>
                <a:gd name="T7" fmla="*/ 5 h 36"/>
                <a:gd name="T8" fmla="*/ 19 w 19"/>
                <a:gd name="T9" fmla="*/ 1 h 36"/>
                <a:gd name="T10" fmla="*/ 19 w 19"/>
                <a:gd name="T11" fmla="*/ 0 h 36"/>
                <a:gd name="T12" fmla="*/ 18 w 19"/>
                <a:gd name="T13" fmla="*/ 1 h 36"/>
                <a:gd name="T14" fmla="*/ 15 w 19"/>
                <a:gd name="T15" fmla="*/ 5 h 36"/>
                <a:gd name="T16" fmla="*/ 13 w 19"/>
                <a:gd name="T17" fmla="*/ 8 h 36"/>
                <a:gd name="T18" fmla="*/ 11 w 19"/>
                <a:gd name="T19" fmla="*/ 11 h 36"/>
                <a:gd name="T20" fmla="*/ 9 w 19"/>
                <a:gd name="T21" fmla="*/ 14 h 36"/>
                <a:gd name="T22" fmla="*/ 7 w 19"/>
                <a:gd name="T23" fmla="*/ 17 h 36"/>
                <a:gd name="T24" fmla="*/ 5 w 19"/>
                <a:gd name="T25" fmla="*/ 21 h 36"/>
                <a:gd name="T26" fmla="*/ 5 w 19"/>
                <a:gd name="T27" fmla="*/ 22 h 36"/>
                <a:gd name="T28" fmla="*/ 4 w 19"/>
                <a:gd name="T29" fmla="*/ 22 h 36"/>
                <a:gd name="T30" fmla="*/ 4 w 19"/>
                <a:gd name="T31" fmla="*/ 24 h 36"/>
                <a:gd name="T32" fmla="*/ 2 w 19"/>
                <a:gd name="T33" fmla="*/ 27 h 36"/>
                <a:gd name="T34" fmla="*/ 2 w 19"/>
                <a:gd name="T35" fmla="*/ 30 h 36"/>
                <a:gd name="T36" fmla="*/ 1 w 19"/>
                <a:gd name="T37" fmla="*/ 32 h 36"/>
                <a:gd name="T38" fmla="*/ 1 w 19"/>
                <a:gd name="T39" fmla="*/ 34 h 36"/>
                <a:gd name="T40" fmla="*/ 0 w 19"/>
                <a:gd name="T41" fmla="*/ 36 h 36"/>
                <a:gd name="T42" fmla="*/ 13 w 19"/>
                <a:gd name="T43" fmla="*/ 31 h 36"/>
                <a:gd name="T44" fmla="*/ 13 w 19"/>
                <a:gd name="T45" fmla="*/ 30 h 36"/>
                <a:gd name="T46" fmla="*/ 13 w 19"/>
                <a:gd name="T47" fmla="*/ 29 h 36"/>
                <a:gd name="T48" fmla="*/ 12 w 19"/>
                <a:gd name="T49" fmla="*/ 27 h 36"/>
                <a:gd name="T50" fmla="*/ 12 w 19"/>
                <a:gd name="T51" fmla="*/ 25 h 36"/>
                <a:gd name="T52" fmla="*/ 12 w 19"/>
                <a:gd name="T53" fmla="*/ 22 h 36"/>
                <a:gd name="T54" fmla="*/ 12 w 19"/>
                <a:gd name="T55" fmla="*/ 21 h 36"/>
                <a:gd name="T56" fmla="*/ 12 w 19"/>
                <a:gd name="T57" fmla="*/ 20 h 36"/>
                <a:gd name="T58" fmla="*/ 13 w 19"/>
                <a:gd name="T59" fmla="*/ 19 h 36"/>
                <a:gd name="T60" fmla="*/ 13 w 19"/>
                <a:gd name="T61" fmla="*/ 17 h 36"/>
                <a:gd name="T62" fmla="*/ 14 w 19"/>
                <a:gd name="T63" fmla="*/ 1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 h="36">
                  <a:moveTo>
                    <a:pt x="14" y="13"/>
                  </a:moveTo>
                  <a:cubicBezTo>
                    <a:pt x="14" y="12"/>
                    <a:pt x="15" y="11"/>
                    <a:pt x="15" y="11"/>
                  </a:cubicBezTo>
                  <a:cubicBezTo>
                    <a:pt x="15" y="10"/>
                    <a:pt x="16" y="9"/>
                    <a:pt x="16" y="8"/>
                  </a:cubicBezTo>
                  <a:cubicBezTo>
                    <a:pt x="16" y="7"/>
                    <a:pt x="17" y="6"/>
                    <a:pt x="17" y="5"/>
                  </a:cubicBezTo>
                  <a:cubicBezTo>
                    <a:pt x="18" y="4"/>
                    <a:pt x="18" y="2"/>
                    <a:pt x="19" y="1"/>
                  </a:cubicBezTo>
                  <a:cubicBezTo>
                    <a:pt x="19" y="0"/>
                    <a:pt x="19" y="0"/>
                    <a:pt x="19" y="0"/>
                  </a:cubicBezTo>
                  <a:cubicBezTo>
                    <a:pt x="19" y="0"/>
                    <a:pt x="19" y="0"/>
                    <a:pt x="18" y="1"/>
                  </a:cubicBezTo>
                  <a:cubicBezTo>
                    <a:pt x="17" y="2"/>
                    <a:pt x="16" y="4"/>
                    <a:pt x="15" y="5"/>
                  </a:cubicBezTo>
                  <a:cubicBezTo>
                    <a:pt x="14" y="6"/>
                    <a:pt x="14" y="7"/>
                    <a:pt x="13" y="8"/>
                  </a:cubicBezTo>
                  <a:cubicBezTo>
                    <a:pt x="12" y="9"/>
                    <a:pt x="12" y="10"/>
                    <a:pt x="11" y="11"/>
                  </a:cubicBezTo>
                  <a:cubicBezTo>
                    <a:pt x="10" y="12"/>
                    <a:pt x="10" y="13"/>
                    <a:pt x="9" y="14"/>
                  </a:cubicBezTo>
                  <a:cubicBezTo>
                    <a:pt x="8" y="15"/>
                    <a:pt x="8" y="16"/>
                    <a:pt x="7" y="17"/>
                  </a:cubicBezTo>
                  <a:cubicBezTo>
                    <a:pt x="6" y="18"/>
                    <a:pt x="6" y="20"/>
                    <a:pt x="5" y="21"/>
                  </a:cubicBezTo>
                  <a:cubicBezTo>
                    <a:pt x="5" y="21"/>
                    <a:pt x="5" y="21"/>
                    <a:pt x="5" y="22"/>
                  </a:cubicBezTo>
                  <a:cubicBezTo>
                    <a:pt x="5" y="22"/>
                    <a:pt x="5" y="22"/>
                    <a:pt x="4" y="22"/>
                  </a:cubicBezTo>
                  <a:cubicBezTo>
                    <a:pt x="4" y="23"/>
                    <a:pt x="4" y="23"/>
                    <a:pt x="4" y="24"/>
                  </a:cubicBezTo>
                  <a:cubicBezTo>
                    <a:pt x="3" y="25"/>
                    <a:pt x="3" y="26"/>
                    <a:pt x="2" y="27"/>
                  </a:cubicBezTo>
                  <a:cubicBezTo>
                    <a:pt x="2" y="28"/>
                    <a:pt x="2" y="29"/>
                    <a:pt x="2" y="30"/>
                  </a:cubicBezTo>
                  <a:cubicBezTo>
                    <a:pt x="1" y="31"/>
                    <a:pt x="1" y="32"/>
                    <a:pt x="1" y="32"/>
                  </a:cubicBezTo>
                  <a:cubicBezTo>
                    <a:pt x="1" y="33"/>
                    <a:pt x="1" y="34"/>
                    <a:pt x="1" y="34"/>
                  </a:cubicBezTo>
                  <a:cubicBezTo>
                    <a:pt x="0" y="35"/>
                    <a:pt x="0" y="36"/>
                    <a:pt x="0" y="36"/>
                  </a:cubicBezTo>
                  <a:cubicBezTo>
                    <a:pt x="5" y="34"/>
                    <a:pt x="9" y="33"/>
                    <a:pt x="13" y="31"/>
                  </a:cubicBezTo>
                  <a:cubicBezTo>
                    <a:pt x="13" y="31"/>
                    <a:pt x="13" y="31"/>
                    <a:pt x="13" y="30"/>
                  </a:cubicBezTo>
                  <a:cubicBezTo>
                    <a:pt x="13" y="30"/>
                    <a:pt x="13" y="29"/>
                    <a:pt x="13" y="29"/>
                  </a:cubicBezTo>
                  <a:cubicBezTo>
                    <a:pt x="12" y="28"/>
                    <a:pt x="12" y="27"/>
                    <a:pt x="12" y="27"/>
                  </a:cubicBezTo>
                  <a:cubicBezTo>
                    <a:pt x="12" y="26"/>
                    <a:pt x="12" y="25"/>
                    <a:pt x="12" y="25"/>
                  </a:cubicBezTo>
                  <a:cubicBezTo>
                    <a:pt x="12" y="24"/>
                    <a:pt x="12" y="23"/>
                    <a:pt x="12" y="22"/>
                  </a:cubicBezTo>
                  <a:cubicBezTo>
                    <a:pt x="12" y="22"/>
                    <a:pt x="12" y="21"/>
                    <a:pt x="12" y="21"/>
                  </a:cubicBezTo>
                  <a:cubicBezTo>
                    <a:pt x="12" y="21"/>
                    <a:pt x="12" y="20"/>
                    <a:pt x="12" y="20"/>
                  </a:cubicBezTo>
                  <a:cubicBezTo>
                    <a:pt x="13" y="20"/>
                    <a:pt x="13" y="20"/>
                    <a:pt x="13" y="19"/>
                  </a:cubicBezTo>
                  <a:cubicBezTo>
                    <a:pt x="13" y="18"/>
                    <a:pt x="13" y="18"/>
                    <a:pt x="13" y="17"/>
                  </a:cubicBezTo>
                  <a:cubicBezTo>
                    <a:pt x="13" y="16"/>
                    <a:pt x="14" y="14"/>
                    <a:pt x="14" y="1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78">
              <a:extLst>
                <a:ext uri="{FF2B5EF4-FFF2-40B4-BE49-F238E27FC236}">
                  <a16:creationId xmlns:a16="http://schemas.microsoft.com/office/drawing/2014/main" id="{D741AF75-3995-4F86-A9FA-044E23C74AA1}"/>
                </a:ext>
              </a:extLst>
            </p:cNvPr>
            <p:cNvSpPr>
              <a:spLocks/>
            </p:cNvSpPr>
            <p:nvPr/>
          </p:nvSpPr>
          <p:spPr bwMode="auto">
            <a:xfrm>
              <a:off x="3758" y="3805"/>
              <a:ext cx="81" cy="170"/>
            </a:xfrm>
            <a:custGeom>
              <a:avLst/>
              <a:gdLst>
                <a:gd name="T0" fmla="*/ 30 w 34"/>
                <a:gd name="T1" fmla="*/ 18 h 71"/>
                <a:gd name="T2" fmla="*/ 33 w 34"/>
                <a:gd name="T3" fmla="*/ 11 h 71"/>
                <a:gd name="T4" fmla="*/ 33 w 34"/>
                <a:gd name="T5" fmla="*/ 11 h 71"/>
                <a:gd name="T6" fmla="*/ 28 w 34"/>
                <a:gd name="T7" fmla="*/ 18 h 71"/>
                <a:gd name="T8" fmla="*/ 21 w 34"/>
                <a:gd name="T9" fmla="*/ 28 h 71"/>
                <a:gd name="T10" fmla="*/ 21 w 34"/>
                <a:gd name="T11" fmla="*/ 23 h 71"/>
                <a:gd name="T12" fmla="*/ 22 w 34"/>
                <a:gd name="T13" fmla="*/ 17 h 71"/>
                <a:gd name="T14" fmla="*/ 23 w 34"/>
                <a:gd name="T15" fmla="*/ 11 h 71"/>
                <a:gd name="T16" fmla="*/ 25 w 34"/>
                <a:gd name="T17" fmla="*/ 6 h 71"/>
                <a:gd name="T18" fmla="*/ 26 w 34"/>
                <a:gd name="T19" fmla="*/ 2 h 71"/>
                <a:gd name="T20" fmla="*/ 26 w 34"/>
                <a:gd name="T21" fmla="*/ 2 h 71"/>
                <a:gd name="T22" fmla="*/ 23 w 34"/>
                <a:gd name="T23" fmla="*/ 5 h 71"/>
                <a:gd name="T24" fmla="*/ 20 w 34"/>
                <a:gd name="T25" fmla="*/ 11 h 71"/>
                <a:gd name="T26" fmla="*/ 17 w 34"/>
                <a:gd name="T27" fmla="*/ 17 h 71"/>
                <a:gd name="T28" fmla="*/ 15 w 34"/>
                <a:gd name="T29" fmla="*/ 24 h 71"/>
                <a:gd name="T30" fmla="*/ 12 w 34"/>
                <a:gd name="T31" fmla="*/ 33 h 71"/>
                <a:gd name="T32" fmla="*/ 11 w 34"/>
                <a:gd name="T33" fmla="*/ 40 h 71"/>
                <a:gd name="T34" fmla="*/ 10 w 34"/>
                <a:gd name="T35" fmla="*/ 44 h 71"/>
                <a:gd name="T36" fmla="*/ 9 w 34"/>
                <a:gd name="T37" fmla="*/ 47 h 71"/>
                <a:gd name="T38" fmla="*/ 6 w 34"/>
                <a:gd name="T39" fmla="*/ 53 h 71"/>
                <a:gd name="T40" fmla="*/ 3 w 34"/>
                <a:gd name="T41" fmla="*/ 61 h 71"/>
                <a:gd name="T42" fmla="*/ 2 w 34"/>
                <a:gd name="T43" fmla="*/ 63 h 71"/>
                <a:gd name="T44" fmla="*/ 1 w 34"/>
                <a:gd name="T45" fmla="*/ 69 h 71"/>
                <a:gd name="T46" fmla="*/ 13 w 34"/>
                <a:gd name="T47" fmla="*/ 68 h 71"/>
                <a:gd name="T48" fmla="*/ 14 w 34"/>
                <a:gd name="T49" fmla="*/ 62 h 71"/>
                <a:gd name="T50" fmla="*/ 14 w 34"/>
                <a:gd name="T51" fmla="*/ 60 h 71"/>
                <a:gd name="T52" fmla="*/ 15 w 34"/>
                <a:gd name="T53" fmla="*/ 55 h 71"/>
                <a:gd name="T54" fmla="*/ 16 w 34"/>
                <a:gd name="T55" fmla="*/ 50 h 71"/>
                <a:gd name="T56" fmla="*/ 17 w 34"/>
                <a:gd name="T57" fmla="*/ 46 h 71"/>
                <a:gd name="T58" fmla="*/ 23 w 34"/>
                <a:gd name="T59" fmla="*/ 42 h 71"/>
                <a:gd name="T60" fmla="*/ 22 w 34"/>
                <a:gd name="T61" fmla="*/ 39 h 71"/>
                <a:gd name="T62" fmla="*/ 22 w 34"/>
                <a:gd name="T63" fmla="*/ 35 h 71"/>
                <a:gd name="T64" fmla="*/ 25 w 34"/>
                <a:gd name="T65" fmla="*/ 27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4" h="71">
                  <a:moveTo>
                    <a:pt x="25" y="27"/>
                  </a:moveTo>
                  <a:cubicBezTo>
                    <a:pt x="27" y="24"/>
                    <a:pt x="29" y="21"/>
                    <a:pt x="30" y="18"/>
                  </a:cubicBezTo>
                  <a:cubicBezTo>
                    <a:pt x="31" y="16"/>
                    <a:pt x="31" y="15"/>
                    <a:pt x="32" y="14"/>
                  </a:cubicBezTo>
                  <a:cubicBezTo>
                    <a:pt x="32" y="13"/>
                    <a:pt x="33" y="12"/>
                    <a:pt x="33" y="11"/>
                  </a:cubicBezTo>
                  <a:cubicBezTo>
                    <a:pt x="34" y="10"/>
                    <a:pt x="34" y="9"/>
                    <a:pt x="34" y="9"/>
                  </a:cubicBezTo>
                  <a:cubicBezTo>
                    <a:pt x="34" y="9"/>
                    <a:pt x="34" y="10"/>
                    <a:pt x="33" y="11"/>
                  </a:cubicBezTo>
                  <a:cubicBezTo>
                    <a:pt x="32" y="12"/>
                    <a:pt x="32" y="13"/>
                    <a:pt x="31" y="14"/>
                  </a:cubicBezTo>
                  <a:cubicBezTo>
                    <a:pt x="30" y="15"/>
                    <a:pt x="29" y="16"/>
                    <a:pt x="28" y="18"/>
                  </a:cubicBezTo>
                  <a:cubicBezTo>
                    <a:pt x="26" y="20"/>
                    <a:pt x="24" y="24"/>
                    <a:pt x="21" y="27"/>
                  </a:cubicBezTo>
                  <a:cubicBezTo>
                    <a:pt x="21" y="27"/>
                    <a:pt x="21" y="27"/>
                    <a:pt x="21" y="28"/>
                  </a:cubicBezTo>
                  <a:cubicBezTo>
                    <a:pt x="21" y="27"/>
                    <a:pt x="21" y="27"/>
                    <a:pt x="21" y="27"/>
                  </a:cubicBezTo>
                  <a:cubicBezTo>
                    <a:pt x="21" y="26"/>
                    <a:pt x="21" y="24"/>
                    <a:pt x="21" y="23"/>
                  </a:cubicBezTo>
                  <a:cubicBezTo>
                    <a:pt x="21" y="21"/>
                    <a:pt x="22" y="20"/>
                    <a:pt x="22" y="19"/>
                  </a:cubicBezTo>
                  <a:cubicBezTo>
                    <a:pt x="22" y="18"/>
                    <a:pt x="22" y="17"/>
                    <a:pt x="22" y="17"/>
                  </a:cubicBezTo>
                  <a:cubicBezTo>
                    <a:pt x="22" y="16"/>
                    <a:pt x="22" y="15"/>
                    <a:pt x="22" y="15"/>
                  </a:cubicBezTo>
                  <a:cubicBezTo>
                    <a:pt x="23" y="13"/>
                    <a:pt x="23" y="12"/>
                    <a:pt x="23" y="11"/>
                  </a:cubicBezTo>
                  <a:cubicBezTo>
                    <a:pt x="24" y="9"/>
                    <a:pt x="24" y="8"/>
                    <a:pt x="24" y="7"/>
                  </a:cubicBezTo>
                  <a:cubicBezTo>
                    <a:pt x="25" y="7"/>
                    <a:pt x="25" y="6"/>
                    <a:pt x="25" y="6"/>
                  </a:cubicBezTo>
                  <a:cubicBezTo>
                    <a:pt x="25" y="5"/>
                    <a:pt x="25" y="5"/>
                    <a:pt x="25" y="4"/>
                  </a:cubicBezTo>
                  <a:cubicBezTo>
                    <a:pt x="26" y="3"/>
                    <a:pt x="26" y="3"/>
                    <a:pt x="26" y="2"/>
                  </a:cubicBezTo>
                  <a:cubicBezTo>
                    <a:pt x="27" y="1"/>
                    <a:pt x="27" y="0"/>
                    <a:pt x="27" y="0"/>
                  </a:cubicBezTo>
                  <a:cubicBezTo>
                    <a:pt x="27" y="0"/>
                    <a:pt x="27" y="1"/>
                    <a:pt x="26" y="2"/>
                  </a:cubicBezTo>
                  <a:cubicBezTo>
                    <a:pt x="26" y="2"/>
                    <a:pt x="25" y="3"/>
                    <a:pt x="24" y="4"/>
                  </a:cubicBezTo>
                  <a:cubicBezTo>
                    <a:pt x="24" y="5"/>
                    <a:pt x="24" y="5"/>
                    <a:pt x="23" y="5"/>
                  </a:cubicBezTo>
                  <a:cubicBezTo>
                    <a:pt x="23" y="6"/>
                    <a:pt x="23" y="6"/>
                    <a:pt x="22" y="7"/>
                  </a:cubicBezTo>
                  <a:cubicBezTo>
                    <a:pt x="22" y="8"/>
                    <a:pt x="21" y="9"/>
                    <a:pt x="20" y="11"/>
                  </a:cubicBezTo>
                  <a:cubicBezTo>
                    <a:pt x="20" y="12"/>
                    <a:pt x="19" y="13"/>
                    <a:pt x="18" y="15"/>
                  </a:cubicBezTo>
                  <a:cubicBezTo>
                    <a:pt x="18" y="15"/>
                    <a:pt x="18" y="16"/>
                    <a:pt x="17" y="17"/>
                  </a:cubicBezTo>
                  <a:cubicBezTo>
                    <a:pt x="17" y="18"/>
                    <a:pt x="17" y="18"/>
                    <a:pt x="16" y="19"/>
                  </a:cubicBezTo>
                  <a:cubicBezTo>
                    <a:pt x="16" y="20"/>
                    <a:pt x="15" y="22"/>
                    <a:pt x="15" y="24"/>
                  </a:cubicBezTo>
                  <a:cubicBezTo>
                    <a:pt x="14" y="25"/>
                    <a:pt x="14" y="27"/>
                    <a:pt x="13" y="28"/>
                  </a:cubicBezTo>
                  <a:cubicBezTo>
                    <a:pt x="13" y="30"/>
                    <a:pt x="13" y="31"/>
                    <a:pt x="12" y="33"/>
                  </a:cubicBezTo>
                  <a:cubicBezTo>
                    <a:pt x="12" y="34"/>
                    <a:pt x="12" y="35"/>
                    <a:pt x="11" y="37"/>
                  </a:cubicBezTo>
                  <a:cubicBezTo>
                    <a:pt x="11" y="38"/>
                    <a:pt x="11" y="39"/>
                    <a:pt x="11" y="40"/>
                  </a:cubicBezTo>
                  <a:cubicBezTo>
                    <a:pt x="11" y="41"/>
                    <a:pt x="11" y="42"/>
                    <a:pt x="10" y="42"/>
                  </a:cubicBezTo>
                  <a:cubicBezTo>
                    <a:pt x="10" y="43"/>
                    <a:pt x="10" y="43"/>
                    <a:pt x="10" y="44"/>
                  </a:cubicBezTo>
                  <a:cubicBezTo>
                    <a:pt x="10" y="44"/>
                    <a:pt x="10" y="44"/>
                    <a:pt x="10" y="45"/>
                  </a:cubicBezTo>
                  <a:cubicBezTo>
                    <a:pt x="10" y="46"/>
                    <a:pt x="9" y="47"/>
                    <a:pt x="9" y="47"/>
                  </a:cubicBezTo>
                  <a:cubicBezTo>
                    <a:pt x="8" y="48"/>
                    <a:pt x="8" y="49"/>
                    <a:pt x="7" y="50"/>
                  </a:cubicBezTo>
                  <a:cubicBezTo>
                    <a:pt x="7" y="51"/>
                    <a:pt x="6" y="52"/>
                    <a:pt x="6" y="53"/>
                  </a:cubicBezTo>
                  <a:cubicBezTo>
                    <a:pt x="6" y="54"/>
                    <a:pt x="5" y="55"/>
                    <a:pt x="5" y="56"/>
                  </a:cubicBezTo>
                  <a:cubicBezTo>
                    <a:pt x="4" y="58"/>
                    <a:pt x="4" y="60"/>
                    <a:pt x="3" y="61"/>
                  </a:cubicBezTo>
                  <a:cubicBezTo>
                    <a:pt x="3" y="61"/>
                    <a:pt x="3" y="62"/>
                    <a:pt x="3" y="62"/>
                  </a:cubicBezTo>
                  <a:cubicBezTo>
                    <a:pt x="2" y="63"/>
                    <a:pt x="2" y="63"/>
                    <a:pt x="2" y="63"/>
                  </a:cubicBezTo>
                  <a:cubicBezTo>
                    <a:pt x="2" y="64"/>
                    <a:pt x="2" y="65"/>
                    <a:pt x="2" y="65"/>
                  </a:cubicBezTo>
                  <a:cubicBezTo>
                    <a:pt x="1" y="67"/>
                    <a:pt x="1" y="68"/>
                    <a:pt x="1" y="69"/>
                  </a:cubicBezTo>
                  <a:cubicBezTo>
                    <a:pt x="1" y="70"/>
                    <a:pt x="0" y="71"/>
                    <a:pt x="0" y="71"/>
                  </a:cubicBezTo>
                  <a:cubicBezTo>
                    <a:pt x="5" y="70"/>
                    <a:pt x="9" y="69"/>
                    <a:pt x="13" y="68"/>
                  </a:cubicBezTo>
                  <a:cubicBezTo>
                    <a:pt x="13" y="68"/>
                    <a:pt x="13" y="67"/>
                    <a:pt x="13" y="65"/>
                  </a:cubicBezTo>
                  <a:cubicBezTo>
                    <a:pt x="14" y="64"/>
                    <a:pt x="13" y="63"/>
                    <a:pt x="14" y="62"/>
                  </a:cubicBezTo>
                  <a:cubicBezTo>
                    <a:pt x="14" y="62"/>
                    <a:pt x="14" y="61"/>
                    <a:pt x="14" y="61"/>
                  </a:cubicBezTo>
                  <a:cubicBezTo>
                    <a:pt x="14" y="60"/>
                    <a:pt x="14" y="60"/>
                    <a:pt x="14" y="60"/>
                  </a:cubicBezTo>
                  <a:cubicBezTo>
                    <a:pt x="14" y="60"/>
                    <a:pt x="14" y="59"/>
                    <a:pt x="14" y="59"/>
                  </a:cubicBezTo>
                  <a:cubicBezTo>
                    <a:pt x="14" y="58"/>
                    <a:pt x="14" y="56"/>
                    <a:pt x="15" y="55"/>
                  </a:cubicBezTo>
                  <a:cubicBezTo>
                    <a:pt x="15" y="54"/>
                    <a:pt x="15" y="53"/>
                    <a:pt x="15" y="52"/>
                  </a:cubicBezTo>
                  <a:cubicBezTo>
                    <a:pt x="15" y="51"/>
                    <a:pt x="16" y="50"/>
                    <a:pt x="16" y="50"/>
                  </a:cubicBezTo>
                  <a:cubicBezTo>
                    <a:pt x="16" y="49"/>
                    <a:pt x="16" y="48"/>
                    <a:pt x="17" y="47"/>
                  </a:cubicBezTo>
                  <a:cubicBezTo>
                    <a:pt x="17" y="47"/>
                    <a:pt x="17" y="46"/>
                    <a:pt x="17" y="46"/>
                  </a:cubicBezTo>
                  <a:cubicBezTo>
                    <a:pt x="19" y="45"/>
                    <a:pt x="21" y="45"/>
                    <a:pt x="23" y="44"/>
                  </a:cubicBezTo>
                  <a:cubicBezTo>
                    <a:pt x="23" y="44"/>
                    <a:pt x="23" y="43"/>
                    <a:pt x="23" y="42"/>
                  </a:cubicBezTo>
                  <a:cubicBezTo>
                    <a:pt x="23" y="42"/>
                    <a:pt x="22" y="41"/>
                    <a:pt x="22" y="40"/>
                  </a:cubicBezTo>
                  <a:cubicBezTo>
                    <a:pt x="22" y="40"/>
                    <a:pt x="22" y="39"/>
                    <a:pt x="22" y="39"/>
                  </a:cubicBezTo>
                  <a:cubicBezTo>
                    <a:pt x="22" y="38"/>
                    <a:pt x="22" y="38"/>
                    <a:pt x="22" y="38"/>
                  </a:cubicBezTo>
                  <a:cubicBezTo>
                    <a:pt x="22" y="37"/>
                    <a:pt x="22" y="36"/>
                    <a:pt x="22" y="35"/>
                  </a:cubicBezTo>
                  <a:cubicBezTo>
                    <a:pt x="22" y="34"/>
                    <a:pt x="22" y="34"/>
                    <a:pt x="22" y="33"/>
                  </a:cubicBezTo>
                  <a:cubicBezTo>
                    <a:pt x="23" y="31"/>
                    <a:pt x="24" y="29"/>
                    <a:pt x="25" y="27"/>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9">
              <a:extLst>
                <a:ext uri="{FF2B5EF4-FFF2-40B4-BE49-F238E27FC236}">
                  <a16:creationId xmlns:a16="http://schemas.microsoft.com/office/drawing/2014/main" id="{000EF497-2448-4C56-AFE4-5A956FE0CF25}"/>
                </a:ext>
              </a:extLst>
            </p:cNvPr>
            <p:cNvSpPr>
              <a:spLocks noEditPoints="1"/>
            </p:cNvSpPr>
            <p:nvPr/>
          </p:nvSpPr>
          <p:spPr bwMode="auto">
            <a:xfrm>
              <a:off x="3246" y="3522"/>
              <a:ext cx="569" cy="448"/>
            </a:xfrm>
            <a:custGeom>
              <a:avLst/>
              <a:gdLst>
                <a:gd name="T0" fmla="*/ 240 w 240"/>
                <a:gd name="T1" fmla="*/ 112 h 188"/>
                <a:gd name="T2" fmla="*/ 233 w 240"/>
                <a:gd name="T3" fmla="*/ 125 h 188"/>
                <a:gd name="T4" fmla="*/ 210 w 240"/>
                <a:gd name="T5" fmla="*/ 152 h 188"/>
                <a:gd name="T6" fmla="*/ 222 w 240"/>
                <a:gd name="T7" fmla="*/ 119 h 188"/>
                <a:gd name="T8" fmla="*/ 213 w 240"/>
                <a:gd name="T9" fmla="*/ 112 h 188"/>
                <a:gd name="T10" fmla="*/ 211 w 240"/>
                <a:gd name="T11" fmla="*/ 88 h 188"/>
                <a:gd name="T12" fmla="*/ 194 w 240"/>
                <a:gd name="T13" fmla="*/ 138 h 188"/>
                <a:gd name="T14" fmla="*/ 182 w 240"/>
                <a:gd name="T15" fmla="*/ 128 h 188"/>
                <a:gd name="T16" fmla="*/ 178 w 240"/>
                <a:gd name="T17" fmla="*/ 96 h 188"/>
                <a:gd name="T18" fmla="*/ 163 w 240"/>
                <a:gd name="T19" fmla="*/ 93 h 188"/>
                <a:gd name="T20" fmla="*/ 168 w 240"/>
                <a:gd name="T21" fmla="*/ 80 h 188"/>
                <a:gd name="T22" fmla="*/ 147 w 240"/>
                <a:gd name="T23" fmla="*/ 70 h 188"/>
                <a:gd name="T24" fmla="*/ 128 w 240"/>
                <a:gd name="T25" fmla="*/ 96 h 188"/>
                <a:gd name="T26" fmla="*/ 129 w 240"/>
                <a:gd name="T27" fmla="*/ 80 h 188"/>
                <a:gd name="T28" fmla="*/ 116 w 240"/>
                <a:gd name="T29" fmla="*/ 97 h 188"/>
                <a:gd name="T30" fmla="*/ 115 w 240"/>
                <a:gd name="T31" fmla="*/ 47 h 188"/>
                <a:gd name="T32" fmla="*/ 104 w 240"/>
                <a:gd name="T33" fmla="*/ 91 h 188"/>
                <a:gd name="T34" fmla="*/ 106 w 240"/>
                <a:gd name="T35" fmla="*/ 77 h 188"/>
                <a:gd name="T36" fmla="*/ 107 w 240"/>
                <a:gd name="T37" fmla="*/ 66 h 188"/>
                <a:gd name="T38" fmla="*/ 104 w 240"/>
                <a:gd name="T39" fmla="*/ 33 h 188"/>
                <a:gd name="T40" fmla="*/ 80 w 240"/>
                <a:gd name="T41" fmla="*/ 82 h 188"/>
                <a:gd name="T42" fmla="*/ 79 w 240"/>
                <a:gd name="T43" fmla="*/ 47 h 188"/>
                <a:gd name="T44" fmla="*/ 75 w 240"/>
                <a:gd name="T45" fmla="*/ 56 h 188"/>
                <a:gd name="T46" fmla="*/ 70 w 240"/>
                <a:gd name="T47" fmla="*/ 45 h 188"/>
                <a:gd name="T48" fmla="*/ 58 w 240"/>
                <a:gd name="T49" fmla="*/ 81 h 188"/>
                <a:gd name="T50" fmla="*/ 52 w 240"/>
                <a:gd name="T51" fmla="*/ 71 h 188"/>
                <a:gd name="T52" fmla="*/ 65 w 240"/>
                <a:gd name="T53" fmla="*/ 35 h 188"/>
                <a:gd name="T54" fmla="*/ 44 w 240"/>
                <a:gd name="T55" fmla="*/ 50 h 188"/>
                <a:gd name="T56" fmla="*/ 38 w 240"/>
                <a:gd name="T57" fmla="*/ 38 h 188"/>
                <a:gd name="T58" fmla="*/ 26 w 240"/>
                <a:gd name="T59" fmla="*/ 55 h 188"/>
                <a:gd name="T60" fmla="*/ 24 w 240"/>
                <a:gd name="T61" fmla="*/ 9 h 188"/>
                <a:gd name="T62" fmla="*/ 7 w 240"/>
                <a:gd name="T63" fmla="*/ 78 h 188"/>
                <a:gd name="T64" fmla="*/ 10 w 240"/>
                <a:gd name="T65" fmla="*/ 103 h 188"/>
                <a:gd name="T66" fmla="*/ 18 w 240"/>
                <a:gd name="T67" fmla="*/ 118 h 188"/>
                <a:gd name="T68" fmla="*/ 31 w 240"/>
                <a:gd name="T69" fmla="*/ 115 h 188"/>
                <a:gd name="T70" fmla="*/ 49 w 240"/>
                <a:gd name="T71" fmla="*/ 114 h 188"/>
                <a:gd name="T72" fmla="*/ 49 w 240"/>
                <a:gd name="T73" fmla="*/ 132 h 188"/>
                <a:gd name="T74" fmla="*/ 70 w 240"/>
                <a:gd name="T75" fmla="*/ 135 h 188"/>
                <a:gd name="T76" fmla="*/ 86 w 240"/>
                <a:gd name="T77" fmla="*/ 129 h 188"/>
                <a:gd name="T78" fmla="*/ 72 w 240"/>
                <a:gd name="T79" fmla="*/ 146 h 188"/>
                <a:gd name="T80" fmla="*/ 103 w 240"/>
                <a:gd name="T81" fmla="*/ 132 h 188"/>
                <a:gd name="T82" fmla="*/ 114 w 240"/>
                <a:gd name="T83" fmla="*/ 120 h 188"/>
                <a:gd name="T84" fmla="*/ 118 w 240"/>
                <a:gd name="T85" fmla="*/ 140 h 188"/>
                <a:gd name="T86" fmla="*/ 125 w 240"/>
                <a:gd name="T87" fmla="*/ 158 h 188"/>
                <a:gd name="T88" fmla="*/ 147 w 240"/>
                <a:gd name="T89" fmla="*/ 149 h 188"/>
                <a:gd name="T90" fmla="*/ 156 w 240"/>
                <a:gd name="T91" fmla="*/ 117 h 188"/>
                <a:gd name="T92" fmla="*/ 168 w 240"/>
                <a:gd name="T93" fmla="*/ 158 h 188"/>
                <a:gd name="T94" fmla="*/ 200 w 240"/>
                <a:gd name="T95" fmla="*/ 158 h 188"/>
                <a:gd name="T96" fmla="*/ 222 w 240"/>
                <a:gd name="T97" fmla="*/ 164 h 188"/>
                <a:gd name="T98" fmla="*/ 41 w 240"/>
                <a:gd name="T99" fmla="*/ 95 h 188"/>
                <a:gd name="T100" fmla="*/ 86 w 240"/>
                <a:gd name="T101" fmla="*/ 81 h 188"/>
                <a:gd name="T102" fmla="*/ 73 w 240"/>
                <a:gd name="T103" fmla="*/ 95 h 188"/>
                <a:gd name="T104" fmla="*/ 33 w 240"/>
                <a:gd name="T105" fmla="*/ 104 h 188"/>
                <a:gd name="T106" fmla="*/ 103 w 240"/>
                <a:gd name="T107" fmla="*/ 125 h 188"/>
                <a:gd name="T108" fmla="*/ 173 w 240"/>
                <a:gd name="T109" fmla="*/ 141 h 188"/>
                <a:gd name="T110" fmla="*/ 161 w 240"/>
                <a:gd name="T111" fmla="*/ 98 h 188"/>
                <a:gd name="T112" fmla="*/ 158 w 240"/>
                <a:gd name="T113" fmla="*/ 101 h 188"/>
                <a:gd name="T114" fmla="*/ 149 w 240"/>
                <a:gd name="T115" fmla="*/ 97 h 188"/>
                <a:gd name="T116" fmla="*/ 144 w 240"/>
                <a:gd name="T117" fmla="*/ 117 h 188"/>
                <a:gd name="T118" fmla="*/ 145 w 240"/>
                <a:gd name="T119" fmla="*/ 88 h 188"/>
                <a:gd name="T120" fmla="*/ 135 w 240"/>
                <a:gd name="T121" fmla="*/ 141 h 188"/>
                <a:gd name="T122" fmla="*/ 156 w 240"/>
                <a:gd name="T123" fmla="*/ 107 h 188"/>
                <a:gd name="T124" fmla="*/ 189 w 240"/>
                <a:gd name="T125" fmla="*/ 15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0" h="188">
                  <a:moveTo>
                    <a:pt x="222" y="164"/>
                  </a:moveTo>
                  <a:cubicBezTo>
                    <a:pt x="222" y="164"/>
                    <a:pt x="222" y="163"/>
                    <a:pt x="222" y="162"/>
                  </a:cubicBezTo>
                  <a:cubicBezTo>
                    <a:pt x="223" y="160"/>
                    <a:pt x="224" y="159"/>
                    <a:pt x="224" y="157"/>
                  </a:cubicBezTo>
                  <a:cubicBezTo>
                    <a:pt x="225" y="155"/>
                    <a:pt x="226" y="153"/>
                    <a:pt x="227" y="151"/>
                  </a:cubicBezTo>
                  <a:cubicBezTo>
                    <a:pt x="228" y="149"/>
                    <a:pt x="229" y="147"/>
                    <a:pt x="230" y="145"/>
                  </a:cubicBezTo>
                  <a:cubicBezTo>
                    <a:pt x="230" y="143"/>
                    <a:pt x="231" y="140"/>
                    <a:pt x="232" y="138"/>
                  </a:cubicBezTo>
                  <a:cubicBezTo>
                    <a:pt x="233" y="136"/>
                    <a:pt x="234" y="134"/>
                    <a:pt x="235" y="132"/>
                  </a:cubicBezTo>
                  <a:cubicBezTo>
                    <a:pt x="236" y="130"/>
                    <a:pt x="236" y="128"/>
                    <a:pt x="237" y="126"/>
                  </a:cubicBezTo>
                  <a:cubicBezTo>
                    <a:pt x="237" y="124"/>
                    <a:pt x="238" y="122"/>
                    <a:pt x="238" y="120"/>
                  </a:cubicBezTo>
                  <a:cubicBezTo>
                    <a:pt x="239" y="119"/>
                    <a:pt x="239" y="118"/>
                    <a:pt x="239" y="117"/>
                  </a:cubicBezTo>
                  <a:cubicBezTo>
                    <a:pt x="239" y="116"/>
                    <a:pt x="239" y="115"/>
                    <a:pt x="239" y="115"/>
                  </a:cubicBezTo>
                  <a:cubicBezTo>
                    <a:pt x="239" y="114"/>
                    <a:pt x="240" y="113"/>
                    <a:pt x="240" y="112"/>
                  </a:cubicBezTo>
                  <a:cubicBezTo>
                    <a:pt x="240" y="112"/>
                    <a:pt x="240" y="111"/>
                    <a:pt x="240" y="110"/>
                  </a:cubicBezTo>
                  <a:cubicBezTo>
                    <a:pt x="240" y="110"/>
                    <a:pt x="240" y="109"/>
                    <a:pt x="240" y="109"/>
                  </a:cubicBezTo>
                  <a:cubicBezTo>
                    <a:pt x="240" y="108"/>
                    <a:pt x="240" y="108"/>
                    <a:pt x="240" y="107"/>
                  </a:cubicBezTo>
                  <a:cubicBezTo>
                    <a:pt x="240" y="105"/>
                    <a:pt x="240" y="104"/>
                    <a:pt x="240" y="104"/>
                  </a:cubicBezTo>
                  <a:cubicBezTo>
                    <a:pt x="240" y="104"/>
                    <a:pt x="239" y="105"/>
                    <a:pt x="239" y="107"/>
                  </a:cubicBezTo>
                  <a:cubicBezTo>
                    <a:pt x="239" y="108"/>
                    <a:pt x="239" y="108"/>
                    <a:pt x="239" y="109"/>
                  </a:cubicBezTo>
                  <a:cubicBezTo>
                    <a:pt x="239" y="109"/>
                    <a:pt x="239" y="110"/>
                    <a:pt x="239" y="110"/>
                  </a:cubicBezTo>
                  <a:cubicBezTo>
                    <a:pt x="238" y="111"/>
                    <a:pt x="238" y="112"/>
                    <a:pt x="238" y="112"/>
                  </a:cubicBezTo>
                  <a:cubicBezTo>
                    <a:pt x="238" y="113"/>
                    <a:pt x="238" y="114"/>
                    <a:pt x="237" y="115"/>
                  </a:cubicBezTo>
                  <a:cubicBezTo>
                    <a:pt x="237" y="115"/>
                    <a:pt x="237" y="116"/>
                    <a:pt x="236" y="117"/>
                  </a:cubicBezTo>
                  <a:cubicBezTo>
                    <a:pt x="236" y="118"/>
                    <a:pt x="236" y="119"/>
                    <a:pt x="235" y="120"/>
                  </a:cubicBezTo>
                  <a:cubicBezTo>
                    <a:pt x="235" y="122"/>
                    <a:pt x="234" y="123"/>
                    <a:pt x="233" y="125"/>
                  </a:cubicBezTo>
                  <a:cubicBezTo>
                    <a:pt x="232" y="127"/>
                    <a:pt x="231" y="129"/>
                    <a:pt x="230" y="131"/>
                  </a:cubicBezTo>
                  <a:cubicBezTo>
                    <a:pt x="229" y="134"/>
                    <a:pt x="227" y="136"/>
                    <a:pt x="226" y="138"/>
                  </a:cubicBezTo>
                  <a:cubicBezTo>
                    <a:pt x="225" y="140"/>
                    <a:pt x="223" y="142"/>
                    <a:pt x="222" y="144"/>
                  </a:cubicBezTo>
                  <a:cubicBezTo>
                    <a:pt x="221" y="146"/>
                    <a:pt x="220" y="148"/>
                    <a:pt x="218" y="151"/>
                  </a:cubicBezTo>
                  <a:cubicBezTo>
                    <a:pt x="217" y="153"/>
                    <a:pt x="216" y="155"/>
                    <a:pt x="215" y="157"/>
                  </a:cubicBezTo>
                  <a:cubicBezTo>
                    <a:pt x="214" y="158"/>
                    <a:pt x="213" y="160"/>
                    <a:pt x="212" y="162"/>
                  </a:cubicBezTo>
                  <a:cubicBezTo>
                    <a:pt x="211" y="163"/>
                    <a:pt x="211" y="164"/>
                    <a:pt x="210" y="165"/>
                  </a:cubicBezTo>
                  <a:cubicBezTo>
                    <a:pt x="210" y="165"/>
                    <a:pt x="210" y="166"/>
                    <a:pt x="209" y="167"/>
                  </a:cubicBezTo>
                  <a:cubicBezTo>
                    <a:pt x="209" y="168"/>
                    <a:pt x="208" y="168"/>
                    <a:pt x="208" y="169"/>
                  </a:cubicBezTo>
                  <a:cubicBezTo>
                    <a:pt x="208" y="169"/>
                    <a:pt x="208" y="169"/>
                    <a:pt x="208" y="169"/>
                  </a:cubicBezTo>
                  <a:cubicBezTo>
                    <a:pt x="208" y="169"/>
                    <a:pt x="208" y="169"/>
                    <a:pt x="208" y="169"/>
                  </a:cubicBezTo>
                  <a:cubicBezTo>
                    <a:pt x="209" y="164"/>
                    <a:pt x="209" y="158"/>
                    <a:pt x="210" y="152"/>
                  </a:cubicBezTo>
                  <a:cubicBezTo>
                    <a:pt x="211" y="149"/>
                    <a:pt x="211" y="145"/>
                    <a:pt x="211" y="142"/>
                  </a:cubicBezTo>
                  <a:cubicBezTo>
                    <a:pt x="211" y="141"/>
                    <a:pt x="211" y="141"/>
                    <a:pt x="212" y="140"/>
                  </a:cubicBezTo>
                  <a:cubicBezTo>
                    <a:pt x="212" y="139"/>
                    <a:pt x="213" y="138"/>
                    <a:pt x="214" y="137"/>
                  </a:cubicBezTo>
                  <a:cubicBezTo>
                    <a:pt x="215" y="136"/>
                    <a:pt x="216" y="134"/>
                    <a:pt x="216" y="133"/>
                  </a:cubicBezTo>
                  <a:cubicBezTo>
                    <a:pt x="217" y="132"/>
                    <a:pt x="218" y="130"/>
                    <a:pt x="218" y="129"/>
                  </a:cubicBezTo>
                  <a:cubicBezTo>
                    <a:pt x="219" y="129"/>
                    <a:pt x="219" y="128"/>
                    <a:pt x="219" y="128"/>
                  </a:cubicBezTo>
                  <a:cubicBezTo>
                    <a:pt x="219" y="127"/>
                    <a:pt x="220" y="127"/>
                    <a:pt x="220" y="126"/>
                  </a:cubicBezTo>
                  <a:cubicBezTo>
                    <a:pt x="220" y="126"/>
                    <a:pt x="220" y="125"/>
                    <a:pt x="220" y="125"/>
                  </a:cubicBezTo>
                  <a:cubicBezTo>
                    <a:pt x="220" y="124"/>
                    <a:pt x="221" y="124"/>
                    <a:pt x="221" y="123"/>
                  </a:cubicBezTo>
                  <a:cubicBezTo>
                    <a:pt x="221" y="123"/>
                    <a:pt x="221" y="122"/>
                    <a:pt x="221" y="122"/>
                  </a:cubicBezTo>
                  <a:cubicBezTo>
                    <a:pt x="221" y="122"/>
                    <a:pt x="221" y="121"/>
                    <a:pt x="221" y="121"/>
                  </a:cubicBezTo>
                  <a:cubicBezTo>
                    <a:pt x="221" y="120"/>
                    <a:pt x="222" y="119"/>
                    <a:pt x="222" y="119"/>
                  </a:cubicBezTo>
                  <a:cubicBezTo>
                    <a:pt x="222" y="119"/>
                    <a:pt x="221" y="120"/>
                    <a:pt x="221" y="121"/>
                  </a:cubicBezTo>
                  <a:cubicBezTo>
                    <a:pt x="220" y="121"/>
                    <a:pt x="220" y="122"/>
                    <a:pt x="220" y="122"/>
                  </a:cubicBezTo>
                  <a:cubicBezTo>
                    <a:pt x="220" y="122"/>
                    <a:pt x="220" y="123"/>
                    <a:pt x="219" y="123"/>
                  </a:cubicBezTo>
                  <a:cubicBezTo>
                    <a:pt x="219" y="124"/>
                    <a:pt x="219" y="124"/>
                    <a:pt x="219" y="124"/>
                  </a:cubicBezTo>
                  <a:cubicBezTo>
                    <a:pt x="218" y="125"/>
                    <a:pt x="218" y="125"/>
                    <a:pt x="218" y="126"/>
                  </a:cubicBezTo>
                  <a:cubicBezTo>
                    <a:pt x="217" y="126"/>
                    <a:pt x="217" y="127"/>
                    <a:pt x="217" y="127"/>
                  </a:cubicBezTo>
                  <a:cubicBezTo>
                    <a:pt x="216" y="128"/>
                    <a:pt x="216" y="128"/>
                    <a:pt x="215" y="129"/>
                  </a:cubicBezTo>
                  <a:cubicBezTo>
                    <a:pt x="215" y="130"/>
                    <a:pt x="214" y="131"/>
                    <a:pt x="213" y="132"/>
                  </a:cubicBezTo>
                  <a:cubicBezTo>
                    <a:pt x="213" y="132"/>
                    <a:pt x="212" y="132"/>
                    <a:pt x="212" y="132"/>
                  </a:cubicBezTo>
                  <a:cubicBezTo>
                    <a:pt x="212" y="132"/>
                    <a:pt x="212" y="132"/>
                    <a:pt x="212" y="132"/>
                  </a:cubicBezTo>
                  <a:cubicBezTo>
                    <a:pt x="213" y="129"/>
                    <a:pt x="213" y="125"/>
                    <a:pt x="213" y="122"/>
                  </a:cubicBezTo>
                  <a:cubicBezTo>
                    <a:pt x="213" y="119"/>
                    <a:pt x="213" y="115"/>
                    <a:pt x="213" y="112"/>
                  </a:cubicBezTo>
                  <a:cubicBezTo>
                    <a:pt x="213" y="111"/>
                    <a:pt x="213" y="109"/>
                    <a:pt x="213" y="108"/>
                  </a:cubicBezTo>
                  <a:cubicBezTo>
                    <a:pt x="213" y="106"/>
                    <a:pt x="213" y="104"/>
                    <a:pt x="213" y="103"/>
                  </a:cubicBezTo>
                  <a:cubicBezTo>
                    <a:pt x="213" y="100"/>
                    <a:pt x="213" y="97"/>
                    <a:pt x="213" y="95"/>
                  </a:cubicBezTo>
                  <a:cubicBezTo>
                    <a:pt x="213" y="93"/>
                    <a:pt x="213" y="92"/>
                    <a:pt x="213" y="91"/>
                  </a:cubicBezTo>
                  <a:cubicBezTo>
                    <a:pt x="213" y="91"/>
                    <a:pt x="213" y="90"/>
                    <a:pt x="213" y="90"/>
                  </a:cubicBezTo>
                  <a:cubicBezTo>
                    <a:pt x="213" y="90"/>
                    <a:pt x="213" y="89"/>
                    <a:pt x="213" y="89"/>
                  </a:cubicBezTo>
                  <a:cubicBezTo>
                    <a:pt x="213" y="89"/>
                    <a:pt x="213" y="90"/>
                    <a:pt x="213" y="90"/>
                  </a:cubicBezTo>
                  <a:cubicBezTo>
                    <a:pt x="212" y="89"/>
                    <a:pt x="212" y="88"/>
                    <a:pt x="212" y="88"/>
                  </a:cubicBezTo>
                  <a:cubicBezTo>
                    <a:pt x="212" y="86"/>
                    <a:pt x="212" y="84"/>
                    <a:pt x="212" y="82"/>
                  </a:cubicBezTo>
                  <a:cubicBezTo>
                    <a:pt x="211" y="79"/>
                    <a:pt x="211" y="78"/>
                    <a:pt x="211" y="78"/>
                  </a:cubicBezTo>
                  <a:cubicBezTo>
                    <a:pt x="211" y="78"/>
                    <a:pt x="211" y="79"/>
                    <a:pt x="211" y="82"/>
                  </a:cubicBezTo>
                  <a:cubicBezTo>
                    <a:pt x="211" y="84"/>
                    <a:pt x="211" y="86"/>
                    <a:pt x="211" y="88"/>
                  </a:cubicBezTo>
                  <a:cubicBezTo>
                    <a:pt x="211" y="89"/>
                    <a:pt x="211" y="90"/>
                    <a:pt x="211" y="91"/>
                  </a:cubicBezTo>
                  <a:cubicBezTo>
                    <a:pt x="211" y="92"/>
                    <a:pt x="211" y="94"/>
                    <a:pt x="211" y="95"/>
                  </a:cubicBezTo>
                  <a:cubicBezTo>
                    <a:pt x="211" y="96"/>
                    <a:pt x="211" y="97"/>
                    <a:pt x="211" y="98"/>
                  </a:cubicBezTo>
                  <a:cubicBezTo>
                    <a:pt x="211" y="98"/>
                    <a:pt x="210" y="99"/>
                    <a:pt x="210" y="99"/>
                  </a:cubicBezTo>
                  <a:cubicBezTo>
                    <a:pt x="210" y="101"/>
                    <a:pt x="209" y="103"/>
                    <a:pt x="209" y="104"/>
                  </a:cubicBezTo>
                  <a:cubicBezTo>
                    <a:pt x="208" y="105"/>
                    <a:pt x="208" y="105"/>
                    <a:pt x="208" y="106"/>
                  </a:cubicBezTo>
                  <a:cubicBezTo>
                    <a:pt x="208" y="106"/>
                    <a:pt x="208" y="106"/>
                    <a:pt x="208" y="107"/>
                  </a:cubicBezTo>
                  <a:cubicBezTo>
                    <a:pt x="207" y="108"/>
                    <a:pt x="207" y="109"/>
                    <a:pt x="207" y="110"/>
                  </a:cubicBezTo>
                  <a:cubicBezTo>
                    <a:pt x="206" y="111"/>
                    <a:pt x="205" y="113"/>
                    <a:pt x="204" y="115"/>
                  </a:cubicBezTo>
                  <a:cubicBezTo>
                    <a:pt x="203" y="117"/>
                    <a:pt x="203" y="119"/>
                    <a:pt x="202" y="121"/>
                  </a:cubicBezTo>
                  <a:cubicBezTo>
                    <a:pt x="200" y="125"/>
                    <a:pt x="198" y="129"/>
                    <a:pt x="196" y="133"/>
                  </a:cubicBezTo>
                  <a:cubicBezTo>
                    <a:pt x="195" y="135"/>
                    <a:pt x="194" y="137"/>
                    <a:pt x="194" y="138"/>
                  </a:cubicBezTo>
                  <a:cubicBezTo>
                    <a:pt x="193" y="140"/>
                    <a:pt x="192" y="142"/>
                    <a:pt x="191" y="143"/>
                  </a:cubicBezTo>
                  <a:cubicBezTo>
                    <a:pt x="191" y="144"/>
                    <a:pt x="190" y="145"/>
                    <a:pt x="190" y="145"/>
                  </a:cubicBezTo>
                  <a:cubicBezTo>
                    <a:pt x="190" y="146"/>
                    <a:pt x="190" y="147"/>
                    <a:pt x="189" y="147"/>
                  </a:cubicBezTo>
                  <a:cubicBezTo>
                    <a:pt x="189" y="149"/>
                    <a:pt x="188" y="150"/>
                    <a:pt x="188" y="151"/>
                  </a:cubicBezTo>
                  <a:cubicBezTo>
                    <a:pt x="187" y="152"/>
                    <a:pt x="187" y="152"/>
                    <a:pt x="187" y="153"/>
                  </a:cubicBezTo>
                  <a:cubicBezTo>
                    <a:pt x="187" y="153"/>
                    <a:pt x="187" y="152"/>
                    <a:pt x="187" y="152"/>
                  </a:cubicBezTo>
                  <a:cubicBezTo>
                    <a:pt x="186" y="151"/>
                    <a:pt x="186" y="150"/>
                    <a:pt x="186" y="149"/>
                  </a:cubicBezTo>
                  <a:cubicBezTo>
                    <a:pt x="185" y="149"/>
                    <a:pt x="185" y="148"/>
                    <a:pt x="185" y="147"/>
                  </a:cubicBezTo>
                  <a:cubicBezTo>
                    <a:pt x="184" y="144"/>
                    <a:pt x="184" y="142"/>
                    <a:pt x="183" y="140"/>
                  </a:cubicBezTo>
                  <a:cubicBezTo>
                    <a:pt x="183" y="139"/>
                    <a:pt x="183" y="137"/>
                    <a:pt x="183" y="136"/>
                  </a:cubicBezTo>
                  <a:cubicBezTo>
                    <a:pt x="183" y="135"/>
                    <a:pt x="183" y="133"/>
                    <a:pt x="182" y="132"/>
                  </a:cubicBezTo>
                  <a:cubicBezTo>
                    <a:pt x="182" y="131"/>
                    <a:pt x="182" y="129"/>
                    <a:pt x="182" y="128"/>
                  </a:cubicBezTo>
                  <a:cubicBezTo>
                    <a:pt x="182" y="126"/>
                    <a:pt x="182" y="125"/>
                    <a:pt x="182" y="123"/>
                  </a:cubicBezTo>
                  <a:cubicBezTo>
                    <a:pt x="182" y="120"/>
                    <a:pt x="182" y="117"/>
                    <a:pt x="182" y="114"/>
                  </a:cubicBezTo>
                  <a:cubicBezTo>
                    <a:pt x="182" y="111"/>
                    <a:pt x="182" y="108"/>
                    <a:pt x="182" y="105"/>
                  </a:cubicBezTo>
                  <a:cubicBezTo>
                    <a:pt x="182" y="102"/>
                    <a:pt x="182" y="99"/>
                    <a:pt x="182" y="96"/>
                  </a:cubicBezTo>
                  <a:cubicBezTo>
                    <a:pt x="182" y="91"/>
                    <a:pt x="182" y="85"/>
                    <a:pt x="183" y="81"/>
                  </a:cubicBezTo>
                  <a:cubicBezTo>
                    <a:pt x="183" y="78"/>
                    <a:pt x="183" y="76"/>
                    <a:pt x="183" y="74"/>
                  </a:cubicBezTo>
                  <a:cubicBezTo>
                    <a:pt x="183" y="72"/>
                    <a:pt x="183" y="71"/>
                    <a:pt x="183" y="69"/>
                  </a:cubicBezTo>
                  <a:cubicBezTo>
                    <a:pt x="182" y="67"/>
                    <a:pt x="182" y="65"/>
                    <a:pt x="182" y="65"/>
                  </a:cubicBezTo>
                  <a:cubicBezTo>
                    <a:pt x="182" y="65"/>
                    <a:pt x="182" y="67"/>
                    <a:pt x="182" y="69"/>
                  </a:cubicBezTo>
                  <a:cubicBezTo>
                    <a:pt x="182" y="71"/>
                    <a:pt x="182" y="72"/>
                    <a:pt x="181" y="74"/>
                  </a:cubicBezTo>
                  <a:cubicBezTo>
                    <a:pt x="181" y="76"/>
                    <a:pt x="181" y="78"/>
                    <a:pt x="180" y="80"/>
                  </a:cubicBezTo>
                  <a:cubicBezTo>
                    <a:pt x="180" y="85"/>
                    <a:pt x="179" y="90"/>
                    <a:pt x="178" y="96"/>
                  </a:cubicBezTo>
                  <a:cubicBezTo>
                    <a:pt x="178" y="96"/>
                    <a:pt x="178" y="96"/>
                    <a:pt x="178" y="96"/>
                  </a:cubicBezTo>
                  <a:cubicBezTo>
                    <a:pt x="177" y="97"/>
                    <a:pt x="176" y="97"/>
                    <a:pt x="175" y="98"/>
                  </a:cubicBezTo>
                  <a:cubicBezTo>
                    <a:pt x="174" y="99"/>
                    <a:pt x="174" y="99"/>
                    <a:pt x="173" y="100"/>
                  </a:cubicBezTo>
                  <a:cubicBezTo>
                    <a:pt x="172" y="100"/>
                    <a:pt x="171" y="101"/>
                    <a:pt x="170" y="101"/>
                  </a:cubicBezTo>
                  <a:cubicBezTo>
                    <a:pt x="168" y="102"/>
                    <a:pt x="166" y="104"/>
                    <a:pt x="164" y="105"/>
                  </a:cubicBezTo>
                  <a:cubicBezTo>
                    <a:pt x="163" y="106"/>
                    <a:pt x="161" y="107"/>
                    <a:pt x="159" y="108"/>
                  </a:cubicBezTo>
                  <a:cubicBezTo>
                    <a:pt x="159" y="108"/>
                    <a:pt x="159" y="108"/>
                    <a:pt x="159" y="107"/>
                  </a:cubicBezTo>
                  <a:cubicBezTo>
                    <a:pt x="159" y="106"/>
                    <a:pt x="159" y="106"/>
                    <a:pt x="160" y="105"/>
                  </a:cubicBezTo>
                  <a:cubicBezTo>
                    <a:pt x="160" y="104"/>
                    <a:pt x="160" y="103"/>
                    <a:pt x="160" y="103"/>
                  </a:cubicBezTo>
                  <a:cubicBezTo>
                    <a:pt x="161" y="101"/>
                    <a:pt x="162" y="100"/>
                    <a:pt x="163" y="98"/>
                  </a:cubicBezTo>
                  <a:cubicBezTo>
                    <a:pt x="163" y="97"/>
                    <a:pt x="163" y="96"/>
                    <a:pt x="163" y="95"/>
                  </a:cubicBezTo>
                  <a:cubicBezTo>
                    <a:pt x="163" y="94"/>
                    <a:pt x="163" y="94"/>
                    <a:pt x="163" y="93"/>
                  </a:cubicBezTo>
                  <a:cubicBezTo>
                    <a:pt x="163" y="93"/>
                    <a:pt x="163" y="93"/>
                    <a:pt x="163" y="93"/>
                  </a:cubicBezTo>
                  <a:cubicBezTo>
                    <a:pt x="163" y="93"/>
                    <a:pt x="163" y="93"/>
                    <a:pt x="163" y="93"/>
                  </a:cubicBezTo>
                  <a:cubicBezTo>
                    <a:pt x="163" y="93"/>
                    <a:pt x="163" y="93"/>
                    <a:pt x="163" y="93"/>
                  </a:cubicBezTo>
                  <a:cubicBezTo>
                    <a:pt x="162" y="91"/>
                    <a:pt x="162" y="90"/>
                    <a:pt x="161" y="89"/>
                  </a:cubicBezTo>
                  <a:cubicBezTo>
                    <a:pt x="161" y="88"/>
                    <a:pt x="160" y="88"/>
                    <a:pt x="160" y="88"/>
                  </a:cubicBezTo>
                  <a:cubicBezTo>
                    <a:pt x="163" y="85"/>
                    <a:pt x="166" y="83"/>
                    <a:pt x="169" y="81"/>
                  </a:cubicBezTo>
                  <a:cubicBezTo>
                    <a:pt x="172" y="79"/>
                    <a:pt x="175" y="77"/>
                    <a:pt x="177" y="76"/>
                  </a:cubicBezTo>
                  <a:cubicBezTo>
                    <a:pt x="178" y="75"/>
                    <a:pt x="178" y="74"/>
                    <a:pt x="179" y="74"/>
                  </a:cubicBezTo>
                  <a:cubicBezTo>
                    <a:pt x="179" y="74"/>
                    <a:pt x="179" y="74"/>
                    <a:pt x="179" y="74"/>
                  </a:cubicBezTo>
                  <a:cubicBezTo>
                    <a:pt x="179" y="74"/>
                    <a:pt x="179" y="74"/>
                    <a:pt x="179" y="74"/>
                  </a:cubicBezTo>
                  <a:cubicBezTo>
                    <a:pt x="178" y="74"/>
                    <a:pt x="177" y="75"/>
                    <a:pt x="176" y="75"/>
                  </a:cubicBezTo>
                  <a:cubicBezTo>
                    <a:pt x="174" y="77"/>
                    <a:pt x="171" y="78"/>
                    <a:pt x="168" y="80"/>
                  </a:cubicBezTo>
                  <a:cubicBezTo>
                    <a:pt x="162" y="83"/>
                    <a:pt x="156" y="86"/>
                    <a:pt x="149" y="91"/>
                  </a:cubicBezTo>
                  <a:cubicBezTo>
                    <a:pt x="149" y="88"/>
                    <a:pt x="148" y="86"/>
                    <a:pt x="148" y="84"/>
                  </a:cubicBezTo>
                  <a:cubicBezTo>
                    <a:pt x="148" y="83"/>
                    <a:pt x="148" y="83"/>
                    <a:pt x="149" y="83"/>
                  </a:cubicBezTo>
                  <a:cubicBezTo>
                    <a:pt x="149" y="82"/>
                    <a:pt x="149" y="82"/>
                    <a:pt x="150" y="81"/>
                  </a:cubicBezTo>
                  <a:cubicBezTo>
                    <a:pt x="150" y="81"/>
                    <a:pt x="150" y="81"/>
                    <a:pt x="150" y="81"/>
                  </a:cubicBezTo>
                  <a:cubicBezTo>
                    <a:pt x="150" y="81"/>
                    <a:pt x="150" y="81"/>
                    <a:pt x="149" y="81"/>
                  </a:cubicBezTo>
                  <a:cubicBezTo>
                    <a:pt x="149" y="81"/>
                    <a:pt x="149" y="82"/>
                    <a:pt x="148" y="82"/>
                  </a:cubicBezTo>
                  <a:cubicBezTo>
                    <a:pt x="148" y="83"/>
                    <a:pt x="148" y="83"/>
                    <a:pt x="148" y="83"/>
                  </a:cubicBezTo>
                  <a:cubicBezTo>
                    <a:pt x="147" y="79"/>
                    <a:pt x="147" y="76"/>
                    <a:pt x="147" y="73"/>
                  </a:cubicBezTo>
                  <a:cubicBezTo>
                    <a:pt x="147" y="72"/>
                    <a:pt x="147" y="71"/>
                    <a:pt x="147" y="70"/>
                  </a:cubicBezTo>
                  <a:cubicBezTo>
                    <a:pt x="147" y="70"/>
                    <a:pt x="147" y="69"/>
                    <a:pt x="147" y="69"/>
                  </a:cubicBezTo>
                  <a:cubicBezTo>
                    <a:pt x="147" y="69"/>
                    <a:pt x="147" y="70"/>
                    <a:pt x="147" y="70"/>
                  </a:cubicBezTo>
                  <a:cubicBezTo>
                    <a:pt x="147" y="71"/>
                    <a:pt x="147" y="72"/>
                    <a:pt x="146" y="73"/>
                  </a:cubicBezTo>
                  <a:cubicBezTo>
                    <a:pt x="146" y="76"/>
                    <a:pt x="146" y="79"/>
                    <a:pt x="146" y="84"/>
                  </a:cubicBezTo>
                  <a:cubicBezTo>
                    <a:pt x="146" y="84"/>
                    <a:pt x="146" y="84"/>
                    <a:pt x="146" y="85"/>
                  </a:cubicBezTo>
                  <a:cubicBezTo>
                    <a:pt x="145" y="86"/>
                    <a:pt x="144" y="86"/>
                    <a:pt x="143" y="87"/>
                  </a:cubicBezTo>
                  <a:cubicBezTo>
                    <a:pt x="139" y="91"/>
                    <a:pt x="133" y="97"/>
                    <a:pt x="127" y="102"/>
                  </a:cubicBezTo>
                  <a:cubicBezTo>
                    <a:pt x="125" y="105"/>
                    <a:pt x="122" y="108"/>
                    <a:pt x="120" y="110"/>
                  </a:cubicBezTo>
                  <a:cubicBezTo>
                    <a:pt x="120" y="110"/>
                    <a:pt x="120" y="109"/>
                    <a:pt x="120" y="108"/>
                  </a:cubicBezTo>
                  <a:cubicBezTo>
                    <a:pt x="120" y="108"/>
                    <a:pt x="120" y="108"/>
                    <a:pt x="120" y="107"/>
                  </a:cubicBezTo>
                  <a:cubicBezTo>
                    <a:pt x="120" y="107"/>
                    <a:pt x="120" y="107"/>
                    <a:pt x="120" y="106"/>
                  </a:cubicBezTo>
                  <a:cubicBezTo>
                    <a:pt x="121" y="104"/>
                    <a:pt x="123" y="102"/>
                    <a:pt x="124" y="100"/>
                  </a:cubicBezTo>
                  <a:cubicBezTo>
                    <a:pt x="124" y="100"/>
                    <a:pt x="124" y="100"/>
                    <a:pt x="124" y="99"/>
                  </a:cubicBezTo>
                  <a:cubicBezTo>
                    <a:pt x="125" y="98"/>
                    <a:pt x="127" y="97"/>
                    <a:pt x="128" y="96"/>
                  </a:cubicBezTo>
                  <a:cubicBezTo>
                    <a:pt x="130" y="94"/>
                    <a:pt x="131" y="92"/>
                    <a:pt x="131" y="90"/>
                  </a:cubicBezTo>
                  <a:cubicBezTo>
                    <a:pt x="132" y="89"/>
                    <a:pt x="132" y="89"/>
                    <a:pt x="132" y="88"/>
                  </a:cubicBezTo>
                  <a:cubicBezTo>
                    <a:pt x="132" y="87"/>
                    <a:pt x="132" y="86"/>
                    <a:pt x="132" y="85"/>
                  </a:cubicBezTo>
                  <a:cubicBezTo>
                    <a:pt x="132" y="85"/>
                    <a:pt x="132" y="85"/>
                    <a:pt x="132" y="85"/>
                  </a:cubicBezTo>
                  <a:cubicBezTo>
                    <a:pt x="134" y="80"/>
                    <a:pt x="137" y="75"/>
                    <a:pt x="139" y="71"/>
                  </a:cubicBezTo>
                  <a:cubicBezTo>
                    <a:pt x="139" y="69"/>
                    <a:pt x="140" y="68"/>
                    <a:pt x="141" y="67"/>
                  </a:cubicBezTo>
                  <a:cubicBezTo>
                    <a:pt x="142" y="66"/>
                    <a:pt x="142" y="65"/>
                    <a:pt x="143" y="64"/>
                  </a:cubicBezTo>
                  <a:cubicBezTo>
                    <a:pt x="144" y="62"/>
                    <a:pt x="144" y="61"/>
                    <a:pt x="144" y="61"/>
                  </a:cubicBezTo>
                  <a:cubicBezTo>
                    <a:pt x="144" y="61"/>
                    <a:pt x="144" y="62"/>
                    <a:pt x="142" y="63"/>
                  </a:cubicBezTo>
                  <a:cubicBezTo>
                    <a:pt x="142" y="64"/>
                    <a:pt x="141" y="65"/>
                    <a:pt x="140" y="66"/>
                  </a:cubicBezTo>
                  <a:cubicBezTo>
                    <a:pt x="139" y="67"/>
                    <a:pt x="138" y="69"/>
                    <a:pt x="137" y="70"/>
                  </a:cubicBezTo>
                  <a:cubicBezTo>
                    <a:pt x="134" y="73"/>
                    <a:pt x="132" y="76"/>
                    <a:pt x="129" y="80"/>
                  </a:cubicBezTo>
                  <a:cubicBezTo>
                    <a:pt x="129" y="79"/>
                    <a:pt x="129" y="79"/>
                    <a:pt x="128" y="79"/>
                  </a:cubicBezTo>
                  <a:cubicBezTo>
                    <a:pt x="128" y="78"/>
                    <a:pt x="128" y="78"/>
                    <a:pt x="128" y="78"/>
                  </a:cubicBezTo>
                  <a:cubicBezTo>
                    <a:pt x="128" y="78"/>
                    <a:pt x="128" y="78"/>
                    <a:pt x="128" y="79"/>
                  </a:cubicBezTo>
                  <a:cubicBezTo>
                    <a:pt x="128" y="79"/>
                    <a:pt x="129" y="79"/>
                    <a:pt x="129" y="80"/>
                  </a:cubicBezTo>
                  <a:cubicBezTo>
                    <a:pt x="127" y="83"/>
                    <a:pt x="124" y="87"/>
                    <a:pt x="122" y="90"/>
                  </a:cubicBezTo>
                  <a:cubicBezTo>
                    <a:pt x="122" y="90"/>
                    <a:pt x="122" y="90"/>
                    <a:pt x="122" y="90"/>
                  </a:cubicBezTo>
                  <a:cubicBezTo>
                    <a:pt x="122" y="89"/>
                    <a:pt x="123" y="88"/>
                    <a:pt x="123" y="87"/>
                  </a:cubicBezTo>
                  <a:cubicBezTo>
                    <a:pt x="123" y="87"/>
                    <a:pt x="123" y="87"/>
                    <a:pt x="123" y="87"/>
                  </a:cubicBezTo>
                  <a:cubicBezTo>
                    <a:pt x="123" y="87"/>
                    <a:pt x="123" y="87"/>
                    <a:pt x="123" y="87"/>
                  </a:cubicBezTo>
                  <a:cubicBezTo>
                    <a:pt x="122" y="88"/>
                    <a:pt x="122" y="88"/>
                    <a:pt x="121" y="89"/>
                  </a:cubicBezTo>
                  <a:cubicBezTo>
                    <a:pt x="121" y="90"/>
                    <a:pt x="120" y="91"/>
                    <a:pt x="120" y="92"/>
                  </a:cubicBezTo>
                  <a:cubicBezTo>
                    <a:pt x="119" y="94"/>
                    <a:pt x="118" y="95"/>
                    <a:pt x="116" y="97"/>
                  </a:cubicBezTo>
                  <a:cubicBezTo>
                    <a:pt x="115" y="98"/>
                    <a:pt x="114" y="100"/>
                    <a:pt x="113" y="101"/>
                  </a:cubicBezTo>
                  <a:cubicBezTo>
                    <a:pt x="113" y="101"/>
                    <a:pt x="113" y="100"/>
                    <a:pt x="113" y="100"/>
                  </a:cubicBezTo>
                  <a:cubicBezTo>
                    <a:pt x="114" y="95"/>
                    <a:pt x="115" y="91"/>
                    <a:pt x="115" y="86"/>
                  </a:cubicBezTo>
                  <a:cubicBezTo>
                    <a:pt x="116" y="83"/>
                    <a:pt x="116" y="81"/>
                    <a:pt x="116" y="79"/>
                  </a:cubicBezTo>
                  <a:cubicBezTo>
                    <a:pt x="116" y="76"/>
                    <a:pt x="116" y="74"/>
                    <a:pt x="117" y="72"/>
                  </a:cubicBezTo>
                  <a:cubicBezTo>
                    <a:pt x="117" y="69"/>
                    <a:pt x="117" y="67"/>
                    <a:pt x="117" y="65"/>
                  </a:cubicBezTo>
                  <a:cubicBezTo>
                    <a:pt x="117" y="64"/>
                    <a:pt x="117" y="63"/>
                    <a:pt x="117" y="62"/>
                  </a:cubicBezTo>
                  <a:cubicBezTo>
                    <a:pt x="117" y="61"/>
                    <a:pt x="117" y="60"/>
                    <a:pt x="117" y="59"/>
                  </a:cubicBezTo>
                  <a:cubicBezTo>
                    <a:pt x="116" y="58"/>
                    <a:pt x="116" y="57"/>
                    <a:pt x="116" y="57"/>
                  </a:cubicBezTo>
                  <a:cubicBezTo>
                    <a:pt x="116" y="56"/>
                    <a:pt x="116" y="55"/>
                    <a:pt x="116" y="54"/>
                  </a:cubicBezTo>
                  <a:cubicBezTo>
                    <a:pt x="116" y="53"/>
                    <a:pt x="116" y="51"/>
                    <a:pt x="116" y="50"/>
                  </a:cubicBezTo>
                  <a:cubicBezTo>
                    <a:pt x="115" y="48"/>
                    <a:pt x="115" y="47"/>
                    <a:pt x="115" y="47"/>
                  </a:cubicBezTo>
                  <a:cubicBezTo>
                    <a:pt x="115" y="47"/>
                    <a:pt x="115" y="48"/>
                    <a:pt x="115" y="50"/>
                  </a:cubicBezTo>
                  <a:cubicBezTo>
                    <a:pt x="115" y="51"/>
                    <a:pt x="115" y="53"/>
                    <a:pt x="115" y="54"/>
                  </a:cubicBezTo>
                  <a:cubicBezTo>
                    <a:pt x="115" y="55"/>
                    <a:pt x="115" y="56"/>
                    <a:pt x="115" y="56"/>
                  </a:cubicBezTo>
                  <a:cubicBezTo>
                    <a:pt x="115" y="57"/>
                    <a:pt x="115" y="58"/>
                    <a:pt x="114" y="59"/>
                  </a:cubicBezTo>
                  <a:cubicBezTo>
                    <a:pt x="114" y="60"/>
                    <a:pt x="114" y="61"/>
                    <a:pt x="114" y="62"/>
                  </a:cubicBezTo>
                  <a:cubicBezTo>
                    <a:pt x="114" y="63"/>
                    <a:pt x="114" y="64"/>
                    <a:pt x="113" y="65"/>
                  </a:cubicBezTo>
                  <a:cubicBezTo>
                    <a:pt x="113" y="67"/>
                    <a:pt x="113" y="69"/>
                    <a:pt x="112" y="71"/>
                  </a:cubicBezTo>
                  <a:cubicBezTo>
                    <a:pt x="112" y="73"/>
                    <a:pt x="111" y="75"/>
                    <a:pt x="110" y="78"/>
                  </a:cubicBezTo>
                  <a:cubicBezTo>
                    <a:pt x="110" y="80"/>
                    <a:pt x="109" y="82"/>
                    <a:pt x="108" y="85"/>
                  </a:cubicBezTo>
                  <a:cubicBezTo>
                    <a:pt x="107" y="89"/>
                    <a:pt x="106" y="93"/>
                    <a:pt x="104" y="97"/>
                  </a:cubicBezTo>
                  <a:cubicBezTo>
                    <a:pt x="104" y="96"/>
                    <a:pt x="104" y="94"/>
                    <a:pt x="104" y="93"/>
                  </a:cubicBezTo>
                  <a:cubicBezTo>
                    <a:pt x="104" y="92"/>
                    <a:pt x="104" y="91"/>
                    <a:pt x="104" y="91"/>
                  </a:cubicBezTo>
                  <a:cubicBezTo>
                    <a:pt x="104" y="91"/>
                    <a:pt x="104" y="92"/>
                    <a:pt x="104" y="93"/>
                  </a:cubicBezTo>
                  <a:cubicBezTo>
                    <a:pt x="103" y="95"/>
                    <a:pt x="103" y="97"/>
                    <a:pt x="102" y="100"/>
                  </a:cubicBezTo>
                  <a:cubicBezTo>
                    <a:pt x="101" y="105"/>
                    <a:pt x="99" y="111"/>
                    <a:pt x="96" y="118"/>
                  </a:cubicBezTo>
                  <a:cubicBezTo>
                    <a:pt x="95" y="118"/>
                    <a:pt x="95" y="119"/>
                    <a:pt x="94" y="120"/>
                  </a:cubicBezTo>
                  <a:cubicBezTo>
                    <a:pt x="94" y="120"/>
                    <a:pt x="94" y="120"/>
                    <a:pt x="94" y="120"/>
                  </a:cubicBezTo>
                  <a:cubicBezTo>
                    <a:pt x="94" y="120"/>
                    <a:pt x="94" y="120"/>
                    <a:pt x="94" y="120"/>
                  </a:cubicBezTo>
                  <a:cubicBezTo>
                    <a:pt x="94" y="121"/>
                    <a:pt x="93" y="122"/>
                    <a:pt x="92" y="123"/>
                  </a:cubicBezTo>
                  <a:cubicBezTo>
                    <a:pt x="92" y="120"/>
                    <a:pt x="91" y="116"/>
                    <a:pt x="90" y="113"/>
                  </a:cubicBezTo>
                  <a:cubicBezTo>
                    <a:pt x="90" y="112"/>
                    <a:pt x="90" y="112"/>
                    <a:pt x="90" y="111"/>
                  </a:cubicBezTo>
                  <a:cubicBezTo>
                    <a:pt x="90" y="110"/>
                    <a:pt x="91" y="110"/>
                    <a:pt x="91" y="109"/>
                  </a:cubicBezTo>
                  <a:cubicBezTo>
                    <a:pt x="95" y="104"/>
                    <a:pt x="98" y="99"/>
                    <a:pt x="100" y="94"/>
                  </a:cubicBezTo>
                  <a:cubicBezTo>
                    <a:pt x="103" y="88"/>
                    <a:pt x="105" y="82"/>
                    <a:pt x="106" y="77"/>
                  </a:cubicBezTo>
                  <a:cubicBezTo>
                    <a:pt x="107" y="75"/>
                    <a:pt x="107" y="72"/>
                    <a:pt x="108" y="70"/>
                  </a:cubicBezTo>
                  <a:cubicBezTo>
                    <a:pt x="108" y="68"/>
                    <a:pt x="108" y="67"/>
                    <a:pt x="108" y="66"/>
                  </a:cubicBezTo>
                  <a:cubicBezTo>
                    <a:pt x="109" y="65"/>
                    <a:pt x="109" y="64"/>
                    <a:pt x="109" y="63"/>
                  </a:cubicBezTo>
                  <a:cubicBezTo>
                    <a:pt x="109" y="60"/>
                    <a:pt x="109" y="58"/>
                    <a:pt x="110" y="57"/>
                  </a:cubicBezTo>
                  <a:cubicBezTo>
                    <a:pt x="110" y="56"/>
                    <a:pt x="110" y="55"/>
                    <a:pt x="110" y="54"/>
                  </a:cubicBezTo>
                  <a:cubicBezTo>
                    <a:pt x="110" y="53"/>
                    <a:pt x="110" y="53"/>
                    <a:pt x="110" y="52"/>
                  </a:cubicBezTo>
                  <a:cubicBezTo>
                    <a:pt x="110" y="50"/>
                    <a:pt x="110" y="48"/>
                    <a:pt x="110" y="48"/>
                  </a:cubicBezTo>
                  <a:cubicBezTo>
                    <a:pt x="110" y="48"/>
                    <a:pt x="110" y="50"/>
                    <a:pt x="109" y="52"/>
                  </a:cubicBezTo>
                  <a:cubicBezTo>
                    <a:pt x="109" y="53"/>
                    <a:pt x="109" y="53"/>
                    <a:pt x="109" y="54"/>
                  </a:cubicBezTo>
                  <a:cubicBezTo>
                    <a:pt x="109" y="55"/>
                    <a:pt x="109" y="56"/>
                    <a:pt x="109" y="57"/>
                  </a:cubicBezTo>
                  <a:cubicBezTo>
                    <a:pt x="108" y="58"/>
                    <a:pt x="108" y="60"/>
                    <a:pt x="107" y="62"/>
                  </a:cubicBezTo>
                  <a:cubicBezTo>
                    <a:pt x="107" y="63"/>
                    <a:pt x="107" y="64"/>
                    <a:pt x="107" y="66"/>
                  </a:cubicBezTo>
                  <a:cubicBezTo>
                    <a:pt x="106" y="67"/>
                    <a:pt x="106" y="68"/>
                    <a:pt x="105" y="69"/>
                  </a:cubicBezTo>
                  <a:cubicBezTo>
                    <a:pt x="105" y="71"/>
                    <a:pt x="104" y="74"/>
                    <a:pt x="103" y="76"/>
                  </a:cubicBezTo>
                  <a:cubicBezTo>
                    <a:pt x="101" y="81"/>
                    <a:pt x="98" y="87"/>
                    <a:pt x="96" y="92"/>
                  </a:cubicBezTo>
                  <a:cubicBezTo>
                    <a:pt x="94" y="94"/>
                    <a:pt x="92" y="97"/>
                    <a:pt x="91" y="99"/>
                  </a:cubicBezTo>
                  <a:cubicBezTo>
                    <a:pt x="91" y="98"/>
                    <a:pt x="91" y="96"/>
                    <a:pt x="92" y="94"/>
                  </a:cubicBezTo>
                  <a:cubicBezTo>
                    <a:pt x="93" y="88"/>
                    <a:pt x="94" y="82"/>
                    <a:pt x="95" y="75"/>
                  </a:cubicBezTo>
                  <a:cubicBezTo>
                    <a:pt x="96" y="72"/>
                    <a:pt x="96" y="69"/>
                    <a:pt x="97" y="66"/>
                  </a:cubicBezTo>
                  <a:cubicBezTo>
                    <a:pt x="97" y="63"/>
                    <a:pt x="98" y="59"/>
                    <a:pt x="99" y="56"/>
                  </a:cubicBezTo>
                  <a:cubicBezTo>
                    <a:pt x="99" y="53"/>
                    <a:pt x="100" y="50"/>
                    <a:pt x="101" y="48"/>
                  </a:cubicBezTo>
                  <a:cubicBezTo>
                    <a:pt x="101" y="45"/>
                    <a:pt x="102" y="42"/>
                    <a:pt x="103" y="40"/>
                  </a:cubicBezTo>
                  <a:cubicBezTo>
                    <a:pt x="103" y="39"/>
                    <a:pt x="103" y="38"/>
                    <a:pt x="103" y="37"/>
                  </a:cubicBezTo>
                  <a:cubicBezTo>
                    <a:pt x="104" y="35"/>
                    <a:pt x="104" y="34"/>
                    <a:pt x="104" y="33"/>
                  </a:cubicBezTo>
                  <a:cubicBezTo>
                    <a:pt x="105" y="32"/>
                    <a:pt x="105" y="30"/>
                    <a:pt x="106" y="29"/>
                  </a:cubicBezTo>
                  <a:cubicBezTo>
                    <a:pt x="107" y="26"/>
                    <a:pt x="107" y="24"/>
                    <a:pt x="107" y="24"/>
                  </a:cubicBezTo>
                  <a:cubicBezTo>
                    <a:pt x="107" y="24"/>
                    <a:pt x="106" y="26"/>
                    <a:pt x="105" y="28"/>
                  </a:cubicBezTo>
                  <a:cubicBezTo>
                    <a:pt x="105" y="30"/>
                    <a:pt x="104" y="31"/>
                    <a:pt x="103" y="33"/>
                  </a:cubicBezTo>
                  <a:cubicBezTo>
                    <a:pt x="103" y="34"/>
                    <a:pt x="102" y="35"/>
                    <a:pt x="102" y="36"/>
                  </a:cubicBezTo>
                  <a:cubicBezTo>
                    <a:pt x="101" y="37"/>
                    <a:pt x="101" y="38"/>
                    <a:pt x="100" y="39"/>
                  </a:cubicBezTo>
                  <a:cubicBezTo>
                    <a:pt x="100" y="42"/>
                    <a:pt x="99" y="44"/>
                    <a:pt x="98" y="47"/>
                  </a:cubicBezTo>
                  <a:cubicBezTo>
                    <a:pt x="97" y="50"/>
                    <a:pt x="96" y="52"/>
                    <a:pt x="95" y="55"/>
                  </a:cubicBezTo>
                  <a:cubicBezTo>
                    <a:pt x="93" y="58"/>
                    <a:pt x="92" y="61"/>
                    <a:pt x="91" y="64"/>
                  </a:cubicBezTo>
                  <a:cubicBezTo>
                    <a:pt x="90" y="68"/>
                    <a:pt x="89" y="71"/>
                    <a:pt x="88" y="74"/>
                  </a:cubicBezTo>
                  <a:cubicBezTo>
                    <a:pt x="88" y="76"/>
                    <a:pt x="87" y="78"/>
                    <a:pt x="86" y="80"/>
                  </a:cubicBezTo>
                  <a:cubicBezTo>
                    <a:pt x="85" y="80"/>
                    <a:pt x="82" y="81"/>
                    <a:pt x="80" y="82"/>
                  </a:cubicBezTo>
                  <a:cubicBezTo>
                    <a:pt x="78" y="84"/>
                    <a:pt x="75" y="85"/>
                    <a:pt x="73" y="87"/>
                  </a:cubicBezTo>
                  <a:cubicBezTo>
                    <a:pt x="73" y="86"/>
                    <a:pt x="73" y="85"/>
                    <a:pt x="73" y="84"/>
                  </a:cubicBezTo>
                  <a:cubicBezTo>
                    <a:pt x="73" y="82"/>
                    <a:pt x="73" y="81"/>
                    <a:pt x="73" y="81"/>
                  </a:cubicBezTo>
                  <a:cubicBezTo>
                    <a:pt x="73" y="81"/>
                    <a:pt x="73" y="82"/>
                    <a:pt x="73" y="84"/>
                  </a:cubicBezTo>
                  <a:cubicBezTo>
                    <a:pt x="73" y="84"/>
                    <a:pt x="72" y="85"/>
                    <a:pt x="72" y="86"/>
                  </a:cubicBezTo>
                  <a:cubicBezTo>
                    <a:pt x="72" y="84"/>
                    <a:pt x="72" y="83"/>
                    <a:pt x="72" y="81"/>
                  </a:cubicBezTo>
                  <a:cubicBezTo>
                    <a:pt x="72" y="80"/>
                    <a:pt x="72" y="78"/>
                    <a:pt x="72" y="77"/>
                  </a:cubicBezTo>
                  <a:cubicBezTo>
                    <a:pt x="73" y="74"/>
                    <a:pt x="74" y="71"/>
                    <a:pt x="75" y="67"/>
                  </a:cubicBezTo>
                  <a:cubicBezTo>
                    <a:pt x="76" y="65"/>
                    <a:pt x="77" y="62"/>
                    <a:pt x="77" y="60"/>
                  </a:cubicBezTo>
                  <a:cubicBezTo>
                    <a:pt x="77" y="58"/>
                    <a:pt x="78" y="57"/>
                    <a:pt x="78" y="56"/>
                  </a:cubicBezTo>
                  <a:cubicBezTo>
                    <a:pt x="78" y="55"/>
                    <a:pt x="78" y="54"/>
                    <a:pt x="78" y="53"/>
                  </a:cubicBezTo>
                  <a:cubicBezTo>
                    <a:pt x="79" y="51"/>
                    <a:pt x="79" y="49"/>
                    <a:pt x="79" y="47"/>
                  </a:cubicBezTo>
                  <a:cubicBezTo>
                    <a:pt x="79" y="46"/>
                    <a:pt x="79" y="45"/>
                    <a:pt x="79" y="44"/>
                  </a:cubicBezTo>
                  <a:cubicBezTo>
                    <a:pt x="79" y="44"/>
                    <a:pt x="79" y="43"/>
                    <a:pt x="79" y="42"/>
                  </a:cubicBezTo>
                  <a:cubicBezTo>
                    <a:pt x="80" y="40"/>
                    <a:pt x="80" y="38"/>
                    <a:pt x="80" y="38"/>
                  </a:cubicBezTo>
                  <a:cubicBezTo>
                    <a:pt x="80" y="38"/>
                    <a:pt x="79" y="40"/>
                    <a:pt x="79" y="42"/>
                  </a:cubicBezTo>
                  <a:cubicBezTo>
                    <a:pt x="79" y="43"/>
                    <a:pt x="79" y="43"/>
                    <a:pt x="79" y="44"/>
                  </a:cubicBezTo>
                  <a:cubicBezTo>
                    <a:pt x="78" y="45"/>
                    <a:pt x="78" y="46"/>
                    <a:pt x="78" y="47"/>
                  </a:cubicBezTo>
                  <a:cubicBezTo>
                    <a:pt x="78" y="48"/>
                    <a:pt x="77" y="50"/>
                    <a:pt x="77" y="52"/>
                  </a:cubicBezTo>
                  <a:cubicBezTo>
                    <a:pt x="76" y="53"/>
                    <a:pt x="76" y="55"/>
                    <a:pt x="76" y="56"/>
                  </a:cubicBezTo>
                  <a:cubicBezTo>
                    <a:pt x="75" y="57"/>
                    <a:pt x="75" y="58"/>
                    <a:pt x="75" y="59"/>
                  </a:cubicBezTo>
                  <a:cubicBezTo>
                    <a:pt x="75" y="59"/>
                    <a:pt x="75" y="59"/>
                    <a:pt x="75" y="58"/>
                  </a:cubicBezTo>
                  <a:cubicBezTo>
                    <a:pt x="75" y="58"/>
                    <a:pt x="75" y="58"/>
                    <a:pt x="75" y="58"/>
                  </a:cubicBezTo>
                  <a:cubicBezTo>
                    <a:pt x="75" y="57"/>
                    <a:pt x="75" y="56"/>
                    <a:pt x="75" y="56"/>
                  </a:cubicBezTo>
                  <a:cubicBezTo>
                    <a:pt x="75" y="56"/>
                    <a:pt x="75" y="56"/>
                    <a:pt x="75" y="57"/>
                  </a:cubicBezTo>
                  <a:cubicBezTo>
                    <a:pt x="75" y="56"/>
                    <a:pt x="75" y="55"/>
                    <a:pt x="76" y="55"/>
                  </a:cubicBezTo>
                  <a:cubicBezTo>
                    <a:pt x="76" y="53"/>
                    <a:pt x="76" y="51"/>
                    <a:pt x="76" y="51"/>
                  </a:cubicBezTo>
                  <a:cubicBezTo>
                    <a:pt x="76" y="51"/>
                    <a:pt x="76" y="53"/>
                    <a:pt x="75" y="55"/>
                  </a:cubicBezTo>
                  <a:cubicBezTo>
                    <a:pt x="75" y="56"/>
                    <a:pt x="74" y="57"/>
                    <a:pt x="74" y="58"/>
                  </a:cubicBezTo>
                  <a:cubicBezTo>
                    <a:pt x="74" y="58"/>
                    <a:pt x="74" y="59"/>
                    <a:pt x="74" y="59"/>
                  </a:cubicBezTo>
                  <a:cubicBezTo>
                    <a:pt x="73" y="60"/>
                    <a:pt x="73" y="60"/>
                    <a:pt x="73" y="60"/>
                  </a:cubicBezTo>
                  <a:cubicBezTo>
                    <a:pt x="72" y="61"/>
                    <a:pt x="72" y="62"/>
                    <a:pt x="71" y="63"/>
                  </a:cubicBezTo>
                  <a:cubicBezTo>
                    <a:pt x="71" y="63"/>
                    <a:pt x="71" y="63"/>
                    <a:pt x="71" y="64"/>
                  </a:cubicBezTo>
                  <a:cubicBezTo>
                    <a:pt x="71" y="61"/>
                    <a:pt x="70" y="59"/>
                    <a:pt x="70" y="57"/>
                  </a:cubicBezTo>
                  <a:cubicBezTo>
                    <a:pt x="70" y="54"/>
                    <a:pt x="70" y="52"/>
                    <a:pt x="70" y="50"/>
                  </a:cubicBezTo>
                  <a:cubicBezTo>
                    <a:pt x="70" y="48"/>
                    <a:pt x="70" y="47"/>
                    <a:pt x="70" y="45"/>
                  </a:cubicBezTo>
                  <a:cubicBezTo>
                    <a:pt x="70" y="43"/>
                    <a:pt x="70" y="41"/>
                    <a:pt x="70" y="41"/>
                  </a:cubicBezTo>
                  <a:cubicBezTo>
                    <a:pt x="70" y="41"/>
                    <a:pt x="70" y="43"/>
                    <a:pt x="69" y="45"/>
                  </a:cubicBezTo>
                  <a:cubicBezTo>
                    <a:pt x="69" y="47"/>
                    <a:pt x="69" y="48"/>
                    <a:pt x="69" y="50"/>
                  </a:cubicBezTo>
                  <a:cubicBezTo>
                    <a:pt x="69" y="51"/>
                    <a:pt x="68" y="51"/>
                    <a:pt x="68" y="52"/>
                  </a:cubicBezTo>
                  <a:cubicBezTo>
                    <a:pt x="68" y="50"/>
                    <a:pt x="68" y="49"/>
                    <a:pt x="68" y="49"/>
                  </a:cubicBezTo>
                  <a:cubicBezTo>
                    <a:pt x="68" y="49"/>
                    <a:pt x="68" y="50"/>
                    <a:pt x="68" y="52"/>
                  </a:cubicBezTo>
                  <a:cubicBezTo>
                    <a:pt x="68" y="53"/>
                    <a:pt x="68" y="55"/>
                    <a:pt x="68" y="56"/>
                  </a:cubicBezTo>
                  <a:cubicBezTo>
                    <a:pt x="68" y="58"/>
                    <a:pt x="68" y="60"/>
                    <a:pt x="67" y="62"/>
                  </a:cubicBezTo>
                  <a:cubicBezTo>
                    <a:pt x="67" y="64"/>
                    <a:pt x="67" y="67"/>
                    <a:pt x="66" y="71"/>
                  </a:cubicBezTo>
                  <a:cubicBezTo>
                    <a:pt x="65" y="72"/>
                    <a:pt x="65" y="73"/>
                    <a:pt x="64" y="74"/>
                  </a:cubicBezTo>
                  <a:cubicBezTo>
                    <a:pt x="63" y="75"/>
                    <a:pt x="62" y="76"/>
                    <a:pt x="61" y="77"/>
                  </a:cubicBezTo>
                  <a:cubicBezTo>
                    <a:pt x="60" y="79"/>
                    <a:pt x="59" y="80"/>
                    <a:pt x="58" y="81"/>
                  </a:cubicBezTo>
                  <a:cubicBezTo>
                    <a:pt x="57" y="82"/>
                    <a:pt x="57" y="82"/>
                    <a:pt x="56" y="83"/>
                  </a:cubicBezTo>
                  <a:cubicBezTo>
                    <a:pt x="56" y="83"/>
                    <a:pt x="55" y="84"/>
                    <a:pt x="55" y="84"/>
                  </a:cubicBezTo>
                  <a:cubicBezTo>
                    <a:pt x="54" y="85"/>
                    <a:pt x="53" y="86"/>
                    <a:pt x="52" y="87"/>
                  </a:cubicBezTo>
                  <a:cubicBezTo>
                    <a:pt x="52" y="87"/>
                    <a:pt x="51" y="88"/>
                    <a:pt x="51" y="88"/>
                  </a:cubicBezTo>
                  <a:cubicBezTo>
                    <a:pt x="51" y="85"/>
                    <a:pt x="50" y="83"/>
                    <a:pt x="50" y="81"/>
                  </a:cubicBezTo>
                  <a:cubicBezTo>
                    <a:pt x="50" y="79"/>
                    <a:pt x="50" y="76"/>
                    <a:pt x="51" y="74"/>
                  </a:cubicBezTo>
                  <a:cubicBezTo>
                    <a:pt x="51" y="74"/>
                    <a:pt x="51" y="73"/>
                    <a:pt x="51" y="72"/>
                  </a:cubicBezTo>
                  <a:cubicBezTo>
                    <a:pt x="53" y="71"/>
                    <a:pt x="55" y="70"/>
                    <a:pt x="56" y="70"/>
                  </a:cubicBezTo>
                  <a:cubicBezTo>
                    <a:pt x="58" y="69"/>
                    <a:pt x="59" y="69"/>
                    <a:pt x="59" y="69"/>
                  </a:cubicBezTo>
                  <a:cubicBezTo>
                    <a:pt x="59" y="69"/>
                    <a:pt x="58" y="69"/>
                    <a:pt x="56" y="69"/>
                  </a:cubicBezTo>
                  <a:cubicBezTo>
                    <a:pt x="55" y="70"/>
                    <a:pt x="54" y="70"/>
                    <a:pt x="52" y="71"/>
                  </a:cubicBezTo>
                  <a:cubicBezTo>
                    <a:pt x="52" y="71"/>
                    <a:pt x="52" y="71"/>
                    <a:pt x="52" y="71"/>
                  </a:cubicBezTo>
                  <a:cubicBezTo>
                    <a:pt x="53" y="69"/>
                    <a:pt x="54" y="68"/>
                    <a:pt x="55" y="67"/>
                  </a:cubicBezTo>
                  <a:cubicBezTo>
                    <a:pt x="55" y="67"/>
                    <a:pt x="56" y="66"/>
                    <a:pt x="56" y="66"/>
                  </a:cubicBezTo>
                  <a:cubicBezTo>
                    <a:pt x="57" y="66"/>
                    <a:pt x="57" y="66"/>
                    <a:pt x="57" y="66"/>
                  </a:cubicBezTo>
                  <a:cubicBezTo>
                    <a:pt x="57" y="66"/>
                    <a:pt x="57" y="66"/>
                    <a:pt x="56" y="66"/>
                  </a:cubicBezTo>
                  <a:cubicBezTo>
                    <a:pt x="56" y="66"/>
                    <a:pt x="55" y="67"/>
                    <a:pt x="55" y="67"/>
                  </a:cubicBezTo>
                  <a:cubicBezTo>
                    <a:pt x="54" y="67"/>
                    <a:pt x="53" y="68"/>
                    <a:pt x="53" y="68"/>
                  </a:cubicBezTo>
                  <a:cubicBezTo>
                    <a:pt x="53" y="68"/>
                    <a:pt x="53" y="68"/>
                    <a:pt x="53" y="68"/>
                  </a:cubicBezTo>
                  <a:cubicBezTo>
                    <a:pt x="56" y="59"/>
                    <a:pt x="59" y="50"/>
                    <a:pt x="62" y="43"/>
                  </a:cubicBezTo>
                  <a:cubicBezTo>
                    <a:pt x="63" y="41"/>
                    <a:pt x="63" y="40"/>
                    <a:pt x="64" y="38"/>
                  </a:cubicBezTo>
                  <a:cubicBezTo>
                    <a:pt x="64" y="37"/>
                    <a:pt x="65" y="36"/>
                    <a:pt x="65" y="35"/>
                  </a:cubicBezTo>
                  <a:cubicBezTo>
                    <a:pt x="66" y="33"/>
                    <a:pt x="67" y="32"/>
                    <a:pt x="67" y="32"/>
                  </a:cubicBezTo>
                  <a:cubicBezTo>
                    <a:pt x="67" y="32"/>
                    <a:pt x="66" y="33"/>
                    <a:pt x="65" y="35"/>
                  </a:cubicBezTo>
                  <a:cubicBezTo>
                    <a:pt x="64" y="36"/>
                    <a:pt x="63" y="37"/>
                    <a:pt x="63" y="38"/>
                  </a:cubicBezTo>
                  <a:cubicBezTo>
                    <a:pt x="62" y="39"/>
                    <a:pt x="61" y="41"/>
                    <a:pt x="60" y="42"/>
                  </a:cubicBezTo>
                  <a:cubicBezTo>
                    <a:pt x="56" y="48"/>
                    <a:pt x="51" y="57"/>
                    <a:pt x="47" y="65"/>
                  </a:cubicBezTo>
                  <a:cubicBezTo>
                    <a:pt x="45" y="67"/>
                    <a:pt x="44" y="69"/>
                    <a:pt x="43" y="71"/>
                  </a:cubicBezTo>
                  <a:cubicBezTo>
                    <a:pt x="42" y="73"/>
                    <a:pt x="40" y="75"/>
                    <a:pt x="39" y="77"/>
                  </a:cubicBezTo>
                  <a:cubicBezTo>
                    <a:pt x="38" y="79"/>
                    <a:pt x="37" y="81"/>
                    <a:pt x="35" y="82"/>
                  </a:cubicBezTo>
                  <a:cubicBezTo>
                    <a:pt x="35" y="83"/>
                    <a:pt x="35" y="83"/>
                    <a:pt x="35" y="83"/>
                  </a:cubicBezTo>
                  <a:cubicBezTo>
                    <a:pt x="35" y="82"/>
                    <a:pt x="36" y="81"/>
                    <a:pt x="36" y="80"/>
                  </a:cubicBezTo>
                  <a:cubicBezTo>
                    <a:pt x="37" y="76"/>
                    <a:pt x="37" y="72"/>
                    <a:pt x="37" y="69"/>
                  </a:cubicBezTo>
                  <a:cubicBezTo>
                    <a:pt x="38" y="67"/>
                    <a:pt x="39" y="66"/>
                    <a:pt x="40" y="64"/>
                  </a:cubicBezTo>
                  <a:cubicBezTo>
                    <a:pt x="41" y="60"/>
                    <a:pt x="42" y="56"/>
                    <a:pt x="43" y="53"/>
                  </a:cubicBezTo>
                  <a:cubicBezTo>
                    <a:pt x="44" y="52"/>
                    <a:pt x="44" y="51"/>
                    <a:pt x="44" y="50"/>
                  </a:cubicBezTo>
                  <a:cubicBezTo>
                    <a:pt x="44" y="49"/>
                    <a:pt x="44" y="49"/>
                    <a:pt x="44" y="48"/>
                  </a:cubicBezTo>
                  <a:cubicBezTo>
                    <a:pt x="45" y="46"/>
                    <a:pt x="45" y="45"/>
                    <a:pt x="45" y="44"/>
                  </a:cubicBezTo>
                  <a:cubicBezTo>
                    <a:pt x="45" y="42"/>
                    <a:pt x="46" y="41"/>
                    <a:pt x="46" y="41"/>
                  </a:cubicBezTo>
                  <a:cubicBezTo>
                    <a:pt x="46" y="41"/>
                    <a:pt x="45" y="42"/>
                    <a:pt x="45" y="44"/>
                  </a:cubicBezTo>
                  <a:cubicBezTo>
                    <a:pt x="44" y="45"/>
                    <a:pt x="44" y="46"/>
                    <a:pt x="44" y="48"/>
                  </a:cubicBezTo>
                  <a:cubicBezTo>
                    <a:pt x="43" y="48"/>
                    <a:pt x="43" y="49"/>
                    <a:pt x="43" y="50"/>
                  </a:cubicBezTo>
                  <a:cubicBezTo>
                    <a:pt x="42" y="51"/>
                    <a:pt x="42" y="51"/>
                    <a:pt x="42" y="52"/>
                  </a:cubicBezTo>
                  <a:cubicBezTo>
                    <a:pt x="41" y="54"/>
                    <a:pt x="40" y="57"/>
                    <a:pt x="38" y="60"/>
                  </a:cubicBezTo>
                  <a:cubicBezTo>
                    <a:pt x="38" y="57"/>
                    <a:pt x="38" y="54"/>
                    <a:pt x="38" y="51"/>
                  </a:cubicBezTo>
                  <a:cubicBezTo>
                    <a:pt x="38" y="49"/>
                    <a:pt x="38" y="47"/>
                    <a:pt x="38" y="46"/>
                  </a:cubicBezTo>
                  <a:cubicBezTo>
                    <a:pt x="38" y="44"/>
                    <a:pt x="38" y="43"/>
                    <a:pt x="38" y="42"/>
                  </a:cubicBezTo>
                  <a:cubicBezTo>
                    <a:pt x="38" y="39"/>
                    <a:pt x="38" y="38"/>
                    <a:pt x="38" y="38"/>
                  </a:cubicBezTo>
                  <a:cubicBezTo>
                    <a:pt x="38" y="38"/>
                    <a:pt x="38" y="39"/>
                    <a:pt x="38" y="42"/>
                  </a:cubicBezTo>
                  <a:cubicBezTo>
                    <a:pt x="38" y="43"/>
                    <a:pt x="37" y="44"/>
                    <a:pt x="37" y="46"/>
                  </a:cubicBezTo>
                  <a:cubicBezTo>
                    <a:pt x="37" y="47"/>
                    <a:pt x="37" y="49"/>
                    <a:pt x="37" y="51"/>
                  </a:cubicBezTo>
                  <a:cubicBezTo>
                    <a:pt x="36" y="55"/>
                    <a:pt x="36" y="59"/>
                    <a:pt x="35" y="64"/>
                  </a:cubicBezTo>
                  <a:cubicBezTo>
                    <a:pt x="35" y="65"/>
                    <a:pt x="34" y="66"/>
                    <a:pt x="34" y="67"/>
                  </a:cubicBezTo>
                  <a:cubicBezTo>
                    <a:pt x="32" y="69"/>
                    <a:pt x="31" y="72"/>
                    <a:pt x="29" y="74"/>
                  </a:cubicBezTo>
                  <a:cubicBezTo>
                    <a:pt x="27" y="77"/>
                    <a:pt x="25" y="80"/>
                    <a:pt x="22" y="82"/>
                  </a:cubicBezTo>
                  <a:cubicBezTo>
                    <a:pt x="22" y="81"/>
                    <a:pt x="22" y="81"/>
                    <a:pt x="22" y="81"/>
                  </a:cubicBezTo>
                  <a:cubicBezTo>
                    <a:pt x="21" y="77"/>
                    <a:pt x="20" y="73"/>
                    <a:pt x="20" y="70"/>
                  </a:cubicBezTo>
                  <a:cubicBezTo>
                    <a:pt x="19" y="67"/>
                    <a:pt x="20" y="64"/>
                    <a:pt x="21" y="61"/>
                  </a:cubicBezTo>
                  <a:cubicBezTo>
                    <a:pt x="22" y="59"/>
                    <a:pt x="23" y="57"/>
                    <a:pt x="24" y="56"/>
                  </a:cubicBezTo>
                  <a:cubicBezTo>
                    <a:pt x="25" y="56"/>
                    <a:pt x="26" y="56"/>
                    <a:pt x="26" y="55"/>
                  </a:cubicBezTo>
                  <a:cubicBezTo>
                    <a:pt x="26" y="55"/>
                    <a:pt x="27" y="55"/>
                    <a:pt x="27" y="55"/>
                  </a:cubicBezTo>
                  <a:cubicBezTo>
                    <a:pt x="27" y="55"/>
                    <a:pt x="26" y="55"/>
                    <a:pt x="26" y="55"/>
                  </a:cubicBezTo>
                  <a:cubicBezTo>
                    <a:pt x="25" y="55"/>
                    <a:pt x="25" y="56"/>
                    <a:pt x="24" y="56"/>
                  </a:cubicBezTo>
                  <a:cubicBezTo>
                    <a:pt x="23" y="57"/>
                    <a:pt x="21" y="58"/>
                    <a:pt x="19" y="61"/>
                  </a:cubicBezTo>
                  <a:cubicBezTo>
                    <a:pt x="19" y="61"/>
                    <a:pt x="19" y="61"/>
                    <a:pt x="19" y="61"/>
                  </a:cubicBezTo>
                  <a:cubicBezTo>
                    <a:pt x="19" y="58"/>
                    <a:pt x="19" y="55"/>
                    <a:pt x="19" y="52"/>
                  </a:cubicBezTo>
                  <a:cubicBezTo>
                    <a:pt x="20" y="48"/>
                    <a:pt x="20" y="45"/>
                    <a:pt x="20" y="42"/>
                  </a:cubicBezTo>
                  <a:cubicBezTo>
                    <a:pt x="20" y="39"/>
                    <a:pt x="21" y="36"/>
                    <a:pt x="21" y="33"/>
                  </a:cubicBezTo>
                  <a:cubicBezTo>
                    <a:pt x="21" y="29"/>
                    <a:pt x="21" y="26"/>
                    <a:pt x="22" y="24"/>
                  </a:cubicBezTo>
                  <a:cubicBezTo>
                    <a:pt x="22" y="21"/>
                    <a:pt x="22" y="18"/>
                    <a:pt x="23" y="16"/>
                  </a:cubicBezTo>
                  <a:cubicBezTo>
                    <a:pt x="23" y="15"/>
                    <a:pt x="23" y="14"/>
                    <a:pt x="23" y="12"/>
                  </a:cubicBezTo>
                  <a:cubicBezTo>
                    <a:pt x="23" y="11"/>
                    <a:pt x="23" y="10"/>
                    <a:pt x="24" y="9"/>
                  </a:cubicBezTo>
                  <a:cubicBezTo>
                    <a:pt x="24" y="7"/>
                    <a:pt x="24" y="6"/>
                    <a:pt x="24" y="4"/>
                  </a:cubicBezTo>
                  <a:cubicBezTo>
                    <a:pt x="25" y="1"/>
                    <a:pt x="25" y="0"/>
                    <a:pt x="25" y="0"/>
                  </a:cubicBezTo>
                  <a:cubicBezTo>
                    <a:pt x="25" y="0"/>
                    <a:pt x="25" y="1"/>
                    <a:pt x="24" y="4"/>
                  </a:cubicBezTo>
                  <a:cubicBezTo>
                    <a:pt x="23" y="5"/>
                    <a:pt x="23" y="7"/>
                    <a:pt x="22" y="9"/>
                  </a:cubicBezTo>
                  <a:cubicBezTo>
                    <a:pt x="22" y="10"/>
                    <a:pt x="22" y="11"/>
                    <a:pt x="21" y="12"/>
                  </a:cubicBezTo>
                  <a:cubicBezTo>
                    <a:pt x="21" y="13"/>
                    <a:pt x="21" y="14"/>
                    <a:pt x="21" y="15"/>
                  </a:cubicBezTo>
                  <a:cubicBezTo>
                    <a:pt x="20" y="18"/>
                    <a:pt x="19" y="20"/>
                    <a:pt x="19" y="23"/>
                  </a:cubicBezTo>
                  <a:cubicBezTo>
                    <a:pt x="18" y="26"/>
                    <a:pt x="17" y="29"/>
                    <a:pt x="17" y="32"/>
                  </a:cubicBezTo>
                  <a:cubicBezTo>
                    <a:pt x="16" y="35"/>
                    <a:pt x="15" y="38"/>
                    <a:pt x="14" y="41"/>
                  </a:cubicBezTo>
                  <a:cubicBezTo>
                    <a:pt x="14" y="44"/>
                    <a:pt x="13" y="47"/>
                    <a:pt x="13" y="51"/>
                  </a:cubicBezTo>
                  <a:cubicBezTo>
                    <a:pt x="11" y="57"/>
                    <a:pt x="10" y="63"/>
                    <a:pt x="9" y="69"/>
                  </a:cubicBezTo>
                  <a:cubicBezTo>
                    <a:pt x="8" y="72"/>
                    <a:pt x="8" y="75"/>
                    <a:pt x="7" y="78"/>
                  </a:cubicBezTo>
                  <a:cubicBezTo>
                    <a:pt x="6" y="81"/>
                    <a:pt x="6" y="83"/>
                    <a:pt x="5" y="86"/>
                  </a:cubicBezTo>
                  <a:cubicBezTo>
                    <a:pt x="5" y="87"/>
                    <a:pt x="5" y="88"/>
                    <a:pt x="4" y="89"/>
                  </a:cubicBezTo>
                  <a:cubicBezTo>
                    <a:pt x="4" y="90"/>
                    <a:pt x="4" y="91"/>
                    <a:pt x="4" y="92"/>
                  </a:cubicBezTo>
                  <a:cubicBezTo>
                    <a:pt x="3" y="94"/>
                    <a:pt x="3" y="96"/>
                    <a:pt x="2" y="97"/>
                  </a:cubicBezTo>
                  <a:cubicBezTo>
                    <a:pt x="2" y="97"/>
                    <a:pt x="2" y="97"/>
                    <a:pt x="2" y="97"/>
                  </a:cubicBezTo>
                  <a:cubicBezTo>
                    <a:pt x="1" y="98"/>
                    <a:pt x="0" y="98"/>
                    <a:pt x="0" y="98"/>
                  </a:cubicBezTo>
                  <a:cubicBezTo>
                    <a:pt x="1" y="99"/>
                    <a:pt x="1" y="99"/>
                    <a:pt x="2" y="100"/>
                  </a:cubicBezTo>
                  <a:cubicBezTo>
                    <a:pt x="1" y="101"/>
                    <a:pt x="1" y="101"/>
                    <a:pt x="1" y="101"/>
                  </a:cubicBezTo>
                  <a:cubicBezTo>
                    <a:pt x="2" y="101"/>
                    <a:pt x="3" y="102"/>
                    <a:pt x="3" y="102"/>
                  </a:cubicBezTo>
                  <a:cubicBezTo>
                    <a:pt x="4" y="103"/>
                    <a:pt x="6" y="104"/>
                    <a:pt x="7" y="105"/>
                  </a:cubicBezTo>
                  <a:cubicBezTo>
                    <a:pt x="7" y="105"/>
                    <a:pt x="8" y="105"/>
                    <a:pt x="10" y="103"/>
                  </a:cubicBezTo>
                  <a:cubicBezTo>
                    <a:pt x="10" y="103"/>
                    <a:pt x="10" y="103"/>
                    <a:pt x="10" y="103"/>
                  </a:cubicBezTo>
                  <a:cubicBezTo>
                    <a:pt x="12" y="104"/>
                    <a:pt x="13" y="104"/>
                    <a:pt x="15" y="105"/>
                  </a:cubicBezTo>
                  <a:cubicBezTo>
                    <a:pt x="15" y="105"/>
                    <a:pt x="15" y="103"/>
                    <a:pt x="16" y="100"/>
                  </a:cubicBezTo>
                  <a:cubicBezTo>
                    <a:pt x="16" y="100"/>
                    <a:pt x="16" y="99"/>
                    <a:pt x="16" y="98"/>
                  </a:cubicBezTo>
                  <a:cubicBezTo>
                    <a:pt x="16" y="98"/>
                    <a:pt x="16" y="98"/>
                    <a:pt x="17" y="97"/>
                  </a:cubicBezTo>
                  <a:cubicBezTo>
                    <a:pt x="18" y="97"/>
                    <a:pt x="19" y="95"/>
                    <a:pt x="20" y="94"/>
                  </a:cubicBezTo>
                  <a:cubicBezTo>
                    <a:pt x="20" y="96"/>
                    <a:pt x="21" y="97"/>
                    <a:pt x="21" y="98"/>
                  </a:cubicBezTo>
                  <a:cubicBezTo>
                    <a:pt x="20" y="100"/>
                    <a:pt x="19" y="102"/>
                    <a:pt x="18" y="103"/>
                  </a:cubicBezTo>
                  <a:cubicBezTo>
                    <a:pt x="17" y="104"/>
                    <a:pt x="17" y="104"/>
                    <a:pt x="16" y="105"/>
                  </a:cubicBezTo>
                  <a:cubicBezTo>
                    <a:pt x="16" y="106"/>
                    <a:pt x="15" y="106"/>
                    <a:pt x="15" y="107"/>
                  </a:cubicBezTo>
                  <a:cubicBezTo>
                    <a:pt x="14" y="108"/>
                    <a:pt x="13" y="109"/>
                    <a:pt x="12" y="110"/>
                  </a:cubicBezTo>
                  <a:cubicBezTo>
                    <a:pt x="11" y="111"/>
                    <a:pt x="10" y="112"/>
                    <a:pt x="10" y="112"/>
                  </a:cubicBezTo>
                  <a:cubicBezTo>
                    <a:pt x="12" y="114"/>
                    <a:pt x="15" y="116"/>
                    <a:pt x="18" y="118"/>
                  </a:cubicBezTo>
                  <a:cubicBezTo>
                    <a:pt x="18" y="118"/>
                    <a:pt x="19" y="117"/>
                    <a:pt x="20" y="115"/>
                  </a:cubicBezTo>
                  <a:cubicBezTo>
                    <a:pt x="21" y="114"/>
                    <a:pt x="22" y="113"/>
                    <a:pt x="23" y="112"/>
                  </a:cubicBezTo>
                  <a:cubicBezTo>
                    <a:pt x="23" y="111"/>
                    <a:pt x="24" y="110"/>
                    <a:pt x="24" y="109"/>
                  </a:cubicBezTo>
                  <a:cubicBezTo>
                    <a:pt x="25" y="109"/>
                    <a:pt x="25" y="109"/>
                    <a:pt x="25" y="108"/>
                  </a:cubicBezTo>
                  <a:cubicBezTo>
                    <a:pt x="25" y="108"/>
                    <a:pt x="25" y="109"/>
                    <a:pt x="25" y="109"/>
                  </a:cubicBezTo>
                  <a:cubicBezTo>
                    <a:pt x="26" y="110"/>
                    <a:pt x="26" y="111"/>
                    <a:pt x="26" y="111"/>
                  </a:cubicBezTo>
                  <a:cubicBezTo>
                    <a:pt x="28" y="111"/>
                    <a:pt x="30" y="110"/>
                    <a:pt x="32" y="110"/>
                  </a:cubicBezTo>
                  <a:cubicBezTo>
                    <a:pt x="32" y="110"/>
                    <a:pt x="32" y="110"/>
                    <a:pt x="32" y="110"/>
                  </a:cubicBezTo>
                  <a:cubicBezTo>
                    <a:pt x="31" y="110"/>
                    <a:pt x="31" y="111"/>
                    <a:pt x="31" y="111"/>
                  </a:cubicBezTo>
                  <a:cubicBezTo>
                    <a:pt x="31" y="111"/>
                    <a:pt x="31" y="111"/>
                    <a:pt x="31" y="111"/>
                  </a:cubicBezTo>
                  <a:cubicBezTo>
                    <a:pt x="31" y="112"/>
                    <a:pt x="31" y="114"/>
                    <a:pt x="31" y="114"/>
                  </a:cubicBezTo>
                  <a:cubicBezTo>
                    <a:pt x="31" y="115"/>
                    <a:pt x="31" y="115"/>
                    <a:pt x="31" y="115"/>
                  </a:cubicBezTo>
                  <a:cubicBezTo>
                    <a:pt x="30" y="115"/>
                    <a:pt x="30" y="115"/>
                    <a:pt x="30" y="115"/>
                  </a:cubicBezTo>
                  <a:cubicBezTo>
                    <a:pt x="30" y="115"/>
                    <a:pt x="31" y="115"/>
                    <a:pt x="31" y="115"/>
                  </a:cubicBezTo>
                  <a:cubicBezTo>
                    <a:pt x="30" y="116"/>
                    <a:pt x="30" y="117"/>
                    <a:pt x="30" y="117"/>
                  </a:cubicBezTo>
                  <a:cubicBezTo>
                    <a:pt x="31" y="117"/>
                    <a:pt x="32" y="117"/>
                    <a:pt x="32" y="117"/>
                  </a:cubicBezTo>
                  <a:cubicBezTo>
                    <a:pt x="34" y="119"/>
                    <a:pt x="36" y="120"/>
                    <a:pt x="38" y="122"/>
                  </a:cubicBezTo>
                  <a:cubicBezTo>
                    <a:pt x="38" y="122"/>
                    <a:pt x="39" y="121"/>
                    <a:pt x="41" y="119"/>
                  </a:cubicBezTo>
                  <a:cubicBezTo>
                    <a:pt x="42" y="119"/>
                    <a:pt x="42" y="118"/>
                    <a:pt x="43" y="118"/>
                  </a:cubicBezTo>
                  <a:cubicBezTo>
                    <a:pt x="44" y="117"/>
                    <a:pt x="44" y="117"/>
                    <a:pt x="45" y="116"/>
                  </a:cubicBezTo>
                  <a:cubicBezTo>
                    <a:pt x="46" y="115"/>
                    <a:pt x="48" y="113"/>
                    <a:pt x="50" y="111"/>
                  </a:cubicBezTo>
                  <a:cubicBezTo>
                    <a:pt x="50" y="111"/>
                    <a:pt x="51" y="110"/>
                    <a:pt x="52" y="109"/>
                  </a:cubicBezTo>
                  <a:cubicBezTo>
                    <a:pt x="52" y="109"/>
                    <a:pt x="52" y="109"/>
                    <a:pt x="52" y="110"/>
                  </a:cubicBezTo>
                  <a:cubicBezTo>
                    <a:pt x="51" y="111"/>
                    <a:pt x="50" y="113"/>
                    <a:pt x="49" y="114"/>
                  </a:cubicBezTo>
                  <a:cubicBezTo>
                    <a:pt x="49" y="115"/>
                    <a:pt x="48" y="116"/>
                    <a:pt x="48" y="117"/>
                  </a:cubicBezTo>
                  <a:cubicBezTo>
                    <a:pt x="47" y="117"/>
                    <a:pt x="46" y="118"/>
                    <a:pt x="46" y="118"/>
                  </a:cubicBezTo>
                  <a:cubicBezTo>
                    <a:pt x="45" y="120"/>
                    <a:pt x="44" y="121"/>
                    <a:pt x="43" y="122"/>
                  </a:cubicBezTo>
                  <a:cubicBezTo>
                    <a:pt x="42" y="123"/>
                    <a:pt x="41" y="124"/>
                    <a:pt x="41" y="124"/>
                  </a:cubicBezTo>
                  <a:cubicBezTo>
                    <a:pt x="42" y="125"/>
                    <a:pt x="42" y="125"/>
                    <a:pt x="43" y="125"/>
                  </a:cubicBezTo>
                  <a:cubicBezTo>
                    <a:pt x="43" y="127"/>
                    <a:pt x="44" y="129"/>
                    <a:pt x="44" y="131"/>
                  </a:cubicBezTo>
                  <a:cubicBezTo>
                    <a:pt x="44" y="131"/>
                    <a:pt x="44" y="131"/>
                    <a:pt x="45" y="131"/>
                  </a:cubicBezTo>
                  <a:cubicBezTo>
                    <a:pt x="46" y="131"/>
                    <a:pt x="47" y="131"/>
                    <a:pt x="48" y="130"/>
                  </a:cubicBezTo>
                  <a:cubicBezTo>
                    <a:pt x="50" y="130"/>
                    <a:pt x="53" y="129"/>
                    <a:pt x="56" y="127"/>
                  </a:cubicBezTo>
                  <a:cubicBezTo>
                    <a:pt x="56" y="127"/>
                    <a:pt x="56" y="127"/>
                    <a:pt x="57" y="127"/>
                  </a:cubicBezTo>
                  <a:cubicBezTo>
                    <a:pt x="56" y="127"/>
                    <a:pt x="56" y="128"/>
                    <a:pt x="56" y="129"/>
                  </a:cubicBezTo>
                  <a:cubicBezTo>
                    <a:pt x="54" y="130"/>
                    <a:pt x="51" y="131"/>
                    <a:pt x="49" y="132"/>
                  </a:cubicBezTo>
                  <a:cubicBezTo>
                    <a:pt x="46" y="133"/>
                    <a:pt x="44" y="134"/>
                    <a:pt x="42" y="135"/>
                  </a:cubicBezTo>
                  <a:cubicBezTo>
                    <a:pt x="41" y="135"/>
                    <a:pt x="40" y="136"/>
                    <a:pt x="40" y="136"/>
                  </a:cubicBezTo>
                  <a:cubicBezTo>
                    <a:pt x="42" y="138"/>
                    <a:pt x="44" y="140"/>
                    <a:pt x="46" y="143"/>
                  </a:cubicBezTo>
                  <a:cubicBezTo>
                    <a:pt x="46" y="143"/>
                    <a:pt x="47" y="142"/>
                    <a:pt x="48" y="142"/>
                  </a:cubicBezTo>
                  <a:cubicBezTo>
                    <a:pt x="50" y="141"/>
                    <a:pt x="52" y="140"/>
                    <a:pt x="54" y="138"/>
                  </a:cubicBezTo>
                  <a:cubicBezTo>
                    <a:pt x="55" y="138"/>
                    <a:pt x="55" y="137"/>
                    <a:pt x="56" y="137"/>
                  </a:cubicBezTo>
                  <a:cubicBezTo>
                    <a:pt x="56" y="137"/>
                    <a:pt x="56" y="137"/>
                    <a:pt x="56" y="138"/>
                  </a:cubicBezTo>
                  <a:cubicBezTo>
                    <a:pt x="56" y="138"/>
                    <a:pt x="56" y="139"/>
                    <a:pt x="56" y="139"/>
                  </a:cubicBezTo>
                  <a:cubicBezTo>
                    <a:pt x="61" y="139"/>
                    <a:pt x="66" y="138"/>
                    <a:pt x="71" y="138"/>
                  </a:cubicBezTo>
                  <a:cubicBezTo>
                    <a:pt x="71" y="138"/>
                    <a:pt x="71" y="138"/>
                    <a:pt x="70" y="137"/>
                  </a:cubicBezTo>
                  <a:cubicBezTo>
                    <a:pt x="70" y="137"/>
                    <a:pt x="70" y="136"/>
                    <a:pt x="70" y="136"/>
                  </a:cubicBezTo>
                  <a:cubicBezTo>
                    <a:pt x="70" y="136"/>
                    <a:pt x="70" y="135"/>
                    <a:pt x="70" y="135"/>
                  </a:cubicBezTo>
                  <a:cubicBezTo>
                    <a:pt x="70" y="135"/>
                    <a:pt x="70" y="134"/>
                    <a:pt x="70" y="134"/>
                  </a:cubicBezTo>
                  <a:cubicBezTo>
                    <a:pt x="70" y="134"/>
                    <a:pt x="70" y="133"/>
                    <a:pt x="70" y="132"/>
                  </a:cubicBezTo>
                  <a:cubicBezTo>
                    <a:pt x="70" y="132"/>
                    <a:pt x="70" y="132"/>
                    <a:pt x="70" y="132"/>
                  </a:cubicBezTo>
                  <a:cubicBezTo>
                    <a:pt x="70" y="132"/>
                    <a:pt x="71" y="131"/>
                    <a:pt x="73" y="130"/>
                  </a:cubicBezTo>
                  <a:cubicBezTo>
                    <a:pt x="73" y="129"/>
                    <a:pt x="74" y="129"/>
                    <a:pt x="74" y="128"/>
                  </a:cubicBezTo>
                  <a:cubicBezTo>
                    <a:pt x="75" y="128"/>
                    <a:pt x="76" y="127"/>
                    <a:pt x="76" y="126"/>
                  </a:cubicBezTo>
                  <a:cubicBezTo>
                    <a:pt x="77" y="126"/>
                    <a:pt x="77" y="126"/>
                    <a:pt x="77" y="126"/>
                  </a:cubicBezTo>
                  <a:cubicBezTo>
                    <a:pt x="80" y="126"/>
                    <a:pt x="82" y="127"/>
                    <a:pt x="84" y="127"/>
                  </a:cubicBezTo>
                  <a:cubicBezTo>
                    <a:pt x="84" y="127"/>
                    <a:pt x="85" y="126"/>
                    <a:pt x="85" y="123"/>
                  </a:cubicBezTo>
                  <a:cubicBezTo>
                    <a:pt x="85" y="123"/>
                    <a:pt x="86" y="123"/>
                    <a:pt x="86" y="122"/>
                  </a:cubicBezTo>
                  <a:cubicBezTo>
                    <a:pt x="86" y="124"/>
                    <a:pt x="86" y="125"/>
                    <a:pt x="86" y="127"/>
                  </a:cubicBezTo>
                  <a:cubicBezTo>
                    <a:pt x="86" y="128"/>
                    <a:pt x="86" y="128"/>
                    <a:pt x="86" y="129"/>
                  </a:cubicBezTo>
                  <a:cubicBezTo>
                    <a:pt x="85" y="130"/>
                    <a:pt x="84" y="131"/>
                    <a:pt x="82" y="131"/>
                  </a:cubicBezTo>
                  <a:cubicBezTo>
                    <a:pt x="80" y="132"/>
                    <a:pt x="78" y="133"/>
                    <a:pt x="76" y="133"/>
                  </a:cubicBezTo>
                  <a:cubicBezTo>
                    <a:pt x="76" y="133"/>
                    <a:pt x="75" y="133"/>
                    <a:pt x="75" y="133"/>
                  </a:cubicBezTo>
                  <a:cubicBezTo>
                    <a:pt x="74" y="133"/>
                    <a:pt x="74" y="133"/>
                    <a:pt x="74" y="133"/>
                  </a:cubicBezTo>
                  <a:cubicBezTo>
                    <a:pt x="75" y="136"/>
                    <a:pt x="75" y="138"/>
                    <a:pt x="76" y="141"/>
                  </a:cubicBezTo>
                  <a:cubicBezTo>
                    <a:pt x="76" y="141"/>
                    <a:pt x="76" y="141"/>
                    <a:pt x="77" y="141"/>
                  </a:cubicBezTo>
                  <a:cubicBezTo>
                    <a:pt x="77" y="141"/>
                    <a:pt x="78" y="141"/>
                    <a:pt x="79" y="140"/>
                  </a:cubicBezTo>
                  <a:cubicBezTo>
                    <a:pt x="81" y="140"/>
                    <a:pt x="83" y="139"/>
                    <a:pt x="85" y="138"/>
                  </a:cubicBezTo>
                  <a:cubicBezTo>
                    <a:pt x="85" y="139"/>
                    <a:pt x="85" y="139"/>
                    <a:pt x="85" y="140"/>
                  </a:cubicBezTo>
                  <a:cubicBezTo>
                    <a:pt x="84" y="141"/>
                    <a:pt x="82" y="141"/>
                    <a:pt x="80" y="142"/>
                  </a:cubicBezTo>
                  <a:cubicBezTo>
                    <a:pt x="78" y="143"/>
                    <a:pt x="76" y="144"/>
                    <a:pt x="74" y="145"/>
                  </a:cubicBezTo>
                  <a:cubicBezTo>
                    <a:pt x="73" y="145"/>
                    <a:pt x="72" y="146"/>
                    <a:pt x="72" y="146"/>
                  </a:cubicBezTo>
                  <a:cubicBezTo>
                    <a:pt x="74" y="148"/>
                    <a:pt x="76" y="150"/>
                    <a:pt x="78" y="153"/>
                  </a:cubicBezTo>
                  <a:cubicBezTo>
                    <a:pt x="78" y="153"/>
                    <a:pt x="79" y="152"/>
                    <a:pt x="80" y="151"/>
                  </a:cubicBezTo>
                  <a:cubicBezTo>
                    <a:pt x="81" y="151"/>
                    <a:pt x="83" y="150"/>
                    <a:pt x="84" y="149"/>
                  </a:cubicBezTo>
                  <a:cubicBezTo>
                    <a:pt x="87" y="149"/>
                    <a:pt x="90" y="150"/>
                    <a:pt x="93" y="151"/>
                  </a:cubicBezTo>
                  <a:cubicBezTo>
                    <a:pt x="93" y="151"/>
                    <a:pt x="93" y="150"/>
                    <a:pt x="94" y="150"/>
                  </a:cubicBezTo>
                  <a:cubicBezTo>
                    <a:pt x="94" y="149"/>
                    <a:pt x="94" y="148"/>
                    <a:pt x="94" y="147"/>
                  </a:cubicBezTo>
                  <a:cubicBezTo>
                    <a:pt x="94" y="147"/>
                    <a:pt x="94" y="146"/>
                    <a:pt x="94" y="146"/>
                  </a:cubicBezTo>
                  <a:cubicBezTo>
                    <a:pt x="96" y="146"/>
                    <a:pt x="98" y="147"/>
                    <a:pt x="100" y="148"/>
                  </a:cubicBezTo>
                  <a:cubicBezTo>
                    <a:pt x="100" y="148"/>
                    <a:pt x="100" y="147"/>
                    <a:pt x="101" y="147"/>
                  </a:cubicBezTo>
                  <a:cubicBezTo>
                    <a:pt x="101" y="146"/>
                    <a:pt x="101" y="145"/>
                    <a:pt x="102" y="144"/>
                  </a:cubicBezTo>
                  <a:cubicBezTo>
                    <a:pt x="102" y="142"/>
                    <a:pt x="103" y="138"/>
                    <a:pt x="103" y="134"/>
                  </a:cubicBezTo>
                  <a:cubicBezTo>
                    <a:pt x="103" y="134"/>
                    <a:pt x="103" y="133"/>
                    <a:pt x="103" y="132"/>
                  </a:cubicBezTo>
                  <a:cubicBezTo>
                    <a:pt x="105" y="130"/>
                    <a:pt x="106" y="128"/>
                    <a:pt x="107" y="126"/>
                  </a:cubicBezTo>
                  <a:cubicBezTo>
                    <a:pt x="108" y="125"/>
                    <a:pt x="108" y="124"/>
                    <a:pt x="108" y="124"/>
                  </a:cubicBezTo>
                  <a:cubicBezTo>
                    <a:pt x="108" y="124"/>
                    <a:pt x="108" y="124"/>
                    <a:pt x="108" y="124"/>
                  </a:cubicBezTo>
                  <a:cubicBezTo>
                    <a:pt x="108" y="124"/>
                    <a:pt x="108" y="124"/>
                    <a:pt x="108" y="124"/>
                  </a:cubicBezTo>
                  <a:cubicBezTo>
                    <a:pt x="109" y="124"/>
                    <a:pt x="109" y="124"/>
                    <a:pt x="110" y="124"/>
                  </a:cubicBezTo>
                  <a:cubicBezTo>
                    <a:pt x="110" y="124"/>
                    <a:pt x="110" y="123"/>
                    <a:pt x="110" y="121"/>
                  </a:cubicBezTo>
                  <a:cubicBezTo>
                    <a:pt x="110" y="121"/>
                    <a:pt x="110" y="121"/>
                    <a:pt x="110" y="121"/>
                  </a:cubicBezTo>
                  <a:cubicBezTo>
                    <a:pt x="111" y="121"/>
                    <a:pt x="111" y="120"/>
                    <a:pt x="112" y="119"/>
                  </a:cubicBezTo>
                  <a:cubicBezTo>
                    <a:pt x="112" y="118"/>
                    <a:pt x="113" y="118"/>
                    <a:pt x="113" y="117"/>
                  </a:cubicBezTo>
                  <a:cubicBezTo>
                    <a:pt x="114" y="116"/>
                    <a:pt x="115" y="114"/>
                    <a:pt x="116" y="113"/>
                  </a:cubicBezTo>
                  <a:cubicBezTo>
                    <a:pt x="116" y="113"/>
                    <a:pt x="116" y="114"/>
                    <a:pt x="116" y="115"/>
                  </a:cubicBezTo>
                  <a:cubicBezTo>
                    <a:pt x="115" y="117"/>
                    <a:pt x="114" y="119"/>
                    <a:pt x="114" y="120"/>
                  </a:cubicBezTo>
                  <a:cubicBezTo>
                    <a:pt x="113" y="121"/>
                    <a:pt x="113" y="122"/>
                    <a:pt x="113" y="122"/>
                  </a:cubicBezTo>
                  <a:cubicBezTo>
                    <a:pt x="113" y="123"/>
                    <a:pt x="113" y="124"/>
                    <a:pt x="112" y="125"/>
                  </a:cubicBezTo>
                  <a:cubicBezTo>
                    <a:pt x="112" y="125"/>
                    <a:pt x="112" y="126"/>
                    <a:pt x="112" y="127"/>
                  </a:cubicBezTo>
                  <a:cubicBezTo>
                    <a:pt x="112" y="127"/>
                    <a:pt x="112" y="127"/>
                    <a:pt x="112" y="128"/>
                  </a:cubicBezTo>
                  <a:cubicBezTo>
                    <a:pt x="112" y="128"/>
                    <a:pt x="112" y="128"/>
                    <a:pt x="112" y="128"/>
                  </a:cubicBezTo>
                  <a:cubicBezTo>
                    <a:pt x="112" y="128"/>
                    <a:pt x="112" y="128"/>
                    <a:pt x="112" y="128"/>
                  </a:cubicBezTo>
                  <a:cubicBezTo>
                    <a:pt x="112" y="129"/>
                    <a:pt x="112" y="130"/>
                    <a:pt x="113" y="130"/>
                  </a:cubicBezTo>
                  <a:cubicBezTo>
                    <a:pt x="113" y="131"/>
                    <a:pt x="113" y="131"/>
                    <a:pt x="113" y="131"/>
                  </a:cubicBezTo>
                  <a:cubicBezTo>
                    <a:pt x="113" y="131"/>
                    <a:pt x="113" y="132"/>
                    <a:pt x="113" y="132"/>
                  </a:cubicBezTo>
                  <a:cubicBezTo>
                    <a:pt x="114" y="131"/>
                    <a:pt x="116" y="131"/>
                    <a:pt x="117" y="131"/>
                  </a:cubicBezTo>
                  <a:cubicBezTo>
                    <a:pt x="117" y="132"/>
                    <a:pt x="117" y="134"/>
                    <a:pt x="118" y="135"/>
                  </a:cubicBezTo>
                  <a:cubicBezTo>
                    <a:pt x="118" y="137"/>
                    <a:pt x="118" y="138"/>
                    <a:pt x="118" y="140"/>
                  </a:cubicBezTo>
                  <a:cubicBezTo>
                    <a:pt x="117" y="140"/>
                    <a:pt x="117" y="141"/>
                    <a:pt x="117" y="141"/>
                  </a:cubicBezTo>
                  <a:cubicBezTo>
                    <a:pt x="116" y="142"/>
                    <a:pt x="116" y="142"/>
                    <a:pt x="116" y="142"/>
                  </a:cubicBezTo>
                  <a:cubicBezTo>
                    <a:pt x="115" y="143"/>
                    <a:pt x="115" y="144"/>
                    <a:pt x="114" y="145"/>
                  </a:cubicBezTo>
                  <a:cubicBezTo>
                    <a:pt x="114" y="145"/>
                    <a:pt x="114" y="146"/>
                    <a:pt x="113" y="146"/>
                  </a:cubicBezTo>
                  <a:cubicBezTo>
                    <a:pt x="113" y="146"/>
                    <a:pt x="113" y="147"/>
                    <a:pt x="113" y="147"/>
                  </a:cubicBezTo>
                  <a:cubicBezTo>
                    <a:pt x="113" y="148"/>
                    <a:pt x="112" y="148"/>
                    <a:pt x="112" y="149"/>
                  </a:cubicBezTo>
                  <a:cubicBezTo>
                    <a:pt x="111" y="151"/>
                    <a:pt x="110" y="152"/>
                    <a:pt x="110" y="152"/>
                  </a:cubicBezTo>
                  <a:cubicBezTo>
                    <a:pt x="112" y="152"/>
                    <a:pt x="114" y="153"/>
                    <a:pt x="116" y="153"/>
                  </a:cubicBezTo>
                  <a:cubicBezTo>
                    <a:pt x="116" y="153"/>
                    <a:pt x="116" y="154"/>
                    <a:pt x="116" y="154"/>
                  </a:cubicBezTo>
                  <a:cubicBezTo>
                    <a:pt x="116" y="155"/>
                    <a:pt x="116" y="155"/>
                    <a:pt x="115" y="156"/>
                  </a:cubicBezTo>
                  <a:cubicBezTo>
                    <a:pt x="115" y="156"/>
                    <a:pt x="115" y="156"/>
                    <a:pt x="115" y="156"/>
                  </a:cubicBezTo>
                  <a:cubicBezTo>
                    <a:pt x="119" y="157"/>
                    <a:pt x="122" y="157"/>
                    <a:pt x="125" y="158"/>
                  </a:cubicBezTo>
                  <a:cubicBezTo>
                    <a:pt x="125" y="158"/>
                    <a:pt x="126" y="157"/>
                    <a:pt x="126" y="157"/>
                  </a:cubicBezTo>
                  <a:cubicBezTo>
                    <a:pt x="126" y="156"/>
                    <a:pt x="126" y="155"/>
                    <a:pt x="126" y="154"/>
                  </a:cubicBezTo>
                  <a:cubicBezTo>
                    <a:pt x="126" y="154"/>
                    <a:pt x="126" y="154"/>
                    <a:pt x="126" y="153"/>
                  </a:cubicBezTo>
                  <a:cubicBezTo>
                    <a:pt x="127" y="153"/>
                    <a:pt x="128" y="153"/>
                    <a:pt x="128" y="154"/>
                  </a:cubicBezTo>
                  <a:cubicBezTo>
                    <a:pt x="131" y="156"/>
                    <a:pt x="134" y="159"/>
                    <a:pt x="137" y="161"/>
                  </a:cubicBezTo>
                  <a:cubicBezTo>
                    <a:pt x="137" y="161"/>
                    <a:pt x="138" y="161"/>
                    <a:pt x="138" y="160"/>
                  </a:cubicBezTo>
                  <a:cubicBezTo>
                    <a:pt x="138" y="160"/>
                    <a:pt x="139" y="160"/>
                    <a:pt x="139" y="160"/>
                  </a:cubicBezTo>
                  <a:cubicBezTo>
                    <a:pt x="139" y="160"/>
                    <a:pt x="139" y="160"/>
                    <a:pt x="140" y="159"/>
                  </a:cubicBezTo>
                  <a:cubicBezTo>
                    <a:pt x="140" y="159"/>
                    <a:pt x="141" y="158"/>
                    <a:pt x="142" y="157"/>
                  </a:cubicBezTo>
                  <a:cubicBezTo>
                    <a:pt x="142" y="157"/>
                    <a:pt x="143" y="156"/>
                    <a:pt x="143" y="155"/>
                  </a:cubicBezTo>
                  <a:cubicBezTo>
                    <a:pt x="144" y="154"/>
                    <a:pt x="145" y="153"/>
                    <a:pt x="145" y="152"/>
                  </a:cubicBezTo>
                  <a:cubicBezTo>
                    <a:pt x="146" y="151"/>
                    <a:pt x="146" y="150"/>
                    <a:pt x="147" y="149"/>
                  </a:cubicBezTo>
                  <a:cubicBezTo>
                    <a:pt x="147" y="148"/>
                    <a:pt x="148" y="147"/>
                    <a:pt x="148" y="146"/>
                  </a:cubicBezTo>
                  <a:cubicBezTo>
                    <a:pt x="148" y="146"/>
                    <a:pt x="148" y="145"/>
                    <a:pt x="149" y="144"/>
                  </a:cubicBezTo>
                  <a:cubicBezTo>
                    <a:pt x="149" y="144"/>
                    <a:pt x="149" y="143"/>
                    <a:pt x="149" y="143"/>
                  </a:cubicBezTo>
                  <a:cubicBezTo>
                    <a:pt x="149" y="141"/>
                    <a:pt x="150" y="140"/>
                    <a:pt x="150" y="139"/>
                  </a:cubicBezTo>
                  <a:cubicBezTo>
                    <a:pt x="150" y="137"/>
                    <a:pt x="151" y="134"/>
                    <a:pt x="151" y="131"/>
                  </a:cubicBezTo>
                  <a:cubicBezTo>
                    <a:pt x="151" y="129"/>
                    <a:pt x="151" y="126"/>
                    <a:pt x="151" y="123"/>
                  </a:cubicBezTo>
                  <a:cubicBezTo>
                    <a:pt x="151" y="122"/>
                    <a:pt x="151" y="120"/>
                    <a:pt x="151" y="119"/>
                  </a:cubicBezTo>
                  <a:cubicBezTo>
                    <a:pt x="152" y="118"/>
                    <a:pt x="153" y="117"/>
                    <a:pt x="154" y="117"/>
                  </a:cubicBezTo>
                  <a:cubicBezTo>
                    <a:pt x="154" y="116"/>
                    <a:pt x="155" y="115"/>
                    <a:pt x="156" y="115"/>
                  </a:cubicBezTo>
                  <a:cubicBezTo>
                    <a:pt x="156" y="115"/>
                    <a:pt x="156" y="115"/>
                    <a:pt x="156" y="115"/>
                  </a:cubicBezTo>
                  <a:cubicBezTo>
                    <a:pt x="156" y="115"/>
                    <a:pt x="156" y="116"/>
                    <a:pt x="156" y="116"/>
                  </a:cubicBezTo>
                  <a:cubicBezTo>
                    <a:pt x="156" y="117"/>
                    <a:pt x="156" y="117"/>
                    <a:pt x="156" y="117"/>
                  </a:cubicBezTo>
                  <a:cubicBezTo>
                    <a:pt x="156" y="118"/>
                    <a:pt x="156" y="119"/>
                    <a:pt x="156" y="120"/>
                  </a:cubicBezTo>
                  <a:cubicBezTo>
                    <a:pt x="156" y="121"/>
                    <a:pt x="156" y="121"/>
                    <a:pt x="156" y="121"/>
                  </a:cubicBezTo>
                  <a:cubicBezTo>
                    <a:pt x="156" y="123"/>
                    <a:pt x="157" y="125"/>
                    <a:pt x="157" y="127"/>
                  </a:cubicBezTo>
                  <a:cubicBezTo>
                    <a:pt x="157" y="131"/>
                    <a:pt x="158" y="135"/>
                    <a:pt x="158" y="139"/>
                  </a:cubicBezTo>
                  <a:cubicBezTo>
                    <a:pt x="158" y="141"/>
                    <a:pt x="159" y="143"/>
                    <a:pt x="159" y="145"/>
                  </a:cubicBezTo>
                  <a:cubicBezTo>
                    <a:pt x="159" y="146"/>
                    <a:pt x="159" y="148"/>
                    <a:pt x="159" y="150"/>
                  </a:cubicBezTo>
                  <a:cubicBezTo>
                    <a:pt x="159" y="150"/>
                    <a:pt x="159" y="151"/>
                    <a:pt x="159" y="152"/>
                  </a:cubicBezTo>
                  <a:cubicBezTo>
                    <a:pt x="159" y="152"/>
                    <a:pt x="159" y="153"/>
                    <a:pt x="159" y="154"/>
                  </a:cubicBezTo>
                  <a:cubicBezTo>
                    <a:pt x="159" y="154"/>
                    <a:pt x="159" y="155"/>
                    <a:pt x="159" y="155"/>
                  </a:cubicBezTo>
                  <a:cubicBezTo>
                    <a:pt x="159" y="156"/>
                    <a:pt x="159" y="156"/>
                    <a:pt x="159" y="157"/>
                  </a:cubicBezTo>
                  <a:cubicBezTo>
                    <a:pt x="159" y="158"/>
                    <a:pt x="159" y="159"/>
                    <a:pt x="159" y="159"/>
                  </a:cubicBezTo>
                  <a:cubicBezTo>
                    <a:pt x="162" y="159"/>
                    <a:pt x="165" y="159"/>
                    <a:pt x="168" y="158"/>
                  </a:cubicBezTo>
                  <a:cubicBezTo>
                    <a:pt x="168" y="159"/>
                    <a:pt x="169" y="160"/>
                    <a:pt x="169" y="161"/>
                  </a:cubicBezTo>
                  <a:cubicBezTo>
                    <a:pt x="169" y="163"/>
                    <a:pt x="169" y="164"/>
                    <a:pt x="170" y="165"/>
                  </a:cubicBezTo>
                  <a:cubicBezTo>
                    <a:pt x="170" y="166"/>
                    <a:pt x="170" y="166"/>
                    <a:pt x="170" y="167"/>
                  </a:cubicBezTo>
                  <a:cubicBezTo>
                    <a:pt x="170" y="167"/>
                    <a:pt x="170" y="168"/>
                    <a:pt x="170" y="168"/>
                  </a:cubicBezTo>
                  <a:cubicBezTo>
                    <a:pt x="175" y="166"/>
                    <a:pt x="179" y="165"/>
                    <a:pt x="184" y="164"/>
                  </a:cubicBezTo>
                  <a:cubicBezTo>
                    <a:pt x="184" y="164"/>
                    <a:pt x="184" y="164"/>
                    <a:pt x="184" y="163"/>
                  </a:cubicBezTo>
                  <a:cubicBezTo>
                    <a:pt x="184" y="163"/>
                    <a:pt x="183" y="162"/>
                    <a:pt x="183" y="162"/>
                  </a:cubicBezTo>
                  <a:cubicBezTo>
                    <a:pt x="185" y="161"/>
                    <a:pt x="187" y="161"/>
                    <a:pt x="189" y="160"/>
                  </a:cubicBezTo>
                  <a:cubicBezTo>
                    <a:pt x="192" y="160"/>
                    <a:pt x="195" y="161"/>
                    <a:pt x="198" y="161"/>
                  </a:cubicBezTo>
                  <a:cubicBezTo>
                    <a:pt x="198" y="161"/>
                    <a:pt x="198" y="161"/>
                    <a:pt x="199" y="160"/>
                  </a:cubicBezTo>
                  <a:cubicBezTo>
                    <a:pt x="199" y="159"/>
                    <a:pt x="199" y="159"/>
                    <a:pt x="199" y="159"/>
                  </a:cubicBezTo>
                  <a:cubicBezTo>
                    <a:pt x="199" y="158"/>
                    <a:pt x="199" y="158"/>
                    <a:pt x="200" y="158"/>
                  </a:cubicBezTo>
                  <a:cubicBezTo>
                    <a:pt x="200" y="157"/>
                    <a:pt x="200" y="157"/>
                    <a:pt x="200" y="157"/>
                  </a:cubicBezTo>
                  <a:cubicBezTo>
                    <a:pt x="199" y="162"/>
                    <a:pt x="198" y="166"/>
                    <a:pt x="197" y="170"/>
                  </a:cubicBezTo>
                  <a:cubicBezTo>
                    <a:pt x="195" y="176"/>
                    <a:pt x="194" y="180"/>
                    <a:pt x="194" y="183"/>
                  </a:cubicBezTo>
                  <a:cubicBezTo>
                    <a:pt x="193" y="186"/>
                    <a:pt x="192" y="188"/>
                    <a:pt x="192" y="188"/>
                  </a:cubicBezTo>
                  <a:cubicBezTo>
                    <a:pt x="197" y="187"/>
                    <a:pt x="201" y="187"/>
                    <a:pt x="206" y="186"/>
                  </a:cubicBezTo>
                  <a:cubicBezTo>
                    <a:pt x="206" y="186"/>
                    <a:pt x="206" y="184"/>
                    <a:pt x="206" y="181"/>
                  </a:cubicBezTo>
                  <a:cubicBezTo>
                    <a:pt x="207" y="179"/>
                    <a:pt x="207" y="177"/>
                    <a:pt x="207" y="174"/>
                  </a:cubicBezTo>
                  <a:cubicBezTo>
                    <a:pt x="211" y="173"/>
                    <a:pt x="215" y="173"/>
                    <a:pt x="219" y="173"/>
                  </a:cubicBezTo>
                  <a:cubicBezTo>
                    <a:pt x="219" y="173"/>
                    <a:pt x="219" y="172"/>
                    <a:pt x="220" y="170"/>
                  </a:cubicBezTo>
                  <a:cubicBezTo>
                    <a:pt x="220" y="169"/>
                    <a:pt x="220" y="169"/>
                    <a:pt x="220" y="168"/>
                  </a:cubicBezTo>
                  <a:cubicBezTo>
                    <a:pt x="220" y="168"/>
                    <a:pt x="221" y="167"/>
                    <a:pt x="221" y="166"/>
                  </a:cubicBezTo>
                  <a:cubicBezTo>
                    <a:pt x="221" y="166"/>
                    <a:pt x="221" y="165"/>
                    <a:pt x="222" y="164"/>
                  </a:cubicBezTo>
                  <a:close/>
                  <a:moveTo>
                    <a:pt x="131" y="87"/>
                  </a:moveTo>
                  <a:cubicBezTo>
                    <a:pt x="131" y="88"/>
                    <a:pt x="130" y="89"/>
                    <a:pt x="130" y="90"/>
                  </a:cubicBezTo>
                  <a:cubicBezTo>
                    <a:pt x="129" y="92"/>
                    <a:pt x="128" y="93"/>
                    <a:pt x="127" y="94"/>
                  </a:cubicBezTo>
                  <a:cubicBezTo>
                    <a:pt x="127" y="94"/>
                    <a:pt x="127" y="94"/>
                    <a:pt x="127" y="94"/>
                  </a:cubicBezTo>
                  <a:cubicBezTo>
                    <a:pt x="128" y="91"/>
                    <a:pt x="130" y="89"/>
                    <a:pt x="131" y="86"/>
                  </a:cubicBezTo>
                  <a:cubicBezTo>
                    <a:pt x="131" y="87"/>
                    <a:pt x="131" y="87"/>
                    <a:pt x="131" y="87"/>
                  </a:cubicBezTo>
                  <a:close/>
                  <a:moveTo>
                    <a:pt x="47" y="99"/>
                  </a:moveTo>
                  <a:cubicBezTo>
                    <a:pt x="45" y="101"/>
                    <a:pt x="43" y="102"/>
                    <a:pt x="41" y="104"/>
                  </a:cubicBezTo>
                  <a:cubicBezTo>
                    <a:pt x="41" y="104"/>
                    <a:pt x="41" y="104"/>
                    <a:pt x="41" y="104"/>
                  </a:cubicBezTo>
                  <a:cubicBezTo>
                    <a:pt x="40" y="103"/>
                    <a:pt x="40" y="101"/>
                    <a:pt x="40" y="100"/>
                  </a:cubicBezTo>
                  <a:cubicBezTo>
                    <a:pt x="40" y="98"/>
                    <a:pt x="40" y="97"/>
                    <a:pt x="40" y="96"/>
                  </a:cubicBezTo>
                  <a:cubicBezTo>
                    <a:pt x="41" y="96"/>
                    <a:pt x="41" y="95"/>
                    <a:pt x="41" y="95"/>
                  </a:cubicBezTo>
                  <a:cubicBezTo>
                    <a:pt x="42" y="94"/>
                    <a:pt x="42" y="93"/>
                    <a:pt x="42" y="92"/>
                  </a:cubicBezTo>
                  <a:cubicBezTo>
                    <a:pt x="43" y="91"/>
                    <a:pt x="44" y="89"/>
                    <a:pt x="45" y="87"/>
                  </a:cubicBezTo>
                  <a:cubicBezTo>
                    <a:pt x="46" y="86"/>
                    <a:pt x="46" y="84"/>
                    <a:pt x="47" y="83"/>
                  </a:cubicBezTo>
                  <a:cubicBezTo>
                    <a:pt x="47" y="86"/>
                    <a:pt x="47" y="88"/>
                    <a:pt x="47" y="91"/>
                  </a:cubicBezTo>
                  <a:cubicBezTo>
                    <a:pt x="47" y="91"/>
                    <a:pt x="47" y="92"/>
                    <a:pt x="46" y="92"/>
                  </a:cubicBezTo>
                  <a:cubicBezTo>
                    <a:pt x="45" y="92"/>
                    <a:pt x="45" y="93"/>
                    <a:pt x="44" y="93"/>
                  </a:cubicBezTo>
                  <a:cubicBezTo>
                    <a:pt x="43" y="94"/>
                    <a:pt x="42" y="95"/>
                    <a:pt x="42" y="95"/>
                  </a:cubicBezTo>
                  <a:cubicBezTo>
                    <a:pt x="44" y="96"/>
                    <a:pt x="46" y="97"/>
                    <a:pt x="47" y="99"/>
                  </a:cubicBezTo>
                  <a:close/>
                  <a:moveTo>
                    <a:pt x="73" y="95"/>
                  </a:moveTo>
                  <a:cubicBezTo>
                    <a:pt x="73" y="93"/>
                    <a:pt x="74" y="91"/>
                    <a:pt x="75" y="90"/>
                  </a:cubicBezTo>
                  <a:cubicBezTo>
                    <a:pt x="76" y="87"/>
                    <a:pt x="79" y="85"/>
                    <a:pt x="81" y="83"/>
                  </a:cubicBezTo>
                  <a:cubicBezTo>
                    <a:pt x="83" y="82"/>
                    <a:pt x="85" y="81"/>
                    <a:pt x="86" y="81"/>
                  </a:cubicBezTo>
                  <a:cubicBezTo>
                    <a:pt x="85" y="85"/>
                    <a:pt x="83" y="89"/>
                    <a:pt x="82" y="92"/>
                  </a:cubicBezTo>
                  <a:cubicBezTo>
                    <a:pt x="81" y="95"/>
                    <a:pt x="80" y="98"/>
                    <a:pt x="79" y="101"/>
                  </a:cubicBezTo>
                  <a:cubicBezTo>
                    <a:pt x="78" y="104"/>
                    <a:pt x="77" y="106"/>
                    <a:pt x="77" y="108"/>
                  </a:cubicBezTo>
                  <a:cubicBezTo>
                    <a:pt x="76" y="110"/>
                    <a:pt x="76" y="111"/>
                    <a:pt x="75" y="112"/>
                  </a:cubicBezTo>
                  <a:cubicBezTo>
                    <a:pt x="75" y="112"/>
                    <a:pt x="75" y="112"/>
                    <a:pt x="75" y="112"/>
                  </a:cubicBezTo>
                  <a:cubicBezTo>
                    <a:pt x="75" y="112"/>
                    <a:pt x="75" y="112"/>
                    <a:pt x="75" y="112"/>
                  </a:cubicBezTo>
                  <a:cubicBezTo>
                    <a:pt x="75" y="113"/>
                    <a:pt x="74" y="113"/>
                    <a:pt x="74" y="114"/>
                  </a:cubicBezTo>
                  <a:cubicBezTo>
                    <a:pt x="74" y="114"/>
                    <a:pt x="73" y="115"/>
                    <a:pt x="73" y="116"/>
                  </a:cubicBezTo>
                  <a:cubicBezTo>
                    <a:pt x="72" y="116"/>
                    <a:pt x="72" y="116"/>
                    <a:pt x="72" y="117"/>
                  </a:cubicBezTo>
                  <a:cubicBezTo>
                    <a:pt x="72" y="115"/>
                    <a:pt x="72" y="112"/>
                    <a:pt x="72" y="110"/>
                  </a:cubicBezTo>
                  <a:cubicBezTo>
                    <a:pt x="71" y="107"/>
                    <a:pt x="71" y="103"/>
                    <a:pt x="72" y="100"/>
                  </a:cubicBezTo>
                  <a:cubicBezTo>
                    <a:pt x="72" y="98"/>
                    <a:pt x="72" y="96"/>
                    <a:pt x="73" y="95"/>
                  </a:cubicBezTo>
                  <a:close/>
                  <a:moveTo>
                    <a:pt x="17" y="87"/>
                  </a:moveTo>
                  <a:cubicBezTo>
                    <a:pt x="17" y="86"/>
                    <a:pt x="17" y="85"/>
                    <a:pt x="17" y="84"/>
                  </a:cubicBezTo>
                  <a:cubicBezTo>
                    <a:pt x="17" y="84"/>
                    <a:pt x="18" y="85"/>
                    <a:pt x="18" y="86"/>
                  </a:cubicBezTo>
                  <a:cubicBezTo>
                    <a:pt x="17" y="86"/>
                    <a:pt x="17" y="87"/>
                    <a:pt x="17" y="87"/>
                  </a:cubicBezTo>
                  <a:close/>
                  <a:moveTo>
                    <a:pt x="25" y="88"/>
                  </a:moveTo>
                  <a:cubicBezTo>
                    <a:pt x="27" y="87"/>
                    <a:pt x="28" y="85"/>
                    <a:pt x="29" y="84"/>
                  </a:cubicBezTo>
                  <a:cubicBezTo>
                    <a:pt x="28" y="86"/>
                    <a:pt x="27" y="88"/>
                    <a:pt x="26" y="91"/>
                  </a:cubicBezTo>
                  <a:cubicBezTo>
                    <a:pt x="25" y="90"/>
                    <a:pt x="25" y="89"/>
                    <a:pt x="25" y="89"/>
                  </a:cubicBezTo>
                  <a:cubicBezTo>
                    <a:pt x="25" y="89"/>
                    <a:pt x="25" y="88"/>
                    <a:pt x="25" y="88"/>
                  </a:cubicBezTo>
                  <a:close/>
                  <a:moveTo>
                    <a:pt x="30" y="100"/>
                  </a:moveTo>
                  <a:cubicBezTo>
                    <a:pt x="31" y="100"/>
                    <a:pt x="32" y="101"/>
                    <a:pt x="33" y="101"/>
                  </a:cubicBezTo>
                  <a:cubicBezTo>
                    <a:pt x="33" y="102"/>
                    <a:pt x="33" y="103"/>
                    <a:pt x="33" y="104"/>
                  </a:cubicBezTo>
                  <a:cubicBezTo>
                    <a:pt x="32" y="103"/>
                    <a:pt x="31" y="101"/>
                    <a:pt x="30" y="100"/>
                  </a:cubicBezTo>
                  <a:cubicBezTo>
                    <a:pt x="30" y="100"/>
                    <a:pt x="30" y="100"/>
                    <a:pt x="30" y="100"/>
                  </a:cubicBezTo>
                  <a:close/>
                  <a:moveTo>
                    <a:pt x="94" y="132"/>
                  </a:moveTo>
                  <a:cubicBezTo>
                    <a:pt x="94" y="131"/>
                    <a:pt x="94" y="131"/>
                    <a:pt x="95" y="130"/>
                  </a:cubicBezTo>
                  <a:cubicBezTo>
                    <a:pt x="95" y="131"/>
                    <a:pt x="95" y="133"/>
                    <a:pt x="94" y="134"/>
                  </a:cubicBezTo>
                  <a:cubicBezTo>
                    <a:pt x="94" y="134"/>
                    <a:pt x="94" y="134"/>
                    <a:pt x="94" y="134"/>
                  </a:cubicBezTo>
                  <a:cubicBezTo>
                    <a:pt x="94" y="134"/>
                    <a:pt x="94" y="135"/>
                    <a:pt x="94" y="135"/>
                  </a:cubicBezTo>
                  <a:cubicBezTo>
                    <a:pt x="94" y="134"/>
                    <a:pt x="94" y="133"/>
                    <a:pt x="94" y="132"/>
                  </a:cubicBezTo>
                  <a:close/>
                  <a:moveTo>
                    <a:pt x="103" y="125"/>
                  </a:moveTo>
                  <a:cubicBezTo>
                    <a:pt x="103" y="126"/>
                    <a:pt x="103" y="126"/>
                    <a:pt x="103" y="126"/>
                  </a:cubicBezTo>
                  <a:cubicBezTo>
                    <a:pt x="103" y="126"/>
                    <a:pt x="103" y="126"/>
                    <a:pt x="103" y="126"/>
                  </a:cubicBezTo>
                  <a:cubicBezTo>
                    <a:pt x="103" y="126"/>
                    <a:pt x="103" y="126"/>
                    <a:pt x="103" y="125"/>
                  </a:cubicBezTo>
                  <a:close/>
                  <a:moveTo>
                    <a:pt x="166" y="107"/>
                  </a:moveTo>
                  <a:cubicBezTo>
                    <a:pt x="168" y="105"/>
                    <a:pt x="170" y="104"/>
                    <a:pt x="172" y="102"/>
                  </a:cubicBezTo>
                  <a:cubicBezTo>
                    <a:pt x="173" y="102"/>
                    <a:pt x="173" y="101"/>
                    <a:pt x="174" y="101"/>
                  </a:cubicBezTo>
                  <a:cubicBezTo>
                    <a:pt x="175" y="100"/>
                    <a:pt x="175" y="99"/>
                    <a:pt x="176" y="99"/>
                  </a:cubicBezTo>
                  <a:cubicBezTo>
                    <a:pt x="177" y="98"/>
                    <a:pt x="177" y="98"/>
                    <a:pt x="177" y="98"/>
                  </a:cubicBezTo>
                  <a:cubicBezTo>
                    <a:pt x="177" y="100"/>
                    <a:pt x="177" y="103"/>
                    <a:pt x="176" y="105"/>
                  </a:cubicBezTo>
                  <a:cubicBezTo>
                    <a:pt x="176" y="108"/>
                    <a:pt x="175" y="111"/>
                    <a:pt x="175" y="114"/>
                  </a:cubicBezTo>
                  <a:cubicBezTo>
                    <a:pt x="174" y="118"/>
                    <a:pt x="174" y="121"/>
                    <a:pt x="174" y="124"/>
                  </a:cubicBezTo>
                  <a:cubicBezTo>
                    <a:pt x="173" y="125"/>
                    <a:pt x="173" y="127"/>
                    <a:pt x="173" y="128"/>
                  </a:cubicBezTo>
                  <a:cubicBezTo>
                    <a:pt x="173" y="130"/>
                    <a:pt x="173" y="131"/>
                    <a:pt x="173" y="133"/>
                  </a:cubicBezTo>
                  <a:cubicBezTo>
                    <a:pt x="173" y="134"/>
                    <a:pt x="173" y="136"/>
                    <a:pt x="173" y="137"/>
                  </a:cubicBezTo>
                  <a:cubicBezTo>
                    <a:pt x="173" y="138"/>
                    <a:pt x="173" y="140"/>
                    <a:pt x="173" y="141"/>
                  </a:cubicBezTo>
                  <a:cubicBezTo>
                    <a:pt x="173" y="142"/>
                    <a:pt x="173" y="143"/>
                    <a:pt x="173" y="144"/>
                  </a:cubicBezTo>
                  <a:cubicBezTo>
                    <a:pt x="173" y="143"/>
                    <a:pt x="172" y="143"/>
                    <a:pt x="172" y="143"/>
                  </a:cubicBezTo>
                  <a:cubicBezTo>
                    <a:pt x="170" y="139"/>
                    <a:pt x="167" y="134"/>
                    <a:pt x="165" y="130"/>
                  </a:cubicBezTo>
                  <a:cubicBezTo>
                    <a:pt x="165" y="130"/>
                    <a:pt x="165" y="129"/>
                    <a:pt x="165" y="129"/>
                  </a:cubicBezTo>
                  <a:cubicBezTo>
                    <a:pt x="164" y="128"/>
                    <a:pt x="164" y="127"/>
                    <a:pt x="164" y="126"/>
                  </a:cubicBezTo>
                  <a:cubicBezTo>
                    <a:pt x="163" y="124"/>
                    <a:pt x="163" y="122"/>
                    <a:pt x="162" y="120"/>
                  </a:cubicBezTo>
                  <a:cubicBezTo>
                    <a:pt x="161" y="118"/>
                    <a:pt x="161" y="116"/>
                    <a:pt x="160" y="115"/>
                  </a:cubicBezTo>
                  <a:cubicBezTo>
                    <a:pt x="160" y="114"/>
                    <a:pt x="160" y="113"/>
                    <a:pt x="160" y="112"/>
                  </a:cubicBezTo>
                  <a:cubicBezTo>
                    <a:pt x="160" y="112"/>
                    <a:pt x="160" y="112"/>
                    <a:pt x="160" y="111"/>
                  </a:cubicBezTo>
                  <a:cubicBezTo>
                    <a:pt x="162" y="110"/>
                    <a:pt x="164" y="108"/>
                    <a:pt x="166" y="107"/>
                  </a:cubicBezTo>
                  <a:close/>
                  <a:moveTo>
                    <a:pt x="161" y="98"/>
                  </a:moveTo>
                  <a:cubicBezTo>
                    <a:pt x="161" y="98"/>
                    <a:pt x="161" y="98"/>
                    <a:pt x="161" y="98"/>
                  </a:cubicBezTo>
                  <a:cubicBezTo>
                    <a:pt x="161" y="98"/>
                    <a:pt x="161" y="98"/>
                    <a:pt x="161" y="98"/>
                  </a:cubicBezTo>
                  <a:cubicBezTo>
                    <a:pt x="161" y="97"/>
                    <a:pt x="161" y="96"/>
                    <a:pt x="162" y="96"/>
                  </a:cubicBezTo>
                  <a:cubicBezTo>
                    <a:pt x="162" y="96"/>
                    <a:pt x="162" y="96"/>
                    <a:pt x="162" y="95"/>
                  </a:cubicBezTo>
                  <a:cubicBezTo>
                    <a:pt x="162" y="96"/>
                    <a:pt x="161" y="97"/>
                    <a:pt x="161" y="98"/>
                  </a:cubicBezTo>
                  <a:close/>
                  <a:moveTo>
                    <a:pt x="160" y="88"/>
                  </a:moveTo>
                  <a:cubicBezTo>
                    <a:pt x="160" y="88"/>
                    <a:pt x="160" y="89"/>
                    <a:pt x="161" y="89"/>
                  </a:cubicBezTo>
                  <a:cubicBezTo>
                    <a:pt x="161" y="90"/>
                    <a:pt x="162" y="91"/>
                    <a:pt x="162" y="93"/>
                  </a:cubicBezTo>
                  <a:cubicBezTo>
                    <a:pt x="162" y="93"/>
                    <a:pt x="162" y="94"/>
                    <a:pt x="162" y="94"/>
                  </a:cubicBezTo>
                  <a:cubicBezTo>
                    <a:pt x="162" y="95"/>
                    <a:pt x="161" y="95"/>
                    <a:pt x="161" y="96"/>
                  </a:cubicBezTo>
                  <a:cubicBezTo>
                    <a:pt x="161" y="96"/>
                    <a:pt x="160" y="97"/>
                    <a:pt x="160" y="97"/>
                  </a:cubicBezTo>
                  <a:cubicBezTo>
                    <a:pt x="160" y="98"/>
                    <a:pt x="159" y="99"/>
                    <a:pt x="159" y="99"/>
                  </a:cubicBezTo>
                  <a:cubicBezTo>
                    <a:pt x="159" y="100"/>
                    <a:pt x="159" y="101"/>
                    <a:pt x="158" y="101"/>
                  </a:cubicBezTo>
                  <a:cubicBezTo>
                    <a:pt x="158" y="102"/>
                    <a:pt x="158" y="102"/>
                    <a:pt x="158" y="102"/>
                  </a:cubicBezTo>
                  <a:cubicBezTo>
                    <a:pt x="158" y="101"/>
                    <a:pt x="158" y="101"/>
                    <a:pt x="158" y="100"/>
                  </a:cubicBezTo>
                  <a:cubicBezTo>
                    <a:pt x="158" y="99"/>
                    <a:pt x="157" y="99"/>
                    <a:pt x="157" y="98"/>
                  </a:cubicBezTo>
                  <a:cubicBezTo>
                    <a:pt x="157" y="98"/>
                    <a:pt x="157" y="97"/>
                    <a:pt x="157" y="97"/>
                  </a:cubicBezTo>
                  <a:cubicBezTo>
                    <a:pt x="157" y="95"/>
                    <a:pt x="157" y="94"/>
                    <a:pt x="157" y="94"/>
                  </a:cubicBezTo>
                  <a:cubicBezTo>
                    <a:pt x="157" y="94"/>
                    <a:pt x="157" y="95"/>
                    <a:pt x="157" y="97"/>
                  </a:cubicBezTo>
                  <a:cubicBezTo>
                    <a:pt x="157" y="97"/>
                    <a:pt x="157" y="98"/>
                    <a:pt x="156" y="98"/>
                  </a:cubicBezTo>
                  <a:cubicBezTo>
                    <a:pt x="156" y="99"/>
                    <a:pt x="156" y="99"/>
                    <a:pt x="156" y="100"/>
                  </a:cubicBezTo>
                  <a:cubicBezTo>
                    <a:pt x="156" y="101"/>
                    <a:pt x="156" y="102"/>
                    <a:pt x="156" y="104"/>
                  </a:cubicBezTo>
                  <a:cubicBezTo>
                    <a:pt x="154" y="105"/>
                    <a:pt x="153" y="106"/>
                    <a:pt x="151" y="107"/>
                  </a:cubicBezTo>
                  <a:cubicBezTo>
                    <a:pt x="151" y="107"/>
                    <a:pt x="151" y="107"/>
                    <a:pt x="150" y="107"/>
                  </a:cubicBezTo>
                  <a:cubicBezTo>
                    <a:pt x="150" y="103"/>
                    <a:pt x="150" y="100"/>
                    <a:pt x="149" y="97"/>
                  </a:cubicBezTo>
                  <a:cubicBezTo>
                    <a:pt x="153" y="94"/>
                    <a:pt x="156" y="91"/>
                    <a:pt x="160" y="88"/>
                  </a:cubicBezTo>
                  <a:close/>
                  <a:moveTo>
                    <a:pt x="124" y="131"/>
                  </a:moveTo>
                  <a:cubicBezTo>
                    <a:pt x="124" y="131"/>
                    <a:pt x="125" y="131"/>
                    <a:pt x="125" y="131"/>
                  </a:cubicBezTo>
                  <a:cubicBezTo>
                    <a:pt x="125" y="131"/>
                    <a:pt x="125" y="131"/>
                    <a:pt x="125" y="131"/>
                  </a:cubicBezTo>
                  <a:cubicBezTo>
                    <a:pt x="125" y="132"/>
                    <a:pt x="125" y="132"/>
                    <a:pt x="124" y="132"/>
                  </a:cubicBezTo>
                  <a:cubicBezTo>
                    <a:pt x="124" y="132"/>
                    <a:pt x="124" y="132"/>
                    <a:pt x="124" y="131"/>
                  </a:cubicBezTo>
                  <a:close/>
                  <a:moveTo>
                    <a:pt x="135" y="123"/>
                  </a:moveTo>
                  <a:cubicBezTo>
                    <a:pt x="135" y="123"/>
                    <a:pt x="135" y="123"/>
                    <a:pt x="135" y="123"/>
                  </a:cubicBezTo>
                  <a:cubicBezTo>
                    <a:pt x="136" y="121"/>
                    <a:pt x="137" y="119"/>
                    <a:pt x="139" y="117"/>
                  </a:cubicBezTo>
                  <a:cubicBezTo>
                    <a:pt x="140" y="116"/>
                    <a:pt x="142" y="115"/>
                    <a:pt x="144" y="114"/>
                  </a:cubicBezTo>
                  <a:cubicBezTo>
                    <a:pt x="144" y="114"/>
                    <a:pt x="144" y="114"/>
                    <a:pt x="144" y="115"/>
                  </a:cubicBezTo>
                  <a:cubicBezTo>
                    <a:pt x="144" y="115"/>
                    <a:pt x="144" y="116"/>
                    <a:pt x="144" y="117"/>
                  </a:cubicBezTo>
                  <a:cubicBezTo>
                    <a:pt x="143" y="118"/>
                    <a:pt x="143" y="118"/>
                    <a:pt x="142" y="118"/>
                  </a:cubicBezTo>
                  <a:cubicBezTo>
                    <a:pt x="141" y="119"/>
                    <a:pt x="140" y="120"/>
                    <a:pt x="139" y="121"/>
                  </a:cubicBezTo>
                  <a:cubicBezTo>
                    <a:pt x="138" y="121"/>
                    <a:pt x="136" y="122"/>
                    <a:pt x="135" y="123"/>
                  </a:cubicBezTo>
                  <a:close/>
                  <a:moveTo>
                    <a:pt x="143" y="110"/>
                  </a:moveTo>
                  <a:cubicBezTo>
                    <a:pt x="141" y="111"/>
                    <a:pt x="138" y="112"/>
                    <a:pt x="136" y="114"/>
                  </a:cubicBezTo>
                  <a:cubicBezTo>
                    <a:pt x="136" y="114"/>
                    <a:pt x="136" y="113"/>
                    <a:pt x="137" y="113"/>
                  </a:cubicBezTo>
                  <a:cubicBezTo>
                    <a:pt x="137" y="112"/>
                    <a:pt x="138" y="111"/>
                    <a:pt x="138" y="110"/>
                  </a:cubicBezTo>
                  <a:cubicBezTo>
                    <a:pt x="139" y="108"/>
                    <a:pt x="140" y="107"/>
                    <a:pt x="142" y="105"/>
                  </a:cubicBezTo>
                  <a:cubicBezTo>
                    <a:pt x="143" y="104"/>
                    <a:pt x="144" y="102"/>
                    <a:pt x="145" y="101"/>
                  </a:cubicBezTo>
                  <a:cubicBezTo>
                    <a:pt x="145" y="104"/>
                    <a:pt x="145" y="107"/>
                    <a:pt x="144" y="110"/>
                  </a:cubicBezTo>
                  <a:cubicBezTo>
                    <a:pt x="144" y="110"/>
                    <a:pt x="144" y="110"/>
                    <a:pt x="143" y="110"/>
                  </a:cubicBezTo>
                  <a:close/>
                  <a:moveTo>
                    <a:pt x="145" y="88"/>
                  </a:moveTo>
                  <a:cubicBezTo>
                    <a:pt x="145" y="88"/>
                    <a:pt x="145" y="88"/>
                    <a:pt x="146" y="87"/>
                  </a:cubicBezTo>
                  <a:cubicBezTo>
                    <a:pt x="146" y="89"/>
                    <a:pt x="146" y="91"/>
                    <a:pt x="145" y="93"/>
                  </a:cubicBezTo>
                  <a:cubicBezTo>
                    <a:pt x="144" y="94"/>
                    <a:pt x="143" y="95"/>
                    <a:pt x="142" y="96"/>
                  </a:cubicBezTo>
                  <a:cubicBezTo>
                    <a:pt x="140" y="97"/>
                    <a:pt x="139" y="98"/>
                    <a:pt x="137" y="99"/>
                  </a:cubicBezTo>
                  <a:cubicBezTo>
                    <a:pt x="140" y="95"/>
                    <a:pt x="143" y="91"/>
                    <a:pt x="145" y="88"/>
                  </a:cubicBezTo>
                  <a:close/>
                  <a:moveTo>
                    <a:pt x="139" y="138"/>
                  </a:moveTo>
                  <a:cubicBezTo>
                    <a:pt x="139" y="139"/>
                    <a:pt x="138" y="140"/>
                    <a:pt x="138" y="141"/>
                  </a:cubicBezTo>
                  <a:cubicBezTo>
                    <a:pt x="138" y="141"/>
                    <a:pt x="138" y="142"/>
                    <a:pt x="137" y="142"/>
                  </a:cubicBezTo>
                  <a:cubicBezTo>
                    <a:pt x="137" y="143"/>
                    <a:pt x="137" y="143"/>
                    <a:pt x="137" y="144"/>
                  </a:cubicBezTo>
                  <a:cubicBezTo>
                    <a:pt x="136" y="145"/>
                    <a:pt x="136" y="146"/>
                    <a:pt x="135" y="146"/>
                  </a:cubicBezTo>
                  <a:cubicBezTo>
                    <a:pt x="135" y="147"/>
                    <a:pt x="135" y="147"/>
                    <a:pt x="134" y="148"/>
                  </a:cubicBezTo>
                  <a:cubicBezTo>
                    <a:pt x="135" y="146"/>
                    <a:pt x="135" y="144"/>
                    <a:pt x="135" y="141"/>
                  </a:cubicBezTo>
                  <a:cubicBezTo>
                    <a:pt x="135" y="139"/>
                    <a:pt x="135" y="137"/>
                    <a:pt x="135" y="134"/>
                  </a:cubicBezTo>
                  <a:cubicBezTo>
                    <a:pt x="135" y="134"/>
                    <a:pt x="135" y="134"/>
                    <a:pt x="136" y="133"/>
                  </a:cubicBezTo>
                  <a:cubicBezTo>
                    <a:pt x="137" y="132"/>
                    <a:pt x="138" y="131"/>
                    <a:pt x="138" y="130"/>
                  </a:cubicBezTo>
                  <a:cubicBezTo>
                    <a:pt x="139" y="129"/>
                    <a:pt x="140" y="128"/>
                    <a:pt x="141" y="127"/>
                  </a:cubicBezTo>
                  <a:cubicBezTo>
                    <a:pt x="141" y="127"/>
                    <a:pt x="142" y="127"/>
                    <a:pt x="142" y="126"/>
                  </a:cubicBezTo>
                  <a:cubicBezTo>
                    <a:pt x="142" y="128"/>
                    <a:pt x="142" y="129"/>
                    <a:pt x="141" y="131"/>
                  </a:cubicBezTo>
                  <a:cubicBezTo>
                    <a:pt x="141" y="133"/>
                    <a:pt x="140" y="136"/>
                    <a:pt x="139" y="138"/>
                  </a:cubicBezTo>
                  <a:close/>
                  <a:moveTo>
                    <a:pt x="151" y="113"/>
                  </a:moveTo>
                  <a:cubicBezTo>
                    <a:pt x="151" y="112"/>
                    <a:pt x="151" y="111"/>
                    <a:pt x="151" y="110"/>
                  </a:cubicBezTo>
                  <a:cubicBezTo>
                    <a:pt x="151" y="110"/>
                    <a:pt x="152" y="109"/>
                    <a:pt x="153" y="109"/>
                  </a:cubicBezTo>
                  <a:cubicBezTo>
                    <a:pt x="154" y="108"/>
                    <a:pt x="155" y="107"/>
                    <a:pt x="156" y="107"/>
                  </a:cubicBezTo>
                  <a:cubicBezTo>
                    <a:pt x="156" y="107"/>
                    <a:pt x="156" y="107"/>
                    <a:pt x="156" y="107"/>
                  </a:cubicBezTo>
                  <a:cubicBezTo>
                    <a:pt x="156" y="108"/>
                    <a:pt x="156" y="108"/>
                    <a:pt x="156" y="109"/>
                  </a:cubicBezTo>
                  <a:cubicBezTo>
                    <a:pt x="156" y="110"/>
                    <a:pt x="156" y="110"/>
                    <a:pt x="156" y="110"/>
                  </a:cubicBezTo>
                  <a:cubicBezTo>
                    <a:pt x="154" y="111"/>
                    <a:pt x="153" y="112"/>
                    <a:pt x="151" y="113"/>
                  </a:cubicBezTo>
                  <a:close/>
                  <a:moveTo>
                    <a:pt x="203" y="141"/>
                  </a:moveTo>
                  <a:cubicBezTo>
                    <a:pt x="203" y="140"/>
                    <a:pt x="204" y="140"/>
                    <a:pt x="204" y="139"/>
                  </a:cubicBezTo>
                  <a:cubicBezTo>
                    <a:pt x="204" y="137"/>
                    <a:pt x="205" y="135"/>
                    <a:pt x="205" y="134"/>
                  </a:cubicBezTo>
                  <a:cubicBezTo>
                    <a:pt x="205" y="133"/>
                    <a:pt x="206" y="132"/>
                    <a:pt x="206" y="131"/>
                  </a:cubicBezTo>
                  <a:cubicBezTo>
                    <a:pt x="206" y="131"/>
                    <a:pt x="206" y="132"/>
                    <a:pt x="206" y="132"/>
                  </a:cubicBezTo>
                  <a:cubicBezTo>
                    <a:pt x="205" y="135"/>
                    <a:pt x="204" y="138"/>
                    <a:pt x="204" y="140"/>
                  </a:cubicBezTo>
                  <a:cubicBezTo>
                    <a:pt x="204" y="140"/>
                    <a:pt x="203" y="141"/>
                    <a:pt x="203" y="141"/>
                  </a:cubicBezTo>
                  <a:close/>
                  <a:moveTo>
                    <a:pt x="190" y="154"/>
                  </a:moveTo>
                  <a:cubicBezTo>
                    <a:pt x="189" y="154"/>
                    <a:pt x="189" y="155"/>
                    <a:pt x="189" y="155"/>
                  </a:cubicBezTo>
                  <a:cubicBezTo>
                    <a:pt x="188" y="155"/>
                    <a:pt x="188" y="155"/>
                    <a:pt x="188" y="156"/>
                  </a:cubicBezTo>
                  <a:cubicBezTo>
                    <a:pt x="188" y="155"/>
                    <a:pt x="188" y="155"/>
                    <a:pt x="188" y="155"/>
                  </a:cubicBezTo>
                  <a:cubicBezTo>
                    <a:pt x="188" y="155"/>
                    <a:pt x="188" y="155"/>
                    <a:pt x="188" y="155"/>
                  </a:cubicBezTo>
                  <a:cubicBezTo>
                    <a:pt x="187" y="154"/>
                    <a:pt x="187" y="154"/>
                    <a:pt x="187" y="154"/>
                  </a:cubicBezTo>
                  <a:cubicBezTo>
                    <a:pt x="187" y="154"/>
                    <a:pt x="187" y="154"/>
                    <a:pt x="187" y="154"/>
                  </a:cubicBezTo>
                  <a:cubicBezTo>
                    <a:pt x="188" y="154"/>
                    <a:pt x="189" y="154"/>
                    <a:pt x="190" y="15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80">
              <a:extLst>
                <a:ext uri="{FF2B5EF4-FFF2-40B4-BE49-F238E27FC236}">
                  <a16:creationId xmlns:a16="http://schemas.microsoft.com/office/drawing/2014/main" id="{D66A7240-3C97-4C2A-90AE-A89EA1887A2F}"/>
                </a:ext>
              </a:extLst>
            </p:cNvPr>
            <p:cNvSpPr>
              <a:spLocks/>
            </p:cNvSpPr>
            <p:nvPr/>
          </p:nvSpPr>
          <p:spPr bwMode="auto">
            <a:xfrm>
              <a:off x="3065" y="3553"/>
              <a:ext cx="105" cy="176"/>
            </a:xfrm>
            <a:custGeom>
              <a:avLst/>
              <a:gdLst>
                <a:gd name="T0" fmla="*/ 23 w 44"/>
                <a:gd name="T1" fmla="*/ 56 h 74"/>
                <a:gd name="T2" fmla="*/ 26 w 44"/>
                <a:gd name="T3" fmla="*/ 50 h 74"/>
                <a:gd name="T4" fmla="*/ 29 w 44"/>
                <a:gd name="T5" fmla="*/ 44 h 74"/>
                <a:gd name="T6" fmla="*/ 39 w 44"/>
                <a:gd name="T7" fmla="*/ 22 h 74"/>
                <a:gd name="T8" fmla="*/ 41 w 44"/>
                <a:gd name="T9" fmla="*/ 18 h 74"/>
                <a:gd name="T10" fmla="*/ 42 w 44"/>
                <a:gd name="T11" fmla="*/ 15 h 74"/>
                <a:gd name="T12" fmla="*/ 44 w 44"/>
                <a:gd name="T13" fmla="*/ 12 h 74"/>
                <a:gd name="T14" fmla="*/ 42 w 44"/>
                <a:gd name="T15" fmla="*/ 14 h 74"/>
                <a:gd name="T16" fmla="*/ 40 w 44"/>
                <a:gd name="T17" fmla="*/ 17 h 74"/>
                <a:gd name="T18" fmla="*/ 37 w 44"/>
                <a:gd name="T19" fmla="*/ 21 h 74"/>
                <a:gd name="T20" fmla="*/ 23 w 44"/>
                <a:gd name="T21" fmla="*/ 41 h 74"/>
                <a:gd name="T22" fmla="*/ 19 w 44"/>
                <a:gd name="T23" fmla="*/ 46 h 74"/>
                <a:gd name="T24" fmla="*/ 16 w 44"/>
                <a:gd name="T25" fmla="*/ 50 h 74"/>
                <a:gd name="T26" fmla="*/ 16 w 44"/>
                <a:gd name="T27" fmla="*/ 49 h 74"/>
                <a:gd name="T28" fmla="*/ 17 w 44"/>
                <a:gd name="T29" fmla="*/ 36 h 74"/>
                <a:gd name="T30" fmla="*/ 17 w 44"/>
                <a:gd name="T31" fmla="*/ 29 h 74"/>
                <a:gd name="T32" fmla="*/ 17 w 44"/>
                <a:gd name="T33" fmla="*/ 22 h 74"/>
                <a:gd name="T34" fmla="*/ 17 w 44"/>
                <a:gd name="T35" fmla="*/ 16 h 74"/>
                <a:gd name="T36" fmla="*/ 17 w 44"/>
                <a:gd name="T37" fmla="*/ 11 h 74"/>
                <a:gd name="T38" fmla="*/ 16 w 44"/>
                <a:gd name="T39" fmla="*/ 8 h 74"/>
                <a:gd name="T40" fmla="*/ 16 w 44"/>
                <a:gd name="T41" fmla="*/ 6 h 74"/>
                <a:gd name="T42" fmla="*/ 15 w 44"/>
                <a:gd name="T43" fmla="*/ 3 h 74"/>
                <a:gd name="T44" fmla="*/ 14 w 44"/>
                <a:gd name="T45" fmla="*/ 0 h 74"/>
                <a:gd name="T46" fmla="*/ 14 w 44"/>
                <a:gd name="T47" fmla="*/ 3 h 74"/>
                <a:gd name="T48" fmla="*/ 15 w 44"/>
                <a:gd name="T49" fmla="*/ 6 h 74"/>
                <a:gd name="T50" fmla="*/ 15 w 44"/>
                <a:gd name="T51" fmla="*/ 8 h 74"/>
                <a:gd name="T52" fmla="*/ 14 w 44"/>
                <a:gd name="T53" fmla="*/ 11 h 74"/>
                <a:gd name="T54" fmla="*/ 14 w 44"/>
                <a:gd name="T55" fmla="*/ 16 h 74"/>
                <a:gd name="T56" fmla="*/ 13 w 44"/>
                <a:gd name="T57" fmla="*/ 22 h 74"/>
                <a:gd name="T58" fmla="*/ 12 w 44"/>
                <a:gd name="T59" fmla="*/ 28 h 74"/>
                <a:gd name="T60" fmla="*/ 11 w 44"/>
                <a:gd name="T61" fmla="*/ 34 h 74"/>
                <a:gd name="T62" fmla="*/ 7 w 44"/>
                <a:gd name="T63" fmla="*/ 46 h 74"/>
                <a:gd name="T64" fmla="*/ 4 w 44"/>
                <a:gd name="T65" fmla="*/ 57 h 74"/>
                <a:gd name="T66" fmla="*/ 3 w 44"/>
                <a:gd name="T67" fmla="*/ 61 h 74"/>
                <a:gd name="T68" fmla="*/ 3 w 44"/>
                <a:gd name="T69" fmla="*/ 64 h 74"/>
                <a:gd name="T70" fmla="*/ 2 w 44"/>
                <a:gd name="T71" fmla="*/ 64 h 74"/>
                <a:gd name="T72" fmla="*/ 0 w 44"/>
                <a:gd name="T73" fmla="*/ 65 h 74"/>
                <a:gd name="T74" fmla="*/ 2 w 44"/>
                <a:gd name="T75" fmla="*/ 67 h 74"/>
                <a:gd name="T76" fmla="*/ 2 w 44"/>
                <a:gd name="T77" fmla="*/ 67 h 74"/>
                <a:gd name="T78" fmla="*/ 3 w 44"/>
                <a:gd name="T79" fmla="*/ 68 h 74"/>
                <a:gd name="T80" fmla="*/ 11 w 44"/>
                <a:gd name="T81" fmla="*/ 74 h 74"/>
                <a:gd name="T82" fmla="*/ 13 w 44"/>
                <a:gd name="T83" fmla="*/ 72 h 74"/>
                <a:gd name="T84" fmla="*/ 13 w 44"/>
                <a:gd name="T85" fmla="*/ 71 h 74"/>
                <a:gd name="T86" fmla="*/ 15 w 44"/>
                <a:gd name="T87" fmla="*/ 72 h 74"/>
                <a:gd name="T88" fmla="*/ 15 w 44"/>
                <a:gd name="T89" fmla="*/ 69 h 74"/>
                <a:gd name="T90" fmla="*/ 15 w 44"/>
                <a:gd name="T91" fmla="*/ 69 h 74"/>
                <a:gd name="T92" fmla="*/ 16 w 44"/>
                <a:gd name="T93" fmla="*/ 67 h 74"/>
                <a:gd name="T94" fmla="*/ 18 w 44"/>
                <a:gd name="T95" fmla="*/ 65 h 74"/>
                <a:gd name="T96" fmla="*/ 20 w 44"/>
                <a:gd name="T97" fmla="*/ 61 h 74"/>
                <a:gd name="T98" fmla="*/ 23 w 44"/>
                <a:gd name="T99" fmla="*/ 5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 h="74">
                  <a:moveTo>
                    <a:pt x="23" y="56"/>
                  </a:moveTo>
                  <a:cubicBezTo>
                    <a:pt x="24" y="54"/>
                    <a:pt x="25" y="52"/>
                    <a:pt x="26" y="50"/>
                  </a:cubicBezTo>
                  <a:cubicBezTo>
                    <a:pt x="27" y="48"/>
                    <a:pt x="28" y="46"/>
                    <a:pt x="29" y="44"/>
                  </a:cubicBezTo>
                  <a:cubicBezTo>
                    <a:pt x="33" y="36"/>
                    <a:pt x="36" y="28"/>
                    <a:pt x="39" y="22"/>
                  </a:cubicBezTo>
                  <a:cubicBezTo>
                    <a:pt x="40" y="20"/>
                    <a:pt x="40" y="19"/>
                    <a:pt x="41" y="18"/>
                  </a:cubicBezTo>
                  <a:cubicBezTo>
                    <a:pt x="41" y="17"/>
                    <a:pt x="42" y="16"/>
                    <a:pt x="42" y="15"/>
                  </a:cubicBezTo>
                  <a:cubicBezTo>
                    <a:pt x="43" y="13"/>
                    <a:pt x="44" y="12"/>
                    <a:pt x="44" y="12"/>
                  </a:cubicBezTo>
                  <a:cubicBezTo>
                    <a:pt x="44" y="12"/>
                    <a:pt x="43" y="13"/>
                    <a:pt x="42" y="14"/>
                  </a:cubicBezTo>
                  <a:cubicBezTo>
                    <a:pt x="41" y="15"/>
                    <a:pt x="41" y="16"/>
                    <a:pt x="40" y="17"/>
                  </a:cubicBezTo>
                  <a:cubicBezTo>
                    <a:pt x="39" y="18"/>
                    <a:pt x="38" y="20"/>
                    <a:pt x="37" y="21"/>
                  </a:cubicBezTo>
                  <a:cubicBezTo>
                    <a:pt x="33" y="26"/>
                    <a:pt x="28" y="34"/>
                    <a:pt x="23" y="41"/>
                  </a:cubicBezTo>
                  <a:cubicBezTo>
                    <a:pt x="22" y="43"/>
                    <a:pt x="20" y="44"/>
                    <a:pt x="19" y="46"/>
                  </a:cubicBezTo>
                  <a:cubicBezTo>
                    <a:pt x="18" y="47"/>
                    <a:pt x="17" y="48"/>
                    <a:pt x="16" y="50"/>
                  </a:cubicBezTo>
                  <a:cubicBezTo>
                    <a:pt x="16" y="49"/>
                    <a:pt x="16" y="49"/>
                    <a:pt x="16" y="49"/>
                  </a:cubicBezTo>
                  <a:cubicBezTo>
                    <a:pt x="17" y="45"/>
                    <a:pt x="17" y="40"/>
                    <a:pt x="17" y="36"/>
                  </a:cubicBezTo>
                  <a:cubicBezTo>
                    <a:pt x="17" y="33"/>
                    <a:pt x="17" y="31"/>
                    <a:pt x="17" y="29"/>
                  </a:cubicBezTo>
                  <a:cubicBezTo>
                    <a:pt x="17" y="27"/>
                    <a:pt x="17" y="24"/>
                    <a:pt x="17" y="22"/>
                  </a:cubicBezTo>
                  <a:cubicBezTo>
                    <a:pt x="17" y="20"/>
                    <a:pt x="17" y="18"/>
                    <a:pt x="17" y="16"/>
                  </a:cubicBezTo>
                  <a:cubicBezTo>
                    <a:pt x="17" y="14"/>
                    <a:pt x="17" y="12"/>
                    <a:pt x="17" y="11"/>
                  </a:cubicBezTo>
                  <a:cubicBezTo>
                    <a:pt x="16" y="10"/>
                    <a:pt x="16" y="9"/>
                    <a:pt x="16" y="8"/>
                  </a:cubicBezTo>
                  <a:cubicBezTo>
                    <a:pt x="16" y="8"/>
                    <a:pt x="16" y="7"/>
                    <a:pt x="16" y="6"/>
                  </a:cubicBezTo>
                  <a:cubicBezTo>
                    <a:pt x="16" y="5"/>
                    <a:pt x="15" y="4"/>
                    <a:pt x="15" y="3"/>
                  </a:cubicBezTo>
                  <a:cubicBezTo>
                    <a:pt x="15" y="1"/>
                    <a:pt x="14" y="0"/>
                    <a:pt x="14" y="0"/>
                  </a:cubicBezTo>
                  <a:cubicBezTo>
                    <a:pt x="14" y="0"/>
                    <a:pt x="14" y="1"/>
                    <a:pt x="14" y="3"/>
                  </a:cubicBezTo>
                  <a:cubicBezTo>
                    <a:pt x="15" y="4"/>
                    <a:pt x="15" y="5"/>
                    <a:pt x="15" y="6"/>
                  </a:cubicBezTo>
                  <a:cubicBezTo>
                    <a:pt x="15" y="7"/>
                    <a:pt x="15" y="7"/>
                    <a:pt x="15" y="8"/>
                  </a:cubicBezTo>
                  <a:cubicBezTo>
                    <a:pt x="15" y="9"/>
                    <a:pt x="14" y="10"/>
                    <a:pt x="14" y="11"/>
                  </a:cubicBezTo>
                  <a:cubicBezTo>
                    <a:pt x="14" y="12"/>
                    <a:pt x="14" y="14"/>
                    <a:pt x="14" y="16"/>
                  </a:cubicBezTo>
                  <a:cubicBezTo>
                    <a:pt x="14" y="18"/>
                    <a:pt x="13" y="20"/>
                    <a:pt x="13" y="22"/>
                  </a:cubicBezTo>
                  <a:cubicBezTo>
                    <a:pt x="13" y="24"/>
                    <a:pt x="12" y="26"/>
                    <a:pt x="12" y="28"/>
                  </a:cubicBezTo>
                  <a:cubicBezTo>
                    <a:pt x="12" y="30"/>
                    <a:pt x="11" y="32"/>
                    <a:pt x="11" y="34"/>
                  </a:cubicBezTo>
                  <a:cubicBezTo>
                    <a:pt x="10" y="38"/>
                    <a:pt x="8" y="42"/>
                    <a:pt x="7" y="46"/>
                  </a:cubicBezTo>
                  <a:cubicBezTo>
                    <a:pt x="6" y="50"/>
                    <a:pt x="5" y="54"/>
                    <a:pt x="4" y="57"/>
                  </a:cubicBezTo>
                  <a:cubicBezTo>
                    <a:pt x="4" y="58"/>
                    <a:pt x="3" y="60"/>
                    <a:pt x="3" y="61"/>
                  </a:cubicBezTo>
                  <a:cubicBezTo>
                    <a:pt x="3" y="62"/>
                    <a:pt x="3" y="63"/>
                    <a:pt x="3" y="64"/>
                  </a:cubicBezTo>
                  <a:cubicBezTo>
                    <a:pt x="2" y="64"/>
                    <a:pt x="2" y="64"/>
                    <a:pt x="2" y="64"/>
                  </a:cubicBezTo>
                  <a:cubicBezTo>
                    <a:pt x="1" y="65"/>
                    <a:pt x="0" y="65"/>
                    <a:pt x="0" y="65"/>
                  </a:cubicBezTo>
                  <a:cubicBezTo>
                    <a:pt x="1" y="66"/>
                    <a:pt x="1" y="66"/>
                    <a:pt x="2" y="67"/>
                  </a:cubicBezTo>
                  <a:cubicBezTo>
                    <a:pt x="2" y="67"/>
                    <a:pt x="2" y="67"/>
                    <a:pt x="2" y="67"/>
                  </a:cubicBezTo>
                  <a:cubicBezTo>
                    <a:pt x="2" y="67"/>
                    <a:pt x="2" y="68"/>
                    <a:pt x="3" y="68"/>
                  </a:cubicBezTo>
                  <a:cubicBezTo>
                    <a:pt x="6" y="70"/>
                    <a:pt x="8" y="72"/>
                    <a:pt x="11" y="74"/>
                  </a:cubicBezTo>
                  <a:cubicBezTo>
                    <a:pt x="11" y="74"/>
                    <a:pt x="11" y="73"/>
                    <a:pt x="13" y="72"/>
                  </a:cubicBezTo>
                  <a:cubicBezTo>
                    <a:pt x="13" y="72"/>
                    <a:pt x="13" y="71"/>
                    <a:pt x="13" y="71"/>
                  </a:cubicBezTo>
                  <a:cubicBezTo>
                    <a:pt x="14" y="71"/>
                    <a:pt x="14" y="71"/>
                    <a:pt x="15" y="72"/>
                  </a:cubicBezTo>
                  <a:cubicBezTo>
                    <a:pt x="15" y="72"/>
                    <a:pt x="15" y="71"/>
                    <a:pt x="15" y="69"/>
                  </a:cubicBezTo>
                  <a:cubicBezTo>
                    <a:pt x="15" y="69"/>
                    <a:pt x="15" y="69"/>
                    <a:pt x="15" y="69"/>
                  </a:cubicBezTo>
                  <a:cubicBezTo>
                    <a:pt x="15" y="69"/>
                    <a:pt x="16" y="68"/>
                    <a:pt x="16" y="67"/>
                  </a:cubicBezTo>
                  <a:cubicBezTo>
                    <a:pt x="17" y="67"/>
                    <a:pt x="17" y="66"/>
                    <a:pt x="18" y="65"/>
                  </a:cubicBezTo>
                  <a:cubicBezTo>
                    <a:pt x="19" y="64"/>
                    <a:pt x="19" y="62"/>
                    <a:pt x="20" y="61"/>
                  </a:cubicBezTo>
                  <a:cubicBezTo>
                    <a:pt x="21" y="59"/>
                    <a:pt x="22" y="57"/>
                    <a:pt x="23" y="56"/>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81">
              <a:extLst>
                <a:ext uri="{FF2B5EF4-FFF2-40B4-BE49-F238E27FC236}">
                  <a16:creationId xmlns:a16="http://schemas.microsoft.com/office/drawing/2014/main" id="{89A2483B-E8FB-4145-8AB6-FF22D8CDD3DF}"/>
                </a:ext>
              </a:extLst>
            </p:cNvPr>
            <p:cNvSpPr>
              <a:spLocks/>
            </p:cNvSpPr>
            <p:nvPr/>
          </p:nvSpPr>
          <p:spPr bwMode="auto">
            <a:xfrm>
              <a:off x="3015" y="3505"/>
              <a:ext cx="60" cy="219"/>
            </a:xfrm>
            <a:custGeom>
              <a:avLst/>
              <a:gdLst>
                <a:gd name="T0" fmla="*/ 14 w 25"/>
                <a:gd name="T1" fmla="*/ 83 h 92"/>
                <a:gd name="T2" fmla="*/ 14 w 25"/>
                <a:gd name="T3" fmla="*/ 80 h 92"/>
                <a:gd name="T4" fmla="*/ 15 w 25"/>
                <a:gd name="T5" fmla="*/ 77 h 92"/>
                <a:gd name="T6" fmla="*/ 16 w 25"/>
                <a:gd name="T7" fmla="*/ 70 h 92"/>
                <a:gd name="T8" fmla="*/ 17 w 25"/>
                <a:gd name="T9" fmla="*/ 62 h 92"/>
                <a:gd name="T10" fmla="*/ 18 w 25"/>
                <a:gd name="T11" fmla="*/ 45 h 92"/>
                <a:gd name="T12" fmla="*/ 19 w 25"/>
                <a:gd name="T13" fmla="*/ 36 h 92"/>
                <a:gd name="T14" fmla="*/ 20 w 25"/>
                <a:gd name="T15" fmla="*/ 28 h 92"/>
                <a:gd name="T16" fmla="*/ 21 w 25"/>
                <a:gd name="T17" fmla="*/ 20 h 92"/>
                <a:gd name="T18" fmla="*/ 22 w 25"/>
                <a:gd name="T19" fmla="*/ 14 h 92"/>
                <a:gd name="T20" fmla="*/ 23 w 25"/>
                <a:gd name="T21" fmla="*/ 11 h 92"/>
                <a:gd name="T22" fmla="*/ 23 w 25"/>
                <a:gd name="T23" fmla="*/ 8 h 92"/>
                <a:gd name="T24" fmla="*/ 24 w 25"/>
                <a:gd name="T25" fmla="*/ 4 h 92"/>
                <a:gd name="T26" fmla="*/ 25 w 25"/>
                <a:gd name="T27" fmla="*/ 0 h 92"/>
                <a:gd name="T28" fmla="*/ 24 w 25"/>
                <a:gd name="T29" fmla="*/ 3 h 92"/>
                <a:gd name="T30" fmla="*/ 22 w 25"/>
                <a:gd name="T31" fmla="*/ 8 h 92"/>
                <a:gd name="T32" fmla="*/ 21 w 25"/>
                <a:gd name="T33" fmla="*/ 10 h 92"/>
                <a:gd name="T34" fmla="*/ 20 w 25"/>
                <a:gd name="T35" fmla="*/ 13 h 92"/>
                <a:gd name="T36" fmla="*/ 18 w 25"/>
                <a:gd name="T37" fmla="*/ 20 h 92"/>
                <a:gd name="T38" fmla="*/ 16 w 25"/>
                <a:gd name="T39" fmla="*/ 27 h 92"/>
                <a:gd name="T40" fmla="*/ 14 w 25"/>
                <a:gd name="T41" fmla="*/ 35 h 92"/>
                <a:gd name="T42" fmla="*/ 12 w 25"/>
                <a:gd name="T43" fmla="*/ 43 h 92"/>
                <a:gd name="T44" fmla="*/ 8 w 25"/>
                <a:gd name="T45" fmla="*/ 59 h 92"/>
                <a:gd name="T46" fmla="*/ 6 w 25"/>
                <a:gd name="T47" fmla="*/ 66 h 92"/>
                <a:gd name="T48" fmla="*/ 4 w 25"/>
                <a:gd name="T49" fmla="*/ 73 h 92"/>
                <a:gd name="T50" fmla="*/ 3 w 25"/>
                <a:gd name="T51" fmla="*/ 76 h 92"/>
                <a:gd name="T52" fmla="*/ 3 w 25"/>
                <a:gd name="T53" fmla="*/ 78 h 92"/>
                <a:gd name="T54" fmla="*/ 1 w 25"/>
                <a:gd name="T55" fmla="*/ 82 h 92"/>
                <a:gd name="T56" fmla="*/ 0 w 25"/>
                <a:gd name="T57" fmla="*/ 86 h 92"/>
                <a:gd name="T58" fmla="*/ 13 w 25"/>
                <a:gd name="T59" fmla="*/ 92 h 92"/>
                <a:gd name="T60" fmla="*/ 13 w 25"/>
                <a:gd name="T61" fmla="*/ 88 h 92"/>
                <a:gd name="T62" fmla="*/ 14 w 25"/>
                <a:gd name="T63" fmla="*/ 83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5" h="92">
                  <a:moveTo>
                    <a:pt x="14" y="83"/>
                  </a:moveTo>
                  <a:cubicBezTo>
                    <a:pt x="14" y="82"/>
                    <a:pt x="14" y="81"/>
                    <a:pt x="14" y="80"/>
                  </a:cubicBezTo>
                  <a:cubicBezTo>
                    <a:pt x="15" y="79"/>
                    <a:pt x="15" y="78"/>
                    <a:pt x="15" y="77"/>
                  </a:cubicBezTo>
                  <a:cubicBezTo>
                    <a:pt x="15" y="75"/>
                    <a:pt x="15" y="73"/>
                    <a:pt x="16" y="70"/>
                  </a:cubicBezTo>
                  <a:cubicBezTo>
                    <a:pt x="16" y="67"/>
                    <a:pt x="16" y="65"/>
                    <a:pt x="17" y="62"/>
                  </a:cubicBezTo>
                  <a:cubicBezTo>
                    <a:pt x="17" y="57"/>
                    <a:pt x="18" y="51"/>
                    <a:pt x="18" y="45"/>
                  </a:cubicBezTo>
                  <a:cubicBezTo>
                    <a:pt x="19" y="42"/>
                    <a:pt x="19" y="39"/>
                    <a:pt x="19" y="36"/>
                  </a:cubicBezTo>
                  <a:cubicBezTo>
                    <a:pt x="20" y="34"/>
                    <a:pt x="20" y="31"/>
                    <a:pt x="20" y="28"/>
                  </a:cubicBezTo>
                  <a:cubicBezTo>
                    <a:pt x="21" y="25"/>
                    <a:pt x="21" y="23"/>
                    <a:pt x="21" y="20"/>
                  </a:cubicBezTo>
                  <a:cubicBezTo>
                    <a:pt x="22" y="18"/>
                    <a:pt x="22" y="16"/>
                    <a:pt x="22" y="14"/>
                  </a:cubicBezTo>
                  <a:cubicBezTo>
                    <a:pt x="23" y="13"/>
                    <a:pt x="23" y="12"/>
                    <a:pt x="23" y="11"/>
                  </a:cubicBezTo>
                  <a:cubicBezTo>
                    <a:pt x="23" y="10"/>
                    <a:pt x="23" y="9"/>
                    <a:pt x="23" y="8"/>
                  </a:cubicBezTo>
                  <a:cubicBezTo>
                    <a:pt x="24" y="6"/>
                    <a:pt x="24" y="5"/>
                    <a:pt x="24" y="4"/>
                  </a:cubicBezTo>
                  <a:cubicBezTo>
                    <a:pt x="25" y="1"/>
                    <a:pt x="25" y="0"/>
                    <a:pt x="25" y="0"/>
                  </a:cubicBezTo>
                  <a:cubicBezTo>
                    <a:pt x="25" y="0"/>
                    <a:pt x="25" y="1"/>
                    <a:pt x="24" y="3"/>
                  </a:cubicBezTo>
                  <a:cubicBezTo>
                    <a:pt x="23" y="5"/>
                    <a:pt x="23" y="6"/>
                    <a:pt x="22" y="8"/>
                  </a:cubicBezTo>
                  <a:cubicBezTo>
                    <a:pt x="22" y="8"/>
                    <a:pt x="22" y="9"/>
                    <a:pt x="21" y="10"/>
                  </a:cubicBezTo>
                  <a:cubicBezTo>
                    <a:pt x="21" y="11"/>
                    <a:pt x="21" y="12"/>
                    <a:pt x="20" y="13"/>
                  </a:cubicBezTo>
                  <a:cubicBezTo>
                    <a:pt x="20" y="15"/>
                    <a:pt x="19" y="17"/>
                    <a:pt x="18" y="20"/>
                  </a:cubicBezTo>
                  <a:cubicBezTo>
                    <a:pt x="17" y="22"/>
                    <a:pt x="17" y="24"/>
                    <a:pt x="16" y="27"/>
                  </a:cubicBezTo>
                  <a:cubicBezTo>
                    <a:pt x="15" y="30"/>
                    <a:pt x="15" y="32"/>
                    <a:pt x="14" y="35"/>
                  </a:cubicBezTo>
                  <a:cubicBezTo>
                    <a:pt x="13" y="38"/>
                    <a:pt x="13" y="40"/>
                    <a:pt x="12" y="43"/>
                  </a:cubicBezTo>
                  <a:cubicBezTo>
                    <a:pt x="11" y="49"/>
                    <a:pt x="9" y="54"/>
                    <a:pt x="8" y="59"/>
                  </a:cubicBezTo>
                  <a:cubicBezTo>
                    <a:pt x="7" y="62"/>
                    <a:pt x="7" y="64"/>
                    <a:pt x="6" y="66"/>
                  </a:cubicBezTo>
                  <a:cubicBezTo>
                    <a:pt x="5" y="69"/>
                    <a:pt x="5" y="71"/>
                    <a:pt x="4" y="73"/>
                  </a:cubicBezTo>
                  <a:cubicBezTo>
                    <a:pt x="4" y="74"/>
                    <a:pt x="4" y="75"/>
                    <a:pt x="3" y="76"/>
                  </a:cubicBezTo>
                  <a:cubicBezTo>
                    <a:pt x="3" y="77"/>
                    <a:pt x="3" y="78"/>
                    <a:pt x="3" y="78"/>
                  </a:cubicBezTo>
                  <a:cubicBezTo>
                    <a:pt x="2" y="80"/>
                    <a:pt x="2" y="81"/>
                    <a:pt x="1" y="82"/>
                  </a:cubicBezTo>
                  <a:cubicBezTo>
                    <a:pt x="1" y="85"/>
                    <a:pt x="0" y="86"/>
                    <a:pt x="0" y="86"/>
                  </a:cubicBezTo>
                  <a:cubicBezTo>
                    <a:pt x="4" y="88"/>
                    <a:pt x="8" y="90"/>
                    <a:pt x="13" y="92"/>
                  </a:cubicBezTo>
                  <a:cubicBezTo>
                    <a:pt x="13" y="92"/>
                    <a:pt x="13" y="90"/>
                    <a:pt x="13" y="88"/>
                  </a:cubicBezTo>
                  <a:cubicBezTo>
                    <a:pt x="13" y="86"/>
                    <a:pt x="14" y="85"/>
                    <a:pt x="14" y="8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2">
              <a:extLst>
                <a:ext uri="{FF2B5EF4-FFF2-40B4-BE49-F238E27FC236}">
                  <a16:creationId xmlns:a16="http://schemas.microsoft.com/office/drawing/2014/main" id="{0AB97397-9A45-4F89-9F7D-3B62974FD30B}"/>
                </a:ext>
              </a:extLst>
            </p:cNvPr>
            <p:cNvSpPr>
              <a:spLocks/>
            </p:cNvSpPr>
            <p:nvPr/>
          </p:nvSpPr>
          <p:spPr bwMode="auto">
            <a:xfrm>
              <a:off x="2951" y="3541"/>
              <a:ext cx="67" cy="202"/>
            </a:xfrm>
            <a:custGeom>
              <a:avLst/>
              <a:gdLst>
                <a:gd name="T0" fmla="*/ 28 w 28"/>
                <a:gd name="T1" fmla="*/ 82 h 85"/>
                <a:gd name="T2" fmla="*/ 27 w 28"/>
                <a:gd name="T3" fmla="*/ 79 h 85"/>
                <a:gd name="T4" fmla="*/ 26 w 28"/>
                <a:gd name="T5" fmla="*/ 71 h 85"/>
                <a:gd name="T6" fmla="*/ 26 w 28"/>
                <a:gd name="T7" fmla="*/ 58 h 85"/>
                <a:gd name="T8" fmla="*/ 26 w 28"/>
                <a:gd name="T9" fmla="*/ 40 h 85"/>
                <a:gd name="T10" fmla="*/ 25 w 28"/>
                <a:gd name="T11" fmla="*/ 39 h 85"/>
                <a:gd name="T12" fmla="*/ 25 w 28"/>
                <a:gd name="T13" fmla="*/ 39 h 85"/>
                <a:gd name="T14" fmla="*/ 25 w 28"/>
                <a:gd name="T15" fmla="*/ 34 h 85"/>
                <a:gd name="T16" fmla="*/ 23 w 28"/>
                <a:gd name="T17" fmla="*/ 23 h 85"/>
                <a:gd name="T18" fmla="*/ 24 w 28"/>
                <a:gd name="T19" fmla="*/ 19 h 85"/>
                <a:gd name="T20" fmla="*/ 25 w 28"/>
                <a:gd name="T21" fmla="*/ 14 h 85"/>
                <a:gd name="T22" fmla="*/ 24 w 28"/>
                <a:gd name="T23" fmla="*/ 14 h 85"/>
                <a:gd name="T24" fmla="*/ 22 w 28"/>
                <a:gd name="T25" fmla="*/ 18 h 85"/>
                <a:gd name="T26" fmla="*/ 21 w 28"/>
                <a:gd name="T27" fmla="*/ 12 h 85"/>
                <a:gd name="T28" fmla="*/ 19 w 28"/>
                <a:gd name="T29" fmla="*/ 3 h 85"/>
                <a:gd name="T30" fmla="*/ 18 w 28"/>
                <a:gd name="T31" fmla="*/ 3 h 85"/>
                <a:gd name="T32" fmla="*/ 19 w 28"/>
                <a:gd name="T33" fmla="*/ 12 h 85"/>
                <a:gd name="T34" fmla="*/ 19 w 28"/>
                <a:gd name="T35" fmla="*/ 22 h 85"/>
                <a:gd name="T36" fmla="*/ 17 w 28"/>
                <a:gd name="T37" fmla="*/ 26 h 85"/>
                <a:gd name="T38" fmla="*/ 12 w 28"/>
                <a:gd name="T39" fmla="*/ 32 h 85"/>
                <a:gd name="T40" fmla="*/ 10 w 28"/>
                <a:gd name="T41" fmla="*/ 35 h 85"/>
                <a:gd name="T42" fmla="*/ 5 w 28"/>
                <a:gd name="T43" fmla="*/ 38 h 85"/>
                <a:gd name="T44" fmla="*/ 3 w 28"/>
                <a:gd name="T45" fmla="*/ 40 h 85"/>
                <a:gd name="T46" fmla="*/ 0 w 28"/>
                <a:gd name="T47" fmla="*/ 42 h 85"/>
                <a:gd name="T48" fmla="*/ 11 w 28"/>
                <a:gd name="T49" fmla="*/ 49 h 85"/>
                <a:gd name="T50" fmla="*/ 13 w 28"/>
                <a:gd name="T51" fmla="*/ 47 h 85"/>
                <a:gd name="T52" fmla="*/ 16 w 28"/>
                <a:gd name="T53" fmla="*/ 43 h 85"/>
                <a:gd name="T54" fmla="*/ 18 w 28"/>
                <a:gd name="T55" fmla="*/ 38 h 85"/>
                <a:gd name="T56" fmla="*/ 20 w 28"/>
                <a:gd name="T57" fmla="*/ 34 h 85"/>
                <a:gd name="T58" fmla="*/ 20 w 28"/>
                <a:gd name="T59" fmla="*/ 37 h 85"/>
                <a:gd name="T60" fmla="*/ 20 w 28"/>
                <a:gd name="T61" fmla="*/ 38 h 85"/>
                <a:gd name="T62" fmla="*/ 20 w 28"/>
                <a:gd name="T63" fmla="*/ 38 h 85"/>
                <a:gd name="T64" fmla="*/ 19 w 28"/>
                <a:gd name="T65" fmla="*/ 38 h 85"/>
                <a:gd name="T66" fmla="*/ 17 w 28"/>
                <a:gd name="T67" fmla="*/ 55 h 85"/>
                <a:gd name="T68" fmla="*/ 16 w 28"/>
                <a:gd name="T69" fmla="*/ 68 h 85"/>
                <a:gd name="T70" fmla="*/ 16 w 28"/>
                <a:gd name="T71" fmla="*/ 76 h 85"/>
                <a:gd name="T72" fmla="*/ 16 w 28"/>
                <a:gd name="T73" fmla="*/ 79 h 85"/>
                <a:gd name="T74" fmla="*/ 16 w 28"/>
                <a:gd name="T75" fmla="*/ 81 h 85"/>
                <a:gd name="T76" fmla="*/ 28 w 28"/>
                <a:gd name="T77" fmla="*/ 85 h 85"/>
                <a:gd name="T78" fmla="*/ 28 w 28"/>
                <a:gd name="T79" fmla="*/ 8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 h="85">
                  <a:moveTo>
                    <a:pt x="28" y="82"/>
                  </a:moveTo>
                  <a:cubicBezTo>
                    <a:pt x="28" y="82"/>
                    <a:pt x="28" y="82"/>
                    <a:pt x="28" y="82"/>
                  </a:cubicBezTo>
                  <a:cubicBezTo>
                    <a:pt x="27" y="81"/>
                    <a:pt x="27" y="81"/>
                    <a:pt x="27" y="81"/>
                  </a:cubicBezTo>
                  <a:cubicBezTo>
                    <a:pt x="27" y="80"/>
                    <a:pt x="27" y="80"/>
                    <a:pt x="27" y="79"/>
                  </a:cubicBezTo>
                  <a:cubicBezTo>
                    <a:pt x="27" y="78"/>
                    <a:pt x="27" y="78"/>
                    <a:pt x="27" y="77"/>
                  </a:cubicBezTo>
                  <a:cubicBezTo>
                    <a:pt x="26" y="75"/>
                    <a:pt x="26" y="73"/>
                    <a:pt x="26" y="71"/>
                  </a:cubicBezTo>
                  <a:cubicBezTo>
                    <a:pt x="26" y="69"/>
                    <a:pt x="26" y="67"/>
                    <a:pt x="26" y="65"/>
                  </a:cubicBezTo>
                  <a:cubicBezTo>
                    <a:pt x="26" y="63"/>
                    <a:pt x="25" y="60"/>
                    <a:pt x="26" y="58"/>
                  </a:cubicBezTo>
                  <a:cubicBezTo>
                    <a:pt x="26" y="53"/>
                    <a:pt x="26" y="47"/>
                    <a:pt x="26" y="42"/>
                  </a:cubicBezTo>
                  <a:cubicBezTo>
                    <a:pt x="26" y="41"/>
                    <a:pt x="26" y="41"/>
                    <a:pt x="26" y="40"/>
                  </a:cubicBezTo>
                  <a:cubicBezTo>
                    <a:pt x="26" y="40"/>
                    <a:pt x="25" y="40"/>
                    <a:pt x="25" y="40"/>
                  </a:cubicBezTo>
                  <a:cubicBezTo>
                    <a:pt x="25" y="40"/>
                    <a:pt x="25" y="40"/>
                    <a:pt x="25" y="39"/>
                  </a:cubicBezTo>
                  <a:cubicBezTo>
                    <a:pt x="25" y="39"/>
                    <a:pt x="25" y="39"/>
                    <a:pt x="25" y="39"/>
                  </a:cubicBezTo>
                  <a:cubicBezTo>
                    <a:pt x="25" y="39"/>
                    <a:pt x="25" y="39"/>
                    <a:pt x="25" y="39"/>
                  </a:cubicBezTo>
                  <a:cubicBezTo>
                    <a:pt x="25" y="39"/>
                    <a:pt x="25" y="38"/>
                    <a:pt x="25" y="38"/>
                  </a:cubicBezTo>
                  <a:cubicBezTo>
                    <a:pt x="25" y="37"/>
                    <a:pt x="25" y="35"/>
                    <a:pt x="25" y="34"/>
                  </a:cubicBezTo>
                  <a:cubicBezTo>
                    <a:pt x="25" y="31"/>
                    <a:pt x="24" y="29"/>
                    <a:pt x="24" y="26"/>
                  </a:cubicBezTo>
                  <a:cubicBezTo>
                    <a:pt x="23" y="25"/>
                    <a:pt x="23" y="24"/>
                    <a:pt x="23" y="23"/>
                  </a:cubicBezTo>
                  <a:cubicBezTo>
                    <a:pt x="23" y="23"/>
                    <a:pt x="23" y="22"/>
                    <a:pt x="23" y="22"/>
                  </a:cubicBezTo>
                  <a:cubicBezTo>
                    <a:pt x="24" y="21"/>
                    <a:pt x="24" y="20"/>
                    <a:pt x="24" y="19"/>
                  </a:cubicBezTo>
                  <a:cubicBezTo>
                    <a:pt x="24" y="18"/>
                    <a:pt x="24" y="17"/>
                    <a:pt x="25" y="16"/>
                  </a:cubicBezTo>
                  <a:cubicBezTo>
                    <a:pt x="25" y="15"/>
                    <a:pt x="25" y="15"/>
                    <a:pt x="25" y="14"/>
                  </a:cubicBezTo>
                  <a:cubicBezTo>
                    <a:pt x="25" y="13"/>
                    <a:pt x="25" y="12"/>
                    <a:pt x="25" y="12"/>
                  </a:cubicBezTo>
                  <a:cubicBezTo>
                    <a:pt x="25" y="12"/>
                    <a:pt x="25" y="13"/>
                    <a:pt x="24" y="14"/>
                  </a:cubicBezTo>
                  <a:cubicBezTo>
                    <a:pt x="24" y="14"/>
                    <a:pt x="24" y="15"/>
                    <a:pt x="23" y="16"/>
                  </a:cubicBezTo>
                  <a:cubicBezTo>
                    <a:pt x="23" y="16"/>
                    <a:pt x="23" y="17"/>
                    <a:pt x="22" y="18"/>
                  </a:cubicBezTo>
                  <a:cubicBezTo>
                    <a:pt x="22" y="18"/>
                    <a:pt x="22" y="18"/>
                    <a:pt x="22" y="18"/>
                  </a:cubicBezTo>
                  <a:cubicBezTo>
                    <a:pt x="21" y="16"/>
                    <a:pt x="21" y="14"/>
                    <a:pt x="21" y="12"/>
                  </a:cubicBezTo>
                  <a:cubicBezTo>
                    <a:pt x="20" y="11"/>
                    <a:pt x="20" y="9"/>
                    <a:pt x="19" y="7"/>
                  </a:cubicBezTo>
                  <a:cubicBezTo>
                    <a:pt x="19" y="6"/>
                    <a:pt x="19" y="4"/>
                    <a:pt x="19" y="3"/>
                  </a:cubicBezTo>
                  <a:cubicBezTo>
                    <a:pt x="18" y="1"/>
                    <a:pt x="18" y="0"/>
                    <a:pt x="18" y="0"/>
                  </a:cubicBezTo>
                  <a:cubicBezTo>
                    <a:pt x="18" y="0"/>
                    <a:pt x="18" y="1"/>
                    <a:pt x="18" y="3"/>
                  </a:cubicBezTo>
                  <a:cubicBezTo>
                    <a:pt x="18" y="4"/>
                    <a:pt x="18" y="5"/>
                    <a:pt x="18" y="7"/>
                  </a:cubicBezTo>
                  <a:cubicBezTo>
                    <a:pt x="18" y="9"/>
                    <a:pt x="18" y="10"/>
                    <a:pt x="19" y="12"/>
                  </a:cubicBezTo>
                  <a:cubicBezTo>
                    <a:pt x="19" y="14"/>
                    <a:pt x="19" y="16"/>
                    <a:pt x="19" y="18"/>
                  </a:cubicBezTo>
                  <a:cubicBezTo>
                    <a:pt x="19" y="20"/>
                    <a:pt x="19" y="21"/>
                    <a:pt x="19" y="22"/>
                  </a:cubicBezTo>
                  <a:cubicBezTo>
                    <a:pt x="19" y="23"/>
                    <a:pt x="19" y="23"/>
                    <a:pt x="19" y="23"/>
                  </a:cubicBezTo>
                  <a:cubicBezTo>
                    <a:pt x="18" y="24"/>
                    <a:pt x="17" y="25"/>
                    <a:pt x="17" y="26"/>
                  </a:cubicBezTo>
                  <a:cubicBezTo>
                    <a:pt x="16" y="27"/>
                    <a:pt x="15" y="28"/>
                    <a:pt x="14" y="29"/>
                  </a:cubicBezTo>
                  <a:cubicBezTo>
                    <a:pt x="14" y="30"/>
                    <a:pt x="13" y="31"/>
                    <a:pt x="12" y="32"/>
                  </a:cubicBezTo>
                  <a:cubicBezTo>
                    <a:pt x="12" y="33"/>
                    <a:pt x="11" y="33"/>
                    <a:pt x="11" y="33"/>
                  </a:cubicBezTo>
                  <a:cubicBezTo>
                    <a:pt x="11" y="34"/>
                    <a:pt x="10" y="34"/>
                    <a:pt x="10" y="35"/>
                  </a:cubicBezTo>
                  <a:cubicBezTo>
                    <a:pt x="9" y="35"/>
                    <a:pt x="8" y="36"/>
                    <a:pt x="7" y="37"/>
                  </a:cubicBezTo>
                  <a:cubicBezTo>
                    <a:pt x="7" y="37"/>
                    <a:pt x="6" y="38"/>
                    <a:pt x="5" y="38"/>
                  </a:cubicBezTo>
                  <a:cubicBezTo>
                    <a:pt x="5" y="39"/>
                    <a:pt x="5" y="39"/>
                    <a:pt x="4" y="39"/>
                  </a:cubicBezTo>
                  <a:cubicBezTo>
                    <a:pt x="4" y="39"/>
                    <a:pt x="3" y="40"/>
                    <a:pt x="3" y="40"/>
                  </a:cubicBezTo>
                  <a:cubicBezTo>
                    <a:pt x="3" y="40"/>
                    <a:pt x="2" y="41"/>
                    <a:pt x="2" y="41"/>
                  </a:cubicBezTo>
                  <a:cubicBezTo>
                    <a:pt x="1" y="41"/>
                    <a:pt x="0" y="42"/>
                    <a:pt x="0" y="42"/>
                  </a:cubicBezTo>
                  <a:cubicBezTo>
                    <a:pt x="4" y="45"/>
                    <a:pt x="7" y="47"/>
                    <a:pt x="10" y="50"/>
                  </a:cubicBezTo>
                  <a:cubicBezTo>
                    <a:pt x="10" y="50"/>
                    <a:pt x="11" y="50"/>
                    <a:pt x="11" y="49"/>
                  </a:cubicBezTo>
                  <a:cubicBezTo>
                    <a:pt x="12" y="49"/>
                    <a:pt x="12" y="48"/>
                    <a:pt x="13" y="47"/>
                  </a:cubicBezTo>
                  <a:cubicBezTo>
                    <a:pt x="13" y="47"/>
                    <a:pt x="13" y="47"/>
                    <a:pt x="13" y="47"/>
                  </a:cubicBezTo>
                  <a:cubicBezTo>
                    <a:pt x="14" y="46"/>
                    <a:pt x="14" y="46"/>
                    <a:pt x="14" y="45"/>
                  </a:cubicBezTo>
                  <a:cubicBezTo>
                    <a:pt x="15" y="45"/>
                    <a:pt x="15" y="44"/>
                    <a:pt x="16" y="43"/>
                  </a:cubicBezTo>
                  <a:cubicBezTo>
                    <a:pt x="16" y="42"/>
                    <a:pt x="17" y="41"/>
                    <a:pt x="17" y="40"/>
                  </a:cubicBezTo>
                  <a:cubicBezTo>
                    <a:pt x="18" y="39"/>
                    <a:pt x="18" y="38"/>
                    <a:pt x="18" y="38"/>
                  </a:cubicBezTo>
                  <a:cubicBezTo>
                    <a:pt x="19" y="37"/>
                    <a:pt x="19" y="37"/>
                    <a:pt x="19" y="36"/>
                  </a:cubicBezTo>
                  <a:cubicBezTo>
                    <a:pt x="19" y="36"/>
                    <a:pt x="19" y="35"/>
                    <a:pt x="20" y="34"/>
                  </a:cubicBezTo>
                  <a:cubicBezTo>
                    <a:pt x="20" y="35"/>
                    <a:pt x="20" y="36"/>
                    <a:pt x="20" y="36"/>
                  </a:cubicBezTo>
                  <a:cubicBezTo>
                    <a:pt x="20" y="37"/>
                    <a:pt x="20" y="37"/>
                    <a:pt x="20" y="37"/>
                  </a:cubicBezTo>
                  <a:cubicBezTo>
                    <a:pt x="20" y="38"/>
                    <a:pt x="20" y="38"/>
                    <a:pt x="20" y="38"/>
                  </a:cubicBezTo>
                  <a:cubicBezTo>
                    <a:pt x="20" y="38"/>
                    <a:pt x="20" y="38"/>
                    <a:pt x="20" y="38"/>
                  </a:cubicBezTo>
                  <a:cubicBezTo>
                    <a:pt x="20" y="38"/>
                    <a:pt x="20" y="38"/>
                    <a:pt x="20" y="38"/>
                  </a:cubicBezTo>
                  <a:cubicBezTo>
                    <a:pt x="20" y="38"/>
                    <a:pt x="20" y="38"/>
                    <a:pt x="20" y="38"/>
                  </a:cubicBezTo>
                  <a:cubicBezTo>
                    <a:pt x="20" y="38"/>
                    <a:pt x="20" y="38"/>
                    <a:pt x="20" y="38"/>
                  </a:cubicBezTo>
                  <a:cubicBezTo>
                    <a:pt x="20" y="38"/>
                    <a:pt x="20" y="38"/>
                    <a:pt x="19" y="38"/>
                  </a:cubicBezTo>
                  <a:cubicBezTo>
                    <a:pt x="19" y="39"/>
                    <a:pt x="19" y="40"/>
                    <a:pt x="19" y="40"/>
                  </a:cubicBezTo>
                  <a:cubicBezTo>
                    <a:pt x="19" y="45"/>
                    <a:pt x="18" y="50"/>
                    <a:pt x="17" y="55"/>
                  </a:cubicBezTo>
                  <a:cubicBezTo>
                    <a:pt x="17" y="57"/>
                    <a:pt x="16" y="59"/>
                    <a:pt x="16" y="61"/>
                  </a:cubicBezTo>
                  <a:cubicBezTo>
                    <a:pt x="16" y="64"/>
                    <a:pt x="16" y="66"/>
                    <a:pt x="16" y="68"/>
                  </a:cubicBezTo>
                  <a:cubicBezTo>
                    <a:pt x="15" y="70"/>
                    <a:pt x="15" y="72"/>
                    <a:pt x="15" y="74"/>
                  </a:cubicBezTo>
                  <a:cubicBezTo>
                    <a:pt x="15" y="74"/>
                    <a:pt x="16" y="75"/>
                    <a:pt x="16" y="76"/>
                  </a:cubicBezTo>
                  <a:cubicBezTo>
                    <a:pt x="16" y="77"/>
                    <a:pt x="16" y="78"/>
                    <a:pt x="16" y="78"/>
                  </a:cubicBezTo>
                  <a:cubicBezTo>
                    <a:pt x="16" y="79"/>
                    <a:pt x="16" y="79"/>
                    <a:pt x="16" y="79"/>
                  </a:cubicBezTo>
                  <a:cubicBezTo>
                    <a:pt x="16" y="80"/>
                    <a:pt x="16" y="80"/>
                    <a:pt x="16" y="80"/>
                  </a:cubicBezTo>
                  <a:cubicBezTo>
                    <a:pt x="16" y="81"/>
                    <a:pt x="16" y="81"/>
                    <a:pt x="16" y="81"/>
                  </a:cubicBezTo>
                  <a:cubicBezTo>
                    <a:pt x="16" y="82"/>
                    <a:pt x="16" y="82"/>
                    <a:pt x="16" y="82"/>
                  </a:cubicBezTo>
                  <a:cubicBezTo>
                    <a:pt x="20" y="83"/>
                    <a:pt x="24" y="84"/>
                    <a:pt x="28" y="85"/>
                  </a:cubicBezTo>
                  <a:cubicBezTo>
                    <a:pt x="28" y="85"/>
                    <a:pt x="28" y="84"/>
                    <a:pt x="28" y="84"/>
                  </a:cubicBezTo>
                  <a:cubicBezTo>
                    <a:pt x="28" y="83"/>
                    <a:pt x="28" y="83"/>
                    <a:pt x="28" y="8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3">
              <a:extLst>
                <a:ext uri="{FF2B5EF4-FFF2-40B4-BE49-F238E27FC236}">
                  <a16:creationId xmlns:a16="http://schemas.microsoft.com/office/drawing/2014/main" id="{2A3DAA66-0FCB-4CFB-AA25-B35C11EA241F}"/>
                </a:ext>
              </a:extLst>
            </p:cNvPr>
            <p:cNvSpPr>
              <a:spLocks/>
            </p:cNvSpPr>
            <p:nvPr/>
          </p:nvSpPr>
          <p:spPr bwMode="auto">
            <a:xfrm>
              <a:off x="2916" y="3522"/>
              <a:ext cx="68" cy="133"/>
            </a:xfrm>
            <a:custGeom>
              <a:avLst/>
              <a:gdLst>
                <a:gd name="T0" fmla="*/ 18 w 29"/>
                <a:gd name="T1" fmla="*/ 39 h 56"/>
                <a:gd name="T2" fmla="*/ 20 w 29"/>
                <a:gd name="T3" fmla="*/ 34 h 56"/>
                <a:gd name="T4" fmla="*/ 21 w 29"/>
                <a:gd name="T5" fmla="*/ 29 h 56"/>
                <a:gd name="T6" fmla="*/ 26 w 29"/>
                <a:gd name="T7" fmla="*/ 9 h 56"/>
                <a:gd name="T8" fmla="*/ 27 w 29"/>
                <a:gd name="T9" fmla="*/ 5 h 56"/>
                <a:gd name="T10" fmla="*/ 28 w 29"/>
                <a:gd name="T11" fmla="*/ 2 h 56"/>
                <a:gd name="T12" fmla="*/ 29 w 29"/>
                <a:gd name="T13" fmla="*/ 0 h 56"/>
                <a:gd name="T14" fmla="*/ 28 w 29"/>
                <a:gd name="T15" fmla="*/ 2 h 56"/>
                <a:gd name="T16" fmla="*/ 26 w 29"/>
                <a:gd name="T17" fmla="*/ 5 h 56"/>
                <a:gd name="T18" fmla="*/ 24 w 29"/>
                <a:gd name="T19" fmla="*/ 8 h 56"/>
                <a:gd name="T20" fmla="*/ 15 w 29"/>
                <a:gd name="T21" fmla="*/ 26 h 56"/>
                <a:gd name="T22" fmla="*/ 13 w 29"/>
                <a:gd name="T23" fmla="*/ 31 h 56"/>
                <a:gd name="T24" fmla="*/ 10 w 29"/>
                <a:gd name="T25" fmla="*/ 35 h 56"/>
                <a:gd name="T26" fmla="*/ 8 w 29"/>
                <a:gd name="T27" fmla="*/ 39 h 56"/>
                <a:gd name="T28" fmla="*/ 6 w 29"/>
                <a:gd name="T29" fmla="*/ 42 h 56"/>
                <a:gd name="T30" fmla="*/ 4 w 29"/>
                <a:gd name="T31" fmla="*/ 43 h 56"/>
                <a:gd name="T32" fmla="*/ 3 w 29"/>
                <a:gd name="T33" fmla="*/ 44 h 56"/>
                <a:gd name="T34" fmla="*/ 3 w 29"/>
                <a:gd name="T35" fmla="*/ 45 h 56"/>
                <a:gd name="T36" fmla="*/ 2 w 29"/>
                <a:gd name="T37" fmla="*/ 46 h 56"/>
                <a:gd name="T38" fmla="*/ 0 w 29"/>
                <a:gd name="T39" fmla="*/ 48 h 56"/>
                <a:gd name="T40" fmla="*/ 11 w 29"/>
                <a:gd name="T41" fmla="*/ 56 h 56"/>
                <a:gd name="T42" fmla="*/ 12 w 29"/>
                <a:gd name="T43" fmla="*/ 54 h 56"/>
                <a:gd name="T44" fmla="*/ 13 w 29"/>
                <a:gd name="T45" fmla="*/ 53 h 56"/>
                <a:gd name="T46" fmla="*/ 13 w 29"/>
                <a:gd name="T47" fmla="*/ 51 h 56"/>
                <a:gd name="T48" fmla="*/ 14 w 29"/>
                <a:gd name="T49" fmla="*/ 50 h 56"/>
                <a:gd name="T50" fmla="*/ 15 w 29"/>
                <a:gd name="T51" fmla="*/ 48 h 56"/>
                <a:gd name="T52" fmla="*/ 17 w 29"/>
                <a:gd name="T53" fmla="*/ 44 h 56"/>
                <a:gd name="T54" fmla="*/ 18 w 29"/>
                <a:gd name="T55" fmla="*/ 39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9" h="56">
                  <a:moveTo>
                    <a:pt x="18" y="39"/>
                  </a:moveTo>
                  <a:cubicBezTo>
                    <a:pt x="19" y="38"/>
                    <a:pt x="19" y="36"/>
                    <a:pt x="20" y="34"/>
                  </a:cubicBezTo>
                  <a:cubicBezTo>
                    <a:pt x="20" y="32"/>
                    <a:pt x="21" y="30"/>
                    <a:pt x="21" y="29"/>
                  </a:cubicBezTo>
                  <a:cubicBezTo>
                    <a:pt x="23" y="21"/>
                    <a:pt x="25" y="14"/>
                    <a:pt x="26" y="9"/>
                  </a:cubicBezTo>
                  <a:cubicBezTo>
                    <a:pt x="27" y="8"/>
                    <a:pt x="27" y="6"/>
                    <a:pt x="27" y="5"/>
                  </a:cubicBezTo>
                  <a:cubicBezTo>
                    <a:pt x="28" y="4"/>
                    <a:pt x="28" y="3"/>
                    <a:pt x="28" y="2"/>
                  </a:cubicBezTo>
                  <a:cubicBezTo>
                    <a:pt x="29" y="1"/>
                    <a:pt x="29" y="0"/>
                    <a:pt x="29" y="0"/>
                  </a:cubicBezTo>
                  <a:cubicBezTo>
                    <a:pt x="29" y="0"/>
                    <a:pt x="29" y="1"/>
                    <a:pt x="28" y="2"/>
                  </a:cubicBezTo>
                  <a:cubicBezTo>
                    <a:pt x="27" y="3"/>
                    <a:pt x="27" y="4"/>
                    <a:pt x="26" y="5"/>
                  </a:cubicBezTo>
                  <a:cubicBezTo>
                    <a:pt x="26" y="6"/>
                    <a:pt x="25" y="7"/>
                    <a:pt x="24" y="8"/>
                  </a:cubicBezTo>
                  <a:cubicBezTo>
                    <a:pt x="22" y="13"/>
                    <a:pt x="18" y="20"/>
                    <a:pt x="15" y="26"/>
                  </a:cubicBezTo>
                  <a:cubicBezTo>
                    <a:pt x="14" y="27"/>
                    <a:pt x="14" y="29"/>
                    <a:pt x="13" y="31"/>
                  </a:cubicBezTo>
                  <a:cubicBezTo>
                    <a:pt x="12" y="32"/>
                    <a:pt x="11" y="33"/>
                    <a:pt x="10" y="35"/>
                  </a:cubicBezTo>
                  <a:cubicBezTo>
                    <a:pt x="9" y="36"/>
                    <a:pt x="9" y="38"/>
                    <a:pt x="8" y="39"/>
                  </a:cubicBezTo>
                  <a:cubicBezTo>
                    <a:pt x="7" y="40"/>
                    <a:pt x="6" y="41"/>
                    <a:pt x="6" y="42"/>
                  </a:cubicBezTo>
                  <a:cubicBezTo>
                    <a:pt x="5" y="42"/>
                    <a:pt x="5" y="43"/>
                    <a:pt x="4" y="43"/>
                  </a:cubicBezTo>
                  <a:cubicBezTo>
                    <a:pt x="4" y="44"/>
                    <a:pt x="4" y="44"/>
                    <a:pt x="3" y="44"/>
                  </a:cubicBezTo>
                  <a:cubicBezTo>
                    <a:pt x="3" y="45"/>
                    <a:pt x="3" y="45"/>
                    <a:pt x="3" y="45"/>
                  </a:cubicBezTo>
                  <a:cubicBezTo>
                    <a:pt x="2" y="46"/>
                    <a:pt x="2" y="46"/>
                    <a:pt x="2" y="46"/>
                  </a:cubicBezTo>
                  <a:cubicBezTo>
                    <a:pt x="1" y="47"/>
                    <a:pt x="0" y="48"/>
                    <a:pt x="0" y="48"/>
                  </a:cubicBezTo>
                  <a:cubicBezTo>
                    <a:pt x="4" y="51"/>
                    <a:pt x="7" y="53"/>
                    <a:pt x="11" y="56"/>
                  </a:cubicBezTo>
                  <a:cubicBezTo>
                    <a:pt x="11" y="56"/>
                    <a:pt x="11" y="55"/>
                    <a:pt x="12" y="54"/>
                  </a:cubicBezTo>
                  <a:cubicBezTo>
                    <a:pt x="12" y="54"/>
                    <a:pt x="12" y="53"/>
                    <a:pt x="13" y="53"/>
                  </a:cubicBezTo>
                  <a:cubicBezTo>
                    <a:pt x="13" y="52"/>
                    <a:pt x="13" y="52"/>
                    <a:pt x="13" y="51"/>
                  </a:cubicBezTo>
                  <a:cubicBezTo>
                    <a:pt x="14" y="51"/>
                    <a:pt x="14" y="50"/>
                    <a:pt x="14" y="50"/>
                  </a:cubicBezTo>
                  <a:cubicBezTo>
                    <a:pt x="14" y="49"/>
                    <a:pt x="15" y="49"/>
                    <a:pt x="15" y="48"/>
                  </a:cubicBezTo>
                  <a:cubicBezTo>
                    <a:pt x="16" y="47"/>
                    <a:pt x="16" y="45"/>
                    <a:pt x="17" y="44"/>
                  </a:cubicBezTo>
                  <a:cubicBezTo>
                    <a:pt x="17" y="42"/>
                    <a:pt x="18" y="41"/>
                    <a:pt x="18" y="3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4">
              <a:extLst>
                <a:ext uri="{FF2B5EF4-FFF2-40B4-BE49-F238E27FC236}">
                  <a16:creationId xmlns:a16="http://schemas.microsoft.com/office/drawing/2014/main" id="{594ACD16-8330-4BE1-AE22-3C653CD5DADD}"/>
                </a:ext>
              </a:extLst>
            </p:cNvPr>
            <p:cNvSpPr>
              <a:spLocks noEditPoints="1"/>
            </p:cNvSpPr>
            <p:nvPr/>
          </p:nvSpPr>
          <p:spPr bwMode="auto">
            <a:xfrm>
              <a:off x="3105" y="3572"/>
              <a:ext cx="157" cy="250"/>
            </a:xfrm>
            <a:custGeom>
              <a:avLst/>
              <a:gdLst>
                <a:gd name="T0" fmla="*/ 60 w 66"/>
                <a:gd name="T1" fmla="*/ 89 h 105"/>
                <a:gd name="T2" fmla="*/ 58 w 66"/>
                <a:gd name="T3" fmla="*/ 66 h 105"/>
                <a:gd name="T4" fmla="*/ 61 w 66"/>
                <a:gd name="T5" fmla="*/ 43 h 105"/>
                <a:gd name="T6" fmla="*/ 60 w 66"/>
                <a:gd name="T7" fmla="*/ 42 h 105"/>
                <a:gd name="T8" fmla="*/ 57 w 66"/>
                <a:gd name="T9" fmla="*/ 39 h 105"/>
                <a:gd name="T10" fmla="*/ 55 w 66"/>
                <a:gd name="T11" fmla="*/ 22 h 105"/>
                <a:gd name="T12" fmla="*/ 62 w 66"/>
                <a:gd name="T13" fmla="*/ 17 h 105"/>
                <a:gd name="T14" fmla="*/ 56 w 66"/>
                <a:gd name="T15" fmla="*/ 16 h 105"/>
                <a:gd name="T16" fmla="*/ 53 w 66"/>
                <a:gd name="T17" fmla="*/ 21 h 105"/>
                <a:gd name="T18" fmla="*/ 50 w 66"/>
                <a:gd name="T19" fmla="*/ 4 h 105"/>
                <a:gd name="T20" fmla="*/ 50 w 66"/>
                <a:gd name="T21" fmla="*/ 15 h 105"/>
                <a:gd name="T22" fmla="*/ 32 w 66"/>
                <a:gd name="T23" fmla="*/ 27 h 105"/>
                <a:gd name="T24" fmla="*/ 33 w 66"/>
                <a:gd name="T25" fmla="*/ 24 h 105"/>
                <a:gd name="T26" fmla="*/ 30 w 66"/>
                <a:gd name="T27" fmla="*/ 13 h 105"/>
                <a:gd name="T28" fmla="*/ 30 w 66"/>
                <a:gd name="T29" fmla="*/ 26 h 105"/>
                <a:gd name="T30" fmla="*/ 6 w 66"/>
                <a:gd name="T31" fmla="*/ 52 h 105"/>
                <a:gd name="T32" fmla="*/ 0 w 66"/>
                <a:gd name="T33" fmla="*/ 64 h 105"/>
                <a:gd name="T34" fmla="*/ 1 w 66"/>
                <a:gd name="T35" fmla="*/ 71 h 105"/>
                <a:gd name="T36" fmla="*/ 10 w 66"/>
                <a:gd name="T37" fmla="*/ 75 h 105"/>
                <a:gd name="T38" fmla="*/ 4 w 66"/>
                <a:gd name="T39" fmla="*/ 82 h 105"/>
                <a:gd name="T40" fmla="*/ 0 w 66"/>
                <a:gd name="T41" fmla="*/ 91 h 105"/>
                <a:gd name="T42" fmla="*/ 15 w 66"/>
                <a:gd name="T43" fmla="*/ 90 h 105"/>
                <a:gd name="T44" fmla="*/ 18 w 66"/>
                <a:gd name="T45" fmla="*/ 83 h 105"/>
                <a:gd name="T46" fmla="*/ 25 w 66"/>
                <a:gd name="T47" fmla="*/ 73 h 105"/>
                <a:gd name="T48" fmla="*/ 27 w 66"/>
                <a:gd name="T49" fmla="*/ 78 h 105"/>
                <a:gd name="T50" fmla="*/ 23 w 66"/>
                <a:gd name="T51" fmla="*/ 89 h 105"/>
                <a:gd name="T52" fmla="*/ 19 w 66"/>
                <a:gd name="T53" fmla="*/ 94 h 105"/>
                <a:gd name="T54" fmla="*/ 16 w 66"/>
                <a:gd name="T55" fmla="*/ 95 h 105"/>
                <a:gd name="T56" fmla="*/ 28 w 66"/>
                <a:gd name="T57" fmla="*/ 104 h 105"/>
                <a:gd name="T58" fmla="*/ 33 w 66"/>
                <a:gd name="T59" fmla="*/ 98 h 105"/>
                <a:gd name="T60" fmla="*/ 37 w 66"/>
                <a:gd name="T61" fmla="*/ 84 h 105"/>
                <a:gd name="T62" fmla="*/ 37 w 66"/>
                <a:gd name="T63" fmla="*/ 63 h 105"/>
                <a:gd name="T64" fmla="*/ 42 w 66"/>
                <a:gd name="T65" fmla="*/ 59 h 105"/>
                <a:gd name="T66" fmla="*/ 48 w 66"/>
                <a:gd name="T67" fmla="*/ 64 h 105"/>
                <a:gd name="T68" fmla="*/ 47 w 66"/>
                <a:gd name="T69" fmla="*/ 89 h 105"/>
                <a:gd name="T70" fmla="*/ 48 w 66"/>
                <a:gd name="T71" fmla="*/ 95 h 105"/>
                <a:gd name="T72" fmla="*/ 61 w 66"/>
                <a:gd name="T73" fmla="*/ 93 h 105"/>
                <a:gd name="T74" fmla="*/ 48 w 66"/>
                <a:gd name="T75" fmla="*/ 32 h 105"/>
                <a:gd name="T76" fmla="*/ 40 w 66"/>
                <a:gd name="T77" fmla="*/ 43 h 105"/>
                <a:gd name="T78" fmla="*/ 34 w 66"/>
                <a:gd name="T79" fmla="*/ 40 h 105"/>
                <a:gd name="T80" fmla="*/ 30 w 66"/>
                <a:gd name="T81" fmla="*/ 36 h 105"/>
                <a:gd name="T82" fmla="*/ 25 w 66"/>
                <a:gd name="T83" fmla="*/ 63 h 105"/>
                <a:gd name="T84" fmla="*/ 20 w 66"/>
                <a:gd name="T85" fmla="*/ 64 h 105"/>
                <a:gd name="T86" fmla="*/ 24 w 66"/>
                <a:gd name="T87" fmla="*/ 53 h 105"/>
                <a:gd name="T88" fmla="*/ 29 w 66"/>
                <a:gd name="T89" fmla="*/ 53 h 105"/>
                <a:gd name="T90" fmla="*/ 28 w 66"/>
                <a:gd name="T91" fmla="*/ 61 h 105"/>
                <a:gd name="T92" fmla="*/ 48 w 66"/>
                <a:gd name="T93" fmla="*/ 49 h 105"/>
                <a:gd name="T94" fmla="*/ 51 w 66"/>
                <a:gd name="T95" fmla="*/ 40 h 105"/>
                <a:gd name="T96" fmla="*/ 51 w 66"/>
                <a:gd name="T97" fmla="*/ 44 h 105"/>
                <a:gd name="T98" fmla="*/ 51 w 66"/>
                <a:gd name="T99" fmla="*/ 4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6" h="105">
                  <a:moveTo>
                    <a:pt x="61" y="93"/>
                  </a:moveTo>
                  <a:cubicBezTo>
                    <a:pt x="61" y="92"/>
                    <a:pt x="61" y="92"/>
                    <a:pt x="61" y="92"/>
                  </a:cubicBezTo>
                  <a:cubicBezTo>
                    <a:pt x="61" y="92"/>
                    <a:pt x="61" y="91"/>
                    <a:pt x="61" y="91"/>
                  </a:cubicBezTo>
                  <a:cubicBezTo>
                    <a:pt x="61" y="91"/>
                    <a:pt x="60" y="90"/>
                    <a:pt x="60" y="89"/>
                  </a:cubicBezTo>
                  <a:cubicBezTo>
                    <a:pt x="60" y="88"/>
                    <a:pt x="60" y="88"/>
                    <a:pt x="60" y="87"/>
                  </a:cubicBezTo>
                  <a:cubicBezTo>
                    <a:pt x="59" y="85"/>
                    <a:pt x="59" y="83"/>
                    <a:pt x="59" y="81"/>
                  </a:cubicBezTo>
                  <a:cubicBezTo>
                    <a:pt x="59" y="79"/>
                    <a:pt x="58" y="76"/>
                    <a:pt x="58" y="74"/>
                  </a:cubicBezTo>
                  <a:cubicBezTo>
                    <a:pt x="58" y="71"/>
                    <a:pt x="58" y="68"/>
                    <a:pt x="58" y="66"/>
                  </a:cubicBezTo>
                  <a:cubicBezTo>
                    <a:pt x="58" y="60"/>
                    <a:pt x="58" y="54"/>
                    <a:pt x="58" y="48"/>
                  </a:cubicBezTo>
                  <a:cubicBezTo>
                    <a:pt x="58" y="47"/>
                    <a:pt x="58" y="46"/>
                    <a:pt x="57" y="46"/>
                  </a:cubicBezTo>
                  <a:cubicBezTo>
                    <a:pt x="58" y="46"/>
                    <a:pt x="58" y="45"/>
                    <a:pt x="59" y="45"/>
                  </a:cubicBezTo>
                  <a:cubicBezTo>
                    <a:pt x="59" y="44"/>
                    <a:pt x="60" y="44"/>
                    <a:pt x="61" y="43"/>
                  </a:cubicBezTo>
                  <a:cubicBezTo>
                    <a:pt x="62" y="42"/>
                    <a:pt x="63" y="41"/>
                    <a:pt x="64" y="40"/>
                  </a:cubicBezTo>
                  <a:cubicBezTo>
                    <a:pt x="65" y="38"/>
                    <a:pt x="66" y="37"/>
                    <a:pt x="66" y="37"/>
                  </a:cubicBezTo>
                  <a:cubicBezTo>
                    <a:pt x="66" y="37"/>
                    <a:pt x="65" y="38"/>
                    <a:pt x="63" y="40"/>
                  </a:cubicBezTo>
                  <a:cubicBezTo>
                    <a:pt x="62" y="40"/>
                    <a:pt x="61" y="41"/>
                    <a:pt x="60" y="42"/>
                  </a:cubicBezTo>
                  <a:cubicBezTo>
                    <a:pt x="59" y="43"/>
                    <a:pt x="58" y="43"/>
                    <a:pt x="57" y="44"/>
                  </a:cubicBezTo>
                  <a:cubicBezTo>
                    <a:pt x="57" y="44"/>
                    <a:pt x="57" y="44"/>
                    <a:pt x="57" y="44"/>
                  </a:cubicBezTo>
                  <a:cubicBezTo>
                    <a:pt x="57" y="44"/>
                    <a:pt x="57" y="43"/>
                    <a:pt x="57" y="43"/>
                  </a:cubicBezTo>
                  <a:cubicBezTo>
                    <a:pt x="57" y="42"/>
                    <a:pt x="57" y="40"/>
                    <a:pt x="57" y="39"/>
                  </a:cubicBezTo>
                  <a:cubicBezTo>
                    <a:pt x="56" y="36"/>
                    <a:pt x="56" y="33"/>
                    <a:pt x="55" y="30"/>
                  </a:cubicBezTo>
                  <a:cubicBezTo>
                    <a:pt x="55" y="29"/>
                    <a:pt x="55" y="28"/>
                    <a:pt x="55" y="27"/>
                  </a:cubicBezTo>
                  <a:cubicBezTo>
                    <a:pt x="55" y="26"/>
                    <a:pt x="55" y="26"/>
                    <a:pt x="55" y="25"/>
                  </a:cubicBezTo>
                  <a:cubicBezTo>
                    <a:pt x="55" y="24"/>
                    <a:pt x="55" y="23"/>
                    <a:pt x="55" y="22"/>
                  </a:cubicBezTo>
                  <a:cubicBezTo>
                    <a:pt x="57" y="21"/>
                    <a:pt x="59" y="19"/>
                    <a:pt x="60" y="18"/>
                  </a:cubicBezTo>
                  <a:cubicBezTo>
                    <a:pt x="61" y="18"/>
                    <a:pt x="61" y="17"/>
                    <a:pt x="62" y="17"/>
                  </a:cubicBezTo>
                  <a:cubicBezTo>
                    <a:pt x="62" y="16"/>
                    <a:pt x="62" y="16"/>
                    <a:pt x="62" y="16"/>
                  </a:cubicBezTo>
                  <a:cubicBezTo>
                    <a:pt x="62" y="16"/>
                    <a:pt x="62" y="16"/>
                    <a:pt x="62" y="17"/>
                  </a:cubicBezTo>
                  <a:cubicBezTo>
                    <a:pt x="61" y="17"/>
                    <a:pt x="60" y="17"/>
                    <a:pt x="59" y="18"/>
                  </a:cubicBezTo>
                  <a:cubicBezTo>
                    <a:pt x="58" y="19"/>
                    <a:pt x="57" y="19"/>
                    <a:pt x="56" y="20"/>
                  </a:cubicBezTo>
                  <a:cubicBezTo>
                    <a:pt x="56" y="19"/>
                    <a:pt x="56" y="19"/>
                    <a:pt x="56" y="18"/>
                  </a:cubicBezTo>
                  <a:cubicBezTo>
                    <a:pt x="56" y="17"/>
                    <a:pt x="56" y="17"/>
                    <a:pt x="56" y="16"/>
                  </a:cubicBezTo>
                  <a:cubicBezTo>
                    <a:pt x="57" y="15"/>
                    <a:pt x="57" y="14"/>
                    <a:pt x="57" y="14"/>
                  </a:cubicBezTo>
                  <a:cubicBezTo>
                    <a:pt x="57" y="14"/>
                    <a:pt x="56" y="15"/>
                    <a:pt x="56" y="16"/>
                  </a:cubicBezTo>
                  <a:cubicBezTo>
                    <a:pt x="56" y="16"/>
                    <a:pt x="55" y="17"/>
                    <a:pt x="55" y="18"/>
                  </a:cubicBezTo>
                  <a:cubicBezTo>
                    <a:pt x="54" y="19"/>
                    <a:pt x="54" y="20"/>
                    <a:pt x="53" y="21"/>
                  </a:cubicBezTo>
                  <a:cubicBezTo>
                    <a:pt x="53" y="21"/>
                    <a:pt x="53" y="21"/>
                    <a:pt x="53" y="21"/>
                  </a:cubicBezTo>
                  <a:cubicBezTo>
                    <a:pt x="53" y="19"/>
                    <a:pt x="52" y="17"/>
                    <a:pt x="52" y="15"/>
                  </a:cubicBezTo>
                  <a:cubicBezTo>
                    <a:pt x="51" y="12"/>
                    <a:pt x="51" y="10"/>
                    <a:pt x="51" y="9"/>
                  </a:cubicBezTo>
                  <a:cubicBezTo>
                    <a:pt x="50" y="7"/>
                    <a:pt x="50" y="5"/>
                    <a:pt x="50" y="4"/>
                  </a:cubicBezTo>
                  <a:cubicBezTo>
                    <a:pt x="50" y="1"/>
                    <a:pt x="49" y="0"/>
                    <a:pt x="49" y="0"/>
                  </a:cubicBezTo>
                  <a:cubicBezTo>
                    <a:pt x="49" y="0"/>
                    <a:pt x="49" y="1"/>
                    <a:pt x="49" y="4"/>
                  </a:cubicBezTo>
                  <a:cubicBezTo>
                    <a:pt x="49" y="5"/>
                    <a:pt x="49" y="7"/>
                    <a:pt x="49" y="9"/>
                  </a:cubicBezTo>
                  <a:cubicBezTo>
                    <a:pt x="49" y="10"/>
                    <a:pt x="50" y="12"/>
                    <a:pt x="50" y="15"/>
                  </a:cubicBezTo>
                  <a:cubicBezTo>
                    <a:pt x="50" y="17"/>
                    <a:pt x="50" y="19"/>
                    <a:pt x="50" y="22"/>
                  </a:cubicBezTo>
                  <a:cubicBezTo>
                    <a:pt x="50" y="22"/>
                    <a:pt x="50" y="23"/>
                    <a:pt x="50" y="23"/>
                  </a:cubicBezTo>
                  <a:cubicBezTo>
                    <a:pt x="45" y="26"/>
                    <a:pt x="39" y="29"/>
                    <a:pt x="33" y="33"/>
                  </a:cubicBezTo>
                  <a:cubicBezTo>
                    <a:pt x="33" y="31"/>
                    <a:pt x="32" y="29"/>
                    <a:pt x="32" y="27"/>
                  </a:cubicBezTo>
                  <a:cubicBezTo>
                    <a:pt x="32" y="26"/>
                    <a:pt x="32" y="26"/>
                    <a:pt x="32" y="26"/>
                  </a:cubicBezTo>
                  <a:cubicBezTo>
                    <a:pt x="33" y="25"/>
                    <a:pt x="33" y="24"/>
                    <a:pt x="33" y="24"/>
                  </a:cubicBezTo>
                  <a:cubicBezTo>
                    <a:pt x="33" y="24"/>
                    <a:pt x="33" y="23"/>
                    <a:pt x="33" y="23"/>
                  </a:cubicBezTo>
                  <a:cubicBezTo>
                    <a:pt x="33" y="23"/>
                    <a:pt x="33" y="24"/>
                    <a:pt x="33" y="24"/>
                  </a:cubicBezTo>
                  <a:cubicBezTo>
                    <a:pt x="33" y="24"/>
                    <a:pt x="32" y="25"/>
                    <a:pt x="32" y="25"/>
                  </a:cubicBezTo>
                  <a:cubicBezTo>
                    <a:pt x="32" y="25"/>
                    <a:pt x="32" y="25"/>
                    <a:pt x="32" y="25"/>
                  </a:cubicBezTo>
                  <a:cubicBezTo>
                    <a:pt x="31" y="22"/>
                    <a:pt x="31" y="18"/>
                    <a:pt x="30" y="16"/>
                  </a:cubicBezTo>
                  <a:cubicBezTo>
                    <a:pt x="30" y="15"/>
                    <a:pt x="30" y="14"/>
                    <a:pt x="30" y="13"/>
                  </a:cubicBezTo>
                  <a:cubicBezTo>
                    <a:pt x="30" y="13"/>
                    <a:pt x="30" y="12"/>
                    <a:pt x="30" y="12"/>
                  </a:cubicBezTo>
                  <a:cubicBezTo>
                    <a:pt x="30" y="12"/>
                    <a:pt x="30" y="13"/>
                    <a:pt x="30" y="13"/>
                  </a:cubicBezTo>
                  <a:cubicBezTo>
                    <a:pt x="30" y="14"/>
                    <a:pt x="30" y="15"/>
                    <a:pt x="30" y="16"/>
                  </a:cubicBezTo>
                  <a:cubicBezTo>
                    <a:pt x="30" y="19"/>
                    <a:pt x="30" y="22"/>
                    <a:pt x="30" y="26"/>
                  </a:cubicBezTo>
                  <a:cubicBezTo>
                    <a:pt x="30" y="27"/>
                    <a:pt x="30" y="27"/>
                    <a:pt x="30" y="28"/>
                  </a:cubicBezTo>
                  <a:cubicBezTo>
                    <a:pt x="29" y="28"/>
                    <a:pt x="28" y="29"/>
                    <a:pt x="27" y="30"/>
                  </a:cubicBezTo>
                  <a:cubicBezTo>
                    <a:pt x="23" y="34"/>
                    <a:pt x="18" y="39"/>
                    <a:pt x="13" y="44"/>
                  </a:cubicBezTo>
                  <a:cubicBezTo>
                    <a:pt x="10" y="46"/>
                    <a:pt x="8" y="49"/>
                    <a:pt x="6" y="52"/>
                  </a:cubicBezTo>
                  <a:cubicBezTo>
                    <a:pt x="5" y="53"/>
                    <a:pt x="4" y="54"/>
                    <a:pt x="3" y="56"/>
                  </a:cubicBezTo>
                  <a:cubicBezTo>
                    <a:pt x="2" y="57"/>
                    <a:pt x="2" y="59"/>
                    <a:pt x="1" y="60"/>
                  </a:cubicBezTo>
                  <a:cubicBezTo>
                    <a:pt x="1" y="61"/>
                    <a:pt x="1" y="61"/>
                    <a:pt x="1" y="62"/>
                  </a:cubicBezTo>
                  <a:cubicBezTo>
                    <a:pt x="0" y="63"/>
                    <a:pt x="0" y="63"/>
                    <a:pt x="0" y="64"/>
                  </a:cubicBezTo>
                  <a:cubicBezTo>
                    <a:pt x="0" y="65"/>
                    <a:pt x="0" y="67"/>
                    <a:pt x="0" y="68"/>
                  </a:cubicBezTo>
                  <a:cubicBezTo>
                    <a:pt x="0" y="69"/>
                    <a:pt x="0" y="69"/>
                    <a:pt x="1" y="70"/>
                  </a:cubicBezTo>
                  <a:cubicBezTo>
                    <a:pt x="1" y="70"/>
                    <a:pt x="1" y="70"/>
                    <a:pt x="1" y="71"/>
                  </a:cubicBezTo>
                  <a:cubicBezTo>
                    <a:pt x="1" y="71"/>
                    <a:pt x="1" y="71"/>
                    <a:pt x="1" y="71"/>
                  </a:cubicBezTo>
                  <a:cubicBezTo>
                    <a:pt x="3" y="71"/>
                    <a:pt x="5" y="71"/>
                    <a:pt x="7" y="71"/>
                  </a:cubicBezTo>
                  <a:cubicBezTo>
                    <a:pt x="7" y="71"/>
                    <a:pt x="7" y="72"/>
                    <a:pt x="7" y="72"/>
                  </a:cubicBezTo>
                  <a:cubicBezTo>
                    <a:pt x="9" y="72"/>
                    <a:pt x="11" y="72"/>
                    <a:pt x="12" y="73"/>
                  </a:cubicBezTo>
                  <a:cubicBezTo>
                    <a:pt x="12" y="73"/>
                    <a:pt x="11" y="74"/>
                    <a:pt x="10" y="75"/>
                  </a:cubicBezTo>
                  <a:cubicBezTo>
                    <a:pt x="9" y="76"/>
                    <a:pt x="9" y="77"/>
                    <a:pt x="8" y="77"/>
                  </a:cubicBezTo>
                  <a:cubicBezTo>
                    <a:pt x="7" y="78"/>
                    <a:pt x="7" y="79"/>
                    <a:pt x="6" y="80"/>
                  </a:cubicBezTo>
                  <a:cubicBezTo>
                    <a:pt x="6" y="80"/>
                    <a:pt x="5" y="81"/>
                    <a:pt x="5" y="81"/>
                  </a:cubicBezTo>
                  <a:cubicBezTo>
                    <a:pt x="5" y="81"/>
                    <a:pt x="5" y="82"/>
                    <a:pt x="4" y="82"/>
                  </a:cubicBezTo>
                  <a:cubicBezTo>
                    <a:pt x="4" y="83"/>
                    <a:pt x="3" y="84"/>
                    <a:pt x="3" y="84"/>
                  </a:cubicBezTo>
                  <a:cubicBezTo>
                    <a:pt x="3" y="85"/>
                    <a:pt x="2" y="86"/>
                    <a:pt x="2" y="86"/>
                  </a:cubicBezTo>
                  <a:cubicBezTo>
                    <a:pt x="2" y="87"/>
                    <a:pt x="1" y="87"/>
                    <a:pt x="1" y="88"/>
                  </a:cubicBezTo>
                  <a:cubicBezTo>
                    <a:pt x="0" y="90"/>
                    <a:pt x="0" y="91"/>
                    <a:pt x="0" y="91"/>
                  </a:cubicBezTo>
                  <a:cubicBezTo>
                    <a:pt x="4" y="93"/>
                    <a:pt x="8" y="95"/>
                    <a:pt x="13" y="97"/>
                  </a:cubicBezTo>
                  <a:cubicBezTo>
                    <a:pt x="13" y="97"/>
                    <a:pt x="13" y="96"/>
                    <a:pt x="13" y="94"/>
                  </a:cubicBezTo>
                  <a:cubicBezTo>
                    <a:pt x="14" y="93"/>
                    <a:pt x="14" y="92"/>
                    <a:pt x="14" y="92"/>
                  </a:cubicBezTo>
                  <a:cubicBezTo>
                    <a:pt x="14" y="91"/>
                    <a:pt x="14" y="91"/>
                    <a:pt x="15" y="90"/>
                  </a:cubicBezTo>
                  <a:cubicBezTo>
                    <a:pt x="15" y="89"/>
                    <a:pt x="15" y="89"/>
                    <a:pt x="15" y="88"/>
                  </a:cubicBezTo>
                  <a:cubicBezTo>
                    <a:pt x="15" y="88"/>
                    <a:pt x="16" y="87"/>
                    <a:pt x="16" y="87"/>
                  </a:cubicBezTo>
                  <a:cubicBezTo>
                    <a:pt x="16" y="87"/>
                    <a:pt x="16" y="86"/>
                    <a:pt x="16" y="86"/>
                  </a:cubicBezTo>
                  <a:cubicBezTo>
                    <a:pt x="17" y="85"/>
                    <a:pt x="17" y="84"/>
                    <a:pt x="18" y="83"/>
                  </a:cubicBezTo>
                  <a:cubicBezTo>
                    <a:pt x="18" y="83"/>
                    <a:pt x="19" y="82"/>
                    <a:pt x="19" y="81"/>
                  </a:cubicBezTo>
                  <a:cubicBezTo>
                    <a:pt x="20" y="80"/>
                    <a:pt x="20" y="79"/>
                    <a:pt x="21" y="78"/>
                  </a:cubicBezTo>
                  <a:cubicBezTo>
                    <a:pt x="22" y="78"/>
                    <a:pt x="22" y="77"/>
                    <a:pt x="23" y="76"/>
                  </a:cubicBezTo>
                  <a:cubicBezTo>
                    <a:pt x="24" y="75"/>
                    <a:pt x="24" y="74"/>
                    <a:pt x="25" y="73"/>
                  </a:cubicBezTo>
                  <a:cubicBezTo>
                    <a:pt x="26" y="72"/>
                    <a:pt x="27" y="71"/>
                    <a:pt x="28" y="71"/>
                  </a:cubicBezTo>
                  <a:cubicBezTo>
                    <a:pt x="28" y="70"/>
                    <a:pt x="28" y="70"/>
                    <a:pt x="29" y="70"/>
                  </a:cubicBezTo>
                  <a:cubicBezTo>
                    <a:pt x="28" y="71"/>
                    <a:pt x="28" y="73"/>
                    <a:pt x="28" y="74"/>
                  </a:cubicBezTo>
                  <a:cubicBezTo>
                    <a:pt x="28" y="75"/>
                    <a:pt x="27" y="77"/>
                    <a:pt x="27" y="78"/>
                  </a:cubicBezTo>
                  <a:cubicBezTo>
                    <a:pt x="27" y="79"/>
                    <a:pt x="27" y="80"/>
                    <a:pt x="26" y="81"/>
                  </a:cubicBezTo>
                  <a:cubicBezTo>
                    <a:pt x="26" y="82"/>
                    <a:pt x="26" y="83"/>
                    <a:pt x="25" y="84"/>
                  </a:cubicBezTo>
                  <a:cubicBezTo>
                    <a:pt x="25" y="85"/>
                    <a:pt x="24" y="86"/>
                    <a:pt x="24" y="87"/>
                  </a:cubicBezTo>
                  <a:cubicBezTo>
                    <a:pt x="24" y="88"/>
                    <a:pt x="23" y="89"/>
                    <a:pt x="23" y="89"/>
                  </a:cubicBezTo>
                  <a:cubicBezTo>
                    <a:pt x="22" y="90"/>
                    <a:pt x="22" y="91"/>
                    <a:pt x="22" y="91"/>
                  </a:cubicBezTo>
                  <a:cubicBezTo>
                    <a:pt x="21" y="92"/>
                    <a:pt x="21" y="92"/>
                    <a:pt x="20" y="93"/>
                  </a:cubicBezTo>
                  <a:cubicBezTo>
                    <a:pt x="20" y="93"/>
                    <a:pt x="20" y="93"/>
                    <a:pt x="20" y="93"/>
                  </a:cubicBezTo>
                  <a:cubicBezTo>
                    <a:pt x="19" y="93"/>
                    <a:pt x="19" y="94"/>
                    <a:pt x="19" y="94"/>
                  </a:cubicBezTo>
                  <a:cubicBezTo>
                    <a:pt x="19" y="94"/>
                    <a:pt x="19" y="94"/>
                    <a:pt x="18" y="94"/>
                  </a:cubicBezTo>
                  <a:cubicBezTo>
                    <a:pt x="18" y="94"/>
                    <a:pt x="18" y="94"/>
                    <a:pt x="18" y="94"/>
                  </a:cubicBezTo>
                  <a:cubicBezTo>
                    <a:pt x="18" y="95"/>
                    <a:pt x="17" y="95"/>
                    <a:pt x="17" y="95"/>
                  </a:cubicBezTo>
                  <a:cubicBezTo>
                    <a:pt x="17" y="95"/>
                    <a:pt x="16" y="95"/>
                    <a:pt x="16" y="95"/>
                  </a:cubicBezTo>
                  <a:cubicBezTo>
                    <a:pt x="19" y="99"/>
                    <a:pt x="23" y="102"/>
                    <a:pt x="26" y="105"/>
                  </a:cubicBezTo>
                  <a:cubicBezTo>
                    <a:pt x="26" y="105"/>
                    <a:pt x="26" y="105"/>
                    <a:pt x="27" y="105"/>
                  </a:cubicBezTo>
                  <a:cubicBezTo>
                    <a:pt x="27" y="105"/>
                    <a:pt x="27" y="104"/>
                    <a:pt x="27" y="104"/>
                  </a:cubicBezTo>
                  <a:cubicBezTo>
                    <a:pt x="27" y="104"/>
                    <a:pt x="27" y="104"/>
                    <a:pt x="28" y="104"/>
                  </a:cubicBezTo>
                  <a:cubicBezTo>
                    <a:pt x="28" y="103"/>
                    <a:pt x="29" y="103"/>
                    <a:pt x="30" y="102"/>
                  </a:cubicBezTo>
                  <a:cubicBezTo>
                    <a:pt x="30" y="102"/>
                    <a:pt x="30" y="102"/>
                    <a:pt x="30" y="101"/>
                  </a:cubicBezTo>
                  <a:cubicBezTo>
                    <a:pt x="31" y="101"/>
                    <a:pt x="31" y="100"/>
                    <a:pt x="31" y="100"/>
                  </a:cubicBezTo>
                  <a:cubicBezTo>
                    <a:pt x="32" y="99"/>
                    <a:pt x="32" y="99"/>
                    <a:pt x="33" y="98"/>
                  </a:cubicBezTo>
                  <a:cubicBezTo>
                    <a:pt x="33" y="97"/>
                    <a:pt x="34" y="96"/>
                    <a:pt x="34" y="95"/>
                  </a:cubicBezTo>
                  <a:cubicBezTo>
                    <a:pt x="34" y="94"/>
                    <a:pt x="35" y="93"/>
                    <a:pt x="35" y="92"/>
                  </a:cubicBezTo>
                  <a:cubicBezTo>
                    <a:pt x="35" y="90"/>
                    <a:pt x="36" y="89"/>
                    <a:pt x="36" y="88"/>
                  </a:cubicBezTo>
                  <a:cubicBezTo>
                    <a:pt x="36" y="87"/>
                    <a:pt x="36" y="86"/>
                    <a:pt x="37" y="84"/>
                  </a:cubicBezTo>
                  <a:cubicBezTo>
                    <a:pt x="37" y="83"/>
                    <a:pt x="37" y="82"/>
                    <a:pt x="37" y="80"/>
                  </a:cubicBezTo>
                  <a:cubicBezTo>
                    <a:pt x="37" y="79"/>
                    <a:pt x="37" y="78"/>
                    <a:pt x="37" y="76"/>
                  </a:cubicBezTo>
                  <a:cubicBezTo>
                    <a:pt x="37" y="73"/>
                    <a:pt x="37" y="70"/>
                    <a:pt x="37" y="67"/>
                  </a:cubicBezTo>
                  <a:cubicBezTo>
                    <a:pt x="37" y="66"/>
                    <a:pt x="37" y="64"/>
                    <a:pt x="37" y="63"/>
                  </a:cubicBezTo>
                  <a:cubicBezTo>
                    <a:pt x="38" y="62"/>
                    <a:pt x="38" y="61"/>
                    <a:pt x="39" y="60"/>
                  </a:cubicBezTo>
                  <a:cubicBezTo>
                    <a:pt x="40" y="60"/>
                    <a:pt x="40" y="60"/>
                    <a:pt x="40" y="60"/>
                  </a:cubicBezTo>
                  <a:cubicBezTo>
                    <a:pt x="40" y="60"/>
                    <a:pt x="41" y="61"/>
                    <a:pt x="41" y="61"/>
                  </a:cubicBezTo>
                  <a:cubicBezTo>
                    <a:pt x="41" y="61"/>
                    <a:pt x="41" y="60"/>
                    <a:pt x="42" y="59"/>
                  </a:cubicBezTo>
                  <a:cubicBezTo>
                    <a:pt x="42" y="59"/>
                    <a:pt x="43" y="58"/>
                    <a:pt x="43" y="58"/>
                  </a:cubicBezTo>
                  <a:cubicBezTo>
                    <a:pt x="44" y="57"/>
                    <a:pt x="45" y="56"/>
                    <a:pt x="45" y="56"/>
                  </a:cubicBezTo>
                  <a:cubicBezTo>
                    <a:pt x="47" y="54"/>
                    <a:pt x="49" y="53"/>
                    <a:pt x="50" y="52"/>
                  </a:cubicBezTo>
                  <a:cubicBezTo>
                    <a:pt x="50" y="56"/>
                    <a:pt x="49" y="60"/>
                    <a:pt x="48" y="64"/>
                  </a:cubicBezTo>
                  <a:cubicBezTo>
                    <a:pt x="48" y="67"/>
                    <a:pt x="48" y="70"/>
                    <a:pt x="48" y="72"/>
                  </a:cubicBezTo>
                  <a:cubicBezTo>
                    <a:pt x="47" y="75"/>
                    <a:pt x="47" y="77"/>
                    <a:pt x="47" y="80"/>
                  </a:cubicBezTo>
                  <a:cubicBezTo>
                    <a:pt x="47" y="82"/>
                    <a:pt x="47" y="84"/>
                    <a:pt x="47" y="86"/>
                  </a:cubicBezTo>
                  <a:cubicBezTo>
                    <a:pt x="47" y="87"/>
                    <a:pt x="47" y="88"/>
                    <a:pt x="47" y="89"/>
                  </a:cubicBezTo>
                  <a:cubicBezTo>
                    <a:pt x="47" y="90"/>
                    <a:pt x="48" y="91"/>
                    <a:pt x="48" y="91"/>
                  </a:cubicBezTo>
                  <a:cubicBezTo>
                    <a:pt x="48" y="92"/>
                    <a:pt x="48" y="92"/>
                    <a:pt x="48" y="92"/>
                  </a:cubicBezTo>
                  <a:cubicBezTo>
                    <a:pt x="48" y="93"/>
                    <a:pt x="48" y="93"/>
                    <a:pt x="48" y="93"/>
                  </a:cubicBezTo>
                  <a:cubicBezTo>
                    <a:pt x="48" y="94"/>
                    <a:pt x="48" y="94"/>
                    <a:pt x="48" y="95"/>
                  </a:cubicBezTo>
                  <a:cubicBezTo>
                    <a:pt x="48" y="95"/>
                    <a:pt x="48" y="96"/>
                    <a:pt x="48" y="96"/>
                  </a:cubicBezTo>
                  <a:cubicBezTo>
                    <a:pt x="53" y="96"/>
                    <a:pt x="57" y="95"/>
                    <a:pt x="62" y="95"/>
                  </a:cubicBezTo>
                  <a:cubicBezTo>
                    <a:pt x="62" y="95"/>
                    <a:pt x="62" y="95"/>
                    <a:pt x="62" y="94"/>
                  </a:cubicBezTo>
                  <a:cubicBezTo>
                    <a:pt x="62" y="94"/>
                    <a:pt x="61" y="93"/>
                    <a:pt x="61" y="93"/>
                  </a:cubicBezTo>
                  <a:close/>
                  <a:moveTo>
                    <a:pt x="51" y="26"/>
                  </a:moveTo>
                  <a:cubicBezTo>
                    <a:pt x="51" y="26"/>
                    <a:pt x="51" y="26"/>
                    <a:pt x="51" y="26"/>
                  </a:cubicBezTo>
                  <a:cubicBezTo>
                    <a:pt x="50" y="27"/>
                    <a:pt x="50" y="27"/>
                    <a:pt x="50" y="28"/>
                  </a:cubicBezTo>
                  <a:cubicBezTo>
                    <a:pt x="49" y="29"/>
                    <a:pt x="48" y="30"/>
                    <a:pt x="48" y="32"/>
                  </a:cubicBezTo>
                  <a:cubicBezTo>
                    <a:pt x="47" y="33"/>
                    <a:pt x="46" y="34"/>
                    <a:pt x="45" y="35"/>
                  </a:cubicBezTo>
                  <a:cubicBezTo>
                    <a:pt x="45" y="37"/>
                    <a:pt x="44" y="38"/>
                    <a:pt x="43" y="39"/>
                  </a:cubicBezTo>
                  <a:cubicBezTo>
                    <a:pt x="42" y="40"/>
                    <a:pt x="42" y="40"/>
                    <a:pt x="41" y="41"/>
                  </a:cubicBezTo>
                  <a:cubicBezTo>
                    <a:pt x="41" y="41"/>
                    <a:pt x="41" y="42"/>
                    <a:pt x="40" y="43"/>
                  </a:cubicBezTo>
                  <a:cubicBezTo>
                    <a:pt x="40" y="43"/>
                    <a:pt x="39" y="44"/>
                    <a:pt x="39" y="44"/>
                  </a:cubicBezTo>
                  <a:cubicBezTo>
                    <a:pt x="38" y="45"/>
                    <a:pt x="38" y="45"/>
                    <a:pt x="37" y="46"/>
                  </a:cubicBezTo>
                  <a:cubicBezTo>
                    <a:pt x="37" y="46"/>
                    <a:pt x="36" y="47"/>
                    <a:pt x="35" y="48"/>
                  </a:cubicBezTo>
                  <a:cubicBezTo>
                    <a:pt x="35" y="45"/>
                    <a:pt x="34" y="42"/>
                    <a:pt x="34" y="40"/>
                  </a:cubicBezTo>
                  <a:cubicBezTo>
                    <a:pt x="39" y="35"/>
                    <a:pt x="45" y="30"/>
                    <a:pt x="51" y="26"/>
                  </a:cubicBezTo>
                  <a:close/>
                  <a:moveTo>
                    <a:pt x="29" y="31"/>
                  </a:moveTo>
                  <a:cubicBezTo>
                    <a:pt x="29" y="31"/>
                    <a:pt x="29" y="30"/>
                    <a:pt x="30" y="30"/>
                  </a:cubicBezTo>
                  <a:cubicBezTo>
                    <a:pt x="30" y="32"/>
                    <a:pt x="30" y="34"/>
                    <a:pt x="30" y="36"/>
                  </a:cubicBezTo>
                  <a:cubicBezTo>
                    <a:pt x="29" y="36"/>
                    <a:pt x="28" y="37"/>
                    <a:pt x="26" y="38"/>
                  </a:cubicBezTo>
                  <a:cubicBezTo>
                    <a:pt x="25" y="39"/>
                    <a:pt x="24" y="40"/>
                    <a:pt x="23" y="41"/>
                  </a:cubicBezTo>
                  <a:cubicBezTo>
                    <a:pt x="25" y="37"/>
                    <a:pt x="27" y="34"/>
                    <a:pt x="29" y="31"/>
                  </a:cubicBezTo>
                  <a:close/>
                  <a:moveTo>
                    <a:pt x="25" y="63"/>
                  </a:moveTo>
                  <a:cubicBezTo>
                    <a:pt x="24" y="64"/>
                    <a:pt x="23" y="65"/>
                    <a:pt x="22" y="65"/>
                  </a:cubicBezTo>
                  <a:cubicBezTo>
                    <a:pt x="21" y="66"/>
                    <a:pt x="20" y="66"/>
                    <a:pt x="20" y="67"/>
                  </a:cubicBezTo>
                  <a:cubicBezTo>
                    <a:pt x="20" y="66"/>
                    <a:pt x="20" y="66"/>
                    <a:pt x="20" y="65"/>
                  </a:cubicBezTo>
                  <a:cubicBezTo>
                    <a:pt x="20" y="65"/>
                    <a:pt x="20" y="65"/>
                    <a:pt x="20" y="64"/>
                  </a:cubicBezTo>
                  <a:cubicBezTo>
                    <a:pt x="20" y="64"/>
                    <a:pt x="20" y="63"/>
                    <a:pt x="20" y="63"/>
                  </a:cubicBezTo>
                  <a:cubicBezTo>
                    <a:pt x="20" y="62"/>
                    <a:pt x="20" y="61"/>
                    <a:pt x="21" y="61"/>
                  </a:cubicBezTo>
                  <a:cubicBezTo>
                    <a:pt x="21" y="60"/>
                    <a:pt x="21" y="59"/>
                    <a:pt x="21" y="58"/>
                  </a:cubicBezTo>
                  <a:cubicBezTo>
                    <a:pt x="22" y="56"/>
                    <a:pt x="23" y="55"/>
                    <a:pt x="24" y="53"/>
                  </a:cubicBezTo>
                  <a:cubicBezTo>
                    <a:pt x="25" y="51"/>
                    <a:pt x="26" y="49"/>
                    <a:pt x="27" y="47"/>
                  </a:cubicBezTo>
                  <a:cubicBezTo>
                    <a:pt x="28" y="46"/>
                    <a:pt x="29" y="45"/>
                    <a:pt x="30" y="44"/>
                  </a:cubicBezTo>
                  <a:cubicBezTo>
                    <a:pt x="30" y="47"/>
                    <a:pt x="30" y="50"/>
                    <a:pt x="30" y="53"/>
                  </a:cubicBezTo>
                  <a:cubicBezTo>
                    <a:pt x="29" y="53"/>
                    <a:pt x="29" y="53"/>
                    <a:pt x="29" y="53"/>
                  </a:cubicBezTo>
                  <a:cubicBezTo>
                    <a:pt x="29" y="53"/>
                    <a:pt x="30" y="54"/>
                    <a:pt x="30" y="54"/>
                  </a:cubicBezTo>
                  <a:cubicBezTo>
                    <a:pt x="30" y="55"/>
                    <a:pt x="30" y="56"/>
                    <a:pt x="30" y="58"/>
                  </a:cubicBezTo>
                  <a:cubicBezTo>
                    <a:pt x="30" y="59"/>
                    <a:pt x="29" y="59"/>
                    <a:pt x="29" y="60"/>
                  </a:cubicBezTo>
                  <a:cubicBezTo>
                    <a:pt x="29" y="60"/>
                    <a:pt x="29" y="61"/>
                    <a:pt x="28" y="61"/>
                  </a:cubicBezTo>
                  <a:cubicBezTo>
                    <a:pt x="27" y="62"/>
                    <a:pt x="26" y="62"/>
                    <a:pt x="25" y="63"/>
                  </a:cubicBezTo>
                  <a:close/>
                  <a:moveTo>
                    <a:pt x="49" y="49"/>
                  </a:moveTo>
                  <a:cubicBezTo>
                    <a:pt x="48" y="49"/>
                    <a:pt x="48" y="50"/>
                    <a:pt x="47" y="50"/>
                  </a:cubicBezTo>
                  <a:cubicBezTo>
                    <a:pt x="47" y="50"/>
                    <a:pt x="48" y="49"/>
                    <a:pt x="48" y="49"/>
                  </a:cubicBezTo>
                  <a:cubicBezTo>
                    <a:pt x="48" y="48"/>
                    <a:pt x="48" y="47"/>
                    <a:pt x="49" y="47"/>
                  </a:cubicBezTo>
                  <a:cubicBezTo>
                    <a:pt x="49" y="46"/>
                    <a:pt x="49" y="45"/>
                    <a:pt x="50" y="45"/>
                  </a:cubicBezTo>
                  <a:cubicBezTo>
                    <a:pt x="50" y="44"/>
                    <a:pt x="50" y="43"/>
                    <a:pt x="50" y="43"/>
                  </a:cubicBezTo>
                  <a:cubicBezTo>
                    <a:pt x="51" y="42"/>
                    <a:pt x="51" y="41"/>
                    <a:pt x="51" y="40"/>
                  </a:cubicBezTo>
                  <a:cubicBezTo>
                    <a:pt x="51" y="41"/>
                    <a:pt x="51" y="42"/>
                    <a:pt x="51" y="43"/>
                  </a:cubicBezTo>
                  <a:cubicBezTo>
                    <a:pt x="51" y="43"/>
                    <a:pt x="51" y="43"/>
                    <a:pt x="51" y="44"/>
                  </a:cubicBezTo>
                  <a:cubicBezTo>
                    <a:pt x="51" y="44"/>
                    <a:pt x="51" y="44"/>
                    <a:pt x="51" y="44"/>
                  </a:cubicBezTo>
                  <a:cubicBezTo>
                    <a:pt x="51" y="44"/>
                    <a:pt x="51" y="44"/>
                    <a:pt x="51" y="44"/>
                  </a:cubicBezTo>
                  <a:cubicBezTo>
                    <a:pt x="51" y="44"/>
                    <a:pt x="51" y="44"/>
                    <a:pt x="51" y="45"/>
                  </a:cubicBezTo>
                  <a:cubicBezTo>
                    <a:pt x="51" y="44"/>
                    <a:pt x="51" y="44"/>
                    <a:pt x="51" y="44"/>
                  </a:cubicBezTo>
                  <a:cubicBezTo>
                    <a:pt x="51" y="44"/>
                    <a:pt x="51" y="45"/>
                    <a:pt x="51" y="45"/>
                  </a:cubicBezTo>
                  <a:cubicBezTo>
                    <a:pt x="51" y="45"/>
                    <a:pt x="51" y="45"/>
                    <a:pt x="51" y="45"/>
                  </a:cubicBezTo>
                  <a:cubicBezTo>
                    <a:pt x="51" y="46"/>
                    <a:pt x="51" y="46"/>
                    <a:pt x="51" y="47"/>
                  </a:cubicBezTo>
                  <a:cubicBezTo>
                    <a:pt x="51" y="47"/>
                    <a:pt x="51" y="48"/>
                    <a:pt x="51" y="48"/>
                  </a:cubicBezTo>
                  <a:cubicBezTo>
                    <a:pt x="50" y="48"/>
                    <a:pt x="50" y="49"/>
                    <a:pt x="49" y="4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85">
              <a:extLst>
                <a:ext uri="{FF2B5EF4-FFF2-40B4-BE49-F238E27FC236}">
                  <a16:creationId xmlns:a16="http://schemas.microsoft.com/office/drawing/2014/main" id="{23F9050F-FD2F-4ABF-9176-AD8CD69BAA88}"/>
                </a:ext>
              </a:extLst>
            </p:cNvPr>
            <p:cNvSpPr>
              <a:spLocks/>
            </p:cNvSpPr>
            <p:nvPr/>
          </p:nvSpPr>
          <p:spPr bwMode="auto">
            <a:xfrm>
              <a:off x="4639" y="3689"/>
              <a:ext cx="29" cy="95"/>
            </a:xfrm>
            <a:custGeom>
              <a:avLst/>
              <a:gdLst>
                <a:gd name="T0" fmla="*/ 5 w 12"/>
                <a:gd name="T1" fmla="*/ 14 h 40"/>
                <a:gd name="T2" fmla="*/ 4 w 12"/>
                <a:gd name="T3" fmla="*/ 11 h 40"/>
                <a:gd name="T4" fmla="*/ 4 w 12"/>
                <a:gd name="T5" fmla="*/ 8 h 40"/>
                <a:gd name="T6" fmla="*/ 4 w 12"/>
                <a:gd name="T7" fmla="*/ 5 h 40"/>
                <a:gd name="T8" fmla="*/ 4 w 12"/>
                <a:gd name="T9" fmla="*/ 1 h 40"/>
                <a:gd name="T10" fmla="*/ 3 w 12"/>
                <a:gd name="T11" fmla="*/ 0 h 40"/>
                <a:gd name="T12" fmla="*/ 3 w 12"/>
                <a:gd name="T13" fmla="*/ 1 h 40"/>
                <a:gd name="T14" fmla="*/ 2 w 12"/>
                <a:gd name="T15" fmla="*/ 6 h 40"/>
                <a:gd name="T16" fmla="*/ 1 w 12"/>
                <a:gd name="T17" fmla="*/ 9 h 40"/>
                <a:gd name="T18" fmla="*/ 1 w 12"/>
                <a:gd name="T19" fmla="*/ 13 h 40"/>
                <a:gd name="T20" fmla="*/ 0 w 12"/>
                <a:gd name="T21" fmla="*/ 17 h 40"/>
                <a:gd name="T22" fmla="*/ 0 w 12"/>
                <a:gd name="T23" fmla="*/ 21 h 40"/>
                <a:gd name="T24" fmla="*/ 0 w 12"/>
                <a:gd name="T25" fmla="*/ 24 h 40"/>
                <a:gd name="T26" fmla="*/ 0 w 12"/>
                <a:gd name="T27" fmla="*/ 25 h 40"/>
                <a:gd name="T28" fmla="*/ 0 w 12"/>
                <a:gd name="T29" fmla="*/ 26 h 40"/>
                <a:gd name="T30" fmla="*/ 0 w 12"/>
                <a:gd name="T31" fmla="*/ 28 h 40"/>
                <a:gd name="T32" fmla="*/ 0 w 12"/>
                <a:gd name="T33" fmla="*/ 32 h 40"/>
                <a:gd name="T34" fmla="*/ 1 w 12"/>
                <a:gd name="T35" fmla="*/ 35 h 40"/>
                <a:gd name="T36" fmla="*/ 1 w 12"/>
                <a:gd name="T37" fmla="*/ 37 h 40"/>
                <a:gd name="T38" fmla="*/ 2 w 12"/>
                <a:gd name="T39" fmla="*/ 39 h 40"/>
                <a:gd name="T40" fmla="*/ 2 w 12"/>
                <a:gd name="T41" fmla="*/ 40 h 40"/>
                <a:gd name="T42" fmla="*/ 12 w 12"/>
                <a:gd name="T43" fmla="*/ 30 h 40"/>
                <a:gd name="T44" fmla="*/ 11 w 12"/>
                <a:gd name="T45" fmla="*/ 29 h 40"/>
                <a:gd name="T46" fmla="*/ 10 w 12"/>
                <a:gd name="T47" fmla="*/ 28 h 40"/>
                <a:gd name="T48" fmla="*/ 9 w 12"/>
                <a:gd name="T49" fmla="*/ 27 h 40"/>
                <a:gd name="T50" fmla="*/ 8 w 12"/>
                <a:gd name="T51" fmla="*/ 25 h 40"/>
                <a:gd name="T52" fmla="*/ 7 w 12"/>
                <a:gd name="T53" fmla="*/ 23 h 40"/>
                <a:gd name="T54" fmla="*/ 7 w 12"/>
                <a:gd name="T55" fmla="*/ 21 h 40"/>
                <a:gd name="T56" fmla="*/ 6 w 12"/>
                <a:gd name="T57" fmla="*/ 21 h 40"/>
                <a:gd name="T58" fmla="*/ 6 w 12"/>
                <a:gd name="T59" fmla="*/ 20 h 40"/>
                <a:gd name="T60" fmla="*/ 5 w 12"/>
                <a:gd name="T61" fmla="*/ 17 h 40"/>
                <a:gd name="T62" fmla="*/ 5 w 12"/>
                <a:gd name="T63" fmla="*/ 1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40">
                  <a:moveTo>
                    <a:pt x="5" y="14"/>
                  </a:moveTo>
                  <a:cubicBezTo>
                    <a:pt x="4" y="13"/>
                    <a:pt x="4" y="12"/>
                    <a:pt x="4" y="11"/>
                  </a:cubicBezTo>
                  <a:cubicBezTo>
                    <a:pt x="4" y="10"/>
                    <a:pt x="4" y="9"/>
                    <a:pt x="4" y="8"/>
                  </a:cubicBezTo>
                  <a:cubicBezTo>
                    <a:pt x="4" y="7"/>
                    <a:pt x="4" y="6"/>
                    <a:pt x="4" y="5"/>
                  </a:cubicBezTo>
                  <a:cubicBezTo>
                    <a:pt x="4" y="4"/>
                    <a:pt x="4" y="2"/>
                    <a:pt x="4" y="1"/>
                  </a:cubicBezTo>
                  <a:cubicBezTo>
                    <a:pt x="3" y="0"/>
                    <a:pt x="3" y="0"/>
                    <a:pt x="3" y="0"/>
                  </a:cubicBezTo>
                  <a:cubicBezTo>
                    <a:pt x="3" y="0"/>
                    <a:pt x="3" y="0"/>
                    <a:pt x="3" y="1"/>
                  </a:cubicBezTo>
                  <a:cubicBezTo>
                    <a:pt x="3" y="3"/>
                    <a:pt x="2" y="4"/>
                    <a:pt x="2" y="6"/>
                  </a:cubicBezTo>
                  <a:cubicBezTo>
                    <a:pt x="2" y="7"/>
                    <a:pt x="2" y="8"/>
                    <a:pt x="1" y="9"/>
                  </a:cubicBezTo>
                  <a:cubicBezTo>
                    <a:pt x="1" y="11"/>
                    <a:pt x="1" y="12"/>
                    <a:pt x="1" y="13"/>
                  </a:cubicBezTo>
                  <a:cubicBezTo>
                    <a:pt x="1" y="14"/>
                    <a:pt x="1" y="15"/>
                    <a:pt x="0" y="17"/>
                  </a:cubicBezTo>
                  <a:cubicBezTo>
                    <a:pt x="0" y="18"/>
                    <a:pt x="0" y="19"/>
                    <a:pt x="0" y="21"/>
                  </a:cubicBezTo>
                  <a:cubicBezTo>
                    <a:pt x="0" y="22"/>
                    <a:pt x="0" y="23"/>
                    <a:pt x="0" y="24"/>
                  </a:cubicBezTo>
                  <a:cubicBezTo>
                    <a:pt x="0" y="25"/>
                    <a:pt x="0" y="25"/>
                    <a:pt x="0" y="25"/>
                  </a:cubicBezTo>
                  <a:cubicBezTo>
                    <a:pt x="0" y="26"/>
                    <a:pt x="0" y="26"/>
                    <a:pt x="0" y="26"/>
                  </a:cubicBezTo>
                  <a:cubicBezTo>
                    <a:pt x="0" y="27"/>
                    <a:pt x="0" y="28"/>
                    <a:pt x="0" y="28"/>
                  </a:cubicBezTo>
                  <a:cubicBezTo>
                    <a:pt x="0" y="29"/>
                    <a:pt x="0" y="30"/>
                    <a:pt x="0" y="32"/>
                  </a:cubicBezTo>
                  <a:cubicBezTo>
                    <a:pt x="1" y="33"/>
                    <a:pt x="1" y="34"/>
                    <a:pt x="1" y="35"/>
                  </a:cubicBezTo>
                  <a:cubicBezTo>
                    <a:pt x="1" y="36"/>
                    <a:pt x="1" y="36"/>
                    <a:pt x="1" y="37"/>
                  </a:cubicBezTo>
                  <a:cubicBezTo>
                    <a:pt x="2" y="38"/>
                    <a:pt x="2" y="38"/>
                    <a:pt x="2" y="39"/>
                  </a:cubicBezTo>
                  <a:cubicBezTo>
                    <a:pt x="2" y="39"/>
                    <a:pt x="2" y="40"/>
                    <a:pt x="2" y="40"/>
                  </a:cubicBezTo>
                  <a:cubicBezTo>
                    <a:pt x="5" y="37"/>
                    <a:pt x="9" y="34"/>
                    <a:pt x="12" y="30"/>
                  </a:cubicBezTo>
                  <a:cubicBezTo>
                    <a:pt x="12" y="30"/>
                    <a:pt x="11" y="30"/>
                    <a:pt x="11" y="29"/>
                  </a:cubicBezTo>
                  <a:cubicBezTo>
                    <a:pt x="11" y="29"/>
                    <a:pt x="10" y="29"/>
                    <a:pt x="10" y="28"/>
                  </a:cubicBezTo>
                  <a:cubicBezTo>
                    <a:pt x="10" y="28"/>
                    <a:pt x="9" y="27"/>
                    <a:pt x="9" y="27"/>
                  </a:cubicBezTo>
                  <a:cubicBezTo>
                    <a:pt x="9" y="26"/>
                    <a:pt x="8" y="26"/>
                    <a:pt x="8" y="25"/>
                  </a:cubicBezTo>
                  <a:cubicBezTo>
                    <a:pt x="8" y="24"/>
                    <a:pt x="7" y="24"/>
                    <a:pt x="7" y="23"/>
                  </a:cubicBezTo>
                  <a:cubicBezTo>
                    <a:pt x="7" y="22"/>
                    <a:pt x="7" y="22"/>
                    <a:pt x="7" y="21"/>
                  </a:cubicBezTo>
                  <a:cubicBezTo>
                    <a:pt x="6" y="21"/>
                    <a:pt x="6" y="21"/>
                    <a:pt x="6" y="21"/>
                  </a:cubicBezTo>
                  <a:cubicBezTo>
                    <a:pt x="6" y="21"/>
                    <a:pt x="6" y="20"/>
                    <a:pt x="6" y="20"/>
                  </a:cubicBezTo>
                  <a:cubicBezTo>
                    <a:pt x="6" y="19"/>
                    <a:pt x="6" y="18"/>
                    <a:pt x="5" y="17"/>
                  </a:cubicBezTo>
                  <a:cubicBezTo>
                    <a:pt x="5" y="16"/>
                    <a:pt x="5" y="15"/>
                    <a:pt x="5" y="1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6">
              <a:extLst>
                <a:ext uri="{FF2B5EF4-FFF2-40B4-BE49-F238E27FC236}">
                  <a16:creationId xmlns:a16="http://schemas.microsoft.com/office/drawing/2014/main" id="{521CB6CE-7EFB-49B0-A3F2-52F19FF21E99}"/>
                </a:ext>
              </a:extLst>
            </p:cNvPr>
            <p:cNvSpPr>
              <a:spLocks/>
            </p:cNvSpPr>
            <p:nvPr/>
          </p:nvSpPr>
          <p:spPr bwMode="auto">
            <a:xfrm>
              <a:off x="4594" y="3672"/>
              <a:ext cx="45" cy="181"/>
            </a:xfrm>
            <a:custGeom>
              <a:avLst/>
              <a:gdLst>
                <a:gd name="T0" fmla="*/ 12 w 19"/>
                <a:gd name="T1" fmla="*/ 15 h 76"/>
                <a:gd name="T2" fmla="*/ 12 w 19"/>
                <a:gd name="T3" fmla="*/ 8 h 76"/>
                <a:gd name="T4" fmla="*/ 11 w 19"/>
                <a:gd name="T5" fmla="*/ 8 h 76"/>
                <a:gd name="T6" fmla="*/ 10 w 19"/>
                <a:gd name="T7" fmla="*/ 16 h 76"/>
                <a:gd name="T8" fmla="*/ 8 w 19"/>
                <a:gd name="T9" fmla="*/ 28 h 76"/>
                <a:gd name="T10" fmla="*/ 6 w 19"/>
                <a:gd name="T11" fmla="*/ 23 h 76"/>
                <a:gd name="T12" fmla="*/ 4 w 19"/>
                <a:gd name="T13" fmla="*/ 17 h 76"/>
                <a:gd name="T14" fmla="*/ 3 w 19"/>
                <a:gd name="T15" fmla="*/ 12 h 76"/>
                <a:gd name="T16" fmla="*/ 2 w 19"/>
                <a:gd name="T17" fmla="*/ 6 h 76"/>
                <a:gd name="T18" fmla="*/ 2 w 19"/>
                <a:gd name="T19" fmla="*/ 2 h 76"/>
                <a:gd name="T20" fmla="*/ 1 w 19"/>
                <a:gd name="T21" fmla="*/ 2 h 76"/>
                <a:gd name="T22" fmla="*/ 1 w 19"/>
                <a:gd name="T23" fmla="*/ 7 h 76"/>
                <a:gd name="T24" fmla="*/ 0 w 19"/>
                <a:gd name="T25" fmla="*/ 13 h 76"/>
                <a:gd name="T26" fmla="*/ 0 w 19"/>
                <a:gd name="T27" fmla="*/ 20 h 76"/>
                <a:gd name="T28" fmla="*/ 1 w 19"/>
                <a:gd name="T29" fmla="*/ 27 h 76"/>
                <a:gd name="T30" fmla="*/ 2 w 19"/>
                <a:gd name="T31" fmla="*/ 36 h 76"/>
                <a:gd name="T32" fmla="*/ 4 w 19"/>
                <a:gd name="T33" fmla="*/ 44 h 76"/>
                <a:gd name="T34" fmla="*/ 5 w 19"/>
                <a:gd name="T35" fmla="*/ 47 h 76"/>
                <a:gd name="T36" fmla="*/ 6 w 19"/>
                <a:gd name="T37" fmla="*/ 51 h 76"/>
                <a:gd name="T38" fmla="*/ 6 w 19"/>
                <a:gd name="T39" fmla="*/ 57 h 76"/>
                <a:gd name="T40" fmla="*/ 7 w 19"/>
                <a:gd name="T41" fmla="*/ 66 h 76"/>
                <a:gd name="T42" fmla="*/ 7 w 19"/>
                <a:gd name="T43" fmla="*/ 68 h 76"/>
                <a:gd name="T44" fmla="*/ 8 w 19"/>
                <a:gd name="T45" fmla="*/ 73 h 76"/>
                <a:gd name="T46" fmla="*/ 19 w 19"/>
                <a:gd name="T47" fmla="*/ 67 h 76"/>
                <a:gd name="T48" fmla="*/ 17 w 19"/>
                <a:gd name="T49" fmla="*/ 62 h 76"/>
                <a:gd name="T50" fmla="*/ 16 w 19"/>
                <a:gd name="T51" fmla="*/ 60 h 76"/>
                <a:gd name="T52" fmla="*/ 14 w 19"/>
                <a:gd name="T53" fmla="*/ 55 h 76"/>
                <a:gd name="T54" fmla="*/ 13 w 19"/>
                <a:gd name="T55" fmla="*/ 50 h 76"/>
                <a:gd name="T56" fmla="*/ 13 w 19"/>
                <a:gd name="T57" fmla="*/ 46 h 76"/>
                <a:gd name="T58" fmla="*/ 16 w 19"/>
                <a:gd name="T59" fmla="*/ 40 h 76"/>
                <a:gd name="T60" fmla="*/ 14 w 19"/>
                <a:gd name="T61" fmla="*/ 37 h 76"/>
                <a:gd name="T62" fmla="*/ 12 w 19"/>
                <a:gd name="T63" fmla="*/ 34 h 76"/>
                <a:gd name="T64" fmla="*/ 12 w 19"/>
                <a:gd name="T65" fmla="*/ 2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 h="76">
                  <a:moveTo>
                    <a:pt x="12" y="26"/>
                  </a:moveTo>
                  <a:cubicBezTo>
                    <a:pt x="12" y="22"/>
                    <a:pt x="12" y="18"/>
                    <a:pt x="12" y="15"/>
                  </a:cubicBezTo>
                  <a:cubicBezTo>
                    <a:pt x="12" y="13"/>
                    <a:pt x="12" y="12"/>
                    <a:pt x="12" y="11"/>
                  </a:cubicBezTo>
                  <a:cubicBezTo>
                    <a:pt x="12" y="10"/>
                    <a:pt x="12" y="9"/>
                    <a:pt x="12" y="8"/>
                  </a:cubicBezTo>
                  <a:cubicBezTo>
                    <a:pt x="12" y="6"/>
                    <a:pt x="12" y="5"/>
                    <a:pt x="12" y="5"/>
                  </a:cubicBezTo>
                  <a:cubicBezTo>
                    <a:pt x="12" y="5"/>
                    <a:pt x="12" y="6"/>
                    <a:pt x="11" y="8"/>
                  </a:cubicBezTo>
                  <a:cubicBezTo>
                    <a:pt x="11" y="9"/>
                    <a:pt x="11" y="10"/>
                    <a:pt x="11" y="11"/>
                  </a:cubicBezTo>
                  <a:cubicBezTo>
                    <a:pt x="11" y="13"/>
                    <a:pt x="10" y="14"/>
                    <a:pt x="10" y="16"/>
                  </a:cubicBezTo>
                  <a:cubicBezTo>
                    <a:pt x="10" y="19"/>
                    <a:pt x="9" y="23"/>
                    <a:pt x="8" y="27"/>
                  </a:cubicBezTo>
                  <a:cubicBezTo>
                    <a:pt x="8" y="27"/>
                    <a:pt x="8" y="28"/>
                    <a:pt x="8" y="28"/>
                  </a:cubicBezTo>
                  <a:cubicBezTo>
                    <a:pt x="8" y="28"/>
                    <a:pt x="8" y="27"/>
                    <a:pt x="8" y="27"/>
                  </a:cubicBezTo>
                  <a:cubicBezTo>
                    <a:pt x="7" y="26"/>
                    <a:pt x="7" y="25"/>
                    <a:pt x="6" y="23"/>
                  </a:cubicBezTo>
                  <a:cubicBezTo>
                    <a:pt x="6" y="22"/>
                    <a:pt x="5" y="21"/>
                    <a:pt x="5" y="19"/>
                  </a:cubicBezTo>
                  <a:cubicBezTo>
                    <a:pt x="5" y="19"/>
                    <a:pt x="4" y="18"/>
                    <a:pt x="4" y="17"/>
                  </a:cubicBezTo>
                  <a:cubicBezTo>
                    <a:pt x="4" y="17"/>
                    <a:pt x="4" y="16"/>
                    <a:pt x="4" y="15"/>
                  </a:cubicBezTo>
                  <a:cubicBezTo>
                    <a:pt x="3" y="14"/>
                    <a:pt x="3" y="13"/>
                    <a:pt x="3" y="12"/>
                  </a:cubicBezTo>
                  <a:cubicBezTo>
                    <a:pt x="3" y="10"/>
                    <a:pt x="2" y="9"/>
                    <a:pt x="2" y="8"/>
                  </a:cubicBezTo>
                  <a:cubicBezTo>
                    <a:pt x="2" y="7"/>
                    <a:pt x="2" y="7"/>
                    <a:pt x="2" y="6"/>
                  </a:cubicBezTo>
                  <a:cubicBezTo>
                    <a:pt x="2" y="6"/>
                    <a:pt x="2" y="5"/>
                    <a:pt x="2" y="5"/>
                  </a:cubicBezTo>
                  <a:cubicBezTo>
                    <a:pt x="2" y="4"/>
                    <a:pt x="2" y="3"/>
                    <a:pt x="2" y="2"/>
                  </a:cubicBezTo>
                  <a:cubicBezTo>
                    <a:pt x="2" y="1"/>
                    <a:pt x="2" y="0"/>
                    <a:pt x="2" y="0"/>
                  </a:cubicBezTo>
                  <a:cubicBezTo>
                    <a:pt x="2" y="0"/>
                    <a:pt x="2" y="1"/>
                    <a:pt x="1" y="2"/>
                  </a:cubicBezTo>
                  <a:cubicBezTo>
                    <a:pt x="1" y="3"/>
                    <a:pt x="1" y="4"/>
                    <a:pt x="1" y="5"/>
                  </a:cubicBezTo>
                  <a:cubicBezTo>
                    <a:pt x="1" y="6"/>
                    <a:pt x="1" y="6"/>
                    <a:pt x="1" y="7"/>
                  </a:cubicBezTo>
                  <a:cubicBezTo>
                    <a:pt x="0" y="7"/>
                    <a:pt x="0" y="8"/>
                    <a:pt x="0" y="9"/>
                  </a:cubicBezTo>
                  <a:cubicBezTo>
                    <a:pt x="0" y="10"/>
                    <a:pt x="0" y="11"/>
                    <a:pt x="0" y="13"/>
                  </a:cubicBezTo>
                  <a:cubicBezTo>
                    <a:pt x="0" y="14"/>
                    <a:pt x="0" y="16"/>
                    <a:pt x="0" y="17"/>
                  </a:cubicBezTo>
                  <a:cubicBezTo>
                    <a:pt x="0" y="18"/>
                    <a:pt x="0" y="19"/>
                    <a:pt x="0" y="20"/>
                  </a:cubicBezTo>
                  <a:cubicBezTo>
                    <a:pt x="0" y="20"/>
                    <a:pt x="0" y="21"/>
                    <a:pt x="0" y="22"/>
                  </a:cubicBezTo>
                  <a:cubicBezTo>
                    <a:pt x="0" y="24"/>
                    <a:pt x="1" y="25"/>
                    <a:pt x="1" y="27"/>
                  </a:cubicBezTo>
                  <a:cubicBezTo>
                    <a:pt x="1" y="28"/>
                    <a:pt x="1" y="30"/>
                    <a:pt x="1" y="32"/>
                  </a:cubicBezTo>
                  <a:cubicBezTo>
                    <a:pt x="2" y="33"/>
                    <a:pt x="2" y="35"/>
                    <a:pt x="2" y="36"/>
                  </a:cubicBezTo>
                  <a:cubicBezTo>
                    <a:pt x="3" y="38"/>
                    <a:pt x="3" y="39"/>
                    <a:pt x="3" y="40"/>
                  </a:cubicBezTo>
                  <a:cubicBezTo>
                    <a:pt x="4" y="42"/>
                    <a:pt x="4" y="43"/>
                    <a:pt x="4" y="44"/>
                  </a:cubicBezTo>
                  <a:cubicBezTo>
                    <a:pt x="5" y="44"/>
                    <a:pt x="5" y="45"/>
                    <a:pt x="5" y="45"/>
                  </a:cubicBezTo>
                  <a:cubicBezTo>
                    <a:pt x="5" y="46"/>
                    <a:pt x="5" y="46"/>
                    <a:pt x="5" y="47"/>
                  </a:cubicBezTo>
                  <a:cubicBezTo>
                    <a:pt x="6" y="47"/>
                    <a:pt x="6" y="48"/>
                    <a:pt x="6" y="48"/>
                  </a:cubicBezTo>
                  <a:cubicBezTo>
                    <a:pt x="6" y="49"/>
                    <a:pt x="6" y="50"/>
                    <a:pt x="6" y="51"/>
                  </a:cubicBezTo>
                  <a:cubicBezTo>
                    <a:pt x="6" y="52"/>
                    <a:pt x="6" y="53"/>
                    <a:pt x="6" y="54"/>
                  </a:cubicBezTo>
                  <a:cubicBezTo>
                    <a:pt x="6" y="55"/>
                    <a:pt x="6" y="56"/>
                    <a:pt x="6" y="57"/>
                  </a:cubicBezTo>
                  <a:cubicBezTo>
                    <a:pt x="6" y="58"/>
                    <a:pt x="6" y="59"/>
                    <a:pt x="6" y="60"/>
                  </a:cubicBezTo>
                  <a:cubicBezTo>
                    <a:pt x="6" y="62"/>
                    <a:pt x="6" y="64"/>
                    <a:pt x="7" y="66"/>
                  </a:cubicBezTo>
                  <a:cubicBezTo>
                    <a:pt x="7" y="66"/>
                    <a:pt x="7" y="67"/>
                    <a:pt x="7" y="67"/>
                  </a:cubicBezTo>
                  <a:cubicBezTo>
                    <a:pt x="7" y="67"/>
                    <a:pt x="7" y="68"/>
                    <a:pt x="7" y="68"/>
                  </a:cubicBezTo>
                  <a:cubicBezTo>
                    <a:pt x="7" y="69"/>
                    <a:pt x="7" y="70"/>
                    <a:pt x="7" y="70"/>
                  </a:cubicBezTo>
                  <a:cubicBezTo>
                    <a:pt x="8" y="72"/>
                    <a:pt x="8" y="73"/>
                    <a:pt x="8" y="73"/>
                  </a:cubicBezTo>
                  <a:cubicBezTo>
                    <a:pt x="8" y="75"/>
                    <a:pt x="9" y="76"/>
                    <a:pt x="9" y="76"/>
                  </a:cubicBezTo>
                  <a:cubicBezTo>
                    <a:pt x="12" y="73"/>
                    <a:pt x="15" y="70"/>
                    <a:pt x="19" y="67"/>
                  </a:cubicBezTo>
                  <a:cubicBezTo>
                    <a:pt x="19" y="67"/>
                    <a:pt x="18" y="66"/>
                    <a:pt x="18" y="65"/>
                  </a:cubicBezTo>
                  <a:cubicBezTo>
                    <a:pt x="17" y="64"/>
                    <a:pt x="17" y="63"/>
                    <a:pt x="17" y="62"/>
                  </a:cubicBezTo>
                  <a:cubicBezTo>
                    <a:pt x="16" y="62"/>
                    <a:pt x="16" y="61"/>
                    <a:pt x="16" y="61"/>
                  </a:cubicBezTo>
                  <a:cubicBezTo>
                    <a:pt x="16" y="60"/>
                    <a:pt x="16" y="60"/>
                    <a:pt x="16" y="60"/>
                  </a:cubicBezTo>
                  <a:cubicBezTo>
                    <a:pt x="16" y="60"/>
                    <a:pt x="16" y="59"/>
                    <a:pt x="15" y="59"/>
                  </a:cubicBezTo>
                  <a:cubicBezTo>
                    <a:pt x="15" y="58"/>
                    <a:pt x="15" y="56"/>
                    <a:pt x="14" y="55"/>
                  </a:cubicBezTo>
                  <a:cubicBezTo>
                    <a:pt x="14" y="54"/>
                    <a:pt x="14" y="53"/>
                    <a:pt x="14" y="52"/>
                  </a:cubicBezTo>
                  <a:cubicBezTo>
                    <a:pt x="13" y="51"/>
                    <a:pt x="13" y="51"/>
                    <a:pt x="13" y="50"/>
                  </a:cubicBezTo>
                  <a:cubicBezTo>
                    <a:pt x="13" y="49"/>
                    <a:pt x="13" y="48"/>
                    <a:pt x="13" y="47"/>
                  </a:cubicBezTo>
                  <a:cubicBezTo>
                    <a:pt x="13" y="47"/>
                    <a:pt x="13" y="46"/>
                    <a:pt x="13" y="46"/>
                  </a:cubicBezTo>
                  <a:cubicBezTo>
                    <a:pt x="14" y="44"/>
                    <a:pt x="16" y="43"/>
                    <a:pt x="17" y="42"/>
                  </a:cubicBezTo>
                  <a:cubicBezTo>
                    <a:pt x="17" y="42"/>
                    <a:pt x="17" y="41"/>
                    <a:pt x="16" y="40"/>
                  </a:cubicBezTo>
                  <a:cubicBezTo>
                    <a:pt x="16" y="40"/>
                    <a:pt x="15" y="39"/>
                    <a:pt x="15" y="38"/>
                  </a:cubicBezTo>
                  <a:cubicBezTo>
                    <a:pt x="14" y="38"/>
                    <a:pt x="14" y="38"/>
                    <a:pt x="14" y="37"/>
                  </a:cubicBezTo>
                  <a:cubicBezTo>
                    <a:pt x="14" y="37"/>
                    <a:pt x="13" y="37"/>
                    <a:pt x="13" y="36"/>
                  </a:cubicBezTo>
                  <a:cubicBezTo>
                    <a:pt x="13" y="36"/>
                    <a:pt x="12" y="35"/>
                    <a:pt x="12" y="34"/>
                  </a:cubicBezTo>
                  <a:cubicBezTo>
                    <a:pt x="12" y="33"/>
                    <a:pt x="12" y="33"/>
                    <a:pt x="12" y="32"/>
                  </a:cubicBezTo>
                  <a:cubicBezTo>
                    <a:pt x="12" y="30"/>
                    <a:pt x="12" y="28"/>
                    <a:pt x="12" y="26"/>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7">
              <a:extLst>
                <a:ext uri="{FF2B5EF4-FFF2-40B4-BE49-F238E27FC236}">
                  <a16:creationId xmlns:a16="http://schemas.microsoft.com/office/drawing/2014/main" id="{BB786C49-5F08-4E41-A037-F02429986DDB}"/>
                </a:ext>
              </a:extLst>
            </p:cNvPr>
            <p:cNvSpPr>
              <a:spLocks noEditPoints="1"/>
            </p:cNvSpPr>
            <p:nvPr/>
          </p:nvSpPr>
          <p:spPr bwMode="auto">
            <a:xfrm>
              <a:off x="4008" y="3612"/>
              <a:ext cx="593" cy="317"/>
            </a:xfrm>
            <a:custGeom>
              <a:avLst/>
              <a:gdLst>
                <a:gd name="T0" fmla="*/ 242 w 250"/>
                <a:gd name="T1" fmla="*/ 21 h 133"/>
                <a:gd name="T2" fmla="*/ 242 w 250"/>
                <a:gd name="T3" fmla="*/ 36 h 133"/>
                <a:gd name="T4" fmla="*/ 233 w 250"/>
                <a:gd name="T5" fmla="*/ 69 h 133"/>
                <a:gd name="T6" fmla="*/ 229 w 250"/>
                <a:gd name="T7" fmla="*/ 35 h 133"/>
                <a:gd name="T8" fmla="*/ 219 w 250"/>
                <a:gd name="T9" fmla="*/ 32 h 133"/>
                <a:gd name="T10" fmla="*/ 206 w 250"/>
                <a:gd name="T11" fmla="*/ 11 h 133"/>
                <a:gd name="T12" fmla="*/ 212 w 250"/>
                <a:gd name="T13" fmla="*/ 64 h 133"/>
                <a:gd name="T14" fmla="*/ 197 w 250"/>
                <a:gd name="T15" fmla="*/ 60 h 133"/>
                <a:gd name="T16" fmla="*/ 180 w 250"/>
                <a:gd name="T17" fmla="*/ 33 h 133"/>
                <a:gd name="T18" fmla="*/ 165 w 250"/>
                <a:gd name="T19" fmla="*/ 37 h 133"/>
                <a:gd name="T20" fmla="*/ 164 w 250"/>
                <a:gd name="T21" fmla="*/ 23 h 133"/>
                <a:gd name="T22" fmla="*/ 141 w 250"/>
                <a:gd name="T23" fmla="*/ 24 h 133"/>
                <a:gd name="T24" fmla="*/ 135 w 250"/>
                <a:gd name="T25" fmla="*/ 55 h 133"/>
                <a:gd name="T26" fmla="*/ 129 w 250"/>
                <a:gd name="T27" fmla="*/ 40 h 133"/>
                <a:gd name="T28" fmla="*/ 125 w 250"/>
                <a:gd name="T29" fmla="*/ 61 h 133"/>
                <a:gd name="T30" fmla="*/ 102 w 250"/>
                <a:gd name="T31" fmla="*/ 17 h 133"/>
                <a:gd name="T32" fmla="*/ 111 w 250"/>
                <a:gd name="T33" fmla="*/ 61 h 133"/>
                <a:gd name="T34" fmla="*/ 107 w 250"/>
                <a:gd name="T35" fmla="*/ 48 h 133"/>
                <a:gd name="T36" fmla="*/ 102 w 250"/>
                <a:gd name="T37" fmla="*/ 37 h 133"/>
                <a:gd name="T38" fmla="*/ 86 w 250"/>
                <a:gd name="T39" fmla="*/ 9 h 133"/>
                <a:gd name="T40" fmla="*/ 86 w 250"/>
                <a:gd name="T41" fmla="*/ 64 h 133"/>
                <a:gd name="T42" fmla="*/ 69 w 250"/>
                <a:gd name="T43" fmla="*/ 32 h 133"/>
                <a:gd name="T44" fmla="*/ 70 w 250"/>
                <a:gd name="T45" fmla="*/ 42 h 133"/>
                <a:gd name="T46" fmla="*/ 60 w 250"/>
                <a:gd name="T47" fmla="*/ 35 h 133"/>
                <a:gd name="T48" fmla="*/ 65 w 250"/>
                <a:gd name="T49" fmla="*/ 72 h 133"/>
                <a:gd name="T50" fmla="*/ 55 w 250"/>
                <a:gd name="T51" fmla="*/ 66 h 133"/>
                <a:gd name="T52" fmla="*/ 51 w 250"/>
                <a:gd name="T53" fmla="*/ 28 h 133"/>
                <a:gd name="T54" fmla="*/ 39 w 250"/>
                <a:gd name="T55" fmla="*/ 51 h 133"/>
                <a:gd name="T56" fmla="*/ 28 w 250"/>
                <a:gd name="T57" fmla="*/ 42 h 133"/>
                <a:gd name="T58" fmla="*/ 25 w 250"/>
                <a:gd name="T59" fmla="*/ 63 h 133"/>
                <a:gd name="T60" fmla="*/ 3 w 250"/>
                <a:gd name="T61" fmla="*/ 23 h 133"/>
                <a:gd name="T62" fmla="*/ 18 w 250"/>
                <a:gd name="T63" fmla="*/ 92 h 133"/>
                <a:gd name="T64" fmla="*/ 32 w 250"/>
                <a:gd name="T65" fmla="*/ 113 h 133"/>
                <a:gd name="T66" fmla="*/ 46 w 250"/>
                <a:gd name="T67" fmla="*/ 123 h 133"/>
                <a:gd name="T68" fmla="*/ 56 w 250"/>
                <a:gd name="T69" fmla="*/ 115 h 133"/>
                <a:gd name="T70" fmla="*/ 72 w 250"/>
                <a:gd name="T71" fmla="*/ 106 h 133"/>
                <a:gd name="T72" fmla="*/ 79 w 250"/>
                <a:gd name="T73" fmla="*/ 122 h 133"/>
                <a:gd name="T74" fmla="*/ 100 w 250"/>
                <a:gd name="T75" fmla="*/ 115 h 133"/>
                <a:gd name="T76" fmla="*/ 112 w 250"/>
                <a:gd name="T77" fmla="*/ 103 h 133"/>
                <a:gd name="T78" fmla="*/ 106 w 250"/>
                <a:gd name="T79" fmla="*/ 124 h 133"/>
                <a:gd name="T80" fmla="*/ 129 w 250"/>
                <a:gd name="T81" fmla="*/ 99 h 133"/>
                <a:gd name="T82" fmla="*/ 133 w 250"/>
                <a:gd name="T83" fmla="*/ 83 h 133"/>
                <a:gd name="T84" fmla="*/ 145 w 250"/>
                <a:gd name="T85" fmla="*/ 99 h 133"/>
                <a:gd name="T86" fmla="*/ 160 w 250"/>
                <a:gd name="T87" fmla="*/ 112 h 133"/>
                <a:gd name="T88" fmla="*/ 175 w 250"/>
                <a:gd name="T89" fmla="*/ 95 h 133"/>
                <a:gd name="T90" fmla="*/ 169 w 250"/>
                <a:gd name="T91" fmla="*/ 62 h 133"/>
                <a:gd name="T92" fmla="*/ 198 w 250"/>
                <a:gd name="T93" fmla="*/ 93 h 133"/>
                <a:gd name="T94" fmla="*/ 226 w 250"/>
                <a:gd name="T95" fmla="*/ 79 h 133"/>
                <a:gd name="T96" fmla="*/ 249 w 250"/>
                <a:gd name="T97" fmla="*/ 76 h 133"/>
                <a:gd name="T98" fmla="*/ 56 w 250"/>
                <a:gd name="T99" fmla="*/ 92 h 133"/>
                <a:gd name="T100" fmla="*/ 90 w 250"/>
                <a:gd name="T101" fmla="*/ 59 h 133"/>
                <a:gd name="T102" fmla="*/ 85 w 250"/>
                <a:gd name="T103" fmla="*/ 78 h 133"/>
                <a:gd name="T104" fmla="*/ 53 w 250"/>
                <a:gd name="T105" fmla="*/ 104 h 133"/>
                <a:gd name="T106" fmla="*/ 125 w 250"/>
                <a:gd name="T107" fmla="*/ 92 h 133"/>
                <a:gd name="T108" fmla="*/ 195 w 250"/>
                <a:gd name="T109" fmla="*/ 76 h 133"/>
                <a:gd name="T110" fmla="*/ 165 w 250"/>
                <a:gd name="T111" fmla="*/ 43 h 133"/>
                <a:gd name="T112" fmla="*/ 165 w 250"/>
                <a:gd name="T113" fmla="*/ 47 h 133"/>
                <a:gd name="T114" fmla="*/ 155 w 250"/>
                <a:gd name="T115" fmla="*/ 46 h 133"/>
                <a:gd name="T116" fmla="*/ 158 w 250"/>
                <a:gd name="T117" fmla="*/ 67 h 133"/>
                <a:gd name="T118" fmla="*/ 147 w 250"/>
                <a:gd name="T119" fmla="*/ 41 h 133"/>
                <a:gd name="T120" fmla="*/ 161 w 250"/>
                <a:gd name="T121" fmla="*/ 93 h 133"/>
                <a:gd name="T122" fmla="*/ 165 w 250"/>
                <a:gd name="T123" fmla="*/ 52 h 133"/>
                <a:gd name="T124" fmla="*/ 215 w 250"/>
                <a:gd name="T125" fmla="*/ 82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0" h="133">
                  <a:moveTo>
                    <a:pt x="249" y="76"/>
                  </a:moveTo>
                  <a:cubicBezTo>
                    <a:pt x="249" y="75"/>
                    <a:pt x="249" y="74"/>
                    <a:pt x="249" y="73"/>
                  </a:cubicBezTo>
                  <a:cubicBezTo>
                    <a:pt x="249" y="71"/>
                    <a:pt x="248" y="70"/>
                    <a:pt x="248" y="68"/>
                  </a:cubicBezTo>
                  <a:cubicBezTo>
                    <a:pt x="248" y="66"/>
                    <a:pt x="248" y="63"/>
                    <a:pt x="248" y="61"/>
                  </a:cubicBezTo>
                  <a:cubicBezTo>
                    <a:pt x="248" y="59"/>
                    <a:pt x="248" y="57"/>
                    <a:pt x="248" y="54"/>
                  </a:cubicBezTo>
                  <a:cubicBezTo>
                    <a:pt x="247" y="52"/>
                    <a:pt x="247" y="50"/>
                    <a:pt x="247" y="47"/>
                  </a:cubicBezTo>
                  <a:cubicBezTo>
                    <a:pt x="247" y="45"/>
                    <a:pt x="247" y="43"/>
                    <a:pt x="247" y="40"/>
                  </a:cubicBezTo>
                  <a:cubicBezTo>
                    <a:pt x="246" y="38"/>
                    <a:pt x="246" y="36"/>
                    <a:pt x="246" y="34"/>
                  </a:cubicBezTo>
                  <a:cubicBezTo>
                    <a:pt x="245" y="32"/>
                    <a:pt x="245" y="30"/>
                    <a:pt x="245" y="28"/>
                  </a:cubicBezTo>
                  <a:cubicBezTo>
                    <a:pt x="244" y="27"/>
                    <a:pt x="244" y="26"/>
                    <a:pt x="244" y="25"/>
                  </a:cubicBezTo>
                  <a:cubicBezTo>
                    <a:pt x="244" y="25"/>
                    <a:pt x="243" y="24"/>
                    <a:pt x="243" y="23"/>
                  </a:cubicBezTo>
                  <a:cubicBezTo>
                    <a:pt x="243" y="22"/>
                    <a:pt x="243" y="22"/>
                    <a:pt x="242" y="21"/>
                  </a:cubicBezTo>
                  <a:cubicBezTo>
                    <a:pt x="242" y="20"/>
                    <a:pt x="242" y="20"/>
                    <a:pt x="242" y="19"/>
                  </a:cubicBezTo>
                  <a:cubicBezTo>
                    <a:pt x="241" y="18"/>
                    <a:pt x="241" y="18"/>
                    <a:pt x="241" y="17"/>
                  </a:cubicBezTo>
                  <a:cubicBezTo>
                    <a:pt x="241" y="17"/>
                    <a:pt x="240" y="16"/>
                    <a:pt x="240" y="16"/>
                  </a:cubicBezTo>
                  <a:cubicBezTo>
                    <a:pt x="239" y="14"/>
                    <a:pt x="239" y="14"/>
                    <a:pt x="239" y="14"/>
                  </a:cubicBezTo>
                  <a:cubicBezTo>
                    <a:pt x="239" y="14"/>
                    <a:pt x="239" y="15"/>
                    <a:pt x="240" y="16"/>
                  </a:cubicBezTo>
                  <a:cubicBezTo>
                    <a:pt x="240" y="17"/>
                    <a:pt x="240" y="17"/>
                    <a:pt x="240" y="18"/>
                  </a:cubicBezTo>
                  <a:cubicBezTo>
                    <a:pt x="240" y="18"/>
                    <a:pt x="240" y="19"/>
                    <a:pt x="241" y="20"/>
                  </a:cubicBezTo>
                  <a:cubicBezTo>
                    <a:pt x="241" y="20"/>
                    <a:pt x="241" y="21"/>
                    <a:pt x="241" y="22"/>
                  </a:cubicBezTo>
                  <a:cubicBezTo>
                    <a:pt x="241" y="22"/>
                    <a:pt x="241" y="23"/>
                    <a:pt x="241" y="24"/>
                  </a:cubicBezTo>
                  <a:cubicBezTo>
                    <a:pt x="241" y="25"/>
                    <a:pt x="242" y="26"/>
                    <a:pt x="242" y="27"/>
                  </a:cubicBezTo>
                  <a:cubicBezTo>
                    <a:pt x="242" y="27"/>
                    <a:pt x="242" y="28"/>
                    <a:pt x="242" y="29"/>
                  </a:cubicBezTo>
                  <a:cubicBezTo>
                    <a:pt x="242" y="31"/>
                    <a:pt x="242" y="33"/>
                    <a:pt x="242" y="36"/>
                  </a:cubicBezTo>
                  <a:cubicBezTo>
                    <a:pt x="242" y="38"/>
                    <a:pt x="242" y="40"/>
                    <a:pt x="242" y="42"/>
                  </a:cubicBezTo>
                  <a:cubicBezTo>
                    <a:pt x="242" y="45"/>
                    <a:pt x="242" y="47"/>
                    <a:pt x="241" y="50"/>
                  </a:cubicBezTo>
                  <a:cubicBezTo>
                    <a:pt x="241" y="52"/>
                    <a:pt x="241" y="55"/>
                    <a:pt x="241" y="57"/>
                  </a:cubicBezTo>
                  <a:cubicBezTo>
                    <a:pt x="240" y="60"/>
                    <a:pt x="240" y="62"/>
                    <a:pt x="240" y="64"/>
                  </a:cubicBezTo>
                  <a:cubicBezTo>
                    <a:pt x="240" y="67"/>
                    <a:pt x="240" y="69"/>
                    <a:pt x="239" y="71"/>
                  </a:cubicBezTo>
                  <a:cubicBezTo>
                    <a:pt x="239" y="74"/>
                    <a:pt x="239" y="76"/>
                    <a:pt x="239" y="78"/>
                  </a:cubicBezTo>
                  <a:cubicBezTo>
                    <a:pt x="239" y="79"/>
                    <a:pt x="239" y="80"/>
                    <a:pt x="239" y="81"/>
                  </a:cubicBezTo>
                  <a:cubicBezTo>
                    <a:pt x="239" y="82"/>
                    <a:pt x="239" y="82"/>
                    <a:pt x="239" y="83"/>
                  </a:cubicBezTo>
                  <a:cubicBezTo>
                    <a:pt x="239" y="84"/>
                    <a:pt x="239" y="85"/>
                    <a:pt x="239" y="85"/>
                  </a:cubicBezTo>
                  <a:cubicBezTo>
                    <a:pt x="239" y="86"/>
                    <a:pt x="239" y="86"/>
                    <a:pt x="239" y="86"/>
                  </a:cubicBezTo>
                  <a:cubicBezTo>
                    <a:pt x="239" y="86"/>
                    <a:pt x="239" y="86"/>
                    <a:pt x="239" y="86"/>
                  </a:cubicBezTo>
                  <a:cubicBezTo>
                    <a:pt x="237" y="81"/>
                    <a:pt x="235" y="75"/>
                    <a:pt x="233" y="69"/>
                  </a:cubicBezTo>
                  <a:cubicBezTo>
                    <a:pt x="232" y="66"/>
                    <a:pt x="231" y="63"/>
                    <a:pt x="230" y="60"/>
                  </a:cubicBezTo>
                  <a:cubicBezTo>
                    <a:pt x="230" y="59"/>
                    <a:pt x="230" y="59"/>
                    <a:pt x="229" y="58"/>
                  </a:cubicBezTo>
                  <a:cubicBezTo>
                    <a:pt x="230" y="57"/>
                    <a:pt x="230" y="55"/>
                    <a:pt x="230" y="54"/>
                  </a:cubicBezTo>
                  <a:cubicBezTo>
                    <a:pt x="230" y="53"/>
                    <a:pt x="230" y="51"/>
                    <a:pt x="230" y="50"/>
                  </a:cubicBezTo>
                  <a:cubicBezTo>
                    <a:pt x="231" y="48"/>
                    <a:pt x="231" y="47"/>
                    <a:pt x="231" y="45"/>
                  </a:cubicBezTo>
                  <a:cubicBezTo>
                    <a:pt x="231" y="45"/>
                    <a:pt x="231" y="44"/>
                    <a:pt x="231" y="44"/>
                  </a:cubicBezTo>
                  <a:cubicBezTo>
                    <a:pt x="231" y="43"/>
                    <a:pt x="231" y="42"/>
                    <a:pt x="231" y="42"/>
                  </a:cubicBezTo>
                  <a:cubicBezTo>
                    <a:pt x="231" y="41"/>
                    <a:pt x="230" y="41"/>
                    <a:pt x="230" y="40"/>
                  </a:cubicBezTo>
                  <a:cubicBezTo>
                    <a:pt x="230" y="40"/>
                    <a:pt x="230" y="39"/>
                    <a:pt x="230" y="39"/>
                  </a:cubicBezTo>
                  <a:cubicBezTo>
                    <a:pt x="230" y="39"/>
                    <a:pt x="230" y="38"/>
                    <a:pt x="230" y="38"/>
                  </a:cubicBezTo>
                  <a:cubicBezTo>
                    <a:pt x="230" y="37"/>
                    <a:pt x="230" y="37"/>
                    <a:pt x="230" y="37"/>
                  </a:cubicBezTo>
                  <a:cubicBezTo>
                    <a:pt x="229" y="36"/>
                    <a:pt x="229" y="35"/>
                    <a:pt x="229" y="35"/>
                  </a:cubicBezTo>
                  <a:cubicBezTo>
                    <a:pt x="229" y="35"/>
                    <a:pt x="229" y="36"/>
                    <a:pt x="229" y="37"/>
                  </a:cubicBezTo>
                  <a:cubicBezTo>
                    <a:pt x="229" y="37"/>
                    <a:pt x="229" y="38"/>
                    <a:pt x="229" y="38"/>
                  </a:cubicBezTo>
                  <a:cubicBezTo>
                    <a:pt x="229" y="38"/>
                    <a:pt x="229" y="39"/>
                    <a:pt x="229" y="39"/>
                  </a:cubicBezTo>
                  <a:cubicBezTo>
                    <a:pt x="229" y="40"/>
                    <a:pt x="229" y="40"/>
                    <a:pt x="229" y="41"/>
                  </a:cubicBezTo>
                  <a:cubicBezTo>
                    <a:pt x="229" y="41"/>
                    <a:pt x="229" y="42"/>
                    <a:pt x="229" y="42"/>
                  </a:cubicBezTo>
                  <a:cubicBezTo>
                    <a:pt x="229" y="43"/>
                    <a:pt x="228" y="44"/>
                    <a:pt x="228" y="44"/>
                  </a:cubicBezTo>
                  <a:cubicBezTo>
                    <a:pt x="228" y="45"/>
                    <a:pt x="228" y="45"/>
                    <a:pt x="228" y="46"/>
                  </a:cubicBezTo>
                  <a:cubicBezTo>
                    <a:pt x="228" y="47"/>
                    <a:pt x="227" y="49"/>
                    <a:pt x="227" y="50"/>
                  </a:cubicBezTo>
                  <a:cubicBezTo>
                    <a:pt x="227" y="50"/>
                    <a:pt x="227" y="51"/>
                    <a:pt x="227" y="51"/>
                  </a:cubicBezTo>
                  <a:cubicBezTo>
                    <a:pt x="227" y="51"/>
                    <a:pt x="227" y="51"/>
                    <a:pt x="227" y="51"/>
                  </a:cubicBezTo>
                  <a:cubicBezTo>
                    <a:pt x="225" y="47"/>
                    <a:pt x="224" y="44"/>
                    <a:pt x="223" y="41"/>
                  </a:cubicBezTo>
                  <a:cubicBezTo>
                    <a:pt x="222" y="38"/>
                    <a:pt x="220" y="35"/>
                    <a:pt x="219" y="32"/>
                  </a:cubicBezTo>
                  <a:cubicBezTo>
                    <a:pt x="218" y="31"/>
                    <a:pt x="217" y="29"/>
                    <a:pt x="217" y="28"/>
                  </a:cubicBezTo>
                  <a:cubicBezTo>
                    <a:pt x="216" y="27"/>
                    <a:pt x="215" y="25"/>
                    <a:pt x="215" y="24"/>
                  </a:cubicBezTo>
                  <a:cubicBezTo>
                    <a:pt x="213" y="21"/>
                    <a:pt x="212" y="19"/>
                    <a:pt x="211" y="17"/>
                  </a:cubicBezTo>
                  <a:cubicBezTo>
                    <a:pt x="210" y="16"/>
                    <a:pt x="209" y="15"/>
                    <a:pt x="209" y="14"/>
                  </a:cubicBezTo>
                  <a:cubicBezTo>
                    <a:pt x="209" y="13"/>
                    <a:pt x="208" y="13"/>
                    <a:pt x="208" y="13"/>
                  </a:cubicBezTo>
                  <a:cubicBezTo>
                    <a:pt x="208" y="12"/>
                    <a:pt x="208" y="12"/>
                    <a:pt x="208" y="12"/>
                  </a:cubicBezTo>
                  <a:cubicBezTo>
                    <a:pt x="208" y="12"/>
                    <a:pt x="208" y="12"/>
                    <a:pt x="208" y="12"/>
                  </a:cubicBezTo>
                  <a:cubicBezTo>
                    <a:pt x="208" y="12"/>
                    <a:pt x="207" y="11"/>
                    <a:pt x="207" y="11"/>
                  </a:cubicBezTo>
                  <a:cubicBezTo>
                    <a:pt x="206" y="9"/>
                    <a:pt x="205" y="7"/>
                    <a:pt x="204" y="6"/>
                  </a:cubicBezTo>
                  <a:cubicBezTo>
                    <a:pt x="202" y="4"/>
                    <a:pt x="201" y="2"/>
                    <a:pt x="201" y="2"/>
                  </a:cubicBezTo>
                  <a:cubicBezTo>
                    <a:pt x="201" y="2"/>
                    <a:pt x="202" y="4"/>
                    <a:pt x="203" y="6"/>
                  </a:cubicBezTo>
                  <a:cubicBezTo>
                    <a:pt x="204" y="8"/>
                    <a:pt x="205" y="9"/>
                    <a:pt x="206" y="11"/>
                  </a:cubicBezTo>
                  <a:cubicBezTo>
                    <a:pt x="206" y="12"/>
                    <a:pt x="207" y="13"/>
                    <a:pt x="207" y="14"/>
                  </a:cubicBezTo>
                  <a:cubicBezTo>
                    <a:pt x="208" y="15"/>
                    <a:pt x="208" y="17"/>
                    <a:pt x="209" y="18"/>
                  </a:cubicBezTo>
                  <a:cubicBezTo>
                    <a:pt x="209" y="19"/>
                    <a:pt x="210" y="19"/>
                    <a:pt x="210" y="20"/>
                  </a:cubicBezTo>
                  <a:cubicBezTo>
                    <a:pt x="210" y="21"/>
                    <a:pt x="210" y="22"/>
                    <a:pt x="210" y="22"/>
                  </a:cubicBezTo>
                  <a:cubicBezTo>
                    <a:pt x="210" y="24"/>
                    <a:pt x="211" y="25"/>
                    <a:pt x="211" y="27"/>
                  </a:cubicBezTo>
                  <a:cubicBezTo>
                    <a:pt x="211" y="28"/>
                    <a:pt x="211" y="28"/>
                    <a:pt x="211" y="28"/>
                  </a:cubicBezTo>
                  <a:cubicBezTo>
                    <a:pt x="211" y="29"/>
                    <a:pt x="211" y="29"/>
                    <a:pt x="211" y="30"/>
                  </a:cubicBezTo>
                  <a:cubicBezTo>
                    <a:pt x="211" y="31"/>
                    <a:pt x="211" y="32"/>
                    <a:pt x="212" y="33"/>
                  </a:cubicBezTo>
                  <a:cubicBezTo>
                    <a:pt x="212" y="35"/>
                    <a:pt x="212" y="37"/>
                    <a:pt x="212" y="39"/>
                  </a:cubicBezTo>
                  <a:cubicBezTo>
                    <a:pt x="212" y="41"/>
                    <a:pt x="212" y="43"/>
                    <a:pt x="212" y="45"/>
                  </a:cubicBezTo>
                  <a:cubicBezTo>
                    <a:pt x="212" y="50"/>
                    <a:pt x="212" y="54"/>
                    <a:pt x="212" y="58"/>
                  </a:cubicBezTo>
                  <a:cubicBezTo>
                    <a:pt x="212" y="60"/>
                    <a:pt x="212" y="62"/>
                    <a:pt x="212" y="64"/>
                  </a:cubicBezTo>
                  <a:cubicBezTo>
                    <a:pt x="212" y="66"/>
                    <a:pt x="212" y="68"/>
                    <a:pt x="212" y="70"/>
                  </a:cubicBezTo>
                  <a:cubicBezTo>
                    <a:pt x="212" y="71"/>
                    <a:pt x="212" y="72"/>
                    <a:pt x="212" y="72"/>
                  </a:cubicBezTo>
                  <a:cubicBezTo>
                    <a:pt x="212" y="73"/>
                    <a:pt x="213" y="74"/>
                    <a:pt x="213" y="74"/>
                  </a:cubicBezTo>
                  <a:cubicBezTo>
                    <a:pt x="213" y="76"/>
                    <a:pt x="213" y="77"/>
                    <a:pt x="213" y="78"/>
                  </a:cubicBezTo>
                  <a:cubicBezTo>
                    <a:pt x="213" y="79"/>
                    <a:pt x="213" y="80"/>
                    <a:pt x="213" y="80"/>
                  </a:cubicBezTo>
                  <a:cubicBezTo>
                    <a:pt x="213" y="80"/>
                    <a:pt x="212" y="80"/>
                    <a:pt x="212" y="80"/>
                  </a:cubicBezTo>
                  <a:cubicBezTo>
                    <a:pt x="212" y="79"/>
                    <a:pt x="211" y="78"/>
                    <a:pt x="210" y="78"/>
                  </a:cubicBezTo>
                  <a:cubicBezTo>
                    <a:pt x="210" y="77"/>
                    <a:pt x="209" y="76"/>
                    <a:pt x="208" y="75"/>
                  </a:cubicBezTo>
                  <a:cubicBezTo>
                    <a:pt x="207" y="74"/>
                    <a:pt x="205" y="72"/>
                    <a:pt x="204" y="70"/>
                  </a:cubicBezTo>
                  <a:cubicBezTo>
                    <a:pt x="203" y="69"/>
                    <a:pt x="203" y="68"/>
                    <a:pt x="202" y="67"/>
                  </a:cubicBezTo>
                  <a:cubicBezTo>
                    <a:pt x="201" y="66"/>
                    <a:pt x="200" y="65"/>
                    <a:pt x="200" y="63"/>
                  </a:cubicBezTo>
                  <a:cubicBezTo>
                    <a:pt x="199" y="62"/>
                    <a:pt x="198" y="61"/>
                    <a:pt x="197" y="60"/>
                  </a:cubicBezTo>
                  <a:cubicBezTo>
                    <a:pt x="197" y="59"/>
                    <a:pt x="196" y="57"/>
                    <a:pt x="195" y="56"/>
                  </a:cubicBezTo>
                  <a:cubicBezTo>
                    <a:pt x="194" y="53"/>
                    <a:pt x="193" y="51"/>
                    <a:pt x="191" y="48"/>
                  </a:cubicBezTo>
                  <a:cubicBezTo>
                    <a:pt x="190" y="45"/>
                    <a:pt x="189" y="43"/>
                    <a:pt x="187" y="40"/>
                  </a:cubicBezTo>
                  <a:cubicBezTo>
                    <a:pt x="186" y="37"/>
                    <a:pt x="185" y="34"/>
                    <a:pt x="184" y="32"/>
                  </a:cubicBezTo>
                  <a:cubicBezTo>
                    <a:pt x="181" y="26"/>
                    <a:pt x="179" y="22"/>
                    <a:pt x="177" y="17"/>
                  </a:cubicBezTo>
                  <a:cubicBezTo>
                    <a:pt x="176" y="15"/>
                    <a:pt x="175" y="13"/>
                    <a:pt x="174" y="12"/>
                  </a:cubicBezTo>
                  <a:cubicBezTo>
                    <a:pt x="174" y="10"/>
                    <a:pt x="173" y="8"/>
                    <a:pt x="172" y="7"/>
                  </a:cubicBezTo>
                  <a:cubicBezTo>
                    <a:pt x="171" y="5"/>
                    <a:pt x="170" y="3"/>
                    <a:pt x="170" y="3"/>
                  </a:cubicBezTo>
                  <a:cubicBezTo>
                    <a:pt x="170" y="3"/>
                    <a:pt x="171" y="5"/>
                    <a:pt x="172" y="7"/>
                  </a:cubicBezTo>
                  <a:cubicBezTo>
                    <a:pt x="172" y="9"/>
                    <a:pt x="173" y="10"/>
                    <a:pt x="173" y="12"/>
                  </a:cubicBezTo>
                  <a:cubicBezTo>
                    <a:pt x="174" y="14"/>
                    <a:pt x="175" y="16"/>
                    <a:pt x="175" y="18"/>
                  </a:cubicBezTo>
                  <a:cubicBezTo>
                    <a:pt x="177" y="23"/>
                    <a:pt x="178" y="28"/>
                    <a:pt x="180" y="33"/>
                  </a:cubicBezTo>
                  <a:cubicBezTo>
                    <a:pt x="180" y="34"/>
                    <a:pt x="180" y="34"/>
                    <a:pt x="180" y="34"/>
                  </a:cubicBezTo>
                  <a:cubicBezTo>
                    <a:pt x="179" y="34"/>
                    <a:pt x="179" y="35"/>
                    <a:pt x="178" y="36"/>
                  </a:cubicBezTo>
                  <a:cubicBezTo>
                    <a:pt x="178" y="37"/>
                    <a:pt x="177" y="38"/>
                    <a:pt x="177" y="39"/>
                  </a:cubicBezTo>
                  <a:cubicBezTo>
                    <a:pt x="176" y="39"/>
                    <a:pt x="176" y="40"/>
                    <a:pt x="175" y="41"/>
                  </a:cubicBezTo>
                  <a:cubicBezTo>
                    <a:pt x="174" y="43"/>
                    <a:pt x="173" y="45"/>
                    <a:pt x="171" y="47"/>
                  </a:cubicBezTo>
                  <a:cubicBezTo>
                    <a:pt x="170" y="49"/>
                    <a:pt x="169" y="50"/>
                    <a:pt x="168" y="52"/>
                  </a:cubicBezTo>
                  <a:cubicBezTo>
                    <a:pt x="168" y="52"/>
                    <a:pt x="168" y="52"/>
                    <a:pt x="168" y="52"/>
                  </a:cubicBezTo>
                  <a:cubicBezTo>
                    <a:pt x="168" y="51"/>
                    <a:pt x="167" y="50"/>
                    <a:pt x="167" y="49"/>
                  </a:cubicBezTo>
                  <a:cubicBezTo>
                    <a:pt x="167" y="48"/>
                    <a:pt x="167" y="48"/>
                    <a:pt x="166" y="47"/>
                  </a:cubicBezTo>
                  <a:cubicBezTo>
                    <a:pt x="167" y="45"/>
                    <a:pt x="167" y="43"/>
                    <a:pt x="167" y="42"/>
                  </a:cubicBezTo>
                  <a:cubicBezTo>
                    <a:pt x="167" y="41"/>
                    <a:pt x="166" y="40"/>
                    <a:pt x="166" y="39"/>
                  </a:cubicBezTo>
                  <a:cubicBezTo>
                    <a:pt x="166" y="38"/>
                    <a:pt x="165" y="38"/>
                    <a:pt x="165" y="37"/>
                  </a:cubicBezTo>
                  <a:cubicBezTo>
                    <a:pt x="165" y="37"/>
                    <a:pt x="165" y="37"/>
                    <a:pt x="165" y="37"/>
                  </a:cubicBezTo>
                  <a:cubicBezTo>
                    <a:pt x="165" y="37"/>
                    <a:pt x="165" y="37"/>
                    <a:pt x="165" y="37"/>
                  </a:cubicBezTo>
                  <a:cubicBezTo>
                    <a:pt x="165" y="37"/>
                    <a:pt x="165" y="37"/>
                    <a:pt x="165" y="37"/>
                  </a:cubicBezTo>
                  <a:cubicBezTo>
                    <a:pt x="164" y="36"/>
                    <a:pt x="162" y="35"/>
                    <a:pt x="161" y="34"/>
                  </a:cubicBezTo>
                  <a:cubicBezTo>
                    <a:pt x="161" y="34"/>
                    <a:pt x="161" y="34"/>
                    <a:pt x="160" y="34"/>
                  </a:cubicBezTo>
                  <a:cubicBezTo>
                    <a:pt x="162" y="30"/>
                    <a:pt x="164" y="27"/>
                    <a:pt x="165" y="24"/>
                  </a:cubicBezTo>
                  <a:cubicBezTo>
                    <a:pt x="167" y="20"/>
                    <a:pt x="169" y="18"/>
                    <a:pt x="170" y="15"/>
                  </a:cubicBezTo>
                  <a:cubicBezTo>
                    <a:pt x="170" y="14"/>
                    <a:pt x="171" y="14"/>
                    <a:pt x="171" y="13"/>
                  </a:cubicBezTo>
                  <a:cubicBezTo>
                    <a:pt x="171" y="13"/>
                    <a:pt x="171" y="12"/>
                    <a:pt x="171" y="12"/>
                  </a:cubicBezTo>
                  <a:cubicBezTo>
                    <a:pt x="171" y="12"/>
                    <a:pt x="171" y="13"/>
                    <a:pt x="171" y="13"/>
                  </a:cubicBezTo>
                  <a:cubicBezTo>
                    <a:pt x="170" y="14"/>
                    <a:pt x="170" y="14"/>
                    <a:pt x="169" y="15"/>
                  </a:cubicBezTo>
                  <a:cubicBezTo>
                    <a:pt x="168" y="17"/>
                    <a:pt x="166" y="20"/>
                    <a:pt x="164" y="23"/>
                  </a:cubicBezTo>
                  <a:cubicBezTo>
                    <a:pt x="160" y="28"/>
                    <a:pt x="155" y="34"/>
                    <a:pt x="151" y="41"/>
                  </a:cubicBezTo>
                  <a:cubicBezTo>
                    <a:pt x="150" y="39"/>
                    <a:pt x="149" y="37"/>
                    <a:pt x="148" y="35"/>
                  </a:cubicBezTo>
                  <a:cubicBezTo>
                    <a:pt x="148" y="35"/>
                    <a:pt x="148" y="34"/>
                    <a:pt x="148" y="34"/>
                  </a:cubicBezTo>
                  <a:cubicBezTo>
                    <a:pt x="148" y="33"/>
                    <a:pt x="148" y="33"/>
                    <a:pt x="148" y="32"/>
                  </a:cubicBezTo>
                  <a:cubicBezTo>
                    <a:pt x="148" y="32"/>
                    <a:pt x="148" y="32"/>
                    <a:pt x="148" y="32"/>
                  </a:cubicBezTo>
                  <a:cubicBezTo>
                    <a:pt x="148" y="32"/>
                    <a:pt x="148" y="32"/>
                    <a:pt x="148" y="32"/>
                  </a:cubicBezTo>
                  <a:cubicBezTo>
                    <a:pt x="147" y="33"/>
                    <a:pt x="147" y="33"/>
                    <a:pt x="147" y="34"/>
                  </a:cubicBezTo>
                  <a:cubicBezTo>
                    <a:pt x="147" y="34"/>
                    <a:pt x="147" y="34"/>
                    <a:pt x="147" y="34"/>
                  </a:cubicBezTo>
                  <a:cubicBezTo>
                    <a:pt x="145" y="31"/>
                    <a:pt x="143" y="28"/>
                    <a:pt x="142" y="26"/>
                  </a:cubicBezTo>
                  <a:cubicBezTo>
                    <a:pt x="141" y="25"/>
                    <a:pt x="141" y="24"/>
                    <a:pt x="141" y="24"/>
                  </a:cubicBezTo>
                  <a:cubicBezTo>
                    <a:pt x="140" y="23"/>
                    <a:pt x="140" y="23"/>
                    <a:pt x="140" y="23"/>
                  </a:cubicBezTo>
                  <a:cubicBezTo>
                    <a:pt x="140" y="23"/>
                    <a:pt x="140" y="23"/>
                    <a:pt x="141" y="24"/>
                  </a:cubicBezTo>
                  <a:cubicBezTo>
                    <a:pt x="141" y="24"/>
                    <a:pt x="141" y="25"/>
                    <a:pt x="142" y="26"/>
                  </a:cubicBezTo>
                  <a:cubicBezTo>
                    <a:pt x="142" y="29"/>
                    <a:pt x="144" y="32"/>
                    <a:pt x="146" y="36"/>
                  </a:cubicBezTo>
                  <a:cubicBezTo>
                    <a:pt x="146" y="36"/>
                    <a:pt x="146" y="37"/>
                    <a:pt x="146" y="37"/>
                  </a:cubicBezTo>
                  <a:cubicBezTo>
                    <a:pt x="146" y="38"/>
                    <a:pt x="145" y="39"/>
                    <a:pt x="145" y="41"/>
                  </a:cubicBezTo>
                  <a:cubicBezTo>
                    <a:pt x="143" y="46"/>
                    <a:pt x="140" y="53"/>
                    <a:pt x="137" y="61"/>
                  </a:cubicBezTo>
                  <a:cubicBezTo>
                    <a:pt x="136" y="64"/>
                    <a:pt x="135" y="68"/>
                    <a:pt x="134" y="71"/>
                  </a:cubicBezTo>
                  <a:cubicBezTo>
                    <a:pt x="134" y="71"/>
                    <a:pt x="133" y="70"/>
                    <a:pt x="133" y="70"/>
                  </a:cubicBezTo>
                  <a:cubicBezTo>
                    <a:pt x="133" y="69"/>
                    <a:pt x="133" y="69"/>
                    <a:pt x="132" y="69"/>
                  </a:cubicBezTo>
                  <a:cubicBezTo>
                    <a:pt x="132" y="68"/>
                    <a:pt x="132" y="68"/>
                    <a:pt x="133" y="68"/>
                  </a:cubicBezTo>
                  <a:cubicBezTo>
                    <a:pt x="133" y="65"/>
                    <a:pt x="133" y="63"/>
                    <a:pt x="133" y="61"/>
                  </a:cubicBezTo>
                  <a:cubicBezTo>
                    <a:pt x="133" y="60"/>
                    <a:pt x="133" y="60"/>
                    <a:pt x="133" y="60"/>
                  </a:cubicBezTo>
                  <a:cubicBezTo>
                    <a:pt x="134" y="58"/>
                    <a:pt x="134" y="57"/>
                    <a:pt x="135" y="55"/>
                  </a:cubicBezTo>
                  <a:cubicBezTo>
                    <a:pt x="136" y="53"/>
                    <a:pt x="136" y="51"/>
                    <a:pt x="136" y="49"/>
                  </a:cubicBezTo>
                  <a:cubicBezTo>
                    <a:pt x="135" y="48"/>
                    <a:pt x="135" y="47"/>
                    <a:pt x="135" y="46"/>
                  </a:cubicBezTo>
                  <a:cubicBezTo>
                    <a:pt x="134" y="45"/>
                    <a:pt x="134" y="44"/>
                    <a:pt x="133" y="43"/>
                  </a:cubicBezTo>
                  <a:cubicBezTo>
                    <a:pt x="133" y="43"/>
                    <a:pt x="133" y="43"/>
                    <a:pt x="133" y="43"/>
                  </a:cubicBezTo>
                  <a:cubicBezTo>
                    <a:pt x="133" y="38"/>
                    <a:pt x="133" y="32"/>
                    <a:pt x="134" y="28"/>
                  </a:cubicBezTo>
                  <a:cubicBezTo>
                    <a:pt x="134" y="26"/>
                    <a:pt x="134" y="25"/>
                    <a:pt x="134" y="23"/>
                  </a:cubicBezTo>
                  <a:cubicBezTo>
                    <a:pt x="134" y="22"/>
                    <a:pt x="134" y="21"/>
                    <a:pt x="134" y="20"/>
                  </a:cubicBezTo>
                  <a:cubicBezTo>
                    <a:pt x="134" y="17"/>
                    <a:pt x="134" y="16"/>
                    <a:pt x="134" y="16"/>
                  </a:cubicBezTo>
                  <a:cubicBezTo>
                    <a:pt x="134" y="16"/>
                    <a:pt x="134" y="17"/>
                    <a:pt x="134" y="20"/>
                  </a:cubicBezTo>
                  <a:cubicBezTo>
                    <a:pt x="133" y="21"/>
                    <a:pt x="133" y="22"/>
                    <a:pt x="133" y="23"/>
                  </a:cubicBezTo>
                  <a:cubicBezTo>
                    <a:pt x="132" y="25"/>
                    <a:pt x="132" y="26"/>
                    <a:pt x="131" y="28"/>
                  </a:cubicBezTo>
                  <a:cubicBezTo>
                    <a:pt x="131" y="31"/>
                    <a:pt x="130" y="36"/>
                    <a:pt x="129" y="40"/>
                  </a:cubicBezTo>
                  <a:cubicBezTo>
                    <a:pt x="128" y="40"/>
                    <a:pt x="128" y="39"/>
                    <a:pt x="128" y="39"/>
                  </a:cubicBezTo>
                  <a:cubicBezTo>
                    <a:pt x="127" y="39"/>
                    <a:pt x="127" y="39"/>
                    <a:pt x="127" y="39"/>
                  </a:cubicBezTo>
                  <a:cubicBezTo>
                    <a:pt x="127" y="39"/>
                    <a:pt x="127" y="39"/>
                    <a:pt x="128" y="39"/>
                  </a:cubicBezTo>
                  <a:cubicBezTo>
                    <a:pt x="128" y="40"/>
                    <a:pt x="128" y="40"/>
                    <a:pt x="129" y="40"/>
                  </a:cubicBezTo>
                  <a:cubicBezTo>
                    <a:pt x="128" y="44"/>
                    <a:pt x="127" y="48"/>
                    <a:pt x="127" y="53"/>
                  </a:cubicBezTo>
                  <a:cubicBezTo>
                    <a:pt x="127" y="52"/>
                    <a:pt x="127" y="52"/>
                    <a:pt x="127" y="52"/>
                  </a:cubicBezTo>
                  <a:cubicBezTo>
                    <a:pt x="126" y="51"/>
                    <a:pt x="126" y="50"/>
                    <a:pt x="126" y="50"/>
                  </a:cubicBezTo>
                  <a:cubicBezTo>
                    <a:pt x="126" y="49"/>
                    <a:pt x="126" y="49"/>
                    <a:pt x="126" y="49"/>
                  </a:cubicBezTo>
                  <a:cubicBezTo>
                    <a:pt x="126" y="49"/>
                    <a:pt x="126" y="49"/>
                    <a:pt x="126" y="50"/>
                  </a:cubicBezTo>
                  <a:cubicBezTo>
                    <a:pt x="126" y="50"/>
                    <a:pt x="126" y="51"/>
                    <a:pt x="126" y="52"/>
                  </a:cubicBezTo>
                  <a:cubicBezTo>
                    <a:pt x="126" y="53"/>
                    <a:pt x="126" y="54"/>
                    <a:pt x="126" y="55"/>
                  </a:cubicBezTo>
                  <a:cubicBezTo>
                    <a:pt x="126" y="57"/>
                    <a:pt x="125" y="59"/>
                    <a:pt x="125" y="61"/>
                  </a:cubicBezTo>
                  <a:cubicBezTo>
                    <a:pt x="124" y="63"/>
                    <a:pt x="124" y="64"/>
                    <a:pt x="124" y="66"/>
                  </a:cubicBezTo>
                  <a:cubicBezTo>
                    <a:pt x="124" y="66"/>
                    <a:pt x="123" y="65"/>
                    <a:pt x="123" y="65"/>
                  </a:cubicBezTo>
                  <a:cubicBezTo>
                    <a:pt x="122" y="61"/>
                    <a:pt x="121" y="56"/>
                    <a:pt x="119" y="51"/>
                  </a:cubicBezTo>
                  <a:cubicBezTo>
                    <a:pt x="118" y="49"/>
                    <a:pt x="117" y="47"/>
                    <a:pt x="117" y="45"/>
                  </a:cubicBezTo>
                  <a:cubicBezTo>
                    <a:pt x="116" y="42"/>
                    <a:pt x="115" y="40"/>
                    <a:pt x="114" y="38"/>
                  </a:cubicBezTo>
                  <a:cubicBezTo>
                    <a:pt x="113" y="36"/>
                    <a:pt x="112" y="34"/>
                    <a:pt x="111" y="32"/>
                  </a:cubicBezTo>
                  <a:cubicBezTo>
                    <a:pt x="111" y="31"/>
                    <a:pt x="110" y="30"/>
                    <a:pt x="110" y="29"/>
                  </a:cubicBezTo>
                  <a:cubicBezTo>
                    <a:pt x="109" y="29"/>
                    <a:pt x="109" y="28"/>
                    <a:pt x="108" y="27"/>
                  </a:cubicBezTo>
                  <a:cubicBezTo>
                    <a:pt x="108" y="26"/>
                    <a:pt x="108" y="25"/>
                    <a:pt x="107" y="25"/>
                  </a:cubicBezTo>
                  <a:cubicBezTo>
                    <a:pt x="107" y="24"/>
                    <a:pt x="106" y="23"/>
                    <a:pt x="106" y="23"/>
                  </a:cubicBezTo>
                  <a:cubicBezTo>
                    <a:pt x="105" y="21"/>
                    <a:pt x="105" y="20"/>
                    <a:pt x="104" y="19"/>
                  </a:cubicBezTo>
                  <a:cubicBezTo>
                    <a:pt x="103" y="18"/>
                    <a:pt x="102" y="17"/>
                    <a:pt x="102" y="17"/>
                  </a:cubicBezTo>
                  <a:cubicBezTo>
                    <a:pt x="102" y="17"/>
                    <a:pt x="102" y="18"/>
                    <a:pt x="103" y="20"/>
                  </a:cubicBezTo>
                  <a:cubicBezTo>
                    <a:pt x="104" y="21"/>
                    <a:pt x="104" y="22"/>
                    <a:pt x="105" y="23"/>
                  </a:cubicBezTo>
                  <a:cubicBezTo>
                    <a:pt x="105" y="24"/>
                    <a:pt x="105" y="24"/>
                    <a:pt x="106" y="25"/>
                  </a:cubicBezTo>
                  <a:cubicBezTo>
                    <a:pt x="106" y="26"/>
                    <a:pt x="106" y="27"/>
                    <a:pt x="106" y="28"/>
                  </a:cubicBezTo>
                  <a:cubicBezTo>
                    <a:pt x="107" y="29"/>
                    <a:pt x="107" y="29"/>
                    <a:pt x="107" y="30"/>
                  </a:cubicBezTo>
                  <a:cubicBezTo>
                    <a:pt x="108" y="31"/>
                    <a:pt x="108" y="32"/>
                    <a:pt x="108" y="33"/>
                  </a:cubicBezTo>
                  <a:cubicBezTo>
                    <a:pt x="109" y="35"/>
                    <a:pt x="109" y="37"/>
                    <a:pt x="110" y="39"/>
                  </a:cubicBezTo>
                  <a:cubicBezTo>
                    <a:pt x="110" y="42"/>
                    <a:pt x="111" y="44"/>
                    <a:pt x="111" y="46"/>
                  </a:cubicBezTo>
                  <a:cubicBezTo>
                    <a:pt x="112" y="49"/>
                    <a:pt x="112" y="51"/>
                    <a:pt x="112" y="53"/>
                  </a:cubicBezTo>
                  <a:cubicBezTo>
                    <a:pt x="113" y="58"/>
                    <a:pt x="113" y="62"/>
                    <a:pt x="114" y="67"/>
                  </a:cubicBezTo>
                  <a:cubicBezTo>
                    <a:pt x="113" y="65"/>
                    <a:pt x="113" y="64"/>
                    <a:pt x="112" y="63"/>
                  </a:cubicBezTo>
                  <a:cubicBezTo>
                    <a:pt x="112" y="62"/>
                    <a:pt x="111" y="61"/>
                    <a:pt x="111" y="61"/>
                  </a:cubicBezTo>
                  <a:cubicBezTo>
                    <a:pt x="111" y="61"/>
                    <a:pt x="112" y="62"/>
                    <a:pt x="112" y="63"/>
                  </a:cubicBezTo>
                  <a:cubicBezTo>
                    <a:pt x="112" y="65"/>
                    <a:pt x="113" y="67"/>
                    <a:pt x="113" y="69"/>
                  </a:cubicBezTo>
                  <a:cubicBezTo>
                    <a:pt x="115" y="75"/>
                    <a:pt x="116" y="82"/>
                    <a:pt x="115" y="89"/>
                  </a:cubicBezTo>
                  <a:cubicBezTo>
                    <a:pt x="115" y="89"/>
                    <a:pt x="115" y="90"/>
                    <a:pt x="115" y="91"/>
                  </a:cubicBezTo>
                  <a:cubicBezTo>
                    <a:pt x="115" y="91"/>
                    <a:pt x="115" y="91"/>
                    <a:pt x="115" y="91"/>
                  </a:cubicBezTo>
                  <a:cubicBezTo>
                    <a:pt x="115" y="91"/>
                    <a:pt x="115" y="91"/>
                    <a:pt x="115" y="91"/>
                  </a:cubicBezTo>
                  <a:cubicBezTo>
                    <a:pt x="115" y="92"/>
                    <a:pt x="115" y="94"/>
                    <a:pt x="115" y="95"/>
                  </a:cubicBezTo>
                  <a:cubicBezTo>
                    <a:pt x="113" y="92"/>
                    <a:pt x="110" y="90"/>
                    <a:pt x="108" y="87"/>
                  </a:cubicBezTo>
                  <a:cubicBezTo>
                    <a:pt x="108" y="86"/>
                    <a:pt x="108" y="86"/>
                    <a:pt x="107" y="85"/>
                  </a:cubicBezTo>
                  <a:cubicBezTo>
                    <a:pt x="107" y="84"/>
                    <a:pt x="108" y="84"/>
                    <a:pt x="108" y="83"/>
                  </a:cubicBezTo>
                  <a:cubicBezTo>
                    <a:pt x="109" y="77"/>
                    <a:pt x="109" y="71"/>
                    <a:pt x="109" y="65"/>
                  </a:cubicBezTo>
                  <a:cubicBezTo>
                    <a:pt x="109" y="59"/>
                    <a:pt x="108" y="53"/>
                    <a:pt x="107" y="48"/>
                  </a:cubicBezTo>
                  <a:cubicBezTo>
                    <a:pt x="106" y="45"/>
                    <a:pt x="106" y="42"/>
                    <a:pt x="105" y="40"/>
                  </a:cubicBezTo>
                  <a:cubicBezTo>
                    <a:pt x="105" y="39"/>
                    <a:pt x="104" y="38"/>
                    <a:pt x="104" y="37"/>
                  </a:cubicBezTo>
                  <a:cubicBezTo>
                    <a:pt x="104" y="35"/>
                    <a:pt x="103" y="34"/>
                    <a:pt x="103" y="33"/>
                  </a:cubicBezTo>
                  <a:cubicBezTo>
                    <a:pt x="102" y="31"/>
                    <a:pt x="102" y="29"/>
                    <a:pt x="101" y="28"/>
                  </a:cubicBezTo>
                  <a:cubicBezTo>
                    <a:pt x="101" y="27"/>
                    <a:pt x="101" y="26"/>
                    <a:pt x="100" y="25"/>
                  </a:cubicBezTo>
                  <a:cubicBezTo>
                    <a:pt x="100" y="25"/>
                    <a:pt x="100" y="24"/>
                    <a:pt x="99" y="23"/>
                  </a:cubicBezTo>
                  <a:cubicBezTo>
                    <a:pt x="98" y="21"/>
                    <a:pt x="98" y="20"/>
                    <a:pt x="98" y="20"/>
                  </a:cubicBezTo>
                  <a:cubicBezTo>
                    <a:pt x="98" y="20"/>
                    <a:pt x="98" y="21"/>
                    <a:pt x="99" y="24"/>
                  </a:cubicBezTo>
                  <a:cubicBezTo>
                    <a:pt x="99" y="24"/>
                    <a:pt x="99" y="25"/>
                    <a:pt x="100" y="26"/>
                  </a:cubicBezTo>
                  <a:cubicBezTo>
                    <a:pt x="100" y="26"/>
                    <a:pt x="100" y="27"/>
                    <a:pt x="100" y="28"/>
                  </a:cubicBezTo>
                  <a:cubicBezTo>
                    <a:pt x="101" y="30"/>
                    <a:pt x="101" y="32"/>
                    <a:pt x="102" y="34"/>
                  </a:cubicBezTo>
                  <a:cubicBezTo>
                    <a:pt x="102" y="35"/>
                    <a:pt x="102" y="36"/>
                    <a:pt x="102" y="37"/>
                  </a:cubicBezTo>
                  <a:cubicBezTo>
                    <a:pt x="102" y="38"/>
                    <a:pt x="103" y="39"/>
                    <a:pt x="103" y="41"/>
                  </a:cubicBezTo>
                  <a:cubicBezTo>
                    <a:pt x="103" y="43"/>
                    <a:pt x="104" y="46"/>
                    <a:pt x="104" y="48"/>
                  </a:cubicBezTo>
                  <a:cubicBezTo>
                    <a:pt x="104" y="54"/>
                    <a:pt x="104" y="60"/>
                    <a:pt x="104" y="65"/>
                  </a:cubicBezTo>
                  <a:cubicBezTo>
                    <a:pt x="104" y="68"/>
                    <a:pt x="103" y="71"/>
                    <a:pt x="103" y="74"/>
                  </a:cubicBezTo>
                  <a:cubicBezTo>
                    <a:pt x="102" y="73"/>
                    <a:pt x="102" y="71"/>
                    <a:pt x="102" y="70"/>
                  </a:cubicBezTo>
                  <a:cubicBezTo>
                    <a:pt x="100" y="64"/>
                    <a:pt x="98" y="57"/>
                    <a:pt x="96" y="51"/>
                  </a:cubicBezTo>
                  <a:cubicBezTo>
                    <a:pt x="95" y="48"/>
                    <a:pt x="95" y="45"/>
                    <a:pt x="94" y="41"/>
                  </a:cubicBezTo>
                  <a:cubicBezTo>
                    <a:pt x="93" y="38"/>
                    <a:pt x="92" y="35"/>
                    <a:pt x="91" y="32"/>
                  </a:cubicBezTo>
                  <a:cubicBezTo>
                    <a:pt x="91" y="29"/>
                    <a:pt x="90" y="26"/>
                    <a:pt x="89" y="24"/>
                  </a:cubicBezTo>
                  <a:cubicBezTo>
                    <a:pt x="89" y="21"/>
                    <a:pt x="88" y="18"/>
                    <a:pt x="88" y="16"/>
                  </a:cubicBezTo>
                  <a:cubicBezTo>
                    <a:pt x="87" y="15"/>
                    <a:pt x="87" y="13"/>
                    <a:pt x="87" y="12"/>
                  </a:cubicBezTo>
                  <a:cubicBezTo>
                    <a:pt x="87" y="11"/>
                    <a:pt x="86" y="10"/>
                    <a:pt x="86" y="9"/>
                  </a:cubicBezTo>
                  <a:cubicBezTo>
                    <a:pt x="86" y="7"/>
                    <a:pt x="86" y="5"/>
                    <a:pt x="85" y="4"/>
                  </a:cubicBezTo>
                  <a:cubicBezTo>
                    <a:pt x="85" y="1"/>
                    <a:pt x="85" y="0"/>
                    <a:pt x="85" y="0"/>
                  </a:cubicBezTo>
                  <a:cubicBezTo>
                    <a:pt x="85" y="0"/>
                    <a:pt x="85" y="1"/>
                    <a:pt x="85" y="4"/>
                  </a:cubicBezTo>
                  <a:cubicBezTo>
                    <a:pt x="85" y="6"/>
                    <a:pt x="85" y="7"/>
                    <a:pt x="85" y="9"/>
                  </a:cubicBezTo>
                  <a:cubicBezTo>
                    <a:pt x="85" y="10"/>
                    <a:pt x="85" y="12"/>
                    <a:pt x="85" y="13"/>
                  </a:cubicBezTo>
                  <a:cubicBezTo>
                    <a:pt x="85" y="14"/>
                    <a:pt x="85" y="15"/>
                    <a:pt x="85" y="16"/>
                  </a:cubicBezTo>
                  <a:cubicBezTo>
                    <a:pt x="86" y="19"/>
                    <a:pt x="86" y="21"/>
                    <a:pt x="86" y="24"/>
                  </a:cubicBezTo>
                  <a:cubicBezTo>
                    <a:pt x="86" y="27"/>
                    <a:pt x="87" y="30"/>
                    <a:pt x="87" y="33"/>
                  </a:cubicBezTo>
                  <a:cubicBezTo>
                    <a:pt x="87" y="36"/>
                    <a:pt x="88" y="39"/>
                    <a:pt x="88" y="43"/>
                  </a:cubicBezTo>
                  <a:cubicBezTo>
                    <a:pt x="89" y="46"/>
                    <a:pt x="89" y="49"/>
                    <a:pt x="90" y="53"/>
                  </a:cubicBezTo>
                  <a:cubicBezTo>
                    <a:pt x="90" y="55"/>
                    <a:pt x="90" y="57"/>
                    <a:pt x="90" y="59"/>
                  </a:cubicBezTo>
                  <a:cubicBezTo>
                    <a:pt x="89" y="60"/>
                    <a:pt x="87" y="62"/>
                    <a:pt x="86" y="64"/>
                  </a:cubicBezTo>
                  <a:cubicBezTo>
                    <a:pt x="84" y="66"/>
                    <a:pt x="83" y="68"/>
                    <a:pt x="82" y="71"/>
                  </a:cubicBezTo>
                  <a:cubicBezTo>
                    <a:pt x="81" y="70"/>
                    <a:pt x="81" y="69"/>
                    <a:pt x="80" y="68"/>
                  </a:cubicBezTo>
                  <a:cubicBezTo>
                    <a:pt x="80" y="67"/>
                    <a:pt x="79" y="66"/>
                    <a:pt x="79" y="66"/>
                  </a:cubicBezTo>
                  <a:cubicBezTo>
                    <a:pt x="79" y="66"/>
                    <a:pt x="79" y="67"/>
                    <a:pt x="80" y="68"/>
                  </a:cubicBezTo>
                  <a:cubicBezTo>
                    <a:pt x="80" y="69"/>
                    <a:pt x="80" y="69"/>
                    <a:pt x="80" y="70"/>
                  </a:cubicBezTo>
                  <a:cubicBezTo>
                    <a:pt x="80" y="69"/>
                    <a:pt x="79" y="68"/>
                    <a:pt x="78" y="66"/>
                  </a:cubicBezTo>
                  <a:cubicBezTo>
                    <a:pt x="78" y="65"/>
                    <a:pt x="77" y="64"/>
                    <a:pt x="76" y="62"/>
                  </a:cubicBezTo>
                  <a:cubicBezTo>
                    <a:pt x="76" y="59"/>
                    <a:pt x="76" y="56"/>
                    <a:pt x="75" y="52"/>
                  </a:cubicBezTo>
                  <a:cubicBezTo>
                    <a:pt x="74" y="50"/>
                    <a:pt x="74" y="47"/>
                    <a:pt x="73" y="45"/>
                  </a:cubicBezTo>
                  <a:cubicBezTo>
                    <a:pt x="73" y="44"/>
                    <a:pt x="73" y="42"/>
                    <a:pt x="72" y="41"/>
                  </a:cubicBezTo>
                  <a:cubicBezTo>
                    <a:pt x="72" y="40"/>
                    <a:pt x="72" y="39"/>
                    <a:pt x="71" y="38"/>
                  </a:cubicBezTo>
                  <a:cubicBezTo>
                    <a:pt x="71" y="36"/>
                    <a:pt x="70" y="34"/>
                    <a:pt x="69" y="32"/>
                  </a:cubicBezTo>
                  <a:cubicBezTo>
                    <a:pt x="69" y="31"/>
                    <a:pt x="69" y="31"/>
                    <a:pt x="68" y="30"/>
                  </a:cubicBezTo>
                  <a:cubicBezTo>
                    <a:pt x="68" y="29"/>
                    <a:pt x="68" y="28"/>
                    <a:pt x="68" y="28"/>
                  </a:cubicBezTo>
                  <a:cubicBezTo>
                    <a:pt x="67" y="26"/>
                    <a:pt x="66" y="24"/>
                    <a:pt x="66" y="24"/>
                  </a:cubicBezTo>
                  <a:cubicBezTo>
                    <a:pt x="66" y="24"/>
                    <a:pt x="67" y="26"/>
                    <a:pt x="67" y="28"/>
                  </a:cubicBezTo>
                  <a:cubicBezTo>
                    <a:pt x="67" y="29"/>
                    <a:pt x="68" y="29"/>
                    <a:pt x="68" y="30"/>
                  </a:cubicBezTo>
                  <a:cubicBezTo>
                    <a:pt x="68" y="31"/>
                    <a:pt x="68" y="32"/>
                    <a:pt x="68" y="32"/>
                  </a:cubicBezTo>
                  <a:cubicBezTo>
                    <a:pt x="69" y="34"/>
                    <a:pt x="69" y="36"/>
                    <a:pt x="70" y="38"/>
                  </a:cubicBezTo>
                  <a:cubicBezTo>
                    <a:pt x="70" y="39"/>
                    <a:pt x="70" y="41"/>
                    <a:pt x="70" y="42"/>
                  </a:cubicBezTo>
                  <a:cubicBezTo>
                    <a:pt x="71" y="43"/>
                    <a:pt x="71" y="44"/>
                    <a:pt x="71" y="45"/>
                  </a:cubicBezTo>
                  <a:cubicBezTo>
                    <a:pt x="71" y="45"/>
                    <a:pt x="71" y="45"/>
                    <a:pt x="71" y="44"/>
                  </a:cubicBezTo>
                  <a:cubicBezTo>
                    <a:pt x="71" y="44"/>
                    <a:pt x="71" y="44"/>
                    <a:pt x="71" y="44"/>
                  </a:cubicBezTo>
                  <a:cubicBezTo>
                    <a:pt x="70" y="43"/>
                    <a:pt x="70" y="42"/>
                    <a:pt x="70" y="42"/>
                  </a:cubicBezTo>
                  <a:cubicBezTo>
                    <a:pt x="70" y="42"/>
                    <a:pt x="70" y="42"/>
                    <a:pt x="70" y="43"/>
                  </a:cubicBezTo>
                  <a:cubicBezTo>
                    <a:pt x="70" y="42"/>
                    <a:pt x="70" y="41"/>
                    <a:pt x="70" y="41"/>
                  </a:cubicBezTo>
                  <a:cubicBezTo>
                    <a:pt x="69" y="39"/>
                    <a:pt x="69" y="38"/>
                    <a:pt x="69" y="38"/>
                  </a:cubicBezTo>
                  <a:cubicBezTo>
                    <a:pt x="69" y="38"/>
                    <a:pt x="69" y="39"/>
                    <a:pt x="69" y="41"/>
                  </a:cubicBezTo>
                  <a:cubicBezTo>
                    <a:pt x="69" y="42"/>
                    <a:pt x="70" y="43"/>
                    <a:pt x="70" y="45"/>
                  </a:cubicBezTo>
                  <a:cubicBezTo>
                    <a:pt x="70" y="45"/>
                    <a:pt x="70" y="45"/>
                    <a:pt x="70" y="46"/>
                  </a:cubicBezTo>
                  <a:cubicBezTo>
                    <a:pt x="70" y="46"/>
                    <a:pt x="70" y="47"/>
                    <a:pt x="70" y="47"/>
                  </a:cubicBezTo>
                  <a:cubicBezTo>
                    <a:pt x="70" y="48"/>
                    <a:pt x="70" y="49"/>
                    <a:pt x="69" y="50"/>
                  </a:cubicBezTo>
                  <a:cubicBezTo>
                    <a:pt x="69" y="50"/>
                    <a:pt x="69" y="51"/>
                    <a:pt x="69" y="51"/>
                  </a:cubicBezTo>
                  <a:cubicBezTo>
                    <a:pt x="68" y="49"/>
                    <a:pt x="67" y="47"/>
                    <a:pt x="66" y="45"/>
                  </a:cubicBezTo>
                  <a:cubicBezTo>
                    <a:pt x="65" y="43"/>
                    <a:pt x="63" y="41"/>
                    <a:pt x="63" y="39"/>
                  </a:cubicBezTo>
                  <a:cubicBezTo>
                    <a:pt x="62" y="38"/>
                    <a:pt x="61" y="36"/>
                    <a:pt x="60" y="35"/>
                  </a:cubicBezTo>
                  <a:cubicBezTo>
                    <a:pt x="59" y="33"/>
                    <a:pt x="59" y="31"/>
                    <a:pt x="59" y="31"/>
                  </a:cubicBezTo>
                  <a:cubicBezTo>
                    <a:pt x="59" y="31"/>
                    <a:pt x="59" y="33"/>
                    <a:pt x="60" y="35"/>
                  </a:cubicBezTo>
                  <a:cubicBezTo>
                    <a:pt x="60" y="37"/>
                    <a:pt x="61" y="38"/>
                    <a:pt x="61" y="40"/>
                  </a:cubicBezTo>
                  <a:cubicBezTo>
                    <a:pt x="62" y="40"/>
                    <a:pt x="62" y="41"/>
                    <a:pt x="62" y="42"/>
                  </a:cubicBezTo>
                  <a:cubicBezTo>
                    <a:pt x="61" y="40"/>
                    <a:pt x="60" y="39"/>
                    <a:pt x="60" y="39"/>
                  </a:cubicBezTo>
                  <a:cubicBezTo>
                    <a:pt x="60" y="39"/>
                    <a:pt x="61" y="40"/>
                    <a:pt x="62" y="42"/>
                  </a:cubicBezTo>
                  <a:cubicBezTo>
                    <a:pt x="62" y="43"/>
                    <a:pt x="63" y="44"/>
                    <a:pt x="63" y="46"/>
                  </a:cubicBezTo>
                  <a:cubicBezTo>
                    <a:pt x="64" y="47"/>
                    <a:pt x="65" y="49"/>
                    <a:pt x="65" y="51"/>
                  </a:cubicBezTo>
                  <a:cubicBezTo>
                    <a:pt x="66" y="53"/>
                    <a:pt x="67" y="56"/>
                    <a:pt x="68" y="59"/>
                  </a:cubicBezTo>
                  <a:cubicBezTo>
                    <a:pt x="68" y="61"/>
                    <a:pt x="68" y="62"/>
                    <a:pt x="68" y="63"/>
                  </a:cubicBezTo>
                  <a:cubicBezTo>
                    <a:pt x="67" y="65"/>
                    <a:pt x="67" y="66"/>
                    <a:pt x="67" y="68"/>
                  </a:cubicBezTo>
                  <a:cubicBezTo>
                    <a:pt x="66" y="69"/>
                    <a:pt x="66" y="71"/>
                    <a:pt x="65" y="72"/>
                  </a:cubicBezTo>
                  <a:cubicBezTo>
                    <a:pt x="65" y="73"/>
                    <a:pt x="65" y="74"/>
                    <a:pt x="65" y="74"/>
                  </a:cubicBezTo>
                  <a:cubicBezTo>
                    <a:pt x="65" y="75"/>
                    <a:pt x="64" y="76"/>
                    <a:pt x="64" y="77"/>
                  </a:cubicBezTo>
                  <a:cubicBezTo>
                    <a:pt x="64" y="78"/>
                    <a:pt x="63" y="79"/>
                    <a:pt x="63" y="81"/>
                  </a:cubicBezTo>
                  <a:cubicBezTo>
                    <a:pt x="62" y="81"/>
                    <a:pt x="62" y="81"/>
                    <a:pt x="62" y="81"/>
                  </a:cubicBezTo>
                  <a:cubicBezTo>
                    <a:pt x="61" y="79"/>
                    <a:pt x="60" y="78"/>
                    <a:pt x="58" y="76"/>
                  </a:cubicBezTo>
                  <a:cubicBezTo>
                    <a:pt x="57" y="74"/>
                    <a:pt x="56" y="71"/>
                    <a:pt x="56" y="69"/>
                  </a:cubicBezTo>
                  <a:cubicBezTo>
                    <a:pt x="56" y="69"/>
                    <a:pt x="56" y="68"/>
                    <a:pt x="56" y="67"/>
                  </a:cubicBezTo>
                  <a:cubicBezTo>
                    <a:pt x="57" y="65"/>
                    <a:pt x="58" y="64"/>
                    <a:pt x="59" y="63"/>
                  </a:cubicBezTo>
                  <a:cubicBezTo>
                    <a:pt x="60" y="61"/>
                    <a:pt x="61" y="61"/>
                    <a:pt x="61" y="61"/>
                  </a:cubicBezTo>
                  <a:cubicBezTo>
                    <a:pt x="61" y="61"/>
                    <a:pt x="60" y="61"/>
                    <a:pt x="59" y="63"/>
                  </a:cubicBezTo>
                  <a:cubicBezTo>
                    <a:pt x="58" y="63"/>
                    <a:pt x="57" y="64"/>
                    <a:pt x="55" y="66"/>
                  </a:cubicBezTo>
                  <a:cubicBezTo>
                    <a:pt x="55" y="66"/>
                    <a:pt x="55" y="66"/>
                    <a:pt x="55" y="66"/>
                  </a:cubicBezTo>
                  <a:cubicBezTo>
                    <a:pt x="56" y="64"/>
                    <a:pt x="56" y="62"/>
                    <a:pt x="57" y="61"/>
                  </a:cubicBezTo>
                  <a:cubicBezTo>
                    <a:pt x="57" y="60"/>
                    <a:pt x="57" y="60"/>
                    <a:pt x="58" y="60"/>
                  </a:cubicBezTo>
                  <a:cubicBezTo>
                    <a:pt x="58" y="59"/>
                    <a:pt x="58" y="59"/>
                    <a:pt x="58" y="59"/>
                  </a:cubicBezTo>
                  <a:cubicBezTo>
                    <a:pt x="58" y="59"/>
                    <a:pt x="58" y="59"/>
                    <a:pt x="57" y="60"/>
                  </a:cubicBezTo>
                  <a:cubicBezTo>
                    <a:pt x="57" y="60"/>
                    <a:pt x="57" y="60"/>
                    <a:pt x="56" y="61"/>
                  </a:cubicBezTo>
                  <a:cubicBezTo>
                    <a:pt x="56" y="62"/>
                    <a:pt x="56" y="62"/>
                    <a:pt x="55" y="63"/>
                  </a:cubicBezTo>
                  <a:cubicBezTo>
                    <a:pt x="55" y="63"/>
                    <a:pt x="55" y="63"/>
                    <a:pt x="55" y="62"/>
                  </a:cubicBezTo>
                  <a:cubicBezTo>
                    <a:pt x="54" y="53"/>
                    <a:pt x="53" y="43"/>
                    <a:pt x="52" y="36"/>
                  </a:cubicBezTo>
                  <a:cubicBezTo>
                    <a:pt x="52" y="34"/>
                    <a:pt x="52" y="33"/>
                    <a:pt x="52" y="31"/>
                  </a:cubicBezTo>
                  <a:cubicBezTo>
                    <a:pt x="52" y="30"/>
                    <a:pt x="52" y="29"/>
                    <a:pt x="52" y="28"/>
                  </a:cubicBezTo>
                  <a:cubicBezTo>
                    <a:pt x="52" y="25"/>
                    <a:pt x="52" y="24"/>
                    <a:pt x="52" y="24"/>
                  </a:cubicBezTo>
                  <a:cubicBezTo>
                    <a:pt x="52" y="24"/>
                    <a:pt x="51" y="25"/>
                    <a:pt x="51" y="28"/>
                  </a:cubicBezTo>
                  <a:cubicBezTo>
                    <a:pt x="51" y="29"/>
                    <a:pt x="51" y="30"/>
                    <a:pt x="51" y="31"/>
                  </a:cubicBezTo>
                  <a:cubicBezTo>
                    <a:pt x="50" y="33"/>
                    <a:pt x="50" y="35"/>
                    <a:pt x="50" y="36"/>
                  </a:cubicBezTo>
                  <a:cubicBezTo>
                    <a:pt x="49" y="44"/>
                    <a:pt x="49" y="53"/>
                    <a:pt x="48" y="63"/>
                  </a:cubicBezTo>
                  <a:cubicBezTo>
                    <a:pt x="48" y="65"/>
                    <a:pt x="48" y="68"/>
                    <a:pt x="48" y="70"/>
                  </a:cubicBezTo>
                  <a:cubicBezTo>
                    <a:pt x="47" y="73"/>
                    <a:pt x="47" y="75"/>
                    <a:pt x="47" y="77"/>
                  </a:cubicBezTo>
                  <a:cubicBezTo>
                    <a:pt x="46" y="79"/>
                    <a:pt x="46" y="81"/>
                    <a:pt x="46" y="83"/>
                  </a:cubicBezTo>
                  <a:cubicBezTo>
                    <a:pt x="46" y="84"/>
                    <a:pt x="46" y="84"/>
                    <a:pt x="46" y="84"/>
                  </a:cubicBezTo>
                  <a:cubicBezTo>
                    <a:pt x="45" y="83"/>
                    <a:pt x="45" y="82"/>
                    <a:pt x="45" y="81"/>
                  </a:cubicBezTo>
                  <a:cubicBezTo>
                    <a:pt x="44" y="77"/>
                    <a:pt x="43" y="74"/>
                    <a:pt x="42" y="70"/>
                  </a:cubicBezTo>
                  <a:cubicBezTo>
                    <a:pt x="42" y="68"/>
                    <a:pt x="42" y="67"/>
                    <a:pt x="41" y="65"/>
                  </a:cubicBezTo>
                  <a:cubicBezTo>
                    <a:pt x="41" y="61"/>
                    <a:pt x="41" y="56"/>
                    <a:pt x="40" y="53"/>
                  </a:cubicBezTo>
                  <a:cubicBezTo>
                    <a:pt x="40" y="52"/>
                    <a:pt x="39" y="51"/>
                    <a:pt x="39" y="51"/>
                  </a:cubicBezTo>
                  <a:cubicBezTo>
                    <a:pt x="39" y="50"/>
                    <a:pt x="39" y="49"/>
                    <a:pt x="39" y="48"/>
                  </a:cubicBezTo>
                  <a:cubicBezTo>
                    <a:pt x="38" y="47"/>
                    <a:pt x="38" y="46"/>
                    <a:pt x="38" y="45"/>
                  </a:cubicBezTo>
                  <a:cubicBezTo>
                    <a:pt x="37" y="43"/>
                    <a:pt x="37" y="42"/>
                    <a:pt x="37" y="42"/>
                  </a:cubicBezTo>
                  <a:cubicBezTo>
                    <a:pt x="37" y="42"/>
                    <a:pt x="37" y="43"/>
                    <a:pt x="37" y="45"/>
                  </a:cubicBezTo>
                  <a:cubicBezTo>
                    <a:pt x="37" y="46"/>
                    <a:pt x="38" y="47"/>
                    <a:pt x="38" y="49"/>
                  </a:cubicBezTo>
                  <a:cubicBezTo>
                    <a:pt x="38" y="49"/>
                    <a:pt x="38" y="50"/>
                    <a:pt x="38" y="51"/>
                  </a:cubicBezTo>
                  <a:cubicBezTo>
                    <a:pt x="38" y="52"/>
                    <a:pt x="38" y="52"/>
                    <a:pt x="38" y="53"/>
                  </a:cubicBezTo>
                  <a:cubicBezTo>
                    <a:pt x="38" y="56"/>
                    <a:pt x="38" y="59"/>
                    <a:pt x="38" y="62"/>
                  </a:cubicBezTo>
                  <a:cubicBezTo>
                    <a:pt x="37" y="59"/>
                    <a:pt x="36" y="56"/>
                    <a:pt x="35" y="54"/>
                  </a:cubicBezTo>
                  <a:cubicBezTo>
                    <a:pt x="34" y="52"/>
                    <a:pt x="33" y="51"/>
                    <a:pt x="32" y="49"/>
                  </a:cubicBezTo>
                  <a:cubicBezTo>
                    <a:pt x="32" y="48"/>
                    <a:pt x="31" y="47"/>
                    <a:pt x="30" y="46"/>
                  </a:cubicBezTo>
                  <a:cubicBezTo>
                    <a:pt x="29" y="44"/>
                    <a:pt x="28" y="42"/>
                    <a:pt x="28" y="42"/>
                  </a:cubicBezTo>
                  <a:cubicBezTo>
                    <a:pt x="28" y="42"/>
                    <a:pt x="29" y="44"/>
                    <a:pt x="30" y="46"/>
                  </a:cubicBezTo>
                  <a:cubicBezTo>
                    <a:pt x="30" y="47"/>
                    <a:pt x="31" y="48"/>
                    <a:pt x="31" y="50"/>
                  </a:cubicBezTo>
                  <a:cubicBezTo>
                    <a:pt x="32" y="51"/>
                    <a:pt x="33" y="53"/>
                    <a:pt x="33" y="54"/>
                  </a:cubicBezTo>
                  <a:cubicBezTo>
                    <a:pt x="35" y="58"/>
                    <a:pt x="36" y="62"/>
                    <a:pt x="37" y="67"/>
                  </a:cubicBezTo>
                  <a:cubicBezTo>
                    <a:pt x="37" y="68"/>
                    <a:pt x="38" y="69"/>
                    <a:pt x="38" y="70"/>
                  </a:cubicBezTo>
                  <a:cubicBezTo>
                    <a:pt x="37" y="73"/>
                    <a:pt x="37" y="76"/>
                    <a:pt x="36" y="79"/>
                  </a:cubicBezTo>
                  <a:cubicBezTo>
                    <a:pt x="36" y="82"/>
                    <a:pt x="35" y="86"/>
                    <a:pt x="34" y="89"/>
                  </a:cubicBezTo>
                  <a:cubicBezTo>
                    <a:pt x="33" y="88"/>
                    <a:pt x="33" y="88"/>
                    <a:pt x="33" y="88"/>
                  </a:cubicBezTo>
                  <a:cubicBezTo>
                    <a:pt x="30" y="85"/>
                    <a:pt x="28" y="82"/>
                    <a:pt x="26" y="79"/>
                  </a:cubicBezTo>
                  <a:cubicBezTo>
                    <a:pt x="24" y="76"/>
                    <a:pt x="23" y="73"/>
                    <a:pt x="23" y="71"/>
                  </a:cubicBezTo>
                  <a:cubicBezTo>
                    <a:pt x="23" y="68"/>
                    <a:pt x="24" y="66"/>
                    <a:pt x="24" y="65"/>
                  </a:cubicBezTo>
                  <a:cubicBezTo>
                    <a:pt x="25" y="64"/>
                    <a:pt x="25" y="64"/>
                    <a:pt x="25" y="63"/>
                  </a:cubicBezTo>
                  <a:cubicBezTo>
                    <a:pt x="26" y="63"/>
                    <a:pt x="26" y="63"/>
                    <a:pt x="26" y="63"/>
                  </a:cubicBezTo>
                  <a:cubicBezTo>
                    <a:pt x="26" y="63"/>
                    <a:pt x="26" y="63"/>
                    <a:pt x="25" y="63"/>
                  </a:cubicBezTo>
                  <a:cubicBezTo>
                    <a:pt x="25" y="63"/>
                    <a:pt x="24" y="64"/>
                    <a:pt x="24" y="65"/>
                  </a:cubicBezTo>
                  <a:cubicBezTo>
                    <a:pt x="23" y="66"/>
                    <a:pt x="22" y="68"/>
                    <a:pt x="22" y="71"/>
                  </a:cubicBezTo>
                  <a:cubicBezTo>
                    <a:pt x="22" y="71"/>
                    <a:pt x="22" y="71"/>
                    <a:pt x="22" y="72"/>
                  </a:cubicBezTo>
                  <a:cubicBezTo>
                    <a:pt x="20" y="69"/>
                    <a:pt x="19" y="66"/>
                    <a:pt x="18" y="63"/>
                  </a:cubicBezTo>
                  <a:cubicBezTo>
                    <a:pt x="17" y="60"/>
                    <a:pt x="15" y="57"/>
                    <a:pt x="14" y="54"/>
                  </a:cubicBezTo>
                  <a:cubicBezTo>
                    <a:pt x="13" y="51"/>
                    <a:pt x="12" y="48"/>
                    <a:pt x="11" y="45"/>
                  </a:cubicBezTo>
                  <a:cubicBezTo>
                    <a:pt x="10" y="42"/>
                    <a:pt x="9" y="39"/>
                    <a:pt x="8" y="37"/>
                  </a:cubicBezTo>
                  <a:cubicBezTo>
                    <a:pt x="7" y="34"/>
                    <a:pt x="6" y="31"/>
                    <a:pt x="5" y="29"/>
                  </a:cubicBezTo>
                  <a:cubicBezTo>
                    <a:pt x="5" y="28"/>
                    <a:pt x="4" y="27"/>
                    <a:pt x="4" y="26"/>
                  </a:cubicBezTo>
                  <a:cubicBezTo>
                    <a:pt x="4" y="25"/>
                    <a:pt x="3" y="24"/>
                    <a:pt x="3" y="23"/>
                  </a:cubicBezTo>
                  <a:cubicBezTo>
                    <a:pt x="3" y="21"/>
                    <a:pt x="2" y="19"/>
                    <a:pt x="2" y="18"/>
                  </a:cubicBezTo>
                  <a:cubicBezTo>
                    <a:pt x="1" y="15"/>
                    <a:pt x="0" y="13"/>
                    <a:pt x="0" y="13"/>
                  </a:cubicBezTo>
                  <a:cubicBezTo>
                    <a:pt x="0" y="13"/>
                    <a:pt x="1" y="15"/>
                    <a:pt x="1" y="18"/>
                  </a:cubicBezTo>
                  <a:cubicBezTo>
                    <a:pt x="1" y="19"/>
                    <a:pt x="2" y="21"/>
                    <a:pt x="2" y="23"/>
                  </a:cubicBezTo>
                  <a:cubicBezTo>
                    <a:pt x="2" y="24"/>
                    <a:pt x="2" y="25"/>
                    <a:pt x="2" y="26"/>
                  </a:cubicBezTo>
                  <a:cubicBezTo>
                    <a:pt x="3" y="27"/>
                    <a:pt x="3" y="28"/>
                    <a:pt x="3" y="30"/>
                  </a:cubicBezTo>
                  <a:cubicBezTo>
                    <a:pt x="4" y="32"/>
                    <a:pt x="4" y="35"/>
                    <a:pt x="5" y="37"/>
                  </a:cubicBezTo>
                  <a:cubicBezTo>
                    <a:pt x="5" y="40"/>
                    <a:pt x="6" y="43"/>
                    <a:pt x="7" y="46"/>
                  </a:cubicBezTo>
                  <a:cubicBezTo>
                    <a:pt x="7" y="49"/>
                    <a:pt x="8" y="52"/>
                    <a:pt x="9" y="55"/>
                  </a:cubicBezTo>
                  <a:cubicBezTo>
                    <a:pt x="10" y="58"/>
                    <a:pt x="10" y="62"/>
                    <a:pt x="11" y="65"/>
                  </a:cubicBezTo>
                  <a:cubicBezTo>
                    <a:pt x="13" y="71"/>
                    <a:pt x="15" y="77"/>
                    <a:pt x="16" y="83"/>
                  </a:cubicBezTo>
                  <a:cubicBezTo>
                    <a:pt x="17" y="86"/>
                    <a:pt x="18" y="89"/>
                    <a:pt x="18" y="92"/>
                  </a:cubicBezTo>
                  <a:cubicBezTo>
                    <a:pt x="19" y="94"/>
                    <a:pt x="19" y="97"/>
                    <a:pt x="20" y="99"/>
                  </a:cubicBezTo>
                  <a:cubicBezTo>
                    <a:pt x="20" y="101"/>
                    <a:pt x="20" y="102"/>
                    <a:pt x="21" y="103"/>
                  </a:cubicBezTo>
                  <a:cubicBezTo>
                    <a:pt x="21" y="104"/>
                    <a:pt x="21" y="105"/>
                    <a:pt x="21" y="106"/>
                  </a:cubicBezTo>
                  <a:cubicBezTo>
                    <a:pt x="22" y="108"/>
                    <a:pt x="22" y="109"/>
                    <a:pt x="22" y="111"/>
                  </a:cubicBezTo>
                  <a:cubicBezTo>
                    <a:pt x="22" y="111"/>
                    <a:pt x="22" y="111"/>
                    <a:pt x="22" y="111"/>
                  </a:cubicBezTo>
                  <a:cubicBezTo>
                    <a:pt x="21" y="113"/>
                    <a:pt x="21" y="113"/>
                    <a:pt x="21" y="113"/>
                  </a:cubicBezTo>
                  <a:cubicBezTo>
                    <a:pt x="22" y="114"/>
                    <a:pt x="22" y="114"/>
                    <a:pt x="23" y="114"/>
                  </a:cubicBezTo>
                  <a:cubicBezTo>
                    <a:pt x="23" y="115"/>
                    <a:pt x="23" y="115"/>
                    <a:pt x="23" y="115"/>
                  </a:cubicBezTo>
                  <a:cubicBezTo>
                    <a:pt x="24" y="115"/>
                    <a:pt x="25" y="115"/>
                    <a:pt x="25" y="115"/>
                  </a:cubicBezTo>
                  <a:cubicBezTo>
                    <a:pt x="27" y="115"/>
                    <a:pt x="29" y="116"/>
                    <a:pt x="30" y="117"/>
                  </a:cubicBezTo>
                  <a:cubicBezTo>
                    <a:pt x="30" y="117"/>
                    <a:pt x="31" y="115"/>
                    <a:pt x="32" y="113"/>
                  </a:cubicBezTo>
                  <a:cubicBezTo>
                    <a:pt x="32" y="113"/>
                    <a:pt x="32" y="113"/>
                    <a:pt x="32" y="113"/>
                  </a:cubicBezTo>
                  <a:cubicBezTo>
                    <a:pt x="34" y="113"/>
                    <a:pt x="35" y="113"/>
                    <a:pt x="37" y="112"/>
                  </a:cubicBezTo>
                  <a:cubicBezTo>
                    <a:pt x="37" y="112"/>
                    <a:pt x="37" y="111"/>
                    <a:pt x="36" y="108"/>
                  </a:cubicBezTo>
                  <a:cubicBezTo>
                    <a:pt x="35" y="107"/>
                    <a:pt x="35" y="107"/>
                    <a:pt x="35" y="106"/>
                  </a:cubicBezTo>
                  <a:cubicBezTo>
                    <a:pt x="35" y="106"/>
                    <a:pt x="35" y="105"/>
                    <a:pt x="35" y="105"/>
                  </a:cubicBezTo>
                  <a:cubicBezTo>
                    <a:pt x="36" y="104"/>
                    <a:pt x="37" y="102"/>
                    <a:pt x="37" y="101"/>
                  </a:cubicBezTo>
                  <a:cubicBezTo>
                    <a:pt x="38" y="102"/>
                    <a:pt x="39" y="103"/>
                    <a:pt x="40" y="104"/>
                  </a:cubicBezTo>
                  <a:cubicBezTo>
                    <a:pt x="40" y="106"/>
                    <a:pt x="39" y="108"/>
                    <a:pt x="39" y="109"/>
                  </a:cubicBezTo>
                  <a:cubicBezTo>
                    <a:pt x="39" y="110"/>
                    <a:pt x="39" y="111"/>
                    <a:pt x="39" y="112"/>
                  </a:cubicBezTo>
                  <a:cubicBezTo>
                    <a:pt x="38" y="113"/>
                    <a:pt x="38" y="114"/>
                    <a:pt x="38" y="114"/>
                  </a:cubicBezTo>
                  <a:cubicBezTo>
                    <a:pt x="38" y="116"/>
                    <a:pt x="37" y="117"/>
                    <a:pt x="37" y="118"/>
                  </a:cubicBezTo>
                  <a:cubicBezTo>
                    <a:pt x="36" y="120"/>
                    <a:pt x="36" y="121"/>
                    <a:pt x="36" y="121"/>
                  </a:cubicBezTo>
                  <a:cubicBezTo>
                    <a:pt x="39" y="122"/>
                    <a:pt x="42" y="122"/>
                    <a:pt x="46" y="123"/>
                  </a:cubicBezTo>
                  <a:cubicBezTo>
                    <a:pt x="46" y="123"/>
                    <a:pt x="46" y="122"/>
                    <a:pt x="47" y="119"/>
                  </a:cubicBezTo>
                  <a:cubicBezTo>
                    <a:pt x="47" y="118"/>
                    <a:pt x="47" y="117"/>
                    <a:pt x="47" y="115"/>
                  </a:cubicBezTo>
                  <a:cubicBezTo>
                    <a:pt x="47" y="114"/>
                    <a:pt x="47" y="113"/>
                    <a:pt x="48" y="112"/>
                  </a:cubicBezTo>
                  <a:cubicBezTo>
                    <a:pt x="48" y="112"/>
                    <a:pt x="48" y="112"/>
                    <a:pt x="48" y="111"/>
                  </a:cubicBezTo>
                  <a:cubicBezTo>
                    <a:pt x="48" y="111"/>
                    <a:pt x="48" y="111"/>
                    <a:pt x="48" y="112"/>
                  </a:cubicBezTo>
                  <a:cubicBezTo>
                    <a:pt x="50" y="113"/>
                    <a:pt x="50" y="113"/>
                    <a:pt x="50" y="113"/>
                  </a:cubicBezTo>
                  <a:cubicBezTo>
                    <a:pt x="52" y="112"/>
                    <a:pt x="53" y="111"/>
                    <a:pt x="54" y="109"/>
                  </a:cubicBezTo>
                  <a:cubicBezTo>
                    <a:pt x="54" y="110"/>
                    <a:pt x="54" y="110"/>
                    <a:pt x="54" y="110"/>
                  </a:cubicBezTo>
                  <a:cubicBezTo>
                    <a:pt x="54" y="110"/>
                    <a:pt x="54" y="111"/>
                    <a:pt x="54" y="111"/>
                  </a:cubicBezTo>
                  <a:cubicBezTo>
                    <a:pt x="54" y="111"/>
                    <a:pt x="55" y="111"/>
                    <a:pt x="55" y="111"/>
                  </a:cubicBezTo>
                  <a:cubicBezTo>
                    <a:pt x="55" y="112"/>
                    <a:pt x="55" y="113"/>
                    <a:pt x="56" y="114"/>
                  </a:cubicBezTo>
                  <a:cubicBezTo>
                    <a:pt x="56" y="114"/>
                    <a:pt x="56" y="115"/>
                    <a:pt x="56" y="115"/>
                  </a:cubicBezTo>
                  <a:cubicBezTo>
                    <a:pt x="56" y="115"/>
                    <a:pt x="56" y="115"/>
                    <a:pt x="56" y="115"/>
                  </a:cubicBezTo>
                  <a:cubicBezTo>
                    <a:pt x="56" y="115"/>
                    <a:pt x="56" y="115"/>
                    <a:pt x="56" y="115"/>
                  </a:cubicBezTo>
                  <a:cubicBezTo>
                    <a:pt x="56" y="116"/>
                    <a:pt x="56" y="117"/>
                    <a:pt x="56" y="117"/>
                  </a:cubicBezTo>
                  <a:cubicBezTo>
                    <a:pt x="57" y="116"/>
                    <a:pt x="58" y="116"/>
                    <a:pt x="58" y="116"/>
                  </a:cubicBezTo>
                  <a:cubicBezTo>
                    <a:pt x="61" y="117"/>
                    <a:pt x="63" y="117"/>
                    <a:pt x="65" y="118"/>
                  </a:cubicBezTo>
                  <a:cubicBezTo>
                    <a:pt x="65" y="118"/>
                    <a:pt x="66" y="117"/>
                    <a:pt x="67" y="114"/>
                  </a:cubicBezTo>
                  <a:cubicBezTo>
                    <a:pt x="67" y="113"/>
                    <a:pt x="68" y="113"/>
                    <a:pt x="68" y="112"/>
                  </a:cubicBezTo>
                  <a:cubicBezTo>
                    <a:pt x="68" y="111"/>
                    <a:pt x="69" y="110"/>
                    <a:pt x="69" y="109"/>
                  </a:cubicBezTo>
                  <a:cubicBezTo>
                    <a:pt x="70" y="108"/>
                    <a:pt x="71" y="105"/>
                    <a:pt x="71" y="103"/>
                  </a:cubicBezTo>
                  <a:cubicBezTo>
                    <a:pt x="72" y="102"/>
                    <a:pt x="72" y="101"/>
                    <a:pt x="72" y="100"/>
                  </a:cubicBezTo>
                  <a:cubicBezTo>
                    <a:pt x="73" y="100"/>
                    <a:pt x="73" y="100"/>
                    <a:pt x="73" y="100"/>
                  </a:cubicBezTo>
                  <a:cubicBezTo>
                    <a:pt x="73" y="102"/>
                    <a:pt x="72" y="104"/>
                    <a:pt x="72" y="106"/>
                  </a:cubicBezTo>
                  <a:cubicBezTo>
                    <a:pt x="72" y="107"/>
                    <a:pt x="72" y="108"/>
                    <a:pt x="72" y="109"/>
                  </a:cubicBezTo>
                  <a:cubicBezTo>
                    <a:pt x="71" y="110"/>
                    <a:pt x="71" y="110"/>
                    <a:pt x="71" y="111"/>
                  </a:cubicBezTo>
                  <a:cubicBezTo>
                    <a:pt x="71" y="113"/>
                    <a:pt x="70" y="114"/>
                    <a:pt x="70" y="115"/>
                  </a:cubicBezTo>
                  <a:cubicBezTo>
                    <a:pt x="69" y="117"/>
                    <a:pt x="69" y="118"/>
                    <a:pt x="69" y="118"/>
                  </a:cubicBezTo>
                  <a:cubicBezTo>
                    <a:pt x="70" y="119"/>
                    <a:pt x="71" y="119"/>
                    <a:pt x="71" y="119"/>
                  </a:cubicBezTo>
                  <a:cubicBezTo>
                    <a:pt x="73" y="120"/>
                    <a:pt x="74" y="122"/>
                    <a:pt x="75" y="123"/>
                  </a:cubicBezTo>
                  <a:cubicBezTo>
                    <a:pt x="75" y="123"/>
                    <a:pt x="75" y="123"/>
                    <a:pt x="76" y="123"/>
                  </a:cubicBezTo>
                  <a:cubicBezTo>
                    <a:pt x="76" y="122"/>
                    <a:pt x="77" y="122"/>
                    <a:pt x="78" y="121"/>
                  </a:cubicBezTo>
                  <a:cubicBezTo>
                    <a:pt x="80" y="120"/>
                    <a:pt x="82" y="118"/>
                    <a:pt x="84" y="115"/>
                  </a:cubicBezTo>
                  <a:cubicBezTo>
                    <a:pt x="84" y="114"/>
                    <a:pt x="84" y="114"/>
                    <a:pt x="84" y="114"/>
                  </a:cubicBezTo>
                  <a:cubicBezTo>
                    <a:pt x="84" y="115"/>
                    <a:pt x="85" y="115"/>
                    <a:pt x="85" y="116"/>
                  </a:cubicBezTo>
                  <a:cubicBezTo>
                    <a:pt x="83" y="118"/>
                    <a:pt x="81" y="120"/>
                    <a:pt x="79" y="122"/>
                  </a:cubicBezTo>
                  <a:cubicBezTo>
                    <a:pt x="78" y="124"/>
                    <a:pt x="76" y="126"/>
                    <a:pt x="75" y="127"/>
                  </a:cubicBezTo>
                  <a:cubicBezTo>
                    <a:pt x="74" y="128"/>
                    <a:pt x="73" y="129"/>
                    <a:pt x="73" y="129"/>
                  </a:cubicBezTo>
                  <a:cubicBezTo>
                    <a:pt x="76" y="130"/>
                    <a:pt x="79" y="132"/>
                    <a:pt x="82" y="133"/>
                  </a:cubicBezTo>
                  <a:cubicBezTo>
                    <a:pt x="82" y="133"/>
                    <a:pt x="82" y="132"/>
                    <a:pt x="83" y="131"/>
                  </a:cubicBezTo>
                  <a:cubicBezTo>
                    <a:pt x="84" y="130"/>
                    <a:pt x="85" y="128"/>
                    <a:pt x="87" y="125"/>
                  </a:cubicBezTo>
                  <a:cubicBezTo>
                    <a:pt x="87" y="125"/>
                    <a:pt x="88" y="124"/>
                    <a:pt x="88" y="123"/>
                  </a:cubicBezTo>
                  <a:cubicBezTo>
                    <a:pt x="88" y="123"/>
                    <a:pt x="89" y="124"/>
                    <a:pt x="89" y="124"/>
                  </a:cubicBezTo>
                  <a:cubicBezTo>
                    <a:pt x="89" y="124"/>
                    <a:pt x="89" y="125"/>
                    <a:pt x="89" y="125"/>
                  </a:cubicBezTo>
                  <a:cubicBezTo>
                    <a:pt x="93" y="123"/>
                    <a:pt x="98" y="120"/>
                    <a:pt x="102" y="118"/>
                  </a:cubicBezTo>
                  <a:cubicBezTo>
                    <a:pt x="102" y="118"/>
                    <a:pt x="102" y="118"/>
                    <a:pt x="101" y="117"/>
                  </a:cubicBezTo>
                  <a:cubicBezTo>
                    <a:pt x="101" y="117"/>
                    <a:pt x="101" y="117"/>
                    <a:pt x="100" y="116"/>
                  </a:cubicBezTo>
                  <a:cubicBezTo>
                    <a:pt x="100" y="116"/>
                    <a:pt x="100" y="116"/>
                    <a:pt x="100" y="115"/>
                  </a:cubicBezTo>
                  <a:cubicBezTo>
                    <a:pt x="100" y="115"/>
                    <a:pt x="100" y="115"/>
                    <a:pt x="99" y="115"/>
                  </a:cubicBezTo>
                  <a:cubicBezTo>
                    <a:pt x="99" y="114"/>
                    <a:pt x="99" y="114"/>
                    <a:pt x="98" y="113"/>
                  </a:cubicBezTo>
                  <a:cubicBezTo>
                    <a:pt x="98" y="113"/>
                    <a:pt x="98" y="113"/>
                    <a:pt x="98" y="113"/>
                  </a:cubicBezTo>
                  <a:cubicBezTo>
                    <a:pt x="99" y="112"/>
                    <a:pt x="99" y="111"/>
                    <a:pt x="100" y="110"/>
                  </a:cubicBezTo>
                  <a:cubicBezTo>
                    <a:pt x="100" y="109"/>
                    <a:pt x="100" y="108"/>
                    <a:pt x="101" y="107"/>
                  </a:cubicBezTo>
                  <a:cubicBezTo>
                    <a:pt x="101" y="107"/>
                    <a:pt x="101" y="106"/>
                    <a:pt x="102" y="105"/>
                  </a:cubicBezTo>
                  <a:cubicBezTo>
                    <a:pt x="102" y="104"/>
                    <a:pt x="102" y="104"/>
                    <a:pt x="102" y="104"/>
                  </a:cubicBezTo>
                  <a:cubicBezTo>
                    <a:pt x="105" y="103"/>
                    <a:pt x="107" y="103"/>
                    <a:pt x="109" y="102"/>
                  </a:cubicBezTo>
                  <a:cubicBezTo>
                    <a:pt x="109" y="102"/>
                    <a:pt x="109" y="101"/>
                    <a:pt x="108" y="98"/>
                  </a:cubicBezTo>
                  <a:cubicBezTo>
                    <a:pt x="108" y="98"/>
                    <a:pt x="108" y="97"/>
                    <a:pt x="108" y="97"/>
                  </a:cubicBezTo>
                  <a:cubicBezTo>
                    <a:pt x="109" y="99"/>
                    <a:pt x="110" y="100"/>
                    <a:pt x="110" y="101"/>
                  </a:cubicBezTo>
                  <a:cubicBezTo>
                    <a:pt x="111" y="102"/>
                    <a:pt x="111" y="103"/>
                    <a:pt x="112" y="103"/>
                  </a:cubicBezTo>
                  <a:cubicBezTo>
                    <a:pt x="111" y="105"/>
                    <a:pt x="110" y="106"/>
                    <a:pt x="109" y="107"/>
                  </a:cubicBezTo>
                  <a:cubicBezTo>
                    <a:pt x="108" y="109"/>
                    <a:pt x="106" y="110"/>
                    <a:pt x="105" y="111"/>
                  </a:cubicBezTo>
                  <a:cubicBezTo>
                    <a:pt x="104" y="111"/>
                    <a:pt x="104" y="111"/>
                    <a:pt x="103" y="112"/>
                  </a:cubicBezTo>
                  <a:cubicBezTo>
                    <a:pt x="103" y="112"/>
                    <a:pt x="103" y="112"/>
                    <a:pt x="103" y="112"/>
                  </a:cubicBezTo>
                  <a:cubicBezTo>
                    <a:pt x="104" y="114"/>
                    <a:pt x="106" y="116"/>
                    <a:pt x="108" y="118"/>
                  </a:cubicBezTo>
                  <a:cubicBezTo>
                    <a:pt x="108" y="118"/>
                    <a:pt x="108" y="118"/>
                    <a:pt x="109" y="118"/>
                  </a:cubicBezTo>
                  <a:cubicBezTo>
                    <a:pt x="109" y="118"/>
                    <a:pt x="110" y="117"/>
                    <a:pt x="111" y="116"/>
                  </a:cubicBezTo>
                  <a:cubicBezTo>
                    <a:pt x="112" y="115"/>
                    <a:pt x="114" y="114"/>
                    <a:pt x="115" y="112"/>
                  </a:cubicBezTo>
                  <a:cubicBezTo>
                    <a:pt x="115" y="112"/>
                    <a:pt x="115" y="113"/>
                    <a:pt x="116" y="113"/>
                  </a:cubicBezTo>
                  <a:cubicBezTo>
                    <a:pt x="115" y="115"/>
                    <a:pt x="113" y="116"/>
                    <a:pt x="112" y="117"/>
                  </a:cubicBezTo>
                  <a:cubicBezTo>
                    <a:pt x="111" y="119"/>
                    <a:pt x="109" y="121"/>
                    <a:pt x="108" y="122"/>
                  </a:cubicBezTo>
                  <a:cubicBezTo>
                    <a:pt x="107" y="124"/>
                    <a:pt x="106" y="124"/>
                    <a:pt x="106" y="124"/>
                  </a:cubicBezTo>
                  <a:cubicBezTo>
                    <a:pt x="109" y="126"/>
                    <a:pt x="112" y="127"/>
                    <a:pt x="115" y="128"/>
                  </a:cubicBezTo>
                  <a:cubicBezTo>
                    <a:pt x="115" y="128"/>
                    <a:pt x="115" y="127"/>
                    <a:pt x="116" y="126"/>
                  </a:cubicBezTo>
                  <a:cubicBezTo>
                    <a:pt x="117" y="125"/>
                    <a:pt x="118" y="123"/>
                    <a:pt x="119" y="122"/>
                  </a:cubicBezTo>
                  <a:cubicBezTo>
                    <a:pt x="122" y="121"/>
                    <a:pt x="125" y="120"/>
                    <a:pt x="128" y="119"/>
                  </a:cubicBezTo>
                  <a:cubicBezTo>
                    <a:pt x="128" y="119"/>
                    <a:pt x="128" y="119"/>
                    <a:pt x="127" y="118"/>
                  </a:cubicBezTo>
                  <a:cubicBezTo>
                    <a:pt x="127" y="118"/>
                    <a:pt x="127" y="117"/>
                    <a:pt x="127" y="116"/>
                  </a:cubicBezTo>
                  <a:cubicBezTo>
                    <a:pt x="127" y="116"/>
                    <a:pt x="126" y="115"/>
                    <a:pt x="126" y="115"/>
                  </a:cubicBezTo>
                  <a:cubicBezTo>
                    <a:pt x="128" y="114"/>
                    <a:pt x="130" y="114"/>
                    <a:pt x="133" y="114"/>
                  </a:cubicBezTo>
                  <a:cubicBezTo>
                    <a:pt x="133" y="114"/>
                    <a:pt x="133" y="113"/>
                    <a:pt x="132" y="113"/>
                  </a:cubicBezTo>
                  <a:cubicBezTo>
                    <a:pt x="132" y="112"/>
                    <a:pt x="132" y="111"/>
                    <a:pt x="132" y="110"/>
                  </a:cubicBezTo>
                  <a:cubicBezTo>
                    <a:pt x="132" y="107"/>
                    <a:pt x="131" y="104"/>
                    <a:pt x="129" y="100"/>
                  </a:cubicBezTo>
                  <a:cubicBezTo>
                    <a:pt x="129" y="100"/>
                    <a:pt x="129" y="99"/>
                    <a:pt x="129" y="99"/>
                  </a:cubicBezTo>
                  <a:cubicBezTo>
                    <a:pt x="129" y="96"/>
                    <a:pt x="129" y="93"/>
                    <a:pt x="129" y="91"/>
                  </a:cubicBezTo>
                  <a:cubicBezTo>
                    <a:pt x="129" y="90"/>
                    <a:pt x="129" y="89"/>
                    <a:pt x="129" y="89"/>
                  </a:cubicBezTo>
                  <a:cubicBezTo>
                    <a:pt x="129" y="89"/>
                    <a:pt x="129" y="89"/>
                    <a:pt x="129" y="89"/>
                  </a:cubicBezTo>
                  <a:cubicBezTo>
                    <a:pt x="129" y="89"/>
                    <a:pt x="129" y="88"/>
                    <a:pt x="129" y="88"/>
                  </a:cubicBezTo>
                  <a:cubicBezTo>
                    <a:pt x="130" y="88"/>
                    <a:pt x="130" y="88"/>
                    <a:pt x="131" y="88"/>
                  </a:cubicBezTo>
                  <a:cubicBezTo>
                    <a:pt x="131" y="88"/>
                    <a:pt x="130" y="87"/>
                    <a:pt x="130" y="86"/>
                  </a:cubicBezTo>
                  <a:cubicBezTo>
                    <a:pt x="130" y="86"/>
                    <a:pt x="130" y="86"/>
                    <a:pt x="130" y="85"/>
                  </a:cubicBezTo>
                  <a:cubicBezTo>
                    <a:pt x="130" y="85"/>
                    <a:pt x="130" y="84"/>
                    <a:pt x="131" y="83"/>
                  </a:cubicBezTo>
                  <a:cubicBezTo>
                    <a:pt x="131" y="82"/>
                    <a:pt x="131" y="81"/>
                    <a:pt x="131" y="80"/>
                  </a:cubicBezTo>
                  <a:cubicBezTo>
                    <a:pt x="131" y="79"/>
                    <a:pt x="132" y="77"/>
                    <a:pt x="132" y="75"/>
                  </a:cubicBezTo>
                  <a:cubicBezTo>
                    <a:pt x="132" y="76"/>
                    <a:pt x="133" y="77"/>
                    <a:pt x="133" y="77"/>
                  </a:cubicBezTo>
                  <a:cubicBezTo>
                    <a:pt x="133" y="79"/>
                    <a:pt x="133" y="81"/>
                    <a:pt x="133" y="83"/>
                  </a:cubicBezTo>
                  <a:cubicBezTo>
                    <a:pt x="133" y="84"/>
                    <a:pt x="133" y="85"/>
                    <a:pt x="133" y="85"/>
                  </a:cubicBezTo>
                  <a:cubicBezTo>
                    <a:pt x="133" y="86"/>
                    <a:pt x="133" y="87"/>
                    <a:pt x="133" y="88"/>
                  </a:cubicBezTo>
                  <a:cubicBezTo>
                    <a:pt x="134" y="88"/>
                    <a:pt x="134" y="89"/>
                    <a:pt x="134" y="89"/>
                  </a:cubicBezTo>
                  <a:cubicBezTo>
                    <a:pt x="134" y="90"/>
                    <a:pt x="134" y="90"/>
                    <a:pt x="135" y="90"/>
                  </a:cubicBezTo>
                  <a:cubicBezTo>
                    <a:pt x="135" y="90"/>
                    <a:pt x="135" y="91"/>
                    <a:pt x="135" y="91"/>
                  </a:cubicBezTo>
                  <a:cubicBezTo>
                    <a:pt x="135" y="91"/>
                    <a:pt x="135" y="91"/>
                    <a:pt x="135" y="91"/>
                  </a:cubicBezTo>
                  <a:cubicBezTo>
                    <a:pt x="135" y="92"/>
                    <a:pt x="136" y="92"/>
                    <a:pt x="136" y="93"/>
                  </a:cubicBezTo>
                  <a:cubicBezTo>
                    <a:pt x="136" y="93"/>
                    <a:pt x="136" y="93"/>
                    <a:pt x="137" y="93"/>
                  </a:cubicBezTo>
                  <a:cubicBezTo>
                    <a:pt x="137" y="94"/>
                    <a:pt x="137" y="94"/>
                    <a:pt x="137" y="94"/>
                  </a:cubicBezTo>
                  <a:cubicBezTo>
                    <a:pt x="138" y="93"/>
                    <a:pt x="139" y="92"/>
                    <a:pt x="140" y="91"/>
                  </a:cubicBezTo>
                  <a:cubicBezTo>
                    <a:pt x="141" y="92"/>
                    <a:pt x="142" y="93"/>
                    <a:pt x="143" y="95"/>
                  </a:cubicBezTo>
                  <a:cubicBezTo>
                    <a:pt x="143" y="96"/>
                    <a:pt x="144" y="98"/>
                    <a:pt x="145" y="99"/>
                  </a:cubicBezTo>
                  <a:cubicBezTo>
                    <a:pt x="145" y="100"/>
                    <a:pt x="145" y="100"/>
                    <a:pt x="144" y="100"/>
                  </a:cubicBezTo>
                  <a:cubicBezTo>
                    <a:pt x="144" y="101"/>
                    <a:pt x="144" y="102"/>
                    <a:pt x="144" y="102"/>
                  </a:cubicBezTo>
                  <a:cubicBezTo>
                    <a:pt x="144" y="103"/>
                    <a:pt x="144" y="104"/>
                    <a:pt x="144" y="105"/>
                  </a:cubicBezTo>
                  <a:cubicBezTo>
                    <a:pt x="144" y="105"/>
                    <a:pt x="144" y="106"/>
                    <a:pt x="144" y="106"/>
                  </a:cubicBezTo>
                  <a:cubicBezTo>
                    <a:pt x="144" y="107"/>
                    <a:pt x="144" y="107"/>
                    <a:pt x="144" y="107"/>
                  </a:cubicBezTo>
                  <a:cubicBezTo>
                    <a:pt x="144" y="108"/>
                    <a:pt x="144" y="109"/>
                    <a:pt x="144" y="109"/>
                  </a:cubicBezTo>
                  <a:cubicBezTo>
                    <a:pt x="143" y="112"/>
                    <a:pt x="143" y="113"/>
                    <a:pt x="143" y="113"/>
                  </a:cubicBezTo>
                  <a:cubicBezTo>
                    <a:pt x="145" y="113"/>
                    <a:pt x="147" y="112"/>
                    <a:pt x="149" y="112"/>
                  </a:cubicBezTo>
                  <a:cubicBezTo>
                    <a:pt x="149" y="112"/>
                    <a:pt x="149" y="112"/>
                    <a:pt x="149" y="112"/>
                  </a:cubicBezTo>
                  <a:cubicBezTo>
                    <a:pt x="150" y="113"/>
                    <a:pt x="150" y="114"/>
                    <a:pt x="150" y="114"/>
                  </a:cubicBezTo>
                  <a:cubicBezTo>
                    <a:pt x="150" y="115"/>
                    <a:pt x="150" y="115"/>
                    <a:pt x="150" y="115"/>
                  </a:cubicBezTo>
                  <a:cubicBezTo>
                    <a:pt x="153" y="114"/>
                    <a:pt x="156" y="113"/>
                    <a:pt x="160" y="112"/>
                  </a:cubicBezTo>
                  <a:cubicBezTo>
                    <a:pt x="160" y="112"/>
                    <a:pt x="160" y="111"/>
                    <a:pt x="159" y="111"/>
                  </a:cubicBezTo>
                  <a:cubicBezTo>
                    <a:pt x="159" y="110"/>
                    <a:pt x="159" y="109"/>
                    <a:pt x="159" y="108"/>
                  </a:cubicBezTo>
                  <a:cubicBezTo>
                    <a:pt x="159" y="108"/>
                    <a:pt x="158" y="108"/>
                    <a:pt x="158" y="107"/>
                  </a:cubicBezTo>
                  <a:cubicBezTo>
                    <a:pt x="159" y="107"/>
                    <a:pt x="160" y="107"/>
                    <a:pt x="160" y="107"/>
                  </a:cubicBezTo>
                  <a:cubicBezTo>
                    <a:pt x="164" y="108"/>
                    <a:pt x="168" y="109"/>
                    <a:pt x="172" y="109"/>
                  </a:cubicBezTo>
                  <a:cubicBezTo>
                    <a:pt x="172" y="109"/>
                    <a:pt x="172" y="109"/>
                    <a:pt x="172" y="108"/>
                  </a:cubicBezTo>
                  <a:cubicBezTo>
                    <a:pt x="172" y="108"/>
                    <a:pt x="172" y="108"/>
                    <a:pt x="173" y="108"/>
                  </a:cubicBezTo>
                  <a:cubicBezTo>
                    <a:pt x="173" y="107"/>
                    <a:pt x="173" y="107"/>
                    <a:pt x="173" y="107"/>
                  </a:cubicBezTo>
                  <a:cubicBezTo>
                    <a:pt x="173" y="106"/>
                    <a:pt x="174" y="105"/>
                    <a:pt x="174" y="104"/>
                  </a:cubicBezTo>
                  <a:cubicBezTo>
                    <a:pt x="174" y="103"/>
                    <a:pt x="174" y="102"/>
                    <a:pt x="175" y="101"/>
                  </a:cubicBezTo>
                  <a:cubicBezTo>
                    <a:pt x="175" y="100"/>
                    <a:pt x="175" y="99"/>
                    <a:pt x="175" y="98"/>
                  </a:cubicBezTo>
                  <a:cubicBezTo>
                    <a:pt x="175" y="97"/>
                    <a:pt x="175" y="96"/>
                    <a:pt x="175" y="95"/>
                  </a:cubicBezTo>
                  <a:cubicBezTo>
                    <a:pt x="175" y="94"/>
                    <a:pt x="175" y="93"/>
                    <a:pt x="175" y="91"/>
                  </a:cubicBezTo>
                  <a:cubicBezTo>
                    <a:pt x="175" y="91"/>
                    <a:pt x="175" y="90"/>
                    <a:pt x="175" y="90"/>
                  </a:cubicBezTo>
                  <a:cubicBezTo>
                    <a:pt x="175" y="89"/>
                    <a:pt x="174" y="88"/>
                    <a:pt x="174" y="88"/>
                  </a:cubicBezTo>
                  <a:cubicBezTo>
                    <a:pt x="174" y="87"/>
                    <a:pt x="174" y="85"/>
                    <a:pt x="173" y="84"/>
                  </a:cubicBezTo>
                  <a:cubicBezTo>
                    <a:pt x="173" y="82"/>
                    <a:pt x="172" y="79"/>
                    <a:pt x="171" y="77"/>
                  </a:cubicBezTo>
                  <a:cubicBezTo>
                    <a:pt x="170" y="74"/>
                    <a:pt x="169" y="72"/>
                    <a:pt x="168" y="69"/>
                  </a:cubicBezTo>
                  <a:cubicBezTo>
                    <a:pt x="167" y="68"/>
                    <a:pt x="166" y="67"/>
                    <a:pt x="166" y="65"/>
                  </a:cubicBezTo>
                  <a:cubicBezTo>
                    <a:pt x="166" y="64"/>
                    <a:pt x="167" y="63"/>
                    <a:pt x="167" y="62"/>
                  </a:cubicBezTo>
                  <a:cubicBezTo>
                    <a:pt x="167" y="61"/>
                    <a:pt x="168" y="61"/>
                    <a:pt x="168" y="60"/>
                  </a:cubicBezTo>
                  <a:cubicBezTo>
                    <a:pt x="168" y="60"/>
                    <a:pt x="168" y="60"/>
                    <a:pt x="168" y="60"/>
                  </a:cubicBezTo>
                  <a:cubicBezTo>
                    <a:pt x="169" y="60"/>
                    <a:pt x="169" y="61"/>
                    <a:pt x="169" y="61"/>
                  </a:cubicBezTo>
                  <a:cubicBezTo>
                    <a:pt x="169" y="61"/>
                    <a:pt x="169" y="62"/>
                    <a:pt x="169" y="62"/>
                  </a:cubicBezTo>
                  <a:cubicBezTo>
                    <a:pt x="170" y="63"/>
                    <a:pt x="170" y="64"/>
                    <a:pt x="171" y="65"/>
                  </a:cubicBezTo>
                  <a:cubicBezTo>
                    <a:pt x="171" y="65"/>
                    <a:pt x="171" y="65"/>
                    <a:pt x="171" y="65"/>
                  </a:cubicBezTo>
                  <a:cubicBezTo>
                    <a:pt x="172" y="67"/>
                    <a:pt x="173" y="69"/>
                    <a:pt x="175" y="70"/>
                  </a:cubicBezTo>
                  <a:cubicBezTo>
                    <a:pt x="177" y="74"/>
                    <a:pt x="179" y="77"/>
                    <a:pt x="181" y="81"/>
                  </a:cubicBezTo>
                  <a:cubicBezTo>
                    <a:pt x="182" y="82"/>
                    <a:pt x="183" y="84"/>
                    <a:pt x="184" y="85"/>
                  </a:cubicBezTo>
                  <a:cubicBezTo>
                    <a:pt x="185" y="87"/>
                    <a:pt x="186" y="88"/>
                    <a:pt x="186" y="90"/>
                  </a:cubicBezTo>
                  <a:cubicBezTo>
                    <a:pt x="187" y="90"/>
                    <a:pt x="187" y="91"/>
                    <a:pt x="187" y="91"/>
                  </a:cubicBezTo>
                  <a:cubicBezTo>
                    <a:pt x="188" y="92"/>
                    <a:pt x="188" y="93"/>
                    <a:pt x="188" y="93"/>
                  </a:cubicBezTo>
                  <a:cubicBezTo>
                    <a:pt x="188" y="94"/>
                    <a:pt x="189" y="94"/>
                    <a:pt x="189" y="95"/>
                  </a:cubicBezTo>
                  <a:cubicBezTo>
                    <a:pt x="189" y="95"/>
                    <a:pt x="189" y="95"/>
                    <a:pt x="190" y="96"/>
                  </a:cubicBezTo>
                  <a:cubicBezTo>
                    <a:pt x="190" y="97"/>
                    <a:pt x="191" y="98"/>
                    <a:pt x="191" y="98"/>
                  </a:cubicBezTo>
                  <a:cubicBezTo>
                    <a:pt x="193" y="97"/>
                    <a:pt x="196" y="95"/>
                    <a:pt x="198" y="93"/>
                  </a:cubicBezTo>
                  <a:cubicBezTo>
                    <a:pt x="199" y="94"/>
                    <a:pt x="200" y="95"/>
                    <a:pt x="200" y="96"/>
                  </a:cubicBezTo>
                  <a:cubicBezTo>
                    <a:pt x="201" y="97"/>
                    <a:pt x="202" y="98"/>
                    <a:pt x="202" y="99"/>
                  </a:cubicBezTo>
                  <a:cubicBezTo>
                    <a:pt x="203" y="99"/>
                    <a:pt x="203" y="100"/>
                    <a:pt x="204" y="100"/>
                  </a:cubicBezTo>
                  <a:cubicBezTo>
                    <a:pt x="204" y="101"/>
                    <a:pt x="204" y="101"/>
                    <a:pt x="204" y="101"/>
                  </a:cubicBezTo>
                  <a:cubicBezTo>
                    <a:pt x="208" y="98"/>
                    <a:pt x="211" y="95"/>
                    <a:pt x="215" y="92"/>
                  </a:cubicBezTo>
                  <a:cubicBezTo>
                    <a:pt x="215" y="92"/>
                    <a:pt x="215" y="91"/>
                    <a:pt x="214" y="91"/>
                  </a:cubicBezTo>
                  <a:cubicBezTo>
                    <a:pt x="214" y="91"/>
                    <a:pt x="214" y="90"/>
                    <a:pt x="213" y="90"/>
                  </a:cubicBezTo>
                  <a:cubicBezTo>
                    <a:pt x="215" y="89"/>
                    <a:pt x="216" y="87"/>
                    <a:pt x="218" y="86"/>
                  </a:cubicBezTo>
                  <a:cubicBezTo>
                    <a:pt x="221" y="85"/>
                    <a:pt x="223" y="84"/>
                    <a:pt x="226" y="83"/>
                  </a:cubicBezTo>
                  <a:cubicBezTo>
                    <a:pt x="226" y="83"/>
                    <a:pt x="226" y="83"/>
                    <a:pt x="226" y="81"/>
                  </a:cubicBezTo>
                  <a:cubicBezTo>
                    <a:pt x="226" y="81"/>
                    <a:pt x="226" y="81"/>
                    <a:pt x="226" y="80"/>
                  </a:cubicBezTo>
                  <a:cubicBezTo>
                    <a:pt x="226" y="80"/>
                    <a:pt x="226" y="79"/>
                    <a:pt x="226" y="79"/>
                  </a:cubicBezTo>
                  <a:cubicBezTo>
                    <a:pt x="226" y="79"/>
                    <a:pt x="226" y="79"/>
                    <a:pt x="226" y="78"/>
                  </a:cubicBezTo>
                  <a:cubicBezTo>
                    <a:pt x="227" y="83"/>
                    <a:pt x="228" y="88"/>
                    <a:pt x="229" y="92"/>
                  </a:cubicBezTo>
                  <a:cubicBezTo>
                    <a:pt x="230" y="97"/>
                    <a:pt x="231" y="102"/>
                    <a:pt x="232" y="105"/>
                  </a:cubicBezTo>
                  <a:cubicBezTo>
                    <a:pt x="233" y="108"/>
                    <a:pt x="233" y="110"/>
                    <a:pt x="233" y="110"/>
                  </a:cubicBezTo>
                  <a:cubicBezTo>
                    <a:pt x="237" y="107"/>
                    <a:pt x="241" y="104"/>
                    <a:pt x="244" y="102"/>
                  </a:cubicBezTo>
                  <a:cubicBezTo>
                    <a:pt x="244" y="102"/>
                    <a:pt x="244" y="100"/>
                    <a:pt x="243" y="97"/>
                  </a:cubicBezTo>
                  <a:cubicBezTo>
                    <a:pt x="242" y="95"/>
                    <a:pt x="241" y="93"/>
                    <a:pt x="240" y="90"/>
                  </a:cubicBezTo>
                  <a:cubicBezTo>
                    <a:pt x="244" y="88"/>
                    <a:pt x="247" y="86"/>
                    <a:pt x="250" y="84"/>
                  </a:cubicBezTo>
                  <a:cubicBezTo>
                    <a:pt x="250" y="84"/>
                    <a:pt x="250" y="83"/>
                    <a:pt x="250" y="81"/>
                  </a:cubicBezTo>
                  <a:cubicBezTo>
                    <a:pt x="250" y="81"/>
                    <a:pt x="250" y="80"/>
                    <a:pt x="250" y="80"/>
                  </a:cubicBezTo>
                  <a:cubicBezTo>
                    <a:pt x="249" y="79"/>
                    <a:pt x="249" y="78"/>
                    <a:pt x="249" y="78"/>
                  </a:cubicBezTo>
                  <a:cubicBezTo>
                    <a:pt x="249" y="77"/>
                    <a:pt x="249" y="76"/>
                    <a:pt x="249" y="76"/>
                  </a:cubicBezTo>
                  <a:close/>
                  <a:moveTo>
                    <a:pt x="134" y="46"/>
                  </a:moveTo>
                  <a:cubicBezTo>
                    <a:pt x="134" y="47"/>
                    <a:pt x="134" y="48"/>
                    <a:pt x="134" y="49"/>
                  </a:cubicBezTo>
                  <a:cubicBezTo>
                    <a:pt x="134" y="50"/>
                    <a:pt x="134" y="52"/>
                    <a:pt x="133" y="54"/>
                  </a:cubicBezTo>
                  <a:cubicBezTo>
                    <a:pt x="133" y="54"/>
                    <a:pt x="133" y="54"/>
                    <a:pt x="133" y="54"/>
                  </a:cubicBezTo>
                  <a:cubicBezTo>
                    <a:pt x="133" y="51"/>
                    <a:pt x="133" y="48"/>
                    <a:pt x="133" y="45"/>
                  </a:cubicBezTo>
                  <a:cubicBezTo>
                    <a:pt x="133" y="45"/>
                    <a:pt x="134" y="46"/>
                    <a:pt x="134" y="46"/>
                  </a:cubicBezTo>
                  <a:close/>
                  <a:moveTo>
                    <a:pt x="64" y="93"/>
                  </a:moveTo>
                  <a:cubicBezTo>
                    <a:pt x="63" y="95"/>
                    <a:pt x="61" y="98"/>
                    <a:pt x="60" y="100"/>
                  </a:cubicBezTo>
                  <a:cubicBezTo>
                    <a:pt x="60" y="100"/>
                    <a:pt x="60" y="101"/>
                    <a:pt x="60" y="101"/>
                  </a:cubicBezTo>
                  <a:cubicBezTo>
                    <a:pt x="59" y="99"/>
                    <a:pt x="58" y="98"/>
                    <a:pt x="58" y="97"/>
                  </a:cubicBezTo>
                  <a:cubicBezTo>
                    <a:pt x="57" y="96"/>
                    <a:pt x="57" y="95"/>
                    <a:pt x="56" y="94"/>
                  </a:cubicBezTo>
                  <a:cubicBezTo>
                    <a:pt x="56" y="93"/>
                    <a:pt x="56" y="92"/>
                    <a:pt x="56" y="92"/>
                  </a:cubicBezTo>
                  <a:cubicBezTo>
                    <a:pt x="56" y="91"/>
                    <a:pt x="56" y="90"/>
                    <a:pt x="56" y="89"/>
                  </a:cubicBezTo>
                  <a:cubicBezTo>
                    <a:pt x="56" y="87"/>
                    <a:pt x="56" y="85"/>
                    <a:pt x="56" y="83"/>
                  </a:cubicBezTo>
                  <a:cubicBezTo>
                    <a:pt x="56" y="82"/>
                    <a:pt x="56" y="80"/>
                    <a:pt x="56" y="79"/>
                  </a:cubicBezTo>
                  <a:cubicBezTo>
                    <a:pt x="57" y="81"/>
                    <a:pt x="59" y="84"/>
                    <a:pt x="60" y="86"/>
                  </a:cubicBezTo>
                  <a:cubicBezTo>
                    <a:pt x="60" y="86"/>
                    <a:pt x="60" y="87"/>
                    <a:pt x="60" y="87"/>
                  </a:cubicBezTo>
                  <a:cubicBezTo>
                    <a:pt x="59" y="88"/>
                    <a:pt x="59" y="89"/>
                    <a:pt x="58" y="89"/>
                  </a:cubicBezTo>
                  <a:cubicBezTo>
                    <a:pt x="58" y="91"/>
                    <a:pt x="57" y="92"/>
                    <a:pt x="57" y="92"/>
                  </a:cubicBezTo>
                  <a:cubicBezTo>
                    <a:pt x="59" y="92"/>
                    <a:pt x="61" y="92"/>
                    <a:pt x="64" y="93"/>
                  </a:cubicBezTo>
                  <a:close/>
                  <a:moveTo>
                    <a:pt x="85" y="78"/>
                  </a:moveTo>
                  <a:cubicBezTo>
                    <a:pt x="84" y="76"/>
                    <a:pt x="84" y="75"/>
                    <a:pt x="84" y="73"/>
                  </a:cubicBezTo>
                  <a:cubicBezTo>
                    <a:pt x="85" y="70"/>
                    <a:pt x="86" y="67"/>
                    <a:pt x="87" y="64"/>
                  </a:cubicBezTo>
                  <a:cubicBezTo>
                    <a:pt x="88" y="62"/>
                    <a:pt x="89" y="61"/>
                    <a:pt x="90" y="59"/>
                  </a:cubicBezTo>
                  <a:cubicBezTo>
                    <a:pt x="91" y="64"/>
                    <a:pt x="92" y="68"/>
                    <a:pt x="92" y="72"/>
                  </a:cubicBezTo>
                  <a:cubicBezTo>
                    <a:pt x="93" y="75"/>
                    <a:pt x="93" y="78"/>
                    <a:pt x="93" y="81"/>
                  </a:cubicBezTo>
                  <a:cubicBezTo>
                    <a:pt x="94" y="84"/>
                    <a:pt x="94" y="86"/>
                    <a:pt x="94" y="89"/>
                  </a:cubicBezTo>
                  <a:cubicBezTo>
                    <a:pt x="94" y="90"/>
                    <a:pt x="94" y="91"/>
                    <a:pt x="94" y="92"/>
                  </a:cubicBezTo>
                  <a:cubicBezTo>
                    <a:pt x="94" y="92"/>
                    <a:pt x="94" y="92"/>
                    <a:pt x="94" y="92"/>
                  </a:cubicBezTo>
                  <a:cubicBezTo>
                    <a:pt x="94" y="92"/>
                    <a:pt x="94" y="92"/>
                    <a:pt x="94" y="93"/>
                  </a:cubicBezTo>
                  <a:cubicBezTo>
                    <a:pt x="94" y="93"/>
                    <a:pt x="94" y="94"/>
                    <a:pt x="94" y="95"/>
                  </a:cubicBezTo>
                  <a:cubicBezTo>
                    <a:pt x="94" y="95"/>
                    <a:pt x="94" y="96"/>
                    <a:pt x="94" y="97"/>
                  </a:cubicBezTo>
                  <a:cubicBezTo>
                    <a:pt x="94" y="97"/>
                    <a:pt x="94" y="98"/>
                    <a:pt x="94" y="98"/>
                  </a:cubicBezTo>
                  <a:cubicBezTo>
                    <a:pt x="93" y="96"/>
                    <a:pt x="91" y="94"/>
                    <a:pt x="90" y="92"/>
                  </a:cubicBezTo>
                  <a:cubicBezTo>
                    <a:pt x="89" y="89"/>
                    <a:pt x="87" y="86"/>
                    <a:pt x="86" y="83"/>
                  </a:cubicBezTo>
                  <a:cubicBezTo>
                    <a:pt x="85" y="81"/>
                    <a:pt x="85" y="80"/>
                    <a:pt x="85" y="78"/>
                  </a:cubicBezTo>
                  <a:close/>
                  <a:moveTo>
                    <a:pt x="31" y="95"/>
                  </a:moveTo>
                  <a:cubicBezTo>
                    <a:pt x="31" y="94"/>
                    <a:pt x="30" y="93"/>
                    <a:pt x="30" y="92"/>
                  </a:cubicBezTo>
                  <a:cubicBezTo>
                    <a:pt x="30" y="93"/>
                    <a:pt x="31" y="94"/>
                    <a:pt x="31" y="94"/>
                  </a:cubicBezTo>
                  <a:cubicBezTo>
                    <a:pt x="31" y="95"/>
                    <a:pt x="31" y="95"/>
                    <a:pt x="31" y="95"/>
                  </a:cubicBezTo>
                  <a:close/>
                  <a:moveTo>
                    <a:pt x="39" y="93"/>
                  </a:moveTo>
                  <a:cubicBezTo>
                    <a:pt x="40" y="91"/>
                    <a:pt x="40" y="89"/>
                    <a:pt x="40" y="87"/>
                  </a:cubicBezTo>
                  <a:cubicBezTo>
                    <a:pt x="40" y="90"/>
                    <a:pt x="41" y="92"/>
                    <a:pt x="41" y="95"/>
                  </a:cubicBezTo>
                  <a:cubicBezTo>
                    <a:pt x="40" y="95"/>
                    <a:pt x="40" y="94"/>
                    <a:pt x="39" y="94"/>
                  </a:cubicBezTo>
                  <a:cubicBezTo>
                    <a:pt x="39" y="93"/>
                    <a:pt x="39" y="93"/>
                    <a:pt x="39" y="93"/>
                  </a:cubicBezTo>
                  <a:close/>
                  <a:moveTo>
                    <a:pt x="49" y="101"/>
                  </a:moveTo>
                  <a:cubicBezTo>
                    <a:pt x="50" y="101"/>
                    <a:pt x="51" y="101"/>
                    <a:pt x="52" y="101"/>
                  </a:cubicBezTo>
                  <a:cubicBezTo>
                    <a:pt x="52" y="102"/>
                    <a:pt x="52" y="103"/>
                    <a:pt x="53" y="104"/>
                  </a:cubicBezTo>
                  <a:cubicBezTo>
                    <a:pt x="51" y="103"/>
                    <a:pt x="50" y="102"/>
                    <a:pt x="49" y="101"/>
                  </a:cubicBezTo>
                  <a:cubicBezTo>
                    <a:pt x="49" y="101"/>
                    <a:pt x="49" y="101"/>
                    <a:pt x="49" y="101"/>
                  </a:cubicBezTo>
                  <a:close/>
                  <a:moveTo>
                    <a:pt x="120" y="102"/>
                  </a:moveTo>
                  <a:cubicBezTo>
                    <a:pt x="120" y="102"/>
                    <a:pt x="120" y="101"/>
                    <a:pt x="120" y="100"/>
                  </a:cubicBezTo>
                  <a:cubicBezTo>
                    <a:pt x="120" y="101"/>
                    <a:pt x="121" y="103"/>
                    <a:pt x="121" y="104"/>
                  </a:cubicBezTo>
                  <a:cubicBezTo>
                    <a:pt x="121" y="104"/>
                    <a:pt x="121" y="104"/>
                    <a:pt x="121" y="104"/>
                  </a:cubicBezTo>
                  <a:cubicBezTo>
                    <a:pt x="121" y="104"/>
                    <a:pt x="121" y="105"/>
                    <a:pt x="121" y="105"/>
                  </a:cubicBezTo>
                  <a:cubicBezTo>
                    <a:pt x="121" y="104"/>
                    <a:pt x="120" y="103"/>
                    <a:pt x="120" y="102"/>
                  </a:cubicBezTo>
                  <a:close/>
                  <a:moveTo>
                    <a:pt x="125" y="92"/>
                  </a:moveTo>
                  <a:cubicBezTo>
                    <a:pt x="126" y="92"/>
                    <a:pt x="126" y="92"/>
                    <a:pt x="126" y="92"/>
                  </a:cubicBezTo>
                  <a:cubicBezTo>
                    <a:pt x="126" y="93"/>
                    <a:pt x="126" y="93"/>
                    <a:pt x="126" y="93"/>
                  </a:cubicBezTo>
                  <a:cubicBezTo>
                    <a:pt x="126" y="93"/>
                    <a:pt x="125" y="93"/>
                    <a:pt x="125" y="92"/>
                  </a:cubicBezTo>
                  <a:close/>
                  <a:moveTo>
                    <a:pt x="174" y="48"/>
                  </a:moveTo>
                  <a:cubicBezTo>
                    <a:pt x="175" y="46"/>
                    <a:pt x="176" y="44"/>
                    <a:pt x="177" y="42"/>
                  </a:cubicBezTo>
                  <a:cubicBezTo>
                    <a:pt x="177" y="41"/>
                    <a:pt x="178" y="40"/>
                    <a:pt x="178" y="39"/>
                  </a:cubicBezTo>
                  <a:cubicBezTo>
                    <a:pt x="179" y="38"/>
                    <a:pt x="179" y="37"/>
                    <a:pt x="179" y="36"/>
                  </a:cubicBezTo>
                  <a:cubicBezTo>
                    <a:pt x="180" y="36"/>
                    <a:pt x="180" y="35"/>
                    <a:pt x="180" y="35"/>
                  </a:cubicBezTo>
                  <a:cubicBezTo>
                    <a:pt x="181" y="37"/>
                    <a:pt x="181" y="40"/>
                    <a:pt x="182" y="42"/>
                  </a:cubicBezTo>
                  <a:cubicBezTo>
                    <a:pt x="183" y="45"/>
                    <a:pt x="184" y="48"/>
                    <a:pt x="185" y="51"/>
                  </a:cubicBezTo>
                  <a:cubicBezTo>
                    <a:pt x="186" y="54"/>
                    <a:pt x="187" y="57"/>
                    <a:pt x="188" y="60"/>
                  </a:cubicBezTo>
                  <a:cubicBezTo>
                    <a:pt x="189" y="61"/>
                    <a:pt x="189" y="63"/>
                    <a:pt x="190" y="64"/>
                  </a:cubicBezTo>
                  <a:cubicBezTo>
                    <a:pt x="190" y="66"/>
                    <a:pt x="191" y="67"/>
                    <a:pt x="191" y="68"/>
                  </a:cubicBezTo>
                  <a:cubicBezTo>
                    <a:pt x="192" y="70"/>
                    <a:pt x="193" y="71"/>
                    <a:pt x="193" y="72"/>
                  </a:cubicBezTo>
                  <a:cubicBezTo>
                    <a:pt x="194" y="74"/>
                    <a:pt x="194" y="75"/>
                    <a:pt x="195" y="76"/>
                  </a:cubicBezTo>
                  <a:cubicBezTo>
                    <a:pt x="195" y="77"/>
                    <a:pt x="196" y="77"/>
                    <a:pt x="196" y="78"/>
                  </a:cubicBezTo>
                  <a:cubicBezTo>
                    <a:pt x="196" y="78"/>
                    <a:pt x="195" y="78"/>
                    <a:pt x="195" y="77"/>
                  </a:cubicBezTo>
                  <a:cubicBezTo>
                    <a:pt x="191" y="75"/>
                    <a:pt x="187" y="72"/>
                    <a:pt x="183" y="69"/>
                  </a:cubicBezTo>
                  <a:cubicBezTo>
                    <a:pt x="183" y="69"/>
                    <a:pt x="183" y="69"/>
                    <a:pt x="182" y="69"/>
                  </a:cubicBezTo>
                  <a:cubicBezTo>
                    <a:pt x="182" y="68"/>
                    <a:pt x="181" y="67"/>
                    <a:pt x="180" y="66"/>
                  </a:cubicBezTo>
                  <a:cubicBezTo>
                    <a:pt x="179" y="65"/>
                    <a:pt x="177" y="63"/>
                    <a:pt x="176" y="62"/>
                  </a:cubicBezTo>
                  <a:cubicBezTo>
                    <a:pt x="175" y="61"/>
                    <a:pt x="173" y="59"/>
                    <a:pt x="172" y="58"/>
                  </a:cubicBezTo>
                  <a:cubicBezTo>
                    <a:pt x="172" y="57"/>
                    <a:pt x="171" y="56"/>
                    <a:pt x="170" y="55"/>
                  </a:cubicBezTo>
                  <a:cubicBezTo>
                    <a:pt x="170" y="55"/>
                    <a:pt x="171" y="55"/>
                    <a:pt x="171" y="55"/>
                  </a:cubicBezTo>
                  <a:cubicBezTo>
                    <a:pt x="172" y="52"/>
                    <a:pt x="173" y="50"/>
                    <a:pt x="174" y="48"/>
                  </a:cubicBezTo>
                  <a:close/>
                  <a:moveTo>
                    <a:pt x="165" y="42"/>
                  </a:moveTo>
                  <a:cubicBezTo>
                    <a:pt x="165" y="42"/>
                    <a:pt x="165" y="42"/>
                    <a:pt x="165" y="43"/>
                  </a:cubicBezTo>
                  <a:cubicBezTo>
                    <a:pt x="165" y="42"/>
                    <a:pt x="165" y="42"/>
                    <a:pt x="165" y="42"/>
                  </a:cubicBezTo>
                  <a:cubicBezTo>
                    <a:pt x="165" y="41"/>
                    <a:pt x="165" y="41"/>
                    <a:pt x="165" y="40"/>
                  </a:cubicBezTo>
                  <a:cubicBezTo>
                    <a:pt x="165" y="40"/>
                    <a:pt x="165" y="40"/>
                    <a:pt x="165" y="40"/>
                  </a:cubicBezTo>
                  <a:cubicBezTo>
                    <a:pt x="165" y="40"/>
                    <a:pt x="165" y="41"/>
                    <a:pt x="165" y="42"/>
                  </a:cubicBezTo>
                  <a:close/>
                  <a:moveTo>
                    <a:pt x="160" y="34"/>
                  </a:moveTo>
                  <a:cubicBezTo>
                    <a:pt x="160" y="34"/>
                    <a:pt x="161" y="34"/>
                    <a:pt x="161" y="35"/>
                  </a:cubicBezTo>
                  <a:cubicBezTo>
                    <a:pt x="162" y="35"/>
                    <a:pt x="163" y="36"/>
                    <a:pt x="164" y="37"/>
                  </a:cubicBezTo>
                  <a:cubicBezTo>
                    <a:pt x="164" y="38"/>
                    <a:pt x="164" y="38"/>
                    <a:pt x="165" y="39"/>
                  </a:cubicBezTo>
                  <a:cubicBezTo>
                    <a:pt x="165" y="39"/>
                    <a:pt x="164" y="40"/>
                    <a:pt x="164" y="40"/>
                  </a:cubicBezTo>
                  <a:cubicBezTo>
                    <a:pt x="164" y="41"/>
                    <a:pt x="164" y="42"/>
                    <a:pt x="164" y="42"/>
                  </a:cubicBezTo>
                  <a:cubicBezTo>
                    <a:pt x="164" y="43"/>
                    <a:pt x="164" y="44"/>
                    <a:pt x="164" y="44"/>
                  </a:cubicBezTo>
                  <a:cubicBezTo>
                    <a:pt x="164" y="45"/>
                    <a:pt x="165" y="46"/>
                    <a:pt x="165" y="47"/>
                  </a:cubicBezTo>
                  <a:cubicBezTo>
                    <a:pt x="165" y="47"/>
                    <a:pt x="164" y="47"/>
                    <a:pt x="164" y="47"/>
                  </a:cubicBezTo>
                  <a:cubicBezTo>
                    <a:pt x="164" y="47"/>
                    <a:pt x="164" y="46"/>
                    <a:pt x="163" y="46"/>
                  </a:cubicBezTo>
                  <a:cubicBezTo>
                    <a:pt x="163" y="45"/>
                    <a:pt x="163" y="45"/>
                    <a:pt x="162" y="44"/>
                  </a:cubicBezTo>
                  <a:cubicBezTo>
                    <a:pt x="162" y="44"/>
                    <a:pt x="162" y="43"/>
                    <a:pt x="162" y="43"/>
                  </a:cubicBezTo>
                  <a:cubicBezTo>
                    <a:pt x="161" y="41"/>
                    <a:pt x="160" y="40"/>
                    <a:pt x="160" y="40"/>
                  </a:cubicBezTo>
                  <a:cubicBezTo>
                    <a:pt x="160" y="40"/>
                    <a:pt x="160" y="41"/>
                    <a:pt x="161" y="43"/>
                  </a:cubicBezTo>
                  <a:cubicBezTo>
                    <a:pt x="161" y="44"/>
                    <a:pt x="161" y="44"/>
                    <a:pt x="161" y="45"/>
                  </a:cubicBezTo>
                  <a:cubicBezTo>
                    <a:pt x="162" y="45"/>
                    <a:pt x="162" y="46"/>
                    <a:pt x="162" y="46"/>
                  </a:cubicBezTo>
                  <a:cubicBezTo>
                    <a:pt x="162" y="47"/>
                    <a:pt x="163" y="48"/>
                    <a:pt x="163" y="50"/>
                  </a:cubicBezTo>
                  <a:cubicBezTo>
                    <a:pt x="163" y="51"/>
                    <a:pt x="161" y="53"/>
                    <a:pt x="160" y="55"/>
                  </a:cubicBezTo>
                  <a:cubicBezTo>
                    <a:pt x="160" y="55"/>
                    <a:pt x="160" y="55"/>
                    <a:pt x="160" y="55"/>
                  </a:cubicBezTo>
                  <a:cubicBezTo>
                    <a:pt x="158" y="52"/>
                    <a:pt x="156" y="49"/>
                    <a:pt x="155" y="46"/>
                  </a:cubicBezTo>
                  <a:cubicBezTo>
                    <a:pt x="156" y="42"/>
                    <a:pt x="158" y="38"/>
                    <a:pt x="160" y="34"/>
                  </a:cubicBezTo>
                  <a:close/>
                  <a:moveTo>
                    <a:pt x="147" y="89"/>
                  </a:moveTo>
                  <a:cubicBezTo>
                    <a:pt x="147" y="88"/>
                    <a:pt x="148" y="88"/>
                    <a:pt x="148" y="88"/>
                  </a:cubicBezTo>
                  <a:cubicBezTo>
                    <a:pt x="148" y="88"/>
                    <a:pt x="148" y="88"/>
                    <a:pt x="148" y="88"/>
                  </a:cubicBezTo>
                  <a:cubicBezTo>
                    <a:pt x="148" y="89"/>
                    <a:pt x="148" y="89"/>
                    <a:pt x="147" y="89"/>
                  </a:cubicBezTo>
                  <a:cubicBezTo>
                    <a:pt x="147" y="89"/>
                    <a:pt x="147" y="89"/>
                    <a:pt x="147" y="89"/>
                  </a:cubicBezTo>
                  <a:close/>
                  <a:moveTo>
                    <a:pt x="153" y="76"/>
                  </a:moveTo>
                  <a:cubicBezTo>
                    <a:pt x="153" y="76"/>
                    <a:pt x="153" y="76"/>
                    <a:pt x="153" y="76"/>
                  </a:cubicBezTo>
                  <a:cubicBezTo>
                    <a:pt x="153" y="74"/>
                    <a:pt x="153" y="72"/>
                    <a:pt x="154" y="69"/>
                  </a:cubicBezTo>
                  <a:cubicBezTo>
                    <a:pt x="155" y="68"/>
                    <a:pt x="156" y="66"/>
                    <a:pt x="157" y="64"/>
                  </a:cubicBezTo>
                  <a:cubicBezTo>
                    <a:pt x="157" y="64"/>
                    <a:pt x="157" y="64"/>
                    <a:pt x="157" y="65"/>
                  </a:cubicBezTo>
                  <a:cubicBezTo>
                    <a:pt x="158" y="66"/>
                    <a:pt x="158" y="66"/>
                    <a:pt x="158" y="67"/>
                  </a:cubicBezTo>
                  <a:cubicBezTo>
                    <a:pt x="158" y="68"/>
                    <a:pt x="158" y="68"/>
                    <a:pt x="157" y="69"/>
                  </a:cubicBezTo>
                  <a:cubicBezTo>
                    <a:pt x="157" y="70"/>
                    <a:pt x="156" y="71"/>
                    <a:pt x="155" y="72"/>
                  </a:cubicBezTo>
                  <a:cubicBezTo>
                    <a:pt x="155" y="74"/>
                    <a:pt x="154" y="75"/>
                    <a:pt x="153" y="76"/>
                  </a:cubicBezTo>
                  <a:close/>
                  <a:moveTo>
                    <a:pt x="155" y="61"/>
                  </a:moveTo>
                  <a:cubicBezTo>
                    <a:pt x="153" y="63"/>
                    <a:pt x="151" y="65"/>
                    <a:pt x="150" y="68"/>
                  </a:cubicBezTo>
                  <a:cubicBezTo>
                    <a:pt x="150" y="67"/>
                    <a:pt x="150" y="67"/>
                    <a:pt x="150" y="67"/>
                  </a:cubicBezTo>
                  <a:cubicBezTo>
                    <a:pt x="150" y="66"/>
                    <a:pt x="150" y="65"/>
                    <a:pt x="150" y="63"/>
                  </a:cubicBezTo>
                  <a:cubicBezTo>
                    <a:pt x="150" y="61"/>
                    <a:pt x="151" y="59"/>
                    <a:pt x="151" y="57"/>
                  </a:cubicBezTo>
                  <a:cubicBezTo>
                    <a:pt x="152" y="55"/>
                    <a:pt x="152" y="54"/>
                    <a:pt x="152" y="52"/>
                  </a:cubicBezTo>
                  <a:cubicBezTo>
                    <a:pt x="154" y="55"/>
                    <a:pt x="155" y="57"/>
                    <a:pt x="156" y="60"/>
                  </a:cubicBezTo>
                  <a:cubicBezTo>
                    <a:pt x="155" y="61"/>
                    <a:pt x="155" y="61"/>
                    <a:pt x="155" y="61"/>
                  </a:cubicBezTo>
                  <a:close/>
                  <a:moveTo>
                    <a:pt x="147" y="41"/>
                  </a:moveTo>
                  <a:cubicBezTo>
                    <a:pt x="147" y="40"/>
                    <a:pt x="147" y="40"/>
                    <a:pt x="147" y="39"/>
                  </a:cubicBezTo>
                  <a:cubicBezTo>
                    <a:pt x="148" y="41"/>
                    <a:pt x="148" y="43"/>
                    <a:pt x="149" y="45"/>
                  </a:cubicBezTo>
                  <a:cubicBezTo>
                    <a:pt x="148" y="46"/>
                    <a:pt x="148" y="47"/>
                    <a:pt x="147" y="49"/>
                  </a:cubicBezTo>
                  <a:cubicBezTo>
                    <a:pt x="146" y="50"/>
                    <a:pt x="145" y="52"/>
                    <a:pt x="145" y="54"/>
                  </a:cubicBezTo>
                  <a:cubicBezTo>
                    <a:pt x="145" y="49"/>
                    <a:pt x="146" y="44"/>
                    <a:pt x="147" y="41"/>
                  </a:cubicBezTo>
                  <a:close/>
                  <a:moveTo>
                    <a:pt x="163" y="88"/>
                  </a:moveTo>
                  <a:cubicBezTo>
                    <a:pt x="163" y="89"/>
                    <a:pt x="164" y="90"/>
                    <a:pt x="164" y="91"/>
                  </a:cubicBezTo>
                  <a:cubicBezTo>
                    <a:pt x="164" y="92"/>
                    <a:pt x="164" y="92"/>
                    <a:pt x="164" y="93"/>
                  </a:cubicBezTo>
                  <a:cubicBezTo>
                    <a:pt x="164" y="93"/>
                    <a:pt x="164" y="94"/>
                    <a:pt x="164" y="94"/>
                  </a:cubicBezTo>
                  <a:cubicBezTo>
                    <a:pt x="164" y="95"/>
                    <a:pt x="163" y="96"/>
                    <a:pt x="163" y="97"/>
                  </a:cubicBezTo>
                  <a:cubicBezTo>
                    <a:pt x="163" y="98"/>
                    <a:pt x="163" y="98"/>
                    <a:pt x="163" y="99"/>
                  </a:cubicBezTo>
                  <a:cubicBezTo>
                    <a:pt x="163" y="97"/>
                    <a:pt x="162" y="95"/>
                    <a:pt x="161" y="93"/>
                  </a:cubicBezTo>
                  <a:cubicBezTo>
                    <a:pt x="160" y="91"/>
                    <a:pt x="159" y="89"/>
                    <a:pt x="158" y="87"/>
                  </a:cubicBezTo>
                  <a:cubicBezTo>
                    <a:pt x="158" y="86"/>
                    <a:pt x="158" y="86"/>
                    <a:pt x="158" y="85"/>
                  </a:cubicBezTo>
                  <a:cubicBezTo>
                    <a:pt x="158" y="84"/>
                    <a:pt x="159" y="83"/>
                    <a:pt x="159" y="81"/>
                  </a:cubicBezTo>
                  <a:cubicBezTo>
                    <a:pt x="160" y="80"/>
                    <a:pt x="160" y="79"/>
                    <a:pt x="161" y="78"/>
                  </a:cubicBezTo>
                  <a:cubicBezTo>
                    <a:pt x="161" y="77"/>
                    <a:pt x="161" y="77"/>
                    <a:pt x="161" y="76"/>
                  </a:cubicBezTo>
                  <a:cubicBezTo>
                    <a:pt x="161" y="78"/>
                    <a:pt x="162" y="79"/>
                    <a:pt x="162" y="80"/>
                  </a:cubicBezTo>
                  <a:cubicBezTo>
                    <a:pt x="163" y="83"/>
                    <a:pt x="163" y="85"/>
                    <a:pt x="163" y="88"/>
                  </a:cubicBezTo>
                  <a:close/>
                  <a:moveTo>
                    <a:pt x="163" y="60"/>
                  </a:moveTo>
                  <a:cubicBezTo>
                    <a:pt x="162" y="59"/>
                    <a:pt x="162" y="59"/>
                    <a:pt x="161" y="58"/>
                  </a:cubicBezTo>
                  <a:cubicBezTo>
                    <a:pt x="162" y="57"/>
                    <a:pt x="162" y="56"/>
                    <a:pt x="163" y="56"/>
                  </a:cubicBezTo>
                  <a:cubicBezTo>
                    <a:pt x="163" y="54"/>
                    <a:pt x="164" y="53"/>
                    <a:pt x="165" y="52"/>
                  </a:cubicBezTo>
                  <a:cubicBezTo>
                    <a:pt x="165" y="52"/>
                    <a:pt x="165" y="52"/>
                    <a:pt x="165" y="52"/>
                  </a:cubicBezTo>
                  <a:cubicBezTo>
                    <a:pt x="165" y="53"/>
                    <a:pt x="165" y="54"/>
                    <a:pt x="166" y="55"/>
                  </a:cubicBezTo>
                  <a:cubicBezTo>
                    <a:pt x="166" y="55"/>
                    <a:pt x="166" y="55"/>
                    <a:pt x="166" y="55"/>
                  </a:cubicBezTo>
                  <a:cubicBezTo>
                    <a:pt x="165" y="57"/>
                    <a:pt x="164" y="58"/>
                    <a:pt x="163" y="60"/>
                  </a:cubicBezTo>
                  <a:close/>
                  <a:moveTo>
                    <a:pt x="222" y="62"/>
                  </a:moveTo>
                  <a:cubicBezTo>
                    <a:pt x="222" y="62"/>
                    <a:pt x="222" y="61"/>
                    <a:pt x="222" y="61"/>
                  </a:cubicBezTo>
                  <a:cubicBezTo>
                    <a:pt x="221" y="59"/>
                    <a:pt x="221" y="57"/>
                    <a:pt x="221" y="55"/>
                  </a:cubicBezTo>
                  <a:cubicBezTo>
                    <a:pt x="221" y="54"/>
                    <a:pt x="220" y="53"/>
                    <a:pt x="220" y="52"/>
                  </a:cubicBezTo>
                  <a:cubicBezTo>
                    <a:pt x="220" y="53"/>
                    <a:pt x="220" y="53"/>
                    <a:pt x="221" y="54"/>
                  </a:cubicBezTo>
                  <a:cubicBezTo>
                    <a:pt x="221" y="56"/>
                    <a:pt x="222" y="59"/>
                    <a:pt x="223" y="62"/>
                  </a:cubicBezTo>
                  <a:cubicBezTo>
                    <a:pt x="222" y="62"/>
                    <a:pt x="222" y="62"/>
                    <a:pt x="222" y="62"/>
                  </a:cubicBezTo>
                  <a:close/>
                  <a:moveTo>
                    <a:pt x="216" y="80"/>
                  </a:moveTo>
                  <a:cubicBezTo>
                    <a:pt x="216" y="80"/>
                    <a:pt x="215" y="81"/>
                    <a:pt x="215" y="82"/>
                  </a:cubicBezTo>
                  <a:cubicBezTo>
                    <a:pt x="215" y="82"/>
                    <a:pt x="215" y="82"/>
                    <a:pt x="215" y="82"/>
                  </a:cubicBezTo>
                  <a:cubicBezTo>
                    <a:pt x="215" y="82"/>
                    <a:pt x="215" y="82"/>
                    <a:pt x="215" y="82"/>
                  </a:cubicBezTo>
                  <a:cubicBezTo>
                    <a:pt x="214" y="82"/>
                    <a:pt x="214" y="82"/>
                    <a:pt x="214" y="82"/>
                  </a:cubicBezTo>
                  <a:cubicBezTo>
                    <a:pt x="214" y="82"/>
                    <a:pt x="214" y="81"/>
                    <a:pt x="214" y="81"/>
                  </a:cubicBezTo>
                  <a:cubicBezTo>
                    <a:pt x="214" y="81"/>
                    <a:pt x="213" y="81"/>
                    <a:pt x="213" y="81"/>
                  </a:cubicBezTo>
                  <a:cubicBezTo>
                    <a:pt x="214" y="81"/>
                    <a:pt x="215" y="80"/>
                    <a:pt x="216" y="8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8">
              <a:extLst>
                <a:ext uri="{FF2B5EF4-FFF2-40B4-BE49-F238E27FC236}">
                  <a16:creationId xmlns:a16="http://schemas.microsoft.com/office/drawing/2014/main" id="{30DD54D5-F42D-4518-93E2-A5E59F004C36}"/>
                </a:ext>
              </a:extLst>
            </p:cNvPr>
            <p:cNvSpPr>
              <a:spLocks/>
            </p:cNvSpPr>
            <p:nvPr/>
          </p:nvSpPr>
          <p:spPr bwMode="auto">
            <a:xfrm>
              <a:off x="3837" y="3758"/>
              <a:ext cx="78" cy="169"/>
            </a:xfrm>
            <a:custGeom>
              <a:avLst/>
              <a:gdLst>
                <a:gd name="T0" fmla="*/ 32 w 33"/>
                <a:gd name="T1" fmla="*/ 48 h 71"/>
                <a:gd name="T2" fmla="*/ 33 w 33"/>
                <a:gd name="T3" fmla="*/ 42 h 71"/>
                <a:gd name="T4" fmla="*/ 32 w 33"/>
                <a:gd name="T5" fmla="*/ 36 h 71"/>
                <a:gd name="T6" fmla="*/ 32 w 33"/>
                <a:gd name="T7" fmla="*/ 11 h 71"/>
                <a:gd name="T8" fmla="*/ 32 w 33"/>
                <a:gd name="T9" fmla="*/ 7 h 71"/>
                <a:gd name="T10" fmla="*/ 32 w 33"/>
                <a:gd name="T11" fmla="*/ 3 h 71"/>
                <a:gd name="T12" fmla="*/ 32 w 33"/>
                <a:gd name="T13" fmla="*/ 0 h 71"/>
                <a:gd name="T14" fmla="*/ 31 w 33"/>
                <a:gd name="T15" fmla="*/ 3 h 71"/>
                <a:gd name="T16" fmla="*/ 30 w 33"/>
                <a:gd name="T17" fmla="*/ 7 h 71"/>
                <a:gd name="T18" fmla="*/ 30 w 33"/>
                <a:gd name="T19" fmla="*/ 11 h 71"/>
                <a:gd name="T20" fmla="*/ 26 w 33"/>
                <a:gd name="T21" fmla="*/ 35 h 71"/>
                <a:gd name="T22" fmla="*/ 24 w 33"/>
                <a:gd name="T23" fmla="*/ 42 h 71"/>
                <a:gd name="T24" fmla="*/ 23 w 33"/>
                <a:gd name="T25" fmla="*/ 46 h 71"/>
                <a:gd name="T26" fmla="*/ 23 w 33"/>
                <a:gd name="T27" fmla="*/ 46 h 71"/>
                <a:gd name="T28" fmla="*/ 18 w 33"/>
                <a:gd name="T29" fmla="*/ 33 h 71"/>
                <a:gd name="T30" fmla="*/ 15 w 33"/>
                <a:gd name="T31" fmla="*/ 27 h 71"/>
                <a:gd name="T32" fmla="*/ 13 w 33"/>
                <a:gd name="T33" fmla="*/ 21 h 71"/>
                <a:gd name="T34" fmla="*/ 10 w 33"/>
                <a:gd name="T35" fmla="*/ 16 h 71"/>
                <a:gd name="T36" fmla="*/ 7 w 33"/>
                <a:gd name="T37" fmla="*/ 11 h 71"/>
                <a:gd name="T38" fmla="*/ 5 w 33"/>
                <a:gd name="T39" fmla="*/ 9 h 71"/>
                <a:gd name="T40" fmla="*/ 4 w 33"/>
                <a:gd name="T41" fmla="*/ 7 h 71"/>
                <a:gd name="T42" fmla="*/ 2 w 33"/>
                <a:gd name="T43" fmla="*/ 4 h 71"/>
                <a:gd name="T44" fmla="*/ 0 w 33"/>
                <a:gd name="T45" fmla="*/ 2 h 71"/>
                <a:gd name="T46" fmla="*/ 1 w 33"/>
                <a:gd name="T47" fmla="*/ 5 h 71"/>
                <a:gd name="T48" fmla="*/ 3 w 33"/>
                <a:gd name="T49" fmla="*/ 8 h 71"/>
                <a:gd name="T50" fmla="*/ 4 w 33"/>
                <a:gd name="T51" fmla="*/ 10 h 71"/>
                <a:gd name="T52" fmla="*/ 5 w 33"/>
                <a:gd name="T53" fmla="*/ 12 h 71"/>
                <a:gd name="T54" fmla="*/ 7 w 33"/>
                <a:gd name="T55" fmla="*/ 17 h 71"/>
                <a:gd name="T56" fmla="*/ 8 w 33"/>
                <a:gd name="T57" fmla="*/ 22 h 71"/>
                <a:gd name="T58" fmla="*/ 10 w 33"/>
                <a:gd name="T59" fmla="*/ 28 h 71"/>
                <a:gd name="T60" fmla="*/ 12 w 33"/>
                <a:gd name="T61" fmla="*/ 35 h 71"/>
                <a:gd name="T62" fmla="*/ 14 w 33"/>
                <a:gd name="T63" fmla="*/ 47 h 71"/>
                <a:gd name="T64" fmla="*/ 16 w 33"/>
                <a:gd name="T65" fmla="*/ 58 h 71"/>
                <a:gd name="T66" fmla="*/ 17 w 33"/>
                <a:gd name="T67" fmla="*/ 62 h 71"/>
                <a:gd name="T68" fmla="*/ 17 w 33"/>
                <a:gd name="T69" fmla="*/ 65 h 71"/>
                <a:gd name="T70" fmla="*/ 17 w 33"/>
                <a:gd name="T71" fmla="*/ 65 h 71"/>
                <a:gd name="T72" fmla="*/ 16 w 33"/>
                <a:gd name="T73" fmla="*/ 68 h 71"/>
                <a:gd name="T74" fmla="*/ 18 w 33"/>
                <a:gd name="T75" fmla="*/ 68 h 71"/>
                <a:gd name="T76" fmla="*/ 18 w 33"/>
                <a:gd name="T77" fmla="*/ 69 h 71"/>
                <a:gd name="T78" fmla="*/ 19 w 33"/>
                <a:gd name="T79" fmla="*/ 68 h 71"/>
                <a:gd name="T80" fmla="*/ 29 w 33"/>
                <a:gd name="T81" fmla="*/ 71 h 71"/>
                <a:gd name="T82" fmla="*/ 30 w 33"/>
                <a:gd name="T83" fmla="*/ 68 h 71"/>
                <a:gd name="T84" fmla="*/ 30 w 33"/>
                <a:gd name="T85" fmla="*/ 67 h 71"/>
                <a:gd name="T86" fmla="*/ 32 w 33"/>
                <a:gd name="T87" fmla="*/ 67 h 71"/>
                <a:gd name="T88" fmla="*/ 31 w 33"/>
                <a:gd name="T89" fmla="*/ 65 h 71"/>
                <a:gd name="T90" fmla="*/ 31 w 33"/>
                <a:gd name="T91" fmla="*/ 64 h 71"/>
                <a:gd name="T92" fmla="*/ 31 w 33"/>
                <a:gd name="T93" fmla="*/ 62 h 71"/>
                <a:gd name="T94" fmla="*/ 32 w 33"/>
                <a:gd name="T95" fmla="*/ 60 h 71"/>
                <a:gd name="T96" fmla="*/ 32 w 33"/>
                <a:gd name="T97" fmla="*/ 54 h 71"/>
                <a:gd name="T98" fmla="*/ 32 w 33"/>
                <a:gd name="T99" fmla="*/ 4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3" h="71">
                  <a:moveTo>
                    <a:pt x="32" y="48"/>
                  </a:moveTo>
                  <a:cubicBezTo>
                    <a:pt x="33" y="46"/>
                    <a:pt x="33" y="44"/>
                    <a:pt x="33" y="42"/>
                  </a:cubicBezTo>
                  <a:cubicBezTo>
                    <a:pt x="33" y="40"/>
                    <a:pt x="32" y="38"/>
                    <a:pt x="32" y="36"/>
                  </a:cubicBezTo>
                  <a:cubicBezTo>
                    <a:pt x="32" y="27"/>
                    <a:pt x="32" y="18"/>
                    <a:pt x="32" y="11"/>
                  </a:cubicBezTo>
                  <a:cubicBezTo>
                    <a:pt x="32" y="10"/>
                    <a:pt x="32" y="8"/>
                    <a:pt x="32" y="7"/>
                  </a:cubicBezTo>
                  <a:cubicBezTo>
                    <a:pt x="32" y="6"/>
                    <a:pt x="32" y="4"/>
                    <a:pt x="32" y="3"/>
                  </a:cubicBezTo>
                  <a:cubicBezTo>
                    <a:pt x="32" y="1"/>
                    <a:pt x="32" y="0"/>
                    <a:pt x="32" y="0"/>
                  </a:cubicBezTo>
                  <a:cubicBezTo>
                    <a:pt x="32" y="0"/>
                    <a:pt x="32" y="1"/>
                    <a:pt x="31" y="3"/>
                  </a:cubicBezTo>
                  <a:cubicBezTo>
                    <a:pt x="31" y="4"/>
                    <a:pt x="31" y="6"/>
                    <a:pt x="30" y="7"/>
                  </a:cubicBezTo>
                  <a:cubicBezTo>
                    <a:pt x="30" y="8"/>
                    <a:pt x="30" y="10"/>
                    <a:pt x="30" y="11"/>
                  </a:cubicBezTo>
                  <a:cubicBezTo>
                    <a:pt x="28" y="18"/>
                    <a:pt x="27" y="27"/>
                    <a:pt x="26" y="35"/>
                  </a:cubicBezTo>
                  <a:cubicBezTo>
                    <a:pt x="25" y="38"/>
                    <a:pt x="25" y="40"/>
                    <a:pt x="24" y="42"/>
                  </a:cubicBezTo>
                  <a:cubicBezTo>
                    <a:pt x="24" y="43"/>
                    <a:pt x="24" y="45"/>
                    <a:pt x="23" y="46"/>
                  </a:cubicBezTo>
                  <a:cubicBezTo>
                    <a:pt x="23" y="46"/>
                    <a:pt x="23" y="46"/>
                    <a:pt x="23" y="46"/>
                  </a:cubicBezTo>
                  <a:cubicBezTo>
                    <a:pt x="22" y="42"/>
                    <a:pt x="20" y="37"/>
                    <a:pt x="18" y="33"/>
                  </a:cubicBezTo>
                  <a:cubicBezTo>
                    <a:pt x="17" y="31"/>
                    <a:pt x="16" y="29"/>
                    <a:pt x="15" y="27"/>
                  </a:cubicBezTo>
                  <a:cubicBezTo>
                    <a:pt x="15" y="25"/>
                    <a:pt x="14" y="23"/>
                    <a:pt x="13" y="21"/>
                  </a:cubicBezTo>
                  <a:cubicBezTo>
                    <a:pt x="12" y="19"/>
                    <a:pt x="11" y="17"/>
                    <a:pt x="10" y="16"/>
                  </a:cubicBezTo>
                  <a:cubicBezTo>
                    <a:pt x="9" y="14"/>
                    <a:pt x="8" y="13"/>
                    <a:pt x="7" y="11"/>
                  </a:cubicBezTo>
                  <a:cubicBezTo>
                    <a:pt x="6" y="10"/>
                    <a:pt x="6" y="10"/>
                    <a:pt x="5" y="9"/>
                  </a:cubicBezTo>
                  <a:cubicBezTo>
                    <a:pt x="5" y="8"/>
                    <a:pt x="4" y="8"/>
                    <a:pt x="4" y="7"/>
                  </a:cubicBezTo>
                  <a:cubicBezTo>
                    <a:pt x="3" y="6"/>
                    <a:pt x="3" y="5"/>
                    <a:pt x="2" y="4"/>
                  </a:cubicBezTo>
                  <a:cubicBezTo>
                    <a:pt x="1" y="3"/>
                    <a:pt x="0" y="2"/>
                    <a:pt x="0" y="2"/>
                  </a:cubicBezTo>
                  <a:cubicBezTo>
                    <a:pt x="0" y="2"/>
                    <a:pt x="0" y="3"/>
                    <a:pt x="1" y="5"/>
                  </a:cubicBezTo>
                  <a:cubicBezTo>
                    <a:pt x="2" y="6"/>
                    <a:pt x="2" y="7"/>
                    <a:pt x="3" y="8"/>
                  </a:cubicBezTo>
                  <a:cubicBezTo>
                    <a:pt x="3" y="8"/>
                    <a:pt x="4" y="9"/>
                    <a:pt x="4" y="10"/>
                  </a:cubicBezTo>
                  <a:cubicBezTo>
                    <a:pt x="4" y="10"/>
                    <a:pt x="4" y="11"/>
                    <a:pt x="5" y="12"/>
                  </a:cubicBezTo>
                  <a:cubicBezTo>
                    <a:pt x="5" y="13"/>
                    <a:pt x="6" y="15"/>
                    <a:pt x="7" y="17"/>
                  </a:cubicBezTo>
                  <a:cubicBezTo>
                    <a:pt x="7" y="18"/>
                    <a:pt x="8" y="20"/>
                    <a:pt x="8" y="22"/>
                  </a:cubicBezTo>
                  <a:cubicBezTo>
                    <a:pt x="9" y="24"/>
                    <a:pt x="10" y="26"/>
                    <a:pt x="10" y="28"/>
                  </a:cubicBezTo>
                  <a:cubicBezTo>
                    <a:pt x="11" y="30"/>
                    <a:pt x="11" y="32"/>
                    <a:pt x="12" y="35"/>
                  </a:cubicBezTo>
                  <a:cubicBezTo>
                    <a:pt x="12" y="39"/>
                    <a:pt x="13" y="43"/>
                    <a:pt x="14" y="47"/>
                  </a:cubicBezTo>
                  <a:cubicBezTo>
                    <a:pt x="15" y="51"/>
                    <a:pt x="15" y="55"/>
                    <a:pt x="16" y="58"/>
                  </a:cubicBezTo>
                  <a:cubicBezTo>
                    <a:pt x="16" y="59"/>
                    <a:pt x="16" y="61"/>
                    <a:pt x="17" y="62"/>
                  </a:cubicBezTo>
                  <a:cubicBezTo>
                    <a:pt x="17" y="63"/>
                    <a:pt x="17" y="64"/>
                    <a:pt x="17" y="65"/>
                  </a:cubicBezTo>
                  <a:cubicBezTo>
                    <a:pt x="17" y="65"/>
                    <a:pt x="17" y="65"/>
                    <a:pt x="17" y="65"/>
                  </a:cubicBezTo>
                  <a:cubicBezTo>
                    <a:pt x="16" y="67"/>
                    <a:pt x="16" y="68"/>
                    <a:pt x="16" y="68"/>
                  </a:cubicBezTo>
                  <a:cubicBezTo>
                    <a:pt x="17" y="68"/>
                    <a:pt x="17" y="68"/>
                    <a:pt x="18" y="68"/>
                  </a:cubicBezTo>
                  <a:cubicBezTo>
                    <a:pt x="18" y="68"/>
                    <a:pt x="18" y="69"/>
                    <a:pt x="18" y="69"/>
                  </a:cubicBezTo>
                  <a:cubicBezTo>
                    <a:pt x="19" y="69"/>
                    <a:pt x="19" y="68"/>
                    <a:pt x="19" y="68"/>
                  </a:cubicBezTo>
                  <a:cubicBezTo>
                    <a:pt x="23" y="69"/>
                    <a:pt x="26" y="70"/>
                    <a:pt x="29" y="71"/>
                  </a:cubicBezTo>
                  <a:cubicBezTo>
                    <a:pt x="29" y="71"/>
                    <a:pt x="30" y="70"/>
                    <a:pt x="30" y="68"/>
                  </a:cubicBezTo>
                  <a:cubicBezTo>
                    <a:pt x="30" y="67"/>
                    <a:pt x="30" y="67"/>
                    <a:pt x="30" y="67"/>
                  </a:cubicBezTo>
                  <a:cubicBezTo>
                    <a:pt x="31" y="67"/>
                    <a:pt x="31" y="67"/>
                    <a:pt x="32" y="67"/>
                  </a:cubicBezTo>
                  <a:cubicBezTo>
                    <a:pt x="32" y="67"/>
                    <a:pt x="31" y="66"/>
                    <a:pt x="31" y="65"/>
                  </a:cubicBezTo>
                  <a:cubicBezTo>
                    <a:pt x="31" y="64"/>
                    <a:pt x="31" y="64"/>
                    <a:pt x="31" y="64"/>
                  </a:cubicBezTo>
                  <a:cubicBezTo>
                    <a:pt x="31" y="64"/>
                    <a:pt x="31" y="63"/>
                    <a:pt x="31" y="62"/>
                  </a:cubicBezTo>
                  <a:cubicBezTo>
                    <a:pt x="31" y="61"/>
                    <a:pt x="31" y="61"/>
                    <a:pt x="32" y="60"/>
                  </a:cubicBezTo>
                  <a:cubicBezTo>
                    <a:pt x="32" y="58"/>
                    <a:pt x="32" y="56"/>
                    <a:pt x="32" y="54"/>
                  </a:cubicBezTo>
                  <a:cubicBezTo>
                    <a:pt x="32" y="53"/>
                    <a:pt x="32" y="51"/>
                    <a:pt x="32" y="48"/>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9">
              <a:extLst>
                <a:ext uri="{FF2B5EF4-FFF2-40B4-BE49-F238E27FC236}">
                  <a16:creationId xmlns:a16="http://schemas.microsoft.com/office/drawing/2014/main" id="{C81F8E8B-0408-44D1-925F-CD536B94989F}"/>
                </a:ext>
              </a:extLst>
            </p:cNvPr>
            <p:cNvSpPr>
              <a:spLocks/>
            </p:cNvSpPr>
            <p:nvPr/>
          </p:nvSpPr>
          <p:spPr bwMode="auto">
            <a:xfrm>
              <a:off x="3794" y="3732"/>
              <a:ext cx="69" cy="209"/>
            </a:xfrm>
            <a:custGeom>
              <a:avLst/>
              <a:gdLst>
                <a:gd name="T0" fmla="*/ 27 w 29"/>
                <a:gd name="T1" fmla="*/ 80 h 88"/>
                <a:gd name="T2" fmla="*/ 26 w 29"/>
                <a:gd name="T3" fmla="*/ 77 h 88"/>
                <a:gd name="T4" fmla="*/ 25 w 29"/>
                <a:gd name="T5" fmla="*/ 74 h 88"/>
                <a:gd name="T6" fmla="*/ 22 w 29"/>
                <a:gd name="T7" fmla="*/ 67 h 88"/>
                <a:gd name="T8" fmla="*/ 20 w 29"/>
                <a:gd name="T9" fmla="*/ 59 h 88"/>
                <a:gd name="T10" fmla="*/ 14 w 29"/>
                <a:gd name="T11" fmla="*/ 43 h 88"/>
                <a:gd name="T12" fmla="*/ 11 w 29"/>
                <a:gd name="T13" fmla="*/ 35 h 88"/>
                <a:gd name="T14" fmla="*/ 8 w 29"/>
                <a:gd name="T15" fmla="*/ 27 h 88"/>
                <a:gd name="T16" fmla="*/ 6 w 29"/>
                <a:gd name="T17" fmla="*/ 20 h 88"/>
                <a:gd name="T18" fmla="*/ 4 w 29"/>
                <a:gd name="T19" fmla="*/ 13 h 88"/>
                <a:gd name="T20" fmla="*/ 3 w 29"/>
                <a:gd name="T21" fmla="*/ 10 h 88"/>
                <a:gd name="T22" fmla="*/ 2 w 29"/>
                <a:gd name="T23" fmla="*/ 8 h 88"/>
                <a:gd name="T24" fmla="*/ 1 w 29"/>
                <a:gd name="T25" fmla="*/ 3 h 88"/>
                <a:gd name="T26" fmla="*/ 0 w 29"/>
                <a:gd name="T27" fmla="*/ 0 h 88"/>
                <a:gd name="T28" fmla="*/ 0 w 29"/>
                <a:gd name="T29" fmla="*/ 4 h 88"/>
                <a:gd name="T30" fmla="*/ 1 w 29"/>
                <a:gd name="T31" fmla="*/ 8 h 88"/>
                <a:gd name="T32" fmla="*/ 1 w 29"/>
                <a:gd name="T33" fmla="*/ 11 h 88"/>
                <a:gd name="T34" fmla="*/ 2 w 29"/>
                <a:gd name="T35" fmla="*/ 14 h 88"/>
                <a:gd name="T36" fmla="*/ 3 w 29"/>
                <a:gd name="T37" fmla="*/ 21 h 88"/>
                <a:gd name="T38" fmla="*/ 4 w 29"/>
                <a:gd name="T39" fmla="*/ 28 h 88"/>
                <a:gd name="T40" fmla="*/ 5 w 29"/>
                <a:gd name="T41" fmla="*/ 36 h 88"/>
                <a:gd name="T42" fmla="*/ 7 w 29"/>
                <a:gd name="T43" fmla="*/ 44 h 88"/>
                <a:gd name="T44" fmla="*/ 11 w 29"/>
                <a:gd name="T45" fmla="*/ 61 h 88"/>
                <a:gd name="T46" fmla="*/ 12 w 29"/>
                <a:gd name="T47" fmla="*/ 68 h 88"/>
                <a:gd name="T48" fmla="*/ 13 w 29"/>
                <a:gd name="T49" fmla="*/ 75 h 88"/>
                <a:gd name="T50" fmla="*/ 14 w 29"/>
                <a:gd name="T51" fmla="*/ 78 h 88"/>
                <a:gd name="T52" fmla="*/ 14 w 29"/>
                <a:gd name="T53" fmla="*/ 80 h 88"/>
                <a:gd name="T54" fmla="*/ 15 w 29"/>
                <a:gd name="T55" fmla="*/ 85 h 88"/>
                <a:gd name="T56" fmla="*/ 15 w 29"/>
                <a:gd name="T57" fmla="*/ 88 h 88"/>
                <a:gd name="T58" fmla="*/ 29 w 29"/>
                <a:gd name="T59" fmla="*/ 88 h 88"/>
                <a:gd name="T60" fmla="*/ 28 w 29"/>
                <a:gd name="T61" fmla="*/ 84 h 88"/>
                <a:gd name="T62" fmla="*/ 27 w 29"/>
                <a:gd name="T63"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88">
                  <a:moveTo>
                    <a:pt x="27" y="80"/>
                  </a:moveTo>
                  <a:cubicBezTo>
                    <a:pt x="26" y="79"/>
                    <a:pt x="26" y="78"/>
                    <a:pt x="26" y="77"/>
                  </a:cubicBezTo>
                  <a:cubicBezTo>
                    <a:pt x="25" y="76"/>
                    <a:pt x="25" y="75"/>
                    <a:pt x="25" y="74"/>
                  </a:cubicBezTo>
                  <a:cubicBezTo>
                    <a:pt x="24" y="72"/>
                    <a:pt x="23" y="69"/>
                    <a:pt x="22" y="67"/>
                  </a:cubicBezTo>
                  <a:cubicBezTo>
                    <a:pt x="22" y="65"/>
                    <a:pt x="21" y="62"/>
                    <a:pt x="20" y="59"/>
                  </a:cubicBezTo>
                  <a:cubicBezTo>
                    <a:pt x="18" y="54"/>
                    <a:pt x="16" y="49"/>
                    <a:pt x="14" y="43"/>
                  </a:cubicBezTo>
                  <a:cubicBezTo>
                    <a:pt x="13" y="41"/>
                    <a:pt x="12" y="38"/>
                    <a:pt x="11" y="35"/>
                  </a:cubicBezTo>
                  <a:cubicBezTo>
                    <a:pt x="10" y="33"/>
                    <a:pt x="9" y="30"/>
                    <a:pt x="8" y="27"/>
                  </a:cubicBezTo>
                  <a:cubicBezTo>
                    <a:pt x="7" y="25"/>
                    <a:pt x="6" y="22"/>
                    <a:pt x="6" y="20"/>
                  </a:cubicBezTo>
                  <a:cubicBezTo>
                    <a:pt x="5" y="18"/>
                    <a:pt x="4" y="15"/>
                    <a:pt x="4" y="13"/>
                  </a:cubicBezTo>
                  <a:cubicBezTo>
                    <a:pt x="3" y="12"/>
                    <a:pt x="3" y="11"/>
                    <a:pt x="3" y="10"/>
                  </a:cubicBezTo>
                  <a:cubicBezTo>
                    <a:pt x="3" y="10"/>
                    <a:pt x="2" y="9"/>
                    <a:pt x="2" y="8"/>
                  </a:cubicBezTo>
                  <a:cubicBezTo>
                    <a:pt x="2" y="6"/>
                    <a:pt x="1" y="5"/>
                    <a:pt x="1" y="3"/>
                  </a:cubicBezTo>
                  <a:cubicBezTo>
                    <a:pt x="0" y="1"/>
                    <a:pt x="0" y="0"/>
                    <a:pt x="0" y="0"/>
                  </a:cubicBezTo>
                  <a:cubicBezTo>
                    <a:pt x="0" y="0"/>
                    <a:pt x="0" y="1"/>
                    <a:pt x="0" y="4"/>
                  </a:cubicBezTo>
                  <a:cubicBezTo>
                    <a:pt x="1" y="5"/>
                    <a:pt x="1" y="6"/>
                    <a:pt x="1" y="8"/>
                  </a:cubicBezTo>
                  <a:cubicBezTo>
                    <a:pt x="1" y="9"/>
                    <a:pt x="1" y="10"/>
                    <a:pt x="1" y="11"/>
                  </a:cubicBezTo>
                  <a:cubicBezTo>
                    <a:pt x="1" y="12"/>
                    <a:pt x="1" y="13"/>
                    <a:pt x="2" y="14"/>
                  </a:cubicBezTo>
                  <a:cubicBezTo>
                    <a:pt x="2" y="16"/>
                    <a:pt x="2" y="18"/>
                    <a:pt x="3" y="21"/>
                  </a:cubicBezTo>
                  <a:cubicBezTo>
                    <a:pt x="3" y="23"/>
                    <a:pt x="3" y="26"/>
                    <a:pt x="4" y="28"/>
                  </a:cubicBezTo>
                  <a:cubicBezTo>
                    <a:pt x="4" y="31"/>
                    <a:pt x="5" y="33"/>
                    <a:pt x="5" y="36"/>
                  </a:cubicBezTo>
                  <a:cubicBezTo>
                    <a:pt x="6" y="39"/>
                    <a:pt x="7" y="42"/>
                    <a:pt x="7" y="44"/>
                  </a:cubicBezTo>
                  <a:cubicBezTo>
                    <a:pt x="8" y="50"/>
                    <a:pt x="10" y="55"/>
                    <a:pt x="11" y="61"/>
                  </a:cubicBezTo>
                  <a:cubicBezTo>
                    <a:pt x="11" y="63"/>
                    <a:pt x="12" y="66"/>
                    <a:pt x="12" y="68"/>
                  </a:cubicBezTo>
                  <a:cubicBezTo>
                    <a:pt x="12" y="70"/>
                    <a:pt x="13" y="73"/>
                    <a:pt x="13" y="75"/>
                  </a:cubicBezTo>
                  <a:cubicBezTo>
                    <a:pt x="13" y="76"/>
                    <a:pt x="14" y="77"/>
                    <a:pt x="14" y="78"/>
                  </a:cubicBezTo>
                  <a:cubicBezTo>
                    <a:pt x="14" y="78"/>
                    <a:pt x="14" y="79"/>
                    <a:pt x="14" y="80"/>
                  </a:cubicBezTo>
                  <a:cubicBezTo>
                    <a:pt x="14" y="82"/>
                    <a:pt x="15" y="83"/>
                    <a:pt x="15" y="85"/>
                  </a:cubicBezTo>
                  <a:cubicBezTo>
                    <a:pt x="15" y="87"/>
                    <a:pt x="15" y="88"/>
                    <a:pt x="15" y="88"/>
                  </a:cubicBezTo>
                  <a:cubicBezTo>
                    <a:pt x="20" y="88"/>
                    <a:pt x="24" y="88"/>
                    <a:pt x="29" y="88"/>
                  </a:cubicBezTo>
                  <a:cubicBezTo>
                    <a:pt x="29" y="88"/>
                    <a:pt x="29" y="86"/>
                    <a:pt x="28" y="84"/>
                  </a:cubicBezTo>
                  <a:cubicBezTo>
                    <a:pt x="27" y="83"/>
                    <a:pt x="27" y="81"/>
                    <a:pt x="27" y="8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90">
              <a:extLst>
                <a:ext uri="{FF2B5EF4-FFF2-40B4-BE49-F238E27FC236}">
                  <a16:creationId xmlns:a16="http://schemas.microsoft.com/office/drawing/2014/main" id="{90FE1B7F-E862-4FDC-9F63-5E0DD352C370}"/>
                </a:ext>
              </a:extLst>
            </p:cNvPr>
            <p:cNvSpPr>
              <a:spLocks/>
            </p:cNvSpPr>
            <p:nvPr/>
          </p:nvSpPr>
          <p:spPr bwMode="auto">
            <a:xfrm>
              <a:off x="3737" y="3798"/>
              <a:ext cx="109" cy="179"/>
            </a:xfrm>
            <a:custGeom>
              <a:avLst/>
              <a:gdLst>
                <a:gd name="T0" fmla="*/ 44 w 46"/>
                <a:gd name="T1" fmla="*/ 70 h 75"/>
                <a:gd name="T2" fmla="*/ 43 w 46"/>
                <a:gd name="T3" fmla="*/ 67 h 75"/>
                <a:gd name="T4" fmla="*/ 38 w 46"/>
                <a:gd name="T5" fmla="*/ 61 h 75"/>
                <a:gd name="T6" fmla="*/ 32 w 46"/>
                <a:gd name="T7" fmla="*/ 49 h 75"/>
                <a:gd name="T8" fmla="*/ 24 w 46"/>
                <a:gd name="T9" fmla="*/ 33 h 75"/>
                <a:gd name="T10" fmla="*/ 24 w 46"/>
                <a:gd name="T11" fmla="*/ 33 h 75"/>
                <a:gd name="T12" fmla="*/ 24 w 46"/>
                <a:gd name="T13" fmla="*/ 32 h 75"/>
                <a:gd name="T14" fmla="*/ 21 w 46"/>
                <a:gd name="T15" fmla="*/ 28 h 75"/>
                <a:gd name="T16" fmla="*/ 15 w 46"/>
                <a:gd name="T17" fmla="*/ 19 h 75"/>
                <a:gd name="T18" fmla="*/ 14 w 46"/>
                <a:gd name="T19" fmla="*/ 15 h 75"/>
                <a:gd name="T20" fmla="*/ 12 w 46"/>
                <a:gd name="T21" fmla="*/ 10 h 75"/>
                <a:gd name="T22" fmla="*/ 12 w 46"/>
                <a:gd name="T23" fmla="*/ 10 h 75"/>
                <a:gd name="T24" fmla="*/ 12 w 46"/>
                <a:gd name="T25" fmla="*/ 15 h 75"/>
                <a:gd name="T26" fmla="*/ 8 w 46"/>
                <a:gd name="T27" fmla="*/ 10 h 75"/>
                <a:gd name="T28" fmla="*/ 2 w 46"/>
                <a:gd name="T29" fmla="*/ 3 h 75"/>
                <a:gd name="T30" fmla="*/ 2 w 46"/>
                <a:gd name="T31" fmla="*/ 3 h 75"/>
                <a:gd name="T32" fmla="*/ 6 w 46"/>
                <a:gd name="T33" fmla="*/ 11 h 75"/>
                <a:gd name="T34" fmla="*/ 11 w 46"/>
                <a:gd name="T35" fmla="*/ 20 h 75"/>
                <a:gd name="T36" fmla="*/ 10 w 46"/>
                <a:gd name="T37" fmla="*/ 25 h 75"/>
                <a:gd name="T38" fmla="*/ 9 w 46"/>
                <a:gd name="T39" fmla="*/ 32 h 75"/>
                <a:gd name="T40" fmla="*/ 8 w 46"/>
                <a:gd name="T41" fmla="*/ 35 h 75"/>
                <a:gd name="T42" fmla="*/ 5 w 46"/>
                <a:gd name="T43" fmla="*/ 41 h 75"/>
                <a:gd name="T44" fmla="*/ 4 w 46"/>
                <a:gd name="T45" fmla="*/ 43 h 75"/>
                <a:gd name="T46" fmla="*/ 2 w 46"/>
                <a:gd name="T47" fmla="*/ 46 h 75"/>
                <a:gd name="T48" fmla="*/ 16 w 46"/>
                <a:gd name="T49" fmla="*/ 47 h 75"/>
                <a:gd name="T50" fmla="*/ 16 w 46"/>
                <a:gd name="T51" fmla="*/ 44 h 75"/>
                <a:gd name="T52" fmla="*/ 17 w 46"/>
                <a:gd name="T53" fmla="*/ 40 h 75"/>
                <a:gd name="T54" fmla="*/ 17 w 46"/>
                <a:gd name="T55" fmla="*/ 34 h 75"/>
                <a:gd name="T56" fmla="*/ 17 w 46"/>
                <a:gd name="T57" fmla="*/ 31 h 75"/>
                <a:gd name="T58" fmla="*/ 18 w 46"/>
                <a:gd name="T59" fmla="*/ 33 h 75"/>
                <a:gd name="T60" fmla="*/ 18 w 46"/>
                <a:gd name="T61" fmla="*/ 34 h 75"/>
                <a:gd name="T62" fmla="*/ 18 w 46"/>
                <a:gd name="T63" fmla="*/ 34 h 75"/>
                <a:gd name="T64" fmla="*/ 18 w 46"/>
                <a:gd name="T65" fmla="*/ 34 h 75"/>
                <a:gd name="T66" fmla="*/ 23 w 46"/>
                <a:gd name="T67" fmla="*/ 50 h 75"/>
                <a:gd name="T68" fmla="*/ 27 w 46"/>
                <a:gd name="T69" fmla="*/ 62 h 75"/>
                <a:gd name="T70" fmla="*/ 31 w 46"/>
                <a:gd name="T71" fmla="*/ 70 h 75"/>
                <a:gd name="T72" fmla="*/ 33 w 46"/>
                <a:gd name="T73" fmla="*/ 73 h 75"/>
                <a:gd name="T74" fmla="*/ 34 w 46"/>
                <a:gd name="T75" fmla="*/ 74 h 75"/>
                <a:gd name="T76" fmla="*/ 46 w 46"/>
                <a:gd name="T77" fmla="*/ 72 h 75"/>
                <a:gd name="T78" fmla="*/ 45 w 46"/>
                <a:gd name="T79" fmla="*/ 7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6" h="75">
                  <a:moveTo>
                    <a:pt x="45" y="70"/>
                  </a:moveTo>
                  <a:cubicBezTo>
                    <a:pt x="45" y="70"/>
                    <a:pt x="44" y="70"/>
                    <a:pt x="44" y="70"/>
                  </a:cubicBezTo>
                  <a:cubicBezTo>
                    <a:pt x="44" y="69"/>
                    <a:pt x="44" y="69"/>
                    <a:pt x="44" y="69"/>
                  </a:cubicBezTo>
                  <a:cubicBezTo>
                    <a:pt x="43" y="68"/>
                    <a:pt x="43" y="68"/>
                    <a:pt x="43" y="67"/>
                  </a:cubicBezTo>
                  <a:cubicBezTo>
                    <a:pt x="42" y="67"/>
                    <a:pt x="42" y="66"/>
                    <a:pt x="41" y="66"/>
                  </a:cubicBezTo>
                  <a:cubicBezTo>
                    <a:pt x="40" y="64"/>
                    <a:pt x="39" y="63"/>
                    <a:pt x="38" y="61"/>
                  </a:cubicBezTo>
                  <a:cubicBezTo>
                    <a:pt x="37" y="59"/>
                    <a:pt x="36" y="57"/>
                    <a:pt x="35" y="55"/>
                  </a:cubicBezTo>
                  <a:cubicBezTo>
                    <a:pt x="34" y="53"/>
                    <a:pt x="33" y="51"/>
                    <a:pt x="32" y="49"/>
                  </a:cubicBezTo>
                  <a:cubicBezTo>
                    <a:pt x="30" y="44"/>
                    <a:pt x="28" y="40"/>
                    <a:pt x="25" y="35"/>
                  </a:cubicBezTo>
                  <a:cubicBezTo>
                    <a:pt x="25" y="34"/>
                    <a:pt x="25" y="34"/>
                    <a:pt x="24" y="33"/>
                  </a:cubicBezTo>
                  <a:cubicBezTo>
                    <a:pt x="24" y="33"/>
                    <a:pt x="24" y="33"/>
                    <a:pt x="24" y="33"/>
                  </a:cubicBezTo>
                  <a:cubicBezTo>
                    <a:pt x="24" y="33"/>
                    <a:pt x="24" y="33"/>
                    <a:pt x="24" y="33"/>
                  </a:cubicBezTo>
                  <a:cubicBezTo>
                    <a:pt x="24" y="33"/>
                    <a:pt x="24" y="33"/>
                    <a:pt x="24" y="32"/>
                  </a:cubicBezTo>
                  <a:cubicBezTo>
                    <a:pt x="24" y="32"/>
                    <a:pt x="24" y="32"/>
                    <a:pt x="24" y="32"/>
                  </a:cubicBezTo>
                  <a:cubicBezTo>
                    <a:pt x="24" y="32"/>
                    <a:pt x="23" y="31"/>
                    <a:pt x="23" y="31"/>
                  </a:cubicBezTo>
                  <a:cubicBezTo>
                    <a:pt x="22" y="30"/>
                    <a:pt x="22" y="29"/>
                    <a:pt x="21" y="28"/>
                  </a:cubicBezTo>
                  <a:cubicBezTo>
                    <a:pt x="20" y="26"/>
                    <a:pt x="18" y="23"/>
                    <a:pt x="16" y="21"/>
                  </a:cubicBezTo>
                  <a:cubicBezTo>
                    <a:pt x="16" y="21"/>
                    <a:pt x="15" y="20"/>
                    <a:pt x="15" y="19"/>
                  </a:cubicBezTo>
                  <a:cubicBezTo>
                    <a:pt x="15" y="19"/>
                    <a:pt x="15" y="18"/>
                    <a:pt x="14" y="18"/>
                  </a:cubicBezTo>
                  <a:cubicBezTo>
                    <a:pt x="14" y="17"/>
                    <a:pt x="14" y="16"/>
                    <a:pt x="14" y="15"/>
                  </a:cubicBezTo>
                  <a:cubicBezTo>
                    <a:pt x="13" y="14"/>
                    <a:pt x="13" y="13"/>
                    <a:pt x="13" y="12"/>
                  </a:cubicBezTo>
                  <a:cubicBezTo>
                    <a:pt x="13" y="11"/>
                    <a:pt x="13" y="11"/>
                    <a:pt x="12" y="10"/>
                  </a:cubicBezTo>
                  <a:cubicBezTo>
                    <a:pt x="12" y="9"/>
                    <a:pt x="12" y="8"/>
                    <a:pt x="12" y="8"/>
                  </a:cubicBezTo>
                  <a:cubicBezTo>
                    <a:pt x="12" y="8"/>
                    <a:pt x="12" y="9"/>
                    <a:pt x="12" y="10"/>
                  </a:cubicBezTo>
                  <a:cubicBezTo>
                    <a:pt x="12" y="11"/>
                    <a:pt x="12" y="11"/>
                    <a:pt x="12" y="12"/>
                  </a:cubicBezTo>
                  <a:cubicBezTo>
                    <a:pt x="12" y="13"/>
                    <a:pt x="12" y="14"/>
                    <a:pt x="12" y="15"/>
                  </a:cubicBezTo>
                  <a:cubicBezTo>
                    <a:pt x="12" y="15"/>
                    <a:pt x="12" y="15"/>
                    <a:pt x="12" y="15"/>
                  </a:cubicBezTo>
                  <a:cubicBezTo>
                    <a:pt x="10" y="13"/>
                    <a:pt x="9" y="12"/>
                    <a:pt x="8" y="10"/>
                  </a:cubicBezTo>
                  <a:cubicBezTo>
                    <a:pt x="6" y="9"/>
                    <a:pt x="5" y="7"/>
                    <a:pt x="4" y="6"/>
                  </a:cubicBezTo>
                  <a:cubicBezTo>
                    <a:pt x="3" y="5"/>
                    <a:pt x="3" y="4"/>
                    <a:pt x="2" y="3"/>
                  </a:cubicBezTo>
                  <a:cubicBezTo>
                    <a:pt x="1" y="1"/>
                    <a:pt x="0" y="0"/>
                    <a:pt x="0" y="0"/>
                  </a:cubicBezTo>
                  <a:cubicBezTo>
                    <a:pt x="0" y="0"/>
                    <a:pt x="1" y="1"/>
                    <a:pt x="2" y="3"/>
                  </a:cubicBezTo>
                  <a:cubicBezTo>
                    <a:pt x="2" y="4"/>
                    <a:pt x="3" y="5"/>
                    <a:pt x="3" y="7"/>
                  </a:cubicBezTo>
                  <a:cubicBezTo>
                    <a:pt x="4" y="8"/>
                    <a:pt x="5" y="9"/>
                    <a:pt x="6" y="11"/>
                  </a:cubicBezTo>
                  <a:cubicBezTo>
                    <a:pt x="7" y="13"/>
                    <a:pt x="8" y="15"/>
                    <a:pt x="9" y="16"/>
                  </a:cubicBezTo>
                  <a:cubicBezTo>
                    <a:pt x="10" y="18"/>
                    <a:pt x="10" y="19"/>
                    <a:pt x="11" y="20"/>
                  </a:cubicBezTo>
                  <a:cubicBezTo>
                    <a:pt x="11" y="20"/>
                    <a:pt x="11" y="21"/>
                    <a:pt x="11" y="21"/>
                  </a:cubicBezTo>
                  <a:cubicBezTo>
                    <a:pt x="11" y="22"/>
                    <a:pt x="11" y="23"/>
                    <a:pt x="10" y="25"/>
                  </a:cubicBezTo>
                  <a:cubicBezTo>
                    <a:pt x="10" y="26"/>
                    <a:pt x="10" y="27"/>
                    <a:pt x="10" y="28"/>
                  </a:cubicBezTo>
                  <a:cubicBezTo>
                    <a:pt x="9" y="29"/>
                    <a:pt x="9" y="31"/>
                    <a:pt x="9" y="32"/>
                  </a:cubicBezTo>
                  <a:cubicBezTo>
                    <a:pt x="9" y="32"/>
                    <a:pt x="9" y="33"/>
                    <a:pt x="8" y="33"/>
                  </a:cubicBezTo>
                  <a:cubicBezTo>
                    <a:pt x="8" y="34"/>
                    <a:pt x="8" y="35"/>
                    <a:pt x="8" y="35"/>
                  </a:cubicBezTo>
                  <a:cubicBezTo>
                    <a:pt x="7" y="36"/>
                    <a:pt x="7" y="37"/>
                    <a:pt x="7" y="38"/>
                  </a:cubicBezTo>
                  <a:cubicBezTo>
                    <a:pt x="6" y="39"/>
                    <a:pt x="6" y="40"/>
                    <a:pt x="5" y="41"/>
                  </a:cubicBezTo>
                  <a:cubicBezTo>
                    <a:pt x="5" y="41"/>
                    <a:pt x="5" y="41"/>
                    <a:pt x="5" y="42"/>
                  </a:cubicBezTo>
                  <a:cubicBezTo>
                    <a:pt x="4" y="42"/>
                    <a:pt x="4" y="42"/>
                    <a:pt x="4" y="43"/>
                  </a:cubicBezTo>
                  <a:cubicBezTo>
                    <a:pt x="4" y="43"/>
                    <a:pt x="3" y="44"/>
                    <a:pt x="3" y="44"/>
                  </a:cubicBezTo>
                  <a:cubicBezTo>
                    <a:pt x="3" y="45"/>
                    <a:pt x="2" y="46"/>
                    <a:pt x="2" y="46"/>
                  </a:cubicBezTo>
                  <a:cubicBezTo>
                    <a:pt x="7" y="47"/>
                    <a:pt x="11" y="48"/>
                    <a:pt x="15" y="49"/>
                  </a:cubicBezTo>
                  <a:cubicBezTo>
                    <a:pt x="15" y="49"/>
                    <a:pt x="15" y="48"/>
                    <a:pt x="16" y="47"/>
                  </a:cubicBezTo>
                  <a:cubicBezTo>
                    <a:pt x="16" y="47"/>
                    <a:pt x="16" y="46"/>
                    <a:pt x="16" y="45"/>
                  </a:cubicBezTo>
                  <a:cubicBezTo>
                    <a:pt x="16" y="45"/>
                    <a:pt x="16" y="45"/>
                    <a:pt x="16" y="44"/>
                  </a:cubicBezTo>
                  <a:cubicBezTo>
                    <a:pt x="16" y="44"/>
                    <a:pt x="16" y="43"/>
                    <a:pt x="16" y="43"/>
                  </a:cubicBezTo>
                  <a:cubicBezTo>
                    <a:pt x="16" y="42"/>
                    <a:pt x="17" y="41"/>
                    <a:pt x="17" y="40"/>
                  </a:cubicBezTo>
                  <a:cubicBezTo>
                    <a:pt x="17" y="39"/>
                    <a:pt x="17" y="37"/>
                    <a:pt x="17" y="36"/>
                  </a:cubicBezTo>
                  <a:cubicBezTo>
                    <a:pt x="17" y="36"/>
                    <a:pt x="17" y="35"/>
                    <a:pt x="17" y="34"/>
                  </a:cubicBezTo>
                  <a:cubicBezTo>
                    <a:pt x="17" y="34"/>
                    <a:pt x="17" y="33"/>
                    <a:pt x="17" y="32"/>
                  </a:cubicBezTo>
                  <a:cubicBezTo>
                    <a:pt x="17" y="32"/>
                    <a:pt x="17" y="31"/>
                    <a:pt x="17" y="31"/>
                  </a:cubicBezTo>
                  <a:cubicBezTo>
                    <a:pt x="17" y="31"/>
                    <a:pt x="17" y="32"/>
                    <a:pt x="17" y="32"/>
                  </a:cubicBezTo>
                  <a:cubicBezTo>
                    <a:pt x="18" y="33"/>
                    <a:pt x="18" y="33"/>
                    <a:pt x="18" y="33"/>
                  </a:cubicBezTo>
                  <a:cubicBezTo>
                    <a:pt x="18" y="33"/>
                    <a:pt x="18" y="34"/>
                    <a:pt x="18" y="34"/>
                  </a:cubicBezTo>
                  <a:cubicBezTo>
                    <a:pt x="18" y="34"/>
                    <a:pt x="18" y="34"/>
                    <a:pt x="18" y="34"/>
                  </a:cubicBezTo>
                  <a:cubicBezTo>
                    <a:pt x="18" y="34"/>
                    <a:pt x="18" y="34"/>
                    <a:pt x="18" y="34"/>
                  </a:cubicBezTo>
                  <a:cubicBezTo>
                    <a:pt x="18" y="34"/>
                    <a:pt x="18" y="34"/>
                    <a:pt x="18" y="34"/>
                  </a:cubicBezTo>
                  <a:cubicBezTo>
                    <a:pt x="18" y="34"/>
                    <a:pt x="18" y="34"/>
                    <a:pt x="18" y="34"/>
                  </a:cubicBezTo>
                  <a:cubicBezTo>
                    <a:pt x="18" y="34"/>
                    <a:pt x="18" y="34"/>
                    <a:pt x="18" y="34"/>
                  </a:cubicBezTo>
                  <a:cubicBezTo>
                    <a:pt x="18" y="35"/>
                    <a:pt x="19" y="35"/>
                    <a:pt x="19" y="36"/>
                  </a:cubicBezTo>
                  <a:cubicBezTo>
                    <a:pt x="20" y="41"/>
                    <a:pt x="22" y="45"/>
                    <a:pt x="23" y="50"/>
                  </a:cubicBezTo>
                  <a:cubicBezTo>
                    <a:pt x="24" y="52"/>
                    <a:pt x="24" y="54"/>
                    <a:pt x="25" y="56"/>
                  </a:cubicBezTo>
                  <a:cubicBezTo>
                    <a:pt x="26" y="59"/>
                    <a:pt x="27" y="61"/>
                    <a:pt x="27" y="62"/>
                  </a:cubicBezTo>
                  <a:cubicBezTo>
                    <a:pt x="28" y="64"/>
                    <a:pt x="29" y="66"/>
                    <a:pt x="30" y="68"/>
                  </a:cubicBezTo>
                  <a:cubicBezTo>
                    <a:pt x="30" y="68"/>
                    <a:pt x="31" y="69"/>
                    <a:pt x="31" y="70"/>
                  </a:cubicBezTo>
                  <a:cubicBezTo>
                    <a:pt x="32" y="70"/>
                    <a:pt x="32" y="71"/>
                    <a:pt x="32" y="72"/>
                  </a:cubicBezTo>
                  <a:cubicBezTo>
                    <a:pt x="32" y="72"/>
                    <a:pt x="33" y="72"/>
                    <a:pt x="33" y="73"/>
                  </a:cubicBezTo>
                  <a:cubicBezTo>
                    <a:pt x="33" y="73"/>
                    <a:pt x="33" y="73"/>
                    <a:pt x="33" y="73"/>
                  </a:cubicBezTo>
                  <a:cubicBezTo>
                    <a:pt x="34" y="74"/>
                    <a:pt x="34" y="74"/>
                    <a:pt x="34" y="74"/>
                  </a:cubicBezTo>
                  <a:cubicBezTo>
                    <a:pt x="34" y="75"/>
                    <a:pt x="35" y="75"/>
                    <a:pt x="35" y="75"/>
                  </a:cubicBezTo>
                  <a:cubicBezTo>
                    <a:pt x="38" y="74"/>
                    <a:pt x="42" y="73"/>
                    <a:pt x="46" y="72"/>
                  </a:cubicBezTo>
                  <a:cubicBezTo>
                    <a:pt x="46" y="72"/>
                    <a:pt x="46" y="72"/>
                    <a:pt x="46" y="71"/>
                  </a:cubicBezTo>
                  <a:cubicBezTo>
                    <a:pt x="45" y="71"/>
                    <a:pt x="45" y="71"/>
                    <a:pt x="45" y="7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91">
              <a:extLst>
                <a:ext uri="{FF2B5EF4-FFF2-40B4-BE49-F238E27FC236}">
                  <a16:creationId xmlns:a16="http://schemas.microsoft.com/office/drawing/2014/main" id="{27C47E8A-5B19-4283-A3FA-9526D0DC88B8}"/>
                </a:ext>
              </a:extLst>
            </p:cNvPr>
            <p:cNvSpPr>
              <a:spLocks/>
            </p:cNvSpPr>
            <p:nvPr/>
          </p:nvSpPr>
          <p:spPr bwMode="auto">
            <a:xfrm>
              <a:off x="3709" y="3786"/>
              <a:ext cx="30" cy="139"/>
            </a:xfrm>
            <a:custGeom>
              <a:avLst/>
              <a:gdLst>
                <a:gd name="T0" fmla="*/ 12 w 13"/>
                <a:gd name="T1" fmla="*/ 40 h 58"/>
                <a:gd name="T2" fmla="*/ 12 w 13"/>
                <a:gd name="T3" fmla="*/ 35 h 58"/>
                <a:gd name="T4" fmla="*/ 11 w 13"/>
                <a:gd name="T5" fmla="*/ 29 h 58"/>
                <a:gd name="T6" fmla="*/ 6 w 13"/>
                <a:gd name="T7" fmla="*/ 9 h 58"/>
                <a:gd name="T8" fmla="*/ 6 w 13"/>
                <a:gd name="T9" fmla="*/ 5 h 58"/>
                <a:gd name="T10" fmla="*/ 5 w 13"/>
                <a:gd name="T11" fmla="*/ 2 h 58"/>
                <a:gd name="T12" fmla="*/ 5 w 13"/>
                <a:gd name="T13" fmla="*/ 0 h 58"/>
                <a:gd name="T14" fmla="*/ 5 w 13"/>
                <a:gd name="T15" fmla="*/ 3 h 58"/>
                <a:gd name="T16" fmla="*/ 4 w 13"/>
                <a:gd name="T17" fmla="*/ 6 h 58"/>
                <a:gd name="T18" fmla="*/ 4 w 13"/>
                <a:gd name="T19" fmla="*/ 9 h 58"/>
                <a:gd name="T20" fmla="*/ 4 w 13"/>
                <a:gd name="T21" fmla="*/ 29 h 58"/>
                <a:gd name="T22" fmla="*/ 4 w 13"/>
                <a:gd name="T23" fmla="*/ 34 h 58"/>
                <a:gd name="T24" fmla="*/ 3 w 13"/>
                <a:gd name="T25" fmla="*/ 39 h 58"/>
                <a:gd name="T26" fmla="*/ 3 w 13"/>
                <a:gd name="T27" fmla="*/ 44 h 58"/>
                <a:gd name="T28" fmla="*/ 2 w 13"/>
                <a:gd name="T29" fmla="*/ 48 h 58"/>
                <a:gd name="T30" fmla="*/ 2 w 13"/>
                <a:gd name="T31" fmla="*/ 50 h 58"/>
                <a:gd name="T32" fmla="*/ 1 w 13"/>
                <a:gd name="T33" fmla="*/ 51 h 58"/>
                <a:gd name="T34" fmla="*/ 1 w 13"/>
                <a:gd name="T35" fmla="*/ 52 h 58"/>
                <a:gd name="T36" fmla="*/ 1 w 13"/>
                <a:gd name="T37" fmla="*/ 53 h 58"/>
                <a:gd name="T38" fmla="*/ 0 w 13"/>
                <a:gd name="T39" fmla="*/ 56 h 58"/>
                <a:gd name="T40" fmla="*/ 13 w 13"/>
                <a:gd name="T41" fmla="*/ 58 h 58"/>
                <a:gd name="T42" fmla="*/ 13 w 13"/>
                <a:gd name="T43" fmla="*/ 56 h 58"/>
                <a:gd name="T44" fmla="*/ 13 w 13"/>
                <a:gd name="T45" fmla="*/ 55 h 58"/>
                <a:gd name="T46" fmla="*/ 13 w 13"/>
                <a:gd name="T47" fmla="*/ 53 h 58"/>
                <a:gd name="T48" fmla="*/ 13 w 13"/>
                <a:gd name="T49" fmla="*/ 51 h 58"/>
                <a:gd name="T50" fmla="*/ 13 w 13"/>
                <a:gd name="T51" fmla="*/ 49 h 58"/>
                <a:gd name="T52" fmla="*/ 13 w 13"/>
                <a:gd name="T53" fmla="*/ 45 h 58"/>
                <a:gd name="T54" fmla="*/ 12 w 13"/>
                <a:gd name="T55" fmla="*/ 4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 h="58">
                  <a:moveTo>
                    <a:pt x="12" y="40"/>
                  </a:moveTo>
                  <a:cubicBezTo>
                    <a:pt x="12" y="38"/>
                    <a:pt x="12" y="36"/>
                    <a:pt x="12" y="35"/>
                  </a:cubicBezTo>
                  <a:cubicBezTo>
                    <a:pt x="11" y="33"/>
                    <a:pt x="11" y="31"/>
                    <a:pt x="11" y="29"/>
                  </a:cubicBezTo>
                  <a:cubicBezTo>
                    <a:pt x="9" y="22"/>
                    <a:pt x="7" y="15"/>
                    <a:pt x="6" y="9"/>
                  </a:cubicBezTo>
                  <a:cubicBezTo>
                    <a:pt x="6" y="8"/>
                    <a:pt x="6" y="7"/>
                    <a:pt x="6" y="5"/>
                  </a:cubicBezTo>
                  <a:cubicBezTo>
                    <a:pt x="5" y="4"/>
                    <a:pt x="5" y="3"/>
                    <a:pt x="5" y="2"/>
                  </a:cubicBezTo>
                  <a:cubicBezTo>
                    <a:pt x="5" y="1"/>
                    <a:pt x="5" y="0"/>
                    <a:pt x="5" y="0"/>
                  </a:cubicBezTo>
                  <a:cubicBezTo>
                    <a:pt x="5" y="0"/>
                    <a:pt x="5" y="1"/>
                    <a:pt x="5" y="3"/>
                  </a:cubicBezTo>
                  <a:cubicBezTo>
                    <a:pt x="5" y="3"/>
                    <a:pt x="4" y="4"/>
                    <a:pt x="4" y="6"/>
                  </a:cubicBezTo>
                  <a:cubicBezTo>
                    <a:pt x="4" y="7"/>
                    <a:pt x="4" y="8"/>
                    <a:pt x="4" y="9"/>
                  </a:cubicBezTo>
                  <a:cubicBezTo>
                    <a:pt x="4" y="15"/>
                    <a:pt x="4" y="22"/>
                    <a:pt x="4" y="29"/>
                  </a:cubicBezTo>
                  <a:cubicBezTo>
                    <a:pt x="4" y="31"/>
                    <a:pt x="4" y="33"/>
                    <a:pt x="4" y="34"/>
                  </a:cubicBezTo>
                  <a:cubicBezTo>
                    <a:pt x="4" y="36"/>
                    <a:pt x="4" y="38"/>
                    <a:pt x="3" y="39"/>
                  </a:cubicBezTo>
                  <a:cubicBezTo>
                    <a:pt x="3" y="41"/>
                    <a:pt x="3" y="43"/>
                    <a:pt x="3" y="44"/>
                  </a:cubicBezTo>
                  <a:cubicBezTo>
                    <a:pt x="3" y="45"/>
                    <a:pt x="2" y="47"/>
                    <a:pt x="2" y="48"/>
                  </a:cubicBezTo>
                  <a:cubicBezTo>
                    <a:pt x="2" y="48"/>
                    <a:pt x="2" y="49"/>
                    <a:pt x="2" y="50"/>
                  </a:cubicBezTo>
                  <a:cubicBezTo>
                    <a:pt x="2" y="50"/>
                    <a:pt x="2" y="51"/>
                    <a:pt x="1" y="51"/>
                  </a:cubicBezTo>
                  <a:cubicBezTo>
                    <a:pt x="1" y="51"/>
                    <a:pt x="1" y="52"/>
                    <a:pt x="1" y="52"/>
                  </a:cubicBezTo>
                  <a:cubicBezTo>
                    <a:pt x="1" y="53"/>
                    <a:pt x="1" y="53"/>
                    <a:pt x="1" y="53"/>
                  </a:cubicBezTo>
                  <a:cubicBezTo>
                    <a:pt x="0" y="55"/>
                    <a:pt x="0" y="56"/>
                    <a:pt x="0" y="56"/>
                  </a:cubicBezTo>
                  <a:cubicBezTo>
                    <a:pt x="4" y="56"/>
                    <a:pt x="9" y="57"/>
                    <a:pt x="13" y="58"/>
                  </a:cubicBezTo>
                  <a:cubicBezTo>
                    <a:pt x="13" y="58"/>
                    <a:pt x="13" y="57"/>
                    <a:pt x="13" y="56"/>
                  </a:cubicBezTo>
                  <a:cubicBezTo>
                    <a:pt x="13" y="56"/>
                    <a:pt x="13" y="55"/>
                    <a:pt x="13" y="55"/>
                  </a:cubicBezTo>
                  <a:cubicBezTo>
                    <a:pt x="13" y="54"/>
                    <a:pt x="13" y="54"/>
                    <a:pt x="13" y="53"/>
                  </a:cubicBezTo>
                  <a:cubicBezTo>
                    <a:pt x="13" y="53"/>
                    <a:pt x="13" y="52"/>
                    <a:pt x="13" y="51"/>
                  </a:cubicBezTo>
                  <a:cubicBezTo>
                    <a:pt x="13" y="51"/>
                    <a:pt x="13" y="50"/>
                    <a:pt x="13" y="49"/>
                  </a:cubicBezTo>
                  <a:cubicBezTo>
                    <a:pt x="13" y="48"/>
                    <a:pt x="13" y="46"/>
                    <a:pt x="13" y="45"/>
                  </a:cubicBezTo>
                  <a:cubicBezTo>
                    <a:pt x="13" y="43"/>
                    <a:pt x="13" y="42"/>
                    <a:pt x="12" y="4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92">
              <a:extLst>
                <a:ext uri="{FF2B5EF4-FFF2-40B4-BE49-F238E27FC236}">
                  <a16:creationId xmlns:a16="http://schemas.microsoft.com/office/drawing/2014/main" id="{DED20D41-55E9-4CBD-9F61-C219866911B8}"/>
                </a:ext>
              </a:extLst>
            </p:cNvPr>
            <p:cNvSpPr>
              <a:spLocks noEditPoints="1"/>
            </p:cNvSpPr>
            <p:nvPr/>
          </p:nvSpPr>
          <p:spPr bwMode="auto">
            <a:xfrm>
              <a:off x="3915" y="3727"/>
              <a:ext cx="166" cy="250"/>
            </a:xfrm>
            <a:custGeom>
              <a:avLst/>
              <a:gdLst>
                <a:gd name="T0" fmla="*/ 66 w 70"/>
                <a:gd name="T1" fmla="*/ 75 h 105"/>
                <a:gd name="T2" fmla="*/ 54 w 70"/>
                <a:gd name="T3" fmla="*/ 55 h 105"/>
                <a:gd name="T4" fmla="*/ 46 w 70"/>
                <a:gd name="T5" fmla="*/ 34 h 105"/>
                <a:gd name="T6" fmla="*/ 45 w 70"/>
                <a:gd name="T7" fmla="*/ 33 h 105"/>
                <a:gd name="T8" fmla="*/ 41 w 70"/>
                <a:gd name="T9" fmla="*/ 31 h 105"/>
                <a:gd name="T10" fmla="*/ 32 w 70"/>
                <a:gd name="T11" fmla="*/ 17 h 105"/>
                <a:gd name="T12" fmla="*/ 36 w 70"/>
                <a:gd name="T13" fmla="*/ 9 h 105"/>
                <a:gd name="T14" fmla="*/ 31 w 70"/>
                <a:gd name="T15" fmla="*/ 11 h 105"/>
                <a:gd name="T16" fmla="*/ 30 w 70"/>
                <a:gd name="T17" fmla="*/ 17 h 105"/>
                <a:gd name="T18" fmla="*/ 20 w 70"/>
                <a:gd name="T19" fmla="*/ 3 h 105"/>
                <a:gd name="T20" fmla="*/ 24 w 70"/>
                <a:gd name="T21" fmla="*/ 13 h 105"/>
                <a:gd name="T22" fmla="*/ 13 w 70"/>
                <a:gd name="T23" fmla="*/ 31 h 105"/>
                <a:gd name="T24" fmla="*/ 13 w 70"/>
                <a:gd name="T25" fmla="*/ 28 h 105"/>
                <a:gd name="T26" fmla="*/ 6 w 70"/>
                <a:gd name="T27" fmla="*/ 20 h 105"/>
                <a:gd name="T28" fmla="*/ 11 w 70"/>
                <a:gd name="T29" fmla="*/ 32 h 105"/>
                <a:gd name="T30" fmla="*/ 1 w 70"/>
                <a:gd name="T31" fmla="*/ 65 h 105"/>
                <a:gd name="T32" fmla="*/ 1 w 70"/>
                <a:gd name="T33" fmla="*/ 79 h 105"/>
                <a:gd name="T34" fmla="*/ 5 w 70"/>
                <a:gd name="T35" fmla="*/ 85 h 105"/>
                <a:gd name="T36" fmla="*/ 15 w 70"/>
                <a:gd name="T37" fmla="*/ 84 h 105"/>
                <a:gd name="T38" fmla="*/ 13 w 70"/>
                <a:gd name="T39" fmla="*/ 93 h 105"/>
                <a:gd name="T40" fmla="*/ 12 w 70"/>
                <a:gd name="T41" fmla="*/ 103 h 105"/>
                <a:gd name="T42" fmla="*/ 26 w 70"/>
                <a:gd name="T43" fmla="*/ 96 h 105"/>
                <a:gd name="T44" fmla="*/ 25 w 70"/>
                <a:gd name="T45" fmla="*/ 89 h 105"/>
                <a:gd name="T46" fmla="*/ 28 w 70"/>
                <a:gd name="T47" fmla="*/ 76 h 105"/>
                <a:gd name="T48" fmla="*/ 31 w 70"/>
                <a:gd name="T49" fmla="*/ 79 h 105"/>
                <a:gd name="T50" fmla="*/ 33 w 70"/>
                <a:gd name="T51" fmla="*/ 92 h 105"/>
                <a:gd name="T52" fmla="*/ 31 w 70"/>
                <a:gd name="T53" fmla="*/ 97 h 105"/>
                <a:gd name="T54" fmla="*/ 29 w 70"/>
                <a:gd name="T55" fmla="*/ 100 h 105"/>
                <a:gd name="T56" fmla="*/ 43 w 70"/>
                <a:gd name="T57" fmla="*/ 103 h 105"/>
                <a:gd name="T58" fmla="*/ 45 w 70"/>
                <a:gd name="T59" fmla="*/ 95 h 105"/>
                <a:gd name="T60" fmla="*/ 43 w 70"/>
                <a:gd name="T61" fmla="*/ 81 h 105"/>
                <a:gd name="T62" fmla="*/ 33 w 70"/>
                <a:gd name="T63" fmla="*/ 62 h 105"/>
                <a:gd name="T64" fmla="*/ 37 w 70"/>
                <a:gd name="T65" fmla="*/ 56 h 105"/>
                <a:gd name="T66" fmla="*/ 45 w 70"/>
                <a:gd name="T67" fmla="*/ 58 h 105"/>
                <a:gd name="T68" fmla="*/ 54 w 70"/>
                <a:gd name="T69" fmla="*/ 81 h 105"/>
                <a:gd name="T70" fmla="*/ 58 w 70"/>
                <a:gd name="T71" fmla="*/ 85 h 105"/>
                <a:gd name="T72" fmla="*/ 69 w 70"/>
                <a:gd name="T73" fmla="*/ 78 h 105"/>
                <a:gd name="T74" fmla="*/ 30 w 70"/>
                <a:gd name="T75" fmla="*/ 29 h 105"/>
                <a:gd name="T76" fmla="*/ 28 w 70"/>
                <a:gd name="T77" fmla="*/ 42 h 105"/>
                <a:gd name="T78" fmla="*/ 21 w 70"/>
                <a:gd name="T79" fmla="*/ 42 h 105"/>
                <a:gd name="T80" fmla="*/ 15 w 70"/>
                <a:gd name="T81" fmla="*/ 40 h 105"/>
                <a:gd name="T82" fmla="*/ 23 w 70"/>
                <a:gd name="T83" fmla="*/ 67 h 105"/>
                <a:gd name="T84" fmla="*/ 19 w 70"/>
                <a:gd name="T85" fmla="*/ 70 h 105"/>
                <a:gd name="T86" fmla="*/ 17 w 70"/>
                <a:gd name="T87" fmla="*/ 58 h 105"/>
                <a:gd name="T88" fmla="*/ 23 w 70"/>
                <a:gd name="T89" fmla="*/ 57 h 105"/>
                <a:gd name="T90" fmla="*/ 25 w 70"/>
                <a:gd name="T91" fmla="*/ 64 h 105"/>
                <a:gd name="T92" fmla="*/ 37 w 70"/>
                <a:gd name="T93" fmla="*/ 44 h 105"/>
                <a:gd name="T94" fmla="*/ 37 w 70"/>
                <a:gd name="T95" fmla="*/ 35 h 105"/>
                <a:gd name="T96" fmla="*/ 38 w 70"/>
                <a:gd name="T97" fmla="*/ 39 h 105"/>
                <a:gd name="T98" fmla="*/ 38 w 70"/>
                <a:gd name="T99" fmla="*/ 39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0" h="105">
                  <a:moveTo>
                    <a:pt x="69" y="78"/>
                  </a:moveTo>
                  <a:cubicBezTo>
                    <a:pt x="68" y="78"/>
                    <a:pt x="68" y="78"/>
                    <a:pt x="68" y="77"/>
                  </a:cubicBezTo>
                  <a:cubicBezTo>
                    <a:pt x="68" y="77"/>
                    <a:pt x="68" y="77"/>
                    <a:pt x="67" y="77"/>
                  </a:cubicBezTo>
                  <a:cubicBezTo>
                    <a:pt x="67" y="76"/>
                    <a:pt x="67" y="76"/>
                    <a:pt x="66" y="75"/>
                  </a:cubicBezTo>
                  <a:cubicBezTo>
                    <a:pt x="66" y="75"/>
                    <a:pt x="65" y="74"/>
                    <a:pt x="65" y="73"/>
                  </a:cubicBezTo>
                  <a:cubicBezTo>
                    <a:pt x="64" y="72"/>
                    <a:pt x="62" y="70"/>
                    <a:pt x="61" y="68"/>
                  </a:cubicBezTo>
                  <a:cubicBezTo>
                    <a:pt x="60" y="67"/>
                    <a:pt x="59" y="64"/>
                    <a:pt x="58" y="62"/>
                  </a:cubicBezTo>
                  <a:cubicBezTo>
                    <a:pt x="56" y="60"/>
                    <a:pt x="55" y="58"/>
                    <a:pt x="54" y="55"/>
                  </a:cubicBezTo>
                  <a:cubicBezTo>
                    <a:pt x="51" y="50"/>
                    <a:pt x="49" y="45"/>
                    <a:pt x="46" y="39"/>
                  </a:cubicBezTo>
                  <a:cubicBezTo>
                    <a:pt x="45" y="39"/>
                    <a:pt x="45" y="38"/>
                    <a:pt x="45" y="38"/>
                  </a:cubicBezTo>
                  <a:cubicBezTo>
                    <a:pt x="45" y="37"/>
                    <a:pt x="45" y="37"/>
                    <a:pt x="45" y="36"/>
                  </a:cubicBezTo>
                  <a:cubicBezTo>
                    <a:pt x="46" y="35"/>
                    <a:pt x="46" y="34"/>
                    <a:pt x="46" y="34"/>
                  </a:cubicBezTo>
                  <a:cubicBezTo>
                    <a:pt x="47" y="32"/>
                    <a:pt x="47" y="31"/>
                    <a:pt x="48" y="30"/>
                  </a:cubicBezTo>
                  <a:cubicBezTo>
                    <a:pt x="48" y="27"/>
                    <a:pt x="49" y="26"/>
                    <a:pt x="49" y="26"/>
                  </a:cubicBezTo>
                  <a:cubicBezTo>
                    <a:pt x="49" y="26"/>
                    <a:pt x="48" y="27"/>
                    <a:pt x="47" y="30"/>
                  </a:cubicBezTo>
                  <a:cubicBezTo>
                    <a:pt x="47" y="31"/>
                    <a:pt x="46" y="32"/>
                    <a:pt x="45" y="33"/>
                  </a:cubicBezTo>
                  <a:cubicBezTo>
                    <a:pt x="45" y="34"/>
                    <a:pt x="44" y="35"/>
                    <a:pt x="44" y="36"/>
                  </a:cubicBezTo>
                  <a:cubicBezTo>
                    <a:pt x="44" y="36"/>
                    <a:pt x="44" y="36"/>
                    <a:pt x="44" y="36"/>
                  </a:cubicBezTo>
                  <a:cubicBezTo>
                    <a:pt x="44" y="36"/>
                    <a:pt x="43" y="35"/>
                    <a:pt x="43" y="35"/>
                  </a:cubicBezTo>
                  <a:cubicBezTo>
                    <a:pt x="42" y="34"/>
                    <a:pt x="42" y="33"/>
                    <a:pt x="41" y="31"/>
                  </a:cubicBezTo>
                  <a:cubicBezTo>
                    <a:pt x="39" y="29"/>
                    <a:pt x="37" y="26"/>
                    <a:pt x="36" y="24"/>
                  </a:cubicBezTo>
                  <a:cubicBezTo>
                    <a:pt x="35" y="23"/>
                    <a:pt x="34" y="23"/>
                    <a:pt x="34" y="22"/>
                  </a:cubicBezTo>
                  <a:cubicBezTo>
                    <a:pt x="34" y="21"/>
                    <a:pt x="33" y="21"/>
                    <a:pt x="33" y="20"/>
                  </a:cubicBezTo>
                  <a:cubicBezTo>
                    <a:pt x="33" y="19"/>
                    <a:pt x="33" y="18"/>
                    <a:pt x="32" y="17"/>
                  </a:cubicBezTo>
                  <a:cubicBezTo>
                    <a:pt x="33" y="15"/>
                    <a:pt x="34" y="13"/>
                    <a:pt x="35" y="12"/>
                  </a:cubicBezTo>
                  <a:cubicBezTo>
                    <a:pt x="35" y="11"/>
                    <a:pt x="36" y="10"/>
                    <a:pt x="36" y="9"/>
                  </a:cubicBezTo>
                  <a:cubicBezTo>
                    <a:pt x="36" y="9"/>
                    <a:pt x="36" y="9"/>
                    <a:pt x="36" y="9"/>
                  </a:cubicBezTo>
                  <a:cubicBezTo>
                    <a:pt x="36" y="9"/>
                    <a:pt x="36" y="9"/>
                    <a:pt x="36" y="9"/>
                  </a:cubicBezTo>
                  <a:cubicBezTo>
                    <a:pt x="35" y="10"/>
                    <a:pt x="35" y="11"/>
                    <a:pt x="34" y="12"/>
                  </a:cubicBezTo>
                  <a:cubicBezTo>
                    <a:pt x="34" y="13"/>
                    <a:pt x="33" y="14"/>
                    <a:pt x="32" y="15"/>
                  </a:cubicBezTo>
                  <a:cubicBezTo>
                    <a:pt x="32" y="14"/>
                    <a:pt x="32" y="14"/>
                    <a:pt x="31" y="13"/>
                  </a:cubicBezTo>
                  <a:cubicBezTo>
                    <a:pt x="31" y="12"/>
                    <a:pt x="31" y="12"/>
                    <a:pt x="31" y="11"/>
                  </a:cubicBezTo>
                  <a:cubicBezTo>
                    <a:pt x="30" y="10"/>
                    <a:pt x="30" y="9"/>
                    <a:pt x="30" y="9"/>
                  </a:cubicBezTo>
                  <a:cubicBezTo>
                    <a:pt x="30" y="9"/>
                    <a:pt x="30" y="10"/>
                    <a:pt x="30" y="11"/>
                  </a:cubicBezTo>
                  <a:cubicBezTo>
                    <a:pt x="30" y="12"/>
                    <a:pt x="30" y="13"/>
                    <a:pt x="30" y="14"/>
                  </a:cubicBezTo>
                  <a:cubicBezTo>
                    <a:pt x="30" y="15"/>
                    <a:pt x="30" y="16"/>
                    <a:pt x="30" y="17"/>
                  </a:cubicBezTo>
                  <a:cubicBezTo>
                    <a:pt x="30" y="17"/>
                    <a:pt x="30" y="17"/>
                    <a:pt x="30" y="17"/>
                  </a:cubicBezTo>
                  <a:cubicBezTo>
                    <a:pt x="29" y="15"/>
                    <a:pt x="27" y="14"/>
                    <a:pt x="26" y="12"/>
                  </a:cubicBezTo>
                  <a:cubicBezTo>
                    <a:pt x="25" y="10"/>
                    <a:pt x="23" y="9"/>
                    <a:pt x="22" y="7"/>
                  </a:cubicBezTo>
                  <a:cubicBezTo>
                    <a:pt x="21" y="6"/>
                    <a:pt x="20" y="4"/>
                    <a:pt x="20" y="3"/>
                  </a:cubicBezTo>
                  <a:cubicBezTo>
                    <a:pt x="18" y="1"/>
                    <a:pt x="17" y="0"/>
                    <a:pt x="17" y="0"/>
                  </a:cubicBezTo>
                  <a:cubicBezTo>
                    <a:pt x="17" y="0"/>
                    <a:pt x="18" y="1"/>
                    <a:pt x="19" y="3"/>
                  </a:cubicBezTo>
                  <a:cubicBezTo>
                    <a:pt x="19" y="5"/>
                    <a:pt x="20" y="6"/>
                    <a:pt x="21" y="8"/>
                  </a:cubicBezTo>
                  <a:cubicBezTo>
                    <a:pt x="22" y="9"/>
                    <a:pt x="23" y="11"/>
                    <a:pt x="24" y="13"/>
                  </a:cubicBezTo>
                  <a:cubicBezTo>
                    <a:pt x="25" y="15"/>
                    <a:pt x="26" y="17"/>
                    <a:pt x="28" y="19"/>
                  </a:cubicBezTo>
                  <a:cubicBezTo>
                    <a:pt x="28" y="19"/>
                    <a:pt x="28" y="20"/>
                    <a:pt x="28" y="20"/>
                  </a:cubicBezTo>
                  <a:cubicBezTo>
                    <a:pt x="25" y="25"/>
                    <a:pt x="21" y="31"/>
                    <a:pt x="17" y="37"/>
                  </a:cubicBezTo>
                  <a:cubicBezTo>
                    <a:pt x="16" y="35"/>
                    <a:pt x="14" y="33"/>
                    <a:pt x="13" y="31"/>
                  </a:cubicBezTo>
                  <a:cubicBezTo>
                    <a:pt x="13" y="31"/>
                    <a:pt x="13" y="31"/>
                    <a:pt x="13" y="30"/>
                  </a:cubicBezTo>
                  <a:cubicBezTo>
                    <a:pt x="13" y="30"/>
                    <a:pt x="13" y="29"/>
                    <a:pt x="13" y="28"/>
                  </a:cubicBezTo>
                  <a:cubicBezTo>
                    <a:pt x="13" y="28"/>
                    <a:pt x="13" y="28"/>
                    <a:pt x="13" y="28"/>
                  </a:cubicBezTo>
                  <a:cubicBezTo>
                    <a:pt x="13" y="28"/>
                    <a:pt x="13" y="28"/>
                    <a:pt x="13" y="28"/>
                  </a:cubicBezTo>
                  <a:cubicBezTo>
                    <a:pt x="13" y="29"/>
                    <a:pt x="13" y="30"/>
                    <a:pt x="13" y="30"/>
                  </a:cubicBezTo>
                  <a:cubicBezTo>
                    <a:pt x="13" y="30"/>
                    <a:pt x="13" y="30"/>
                    <a:pt x="13" y="31"/>
                  </a:cubicBezTo>
                  <a:cubicBezTo>
                    <a:pt x="10" y="27"/>
                    <a:pt x="8" y="25"/>
                    <a:pt x="7" y="23"/>
                  </a:cubicBezTo>
                  <a:cubicBezTo>
                    <a:pt x="7" y="22"/>
                    <a:pt x="6" y="21"/>
                    <a:pt x="6" y="20"/>
                  </a:cubicBezTo>
                  <a:cubicBezTo>
                    <a:pt x="5" y="20"/>
                    <a:pt x="5" y="19"/>
                    <a:pt x="5" y="19"/>
                  </a:cubicBezTo>
                  <a:cubicBezTo>
                    <a:pt x="5" y="19"/>
                    <a:pt x="5" y="20"/>
                    <a:pt x="6" y="20"/>
                  </a:cubicBezTo>
                  <a:cubicBezTo>
                    <a:pt x="6" y="21"/>
                    <a:pt x="6" y="22"/>
                    <a:pt x="7" y="23"/>
                  </a:cubicBezTo>
                  <a:cubicBezTo>
                    <a:pt x="8" y="25"/>
                    <a:pt x="9" y="28"/>
                    <a:pt x="11" y="32"/>
                  </a:cubicBezTo>
                  <a:cubicBezTo>
                    <a:pt x="11" y="33"/>
                    <a:pt x="12" y="33"/>
                    <a:pt x="12" y="33"/>
                  </a:cubicBezTo>
                  <a:cubicBezTo>
                    <a:pt x="11" y="34"/>
                    <a:pt x="11" y="35"/>
                    <a:pt x="11" y="37"/>
                  </a:cubicBezTo>
                  <a:cubicBezTo>
                    <a:pt x="9" y="42"/>
                    <a:pt x="6" y="48"/>
                    <a:pt x="4" y="55"/>
                  </a:cubicBezTo>
                  <a:cubicBezTo>
                    <a:pt x="2" y="59"/>
                    <a:pt x="2" y="62"/>
                    <a:pt x="1" y="65"/>
                  </a:cubicBezTo>
                  <a:cubicBezTo>
                    <a:pt x="1" y="67"/>
                    <a:pt x="0" y="69"/>
                    <a:pt x="0" y="70"/>
                  </a:cubicBezTo>
                  <a:cubicBezTo>
                    <a:pt x="0" y="72"/>
                    <a:pt x="0" y="73"/>
                    <a:pt x="0" y="75"/>
                  </a:cubicBezTo>
                  <a:cubicBezTo>
                    <a:pt x="0" y="76"/>
                    <a:pt x="0" y="76"/>
                    <a:pt x="1" y="77"/>
                  </a:cubicBezTo>
                  <a:cubicBezTo>
                    <a:pt x="1" y="78"/>
                    <a:pt x="1" y="78"/>
                    <a:pt x="1" y="79"/>
                  </a:cubicBezTo>
                  <a:cubicBezTo>
                    <a:pt x="2" y="80"/>
                    <a:pt x="2" y="81"/>
                    <a:pt x="3" y="82"/>
                  </a:cubicBezTo>
                  <a:cubicBezTo>
                    <a:pt x="3" y="83"/>
                    <a:pt x="4" y="84"/>
                    <a:pt x="4" y="84"/>
                  </a:cubicBezTo>
                  <a:cubicBezTo>
                    <a:pt x="4" y="84"/>
                    <a:pt x="4" y="84"/>
                    <a:pt x="5" y="85"/>
                  </a:cubicBezTo>
                  <a:cubicBezTo>
                    <a:pt x="5" y="85"/>
                    <a:pt x="5" y="85"/>
                    <a:pt x="5" y="85"/>
                  </a:cubicBezTo>
                  <a:cubicBezTo>
                    <a:pt x="7" y="84"/>
                    <a:pt x="8" y="83"/>
                    <a:pt x="10" y="82"/>
                  </a:cubicBezTo>
                  <a:cubicBezTo>
                    <a:pt x="10" y="83"/>
                    <a:pt x="10" y="83"/>
                    <a:pt x="10" y="83"/>
                  </a:cubicBezTo>
                  <a:cubicBezTo>
                    <a:pt x="12" y="82"/>
                    <a:pt x="14" y="82"/>
                    <a:pt x="16" y="81"/>
                  </a:cubicBezTo>
                  <a:cubicBezTo>
                    <a:pt x="16" y="82"/>
                    <a:pt x="15" y="83"/>
                    <a:pt x="15" y="84"/>
                  </a:cubicBezTo>
                  <a:cubicBezTo>
                    <a:pt x="15" y="86"/>
                    <a:pt x="14" y="87"/>
                    <a:pt x="14" y="88"/>
                  </a:cubicBezTo>
                  <a:cubicBezTo>
                    <a:pt x="14" y="89"/>
                    <a:pt x="14" y="90"/>
                    <a:pt x="13" y="91"/>
                  </a:cubicBezTo>
                  <a:cubicBezTo>
                    <a:pt x="13" y="91"/>
                    <a:pt x="13" y="92"/>
                    <a:pt x="13" y="92"/>
                  </a:cubicBezTo>
                  <a:cubicBezTo>
                    <a:pt x="13" y="92"/>
                    <a:pt x="13" y="93"/>
                    <a:pt x="13" y="93"/>
                  </a:cubicBezTo>
                  <a:cubicBezTo>
                    <a:pt x="13" y="94"/>
                    <a:pt x="13" y="95"/>
                    <a:pt x="13" y="96"/>
                  </a:cubicBezTo>
                  <a:cubicBezTo>
                    <a:pt x="13" y="97"/>
                    <a:pt x="12" y="98"/>
                    <a:pt x="12" y="98"/>
                  </a:cubicBezTo>
                  <a:cubicBezTo>
                    <a:pt x="12" y="99"/>
                    <a:pt x="12" y="99"/>
                    <a:pt x="12" y="100"/>
                  </a:cubicBezTo>
                  <a:cubicBezTo>
                    <a:pt x="12" y="102"/>
                    <a:pt x="12" y="103"/>
                    <a:pt x="12" y="103"/>
                  </a:cubicBezTo>
                  <a:cubicBezTo>
                    <a:pt x="17" y="103"/>
                    <a:pt x="22" y="103"/>
                    <a:pt x="27" y="103"/>
                  </a:cubicBezTo>
                  <a:cubicBezTo>
                    <a:pt x="27" y="103"/>
                    <a:pt x="26" y="102"/>
                    <a:pt x="26" y="100"/>
                  </a:cubicBezTo>
                  <a:cubicBezTo>
                    <a:pt x="26" y="99"/>
                    <a:pt x="26" y="99"/>
                    <a:pt x="26" y="98"/>
                  </a:cubicBezTo>
                  <a:cubicBezTo>
                    <a:pt x="26" y="97"/>
                    <a:pt x="26" y="97"/>
                    <a:pt x="26" y="96"/>
                  </a:cubicBezTo>
                  <a:cubicBezTo>
                    <a:pt x="25" y="95"/>
                    <a:pt x="25" y="95"/>
                    <a:pt x="25" y="94"/>
                  </a:cubicBezTo>
                  <a:cubicBezTo>
                    <a:pt x="25" y="94"/>
                    <a:pt x="25" y="93"/>
                    <a:pt x="25" y="93"/>
                  </a:cubicBezTo>
                  <a:cubicBezTo>
                    <a:pt x="25" y="92"/>
                    <a:pt x="25" y="92"/>
                    <a:pt x="25" y="92"/>
                  </a:cubicBezTo>
                  <a:cubicBezTo>
                    <a:pt x="25" y="91"/>
                    <a:pt x="25" y="90"/>
                    <a:pt x="25" y="89"/>
                  </a:cubicBezTo>
                  <a:cubicBezTo>
                    <a:pt x="25" y="88"/>
                    <a:pt x="26" y="87"/>
                    <a:pt x="26" y="86"/>
                  </a:cubicBezTo>
                  <a:cubicBezTo>
                    <a:pt x="26" y="85"/>
                    <a:pt x="26" y="84"/>
                    <a:pt x="26" y="83"/>
                  </a:cubicBezTo>
                  <a:cubicBezTo>
                    <a:pt x="26" y="82"/>
                    <a:pt x="27" y="81"/>
                    <a:pt x="27" y="80"/>
                  </a:cubicBezTo>
                  <a:cubicBezTo>
                    <a:pt x="27" y="79"/>
                    <a:pt x="27" y="77"/>
                    <a:pt x="28" y="76"/>
                  </a:cubicBezTo>
                  <a:cubicBezTo>
                    <a:pt x="28" y="75"/>
                    <a:pt x="28" y="74"/>
                    <a:pt x="29" y="73"/>
                  </a:cubicBezTo>
                  <a:cubicBezTo>
                    <a:pt x="29" y="72"/>
                    <a:pt x="29" y="72"/>
                    <a:pt x="29" y="72"/>
                  </a:cubicBezTo>
                  <a:cubicBezTo>
                    <a:pt x="30" y="73"/>
                    <a:pt x="30" y="74"/>
                    <a:pt x="30" y="76"/>
                  </a:cubicBezTo>
                  <a:cubicBezTo>
                    <a:pt x="31" y="77"/>
                    <a:pt x="31" y="78"/>
                    <a:pt x="31" y="79"/>
                  </a:cubicBezTo>
                  <a:cubicBezTo>
                    <a:pt x="32" y="81"/>
                    <a:pt x="32" y="82"/>
                    <a:pt x="32" y="83"/>
                  </a:cubicBezTo>
                  <a:cubicBezTo>
                    <a:pt x="32" y="84"/>
                    <a:pt x="32" y="85"/>
                    <a:pt x="33" y="86"/>
                  </a:cubicBezTo>
                  <a:cubicBezTo>
                    <a:pt x="33" y="87"/>
                    <a:pt x="33" y="88"/>
                    <a:pt x="33" y="89"/>
                  </a:cubicBezTo>
                  <a:cubicBezTo>
                    <a:pt x="33" y="90"/>
                    <a:pt x="33" y="91"/>
                    <a:pt x="33" y="92"/>
                  </a:cubicBezTo>
                  <a:cubicBezTo>
                    <a:pt x="32" y="93"/>
                    <a:pt x="32" y="93"/>
                    <a:pt x="32" y="94"/>
                  </a:cubicBezTo>
                  <a:cubicBezTo>
                    <a:pt x="32" y="95"/>
                    <a:pt x="32" y="95"/>
                    <a:pt x="32" y="96"/>
                  </a:cubicBezTo>
                  <a:cubicBezTo>
                    <a:pt x="32" y="96"/>
                    <a:pt x="32" y="96"/>
                    <a:pt x="31" y="97"/>
                  </a:cubicBezTo>
                  <a:cubicBezTo>
                    <a:pt x="31" y="97"/>
                    <a:pt x="31" y="97"/>
                    <a:pt x="31" y="97"/>
                  </a:cubicBezTo>
                  <a:cubicBezTo>
                    <a:pt x="31" y="98"/>
                    <a:pt x="31" y="98"/>
                    <a:pt x="31" y="98"/>
                  </a:cubicBezTo>
                  <a:cubicBezTo>
                    <a:pt x="31" y="98"/>
                    <a:pt x="30" y="98"/>
                    <a:pt x="30" y="99"/>
                  </a:cubicBezTo>
                  <a:cubicBezTo>
                    <a:pt x="30" y="99"/>
                    <a:pt x="30" y="99"/>
                    <a:pt x="30" y="99"/>
                  </a:cubicBezTo>
                  <a:cubicBezTo>
                    <a:pt x="30" y="100"/>
                    <a:pt x="29" y="100"/>
                    <a:pt x="29" y="100"/>
                  </a:cubicBezTo>
                  <a:cubicBezTo>
                    <a:pt x="34" y="102"/>
                    <a:pt x="38" y="103"/>
                    <a:pt x="42" y="105"/>
                  </a:cubicBezTo>
                  <a:cubicBezTo>
                    <a:pt x="42" y="105"/>
                    <a:pt x="42" y="104"/>
                    <a:pt x="43" y="104"/>
                  </a:cubicBezTo>
                  <a:cubicBezTo>
                    <a:pt x="43" y="104"/>
                    <a:pt x="43" y="104"/>
                    <a:pt x="43" y="103"/>
                  </a:cubicBezTo>
                  <a:cubicBezTo>
                    <a:pt x="43" y="103"/>
                    <a:pt x="43" y="103"/>
                    <a:pt x="43" y="103"/>
                  </a:cubicBezTo>
                  <a:cubicBezTo>
                    <a:pt x="44" y="102"/>
                    <a:pt x="44" y="101"/>
                    <a:pt x="44" y="100"/>
                  </a:cubicBezTo>
                  <a:cubicBezTo>
                    <a:pt x="44" y="100"/>
                    <a:pt x="44" y="100"/>
                    <a:pt x="45" y="99"/>
                  </a:cubicBezTo>
                  <a:cubicBezTo>
                    <a:pt x="45" y="99"/>
                    <a:pt x="45" y="98"/>
                    <a:pt x="45" y="98"/>
                  </a:cubicBezTo>
                  <a:cubicBezTo>
                    <a:pt x="45" y="97"/>
                    <a:pt x="45" y="96"/>
                    <a:pt x="45" y="95"/>
                  </a:cubicBezTo>
                  <a:cubicBezTo>
                    <a:pt x="45" y="94"/>
                    <a:pt x="45" y="93"/>
                    <a:pt x="45" y="92"/>
                  </a:cubicBezTo>
                  <a:cubicBezTo>
                    <a:pt x="45" y="91"/>
                    <a:pt x="45" y="90"/>
                    <a:pt x="45" y="88"/>
                  </a:cubicBezTo>
                  <a:cubicBezTo>
                    <a:pt x="44" y="87"/>
                    <a:pt x="44" y="86"/>
                    <a:pt x="44" y="85"/>
                  </a:cubicBezTo>
                  <a:cubicBezTo>
                    <a:pt x="44" y="84"/>
                    <a:pt x="43" y="82"/>
                    <a:pt x="43" y="81"/>
                  </a:cubicBezTo>
                  <a:cubicBezTo>
                    <a:pt x="42" y="80"/>
                    <a:pt x="42" y="79"/>
                    <a:pt x="41" y="77"/>
                  </a:cubicBezTo>
                  <a:cubicBezTo>
                    <a:pt x="41" y="76"/>
                    <a:pt x="40" y="75"/>
                    <a:pt x="40" y="74"/>
                  </a:cubicBezTo>
                  <a:cubicBezTo>
                    <a:pt x="39" y="71"/>
                    <a:pt x="37" y="68"/>
                    <a:pt x="36" y="66"/>
                  </a:cubicBezTo>
                  <a:cubicBezTo>
                    <a:pt x="35" y="64"/>
                    <a:pt x="34" y="63"/>
                    <a:pt x="33" y="62"/>
                  </a:cubicBezTo>
                  <a:cubicBezTo>
                    <a:pt x="34" y="61"/>
                    <a:pt x="34" y="60"/>
                    <a:pt x="35" y="59"/>
                  </a:cubicBezTo>
                  <a:cubicBezTo>
                    <a:pt x="35" y="58"/>
                    <a:pt x="35" y="58"/>
                    <a:pt x="35" y="58"/>
                  </a:cubicBezTo>
                  <a:cubicBezTo>
                    <a:pt x="36" y="58"/>
                    <a:pt x="36" y="58"/>
                    <a:pt x="36" y="58"/>
                  </a:cubicBezTo>
                  <a:cubicBezTo>
                    <a:pt x="36" y="58"/>
                    <a:pt x="37" y="58"/>
                    <a:pt x="37" y="56"/>
                  </a:cubicBezTo>
                  <a:cubicBezTo>
                    <a:pt x="37" y="56"/>
                    <a:pt x="37" y="55"/>
                    <a:pt x="37" y="54"/>
                  </a:cubicBezTo>
                  <a:cubicBezTo>
                    <a:pt x="37" y="53"/>
                    <a:pt x="38" y="53"/>
                    <a:pt x="38" y="52"/>
                  </a:cubicBezTo>
                  <a:cubicBezTo>
                    <a:pt x="39" y="50"/>
                    <a:pt x="40" y="48"/>
                    <a:pt x="41" y="46"/>
                  </a:cubicBezTo>
                  <a:cubicBezTo>
                    <a:pt x="42" y="50"/>
                    <a:pt x="43" y="54"/>
                    <a:pt x="45" y="58"/>
                  </a:cubicBezTo>
                  <a:cubicBezTo>
                    <a:pt x="45" y="60"/>
                    <a:pt x="46" y="63"/>
                    <a:pt x="47" y="65"/>
                  </a:cubicBezTo>
                  <a:cubicBezTo>
                    <a:pt x="48" y="68"/>
                    <a:pt x="49" y="70"/>
                    <a:pt x="50" y="72"/>
                  </a:cubicBezTo>
                  <a:cubicBezTo>
                    <a:pt x="51" y="75"/>
                    <a:pt x="52" y="76"/>
                    <a:pt x="53" y="78"/>
                  </a:cubicBezTo>
                  <a:cubicBezTo>
                    <a:pt x="54" y="79"/>
                    <a:pt x="54" y="80"/>
                    <a:pt x="54" y="81"/>
                  </a:cubicBezTo>
                  <a:cubicBezTo>
                    <a:pt x="55" y="81"/>
                    <a:pt x="55" y="82"/>
                    <a:pt x="56" y="83"/>
                  </a:cubicBezTo>
                  <a:cubicBezTo>
                    <a:pt x="56" y="83"/>
                    <a:pt x="56" y="83"/>
                    <a:pt x="56" y="84"/>
                  </a:cubicBezTo>
                  <a:cubicBezTo>
                    <a:pt x="57" y="84"/>
                    <a:pt x="57" y="84"/>
                    <a:pt x="57" y="84"/>
                  </a:cubicBezTo>
                  <a:cubicBezTo>
                    <a:pt x="57" y="85"/>
                    <a:pt x="58" y="85"/>
                    <a:pt x="58" y="85"/>
                  </a:cubicBezTo>
                  <a:cubicBezTo>
                    <a:pt x="58" y="86"/>
                    <a:pt x="58" y="86"/>
                    <a:pt x="58" y="86"/>
                  </a:cubicBezTo>
                  <a:cubicBezTo>
                    <a:pt x="62" y="84"/>
                    <a:pt x="66" y="82"/>
                    <a:pt x="70" y="80"/>
                  </a:cubicBezTo>
                  <a:cubicBezTo>
                    <a:pt x="70" y="80"/>
                    <a:pt x="70" y="80"/>
                    <a:pt x="70" y="79"/>
                  </a:cubicBezTo>
                  <a:cubicBezTo>
                    <a:pt x="69" y="79"/>
                    <a:pt x="69" y="78"/>
                    <a:pt x="69" y="78"/>
                  </a:cubicBezTo>
                  <a:close/>
                  <a:moveTo>
                    <a:pt x="30" y="23"/>
                  </a:moveTo>
                  <a:cubicBezTo>
                    <a:pt x="30" y="23"/>
                    <a:pt x="30" y="23"/>
                    <a:pt x="30" y="23"/>
                  </a:cubicBezTo>
                  <a:cubicBezTo>
                    <a:pt x="30" y="24"/>
                    <a:pt x="30" y="24"/>
                    <a:pt x="30" y="25"/>
                  </a:cubicBezTo>
                  <a:cubicBezTo>
                    <a:pt x="30" y="26"/>
                    <a:pt x="30" y="28"/>
                    <a:pt x="30" y="29"/>
                  </a:cubicBezTo>
                  <a:cubicBezTo>
                    <a:pt x="30" y="30"/>
                    <a:pt x="29" y="32"/>
                    <a:pt x="29" y="34"/>
                  </a:cubicBezTo>
                  <a:cubicBezTo>
                    <a:pt x="29" y="35"/>
                    <a:pt x="29" y="36"/>
                    <a:pt x="29" y="38"/>
                  </a:cubicBezTo>
                  <a:cubicBezTo>
                    <a:pt x="28" y="39"/>
                    <a:pt x="28" y="39"/>
                    <a:pt x="28" y="40"/>
                  </a:cubicBezTo>
                  <a:cubicBezTo>
                    <a:pt x="28" y="41"/>
                    <a:pt x="28" y="42"/>
                    <a:pt x="28" y="42"/>
                  </a:cubicBezTo>
                  <a:cubicBezTo>
                    <a:pt x="28" y="43"/>
                    <a:pt x="27" y="44"/>
                    <a:pt x="27" y="44"/>
                  </a:cubicBezTo>
                  <a:cubicBezTo>
                    <a:pt x="27" y="45"/>
                    <a:pt x="27" y="45"/>
                    <a:pt x="27" y="46"/>
                  </a:cubicBezTo>
                  <a:cubicBezTo>
                    <a:pt x="26" y="47"/>
                    <a:pt x="26" y="48"/>
                    <a:pt x="26" y="49"/>
                  </a:cubicBezTo>
                  <a:cubicBezTo>
                    <a:pt x="24" y="47"/>
                    <a:pt x="22" y="45"/>
                    <a:pt x="21" y="42"/>
                  </a:cubicBezTo>
                  <a:cubicBezTo>
                    <a:pt x="23" y="35"/>
                    <a:pt x="27" y="28"/>
                    <a:pt x="30" y="23"/>
                  </a:cubicBezTo>
                  <a:close/>
                  <a:moveTo>
                    <a:pt x="13" y="37"/>
                  </a:moveTo>
                  <a:cubicBezTo>
                    <a:pt x="13" y="36"/>
                    <a:pt x="13" y="36"/>
                    <a:pt x="13" y="35"/>
                  </a:cubicBezTo>
                  <a:cubicBezTo>
                    <a:pt x="14" y="37"/>
                    <a:pt x="14" y="39"/>
                    <a:pt x="15" y="40"/>
                  </a:cubicBezTo>
                  <a:cubicBezTo>
                    <a:pt x="15" y="42"/>
                    <a:pt x="14" y="43"/>
                    <a:pt x="13" y="44"/>
                  </a:cubicBezTo>
                  <a:cubicBezTo>
                    <a:pt x="13" y="45"/>
                    <a:pt x="12" y="47"/>
                    <a:pt x="11" y="48"/>
                  </a:cubicBezTo>
                  <a:cubicBezTo>
                    <a:pt x="12" y="44"/>
                    <a:pt x="12" y="40"/>
                    <a:pt x="13" y="37"/>
                  </a:cubicBezTo>
                  <a:close/>
                  <a:moveTo>
                    <a:pt x="23" y="67"/>
                  </a:moveTo>
                  <a:cubicBezTo>
                    <a:pt x="22" y="68"/>
                    <a:pt x="22" y="70"/>
                    <a:pt x="21" y="71"/>
                  </a:cubicBezTo>
                  <a:cubicBezTo>
                    <a:pt x="21" y="71"/>
                    <a:pt x="20" y="72"/>
                    <a:pt x="20" y="73"/>
                  </a:cubicBezTo>
                  <a:cubicBezTo>
                    <a:pt x="20" y="72"/>
                    <a:pt x="20" y="72"/>
                    <a:pt x="19" y="71"/>
                  </a:cubicBezTo>
                  <a:cubicBezTo>
                    <a:pt x="19" y="71"/>
                    <a:pt x="19" y="71"/>
                    <a:pt x="19" y="70"/>
                  </a:cubicBezTo>
                  <a:cubicBezTo>
                    <a:pt x="19" y="70"/>
                    <a:pt x="19" y="70"/>
                    <a:pt x="19" y="69"/>
                  </a:cubicBezTo>
                  <a:cubicBezTo>
                    <a:pt x="18" y="69"/>
                    <a:pt x="18" y="68"/>
                    <a:pt x="18" y="67"/>
                  </a:cubicBezTo>
                  <a:cubicBezTo>
                    <a:pt x="18" y="66"/>
                    <a:pt x="18" y="65"/>
                    <a:pt x="18" y="64"/>
                  </a:cubicBezTo>
                  <a:cubicBezTo>
                    <a:pt x="17" y="62"/>
                    <a:pt x="17" y="61"/>
                    <a:pt x="17" y="58"/>
                  </a:cubicBezTo>
                  <a:cubicBezTo>
                    <a:pt x="18" y="56"/>
                    <a:pt x="18" y="54"/>
                    <a:pt x="18" y="52"/>
                  </a:cubicBezTo>
                  <a:cubicBezTo>
                    <a:pt x="18" y="51"/>
                    <a:pt x="19" y="49"/>
                    <a:pt x="19" y="48"/>
                  </a:cubicBezTo>
                  <a:cubicBezTo>
                    <a:pt x="20" y="51"/>
                    <a:pt x="22" y="53"/>
                    <a:pt x="23" y="56"/>
                  </a:cubicBezTo>
                  <a:cubicBezTo>
                    <a:pt x="23" y="56"/>
                    <a:pt x="23" y="57"/>
                    <a:pt x="23" y="57"/>
                  </a:cubicBezTo>
                  <a:cubicBezTo>
                    <a:pt x="23" y="57"/>
                    <a:pt x="23" y="57"/>
                    <a:pt x="23" y="57"/>
                  </a:cubicBezTo>
                  <a:cubicBezTo>
                    <a:pt x="24" y="58"/>
                    <a:pt x="24" y="59"/>
                    <a:pt x="25" y="60"/>
                  </a:cubicBezTo>
                  <a:cubicBezTo>
                    <a:pt x="25" y="61"/>
                    <a:pt x="25" y="62"/>
                    <a:pt x="26" y="63"/>
                  </a:cubicBezTo>
                  <a:cubicBezTo>
                    <a:pt x="26" y="63"/>
                    <a:pt x="25" y="63"/>
                    <a:pt x="25" y="64"/>
                  </a:cubicBezTo>
                  <a:cubicBezTo>
                    <a:pt x="24" y="65"/>
                    <a:pt x="24" y="66"/>
                    <a:pt x="23" y="67"/>
                  </a:cubicBezTo>
                  <a:close/>
                  <a:moveTo>
                    <a:pt x="38" y="44"/>
                  </a:moveTo>
                  <a:cubicBezTo>
                    <a:pt x="38" y="45"/>
                    <a:pt x="38" y="45"/>
                    <a:pt x="37" y="46"/>
                  </a:cubicBezTo>
                  <a:cubicBezTo>
                    <a:pt x="37" y="45"/>
                    <a:pt x="37" y="45"/>
                    <a:pt x="37" y="44"/>
                  </a:cubicBezTo>
                  <a:cubicBezTo>
                    <a:pt x="37" y="44"/>
                    <a:pt x="37" y="43"/>
                    <a:pt x="37" y="42"/>
                  </a:cubicBezTo>
                  <a:cubicBezTo>
                    <a:pt x="37" y="42"/>
                    <a:pt x="37" y="41"/>
                    <a:pt x="37" y="40"/>
                  </a:cubicBezTo>
                  <a:cubicBezTo>
                    <a:pt x="37" y="39"/>
                    <a:pt x="37" y="38"/>
                    <a:pt x="37" y="38"/>
                  </a:cubicBezTo>
                  <a:cubicBezTo>
                    <a:pt x="37" y="37"/>
                    <a:pt x="37" y="36"/>
                    <a:pt x="37" y="35"/>
                  </a:cubicBezTo>
                  <a:cubicBezTo>
                    <a:pt x="37" y="36"/>
                    <a:pt x="37" y="37"/>
                    <a:pt x="37" y="37"/>
                  </a:cubicBezTo>
                  <a:cubicBezTo>
                    <a:pt x="38" y="38"/>
                    <a:pt x="38" y="38"/>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8" y="39"/>
                    <a:pt x="38" y="39"/>
                    <a:pt x="38" y="39"/>
                  </a:cubicBezTo>
                  <a:cubicBezTo>
                    <a:pt x="39" y="40"/>
                    <a:pt x="39" y="41"/>
                    <a:pt x="39" y="41"/>
                  </a:cubicBezTo>
                  <a:cubicBezTo>
                    <a:pt x="39" y="42"/>
                    <a:pt x="39" y="42"/>
                    <a:pt x="39" y="42"/>
                  </a:cubicBezTo>
                  <a:cubicBezTo>
                    <a:pt x="39" y="43"/>
                    <a:pt x="39" y="43"/>
                    <a:pt x="38" y="4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93">
              <a:extLst>
                <a:ext uri="{FF2B5EF4-FFF2-40B4-BE49-F238E27FC236}">
                  <a16:creationId xmlns:a16="http://schemas.microsoft.com/office/drawing/2014/main" id="{E31C6802-7276-4B57-B919-6F780CA2124B}"/>
                </a:ext>
              </a:extLst>
            </p:cNvPr>
            <p:cNvSpPr>
              <a:spLocks/>
            </p:cNvSpPr>
            <p:nvPr/>
          </p:nvSpPr>
          <p:spPr bwMode="auto">
            <a:xfrm>
              <a:off x="5247" y="3741"/>
              <a:ext cx="28" cy="93"/>
            </a:xfrm>
            <a:custGeom>
              <a:avLst/>
              <a:gdLst>
                <a:gd name="T0" fmla="*/ 9 w 12"/>
                <a:gd name="T1" fmla="*/ 14 h 39"/>
                <a:gd name="T2" fmla="*/ 10 w 12"/>
                <a:gd name="T3" fmla="*/ 11 h 39"/>
                <a:gd name="T4" fmla="*/ 10 w 12"/>
                <a:gd name="T5" fmla="*/ 8 h 39"/>
                <a:gd name="T6" fmla="*/ 10 w 12"/>
                <a:gd name="T7" fmla="*/ 5 h 39"/>
                <a:gd name="T8" fmla="*/ 11 w 12"/>
                <a:gd name="T9" fmla="*/ 1 h 39"/>
                <a:gd name="T10" fmla="*/ 11 w 12"/>
                <a:gd name="T11" fmla="*/ 0 h 39"/>
                <a:gd name="T12" fmla="*/ 11 w 12"/>
                <a:gd name="T13" fmla="*/ 1 h 39"/>
                <a:gd name="T14" fmla="*/ 9 w 12"/>
                <a:gd name="T15" fmla="*/ 6 h 39"/>
                <a:gd name="T16" fmla="*/ 7 w 12"/>
                <a:gd name="T17" fmla="*/ 9 h 39"/>
                <a:gd name="T18" fmla="*/ 6 w 12"/>
                <a:gd name="T19" fmla="*/ 12 h 39"/>
                <a:gd name="T20" fmla="*/ 4 w 12"/>
                <a:gd name="T21" fmla="*/ 16 h 39"/>
                <a:gd name="T22" fmla="*/ 3 w 12"/>
                <a:gd name="T23" fmla="*/ 19 h 39"/>
                <a:gd name="T24" fmla="*/ 2 w 12"/>
                <a:gd name="T25" fmla="*/ 23 h 39"/>
                <a:gd name="T26" fmla="*/ 2 w 12"/>
                <a:gd name="T27" fmla="*/ 24 h 39"/>
                <a:gd name="T28" fmla="*/ 2 w 12"/>
                <a:gd name="T29" fmla="*/ 25 h 39"/>
                <a:gd name="T30" fmla="*/ 1 w 12"/>
                <a:gd name="T31" fmla="*/ 27 h 39"/>
                <a:gd name="T32" fmla="*/ 1 w 12"/>
                <a:gd name="T33" fmla="*/ 30 h 39"/>
                <a:gd name="T34" fmla="*/ 1 w 12"/>
                <a:gd name="T35" fmla="*/ 33 h 39"/>
                <a:gd name="T36" fmla="*/ 0 w 12"/>
                <a:gd name="T37" fmla="*/ 35 h 39"/>
                <a:gd name="T38" fmla="*/ 0 w 12"/>
                <a:gd name="T39" fmla="*/ 37 h 39"/>
                <a:gd name="T40" fmla="*/ 0 w 12"/>
                <a:gd name="T41" fmla="*/ 39 h 39"/>
                <a:gd name="T42" fmla="*/ 12 w 12"/>
                <a:gd name="T43" fmla="*/ 32 h 39"/>
                <a:gd name="T44" fmla="*/ 12 w 12"/>
                <a:gd name="T45" fmla="*/ 30 h 39"/>
                <a:gd name="T46" fmla="*/ 11 w 12"/>
                <a:gd name="T47" fmla="*/ 29 h 39"/>
                <a:gd name="T48" fmla="*/ 10 w 12"/>
                <a:gd name="T49" fmla="*/ 27 h 39"/>
                <a:gd name="T50" fmla="*/ 10 w 12"/>
                <a:gd name="T51" fmla="*/ 25 h 39"/>
                <a:gd name="T52" fmla="*/ 9 w 12"/>
                <a:gd name="T53" fmla="*/ 23 h 39"/>
                <a:gd name="T54" fmla="*/ 9 w 12"/>
                <a:gd name="T55" fmla="*/ 22 h 39"/>
                <a:gd name="T56" fmla="*/ 9 w 12"/>
                <a:gd name="T57" fmla="*/ 21 h 39"/>
                <a:gd name="T58" fmla="*/ 9 w 12"/>
                <a:gd name="T59" fmla="*/ 20 h 39"/>
                <a:gd name="T60" fmla="*/ 9 w 12"/>
                <a:gd name="T61" fmla="*/ 17 h 39"/>
                <a:gd name="T62" fmla="*/ 9 w 12"/>
                <a:gd name="T63" fmla="*/ 1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39">
                  <a:moveTo>
                    <a:pt x="9" y="14"/>
                  </a:moveTo>
                  <a:cubicBezTo>
                    <a:pt x="9" y="13"/>
                    <a:pt x="9" y="12"/>
                    <a:pt x="10" y="11"/>
                  </a:cubicBezTo>
                  <a:cubicBezTo>
                    <a:pt x="10" y="10"/>
                    <a:pt x="10" y="9"/>
                    <a:pt x="10" y="8"/>
                  </a:cubicBezTo>
                  <a:cubicBezTo>
                    <a:pt x="10" y="7"/>
                    <a:pt x="10" y="6"/>
                    <a:pt x="10" y="5"/>
                  </a:cubicBezTo>
                  <a:cubicBezTo>
                    <a:pt x="11" y="4"/>
                    <a:pt x="11" y="2"/>
                    <a:pt x="11" y="1"/>
                  </a:cubicBezTo>
                  <a:cubicBezTo>
                    <a:pt x="11" y="0"/>
                    <a:pt x="11" y="0"/>
                    <a:pt x="11" y="0"/>
                  </a:cubicBezTo>
                  <a:cubicBezTo>
                    <a:pt x="11" y="0"/>
                    <a:pt x="11" y="0"/>
                    <a:pt x="11" y="1"/>
                  </a:cubicBezTo>
                  <a:cubicBezTo>
                    <a:pt x="10" y="2"/>
                    <a:pt x="9" y="4"/>
                    <a:pt x="9" y="6"/>
                  </a:cubicBezTo>
                  <a:cubicBezTo>
                    <a:pt x="8" y="7"/>
                    <a:pt x="8" y="8"/>
                    <a:pt x="7" y="9"/>
                  </a:cubicBezTo>
                  <a:cubicBezTo>
                    <a:pt x="7" y="10"/>
                    <a:pt x="6" y="11"/>
                    <a:pt x="6" y="12"/>
                  </a:cubicBezTo>
                  <a:cubicBezTo>
                    <a:pt x="5" y="13"/>
                    <a:pt x="5" y="14"/>
                    <a:pt x="4" y="16"/>
                  </a:cubicBezTo>
                  <a:cubicBezTo>
                    <a:pt x="4" y="17"/>
                    <a:pt x="4" y="18"/>
                    <a:pt x="3" y="19"/>
                  </a:cubicBezTo>
                  <a:cubicBezTo>
                    <a:pt x="3" y="21"/>
                    <a:pt x="2" y="22"/>
                    <a:pt x="2" y="23"/>
                  </a:cubicBezTo>
                  <a:cubicBezTo>
                    <a:pt x="2" y="23"/>
                    <a:pt x="2" y="24"/>
                    <a:pt x="2" y="24"/>
                  </a:cubicBezTo>
                  <a:cubicBezTo>
                    <a:pt x="2" y="24"/>
                    <a:pt x="2" y="24"/>
                    <a:pt x="2" y="25"/>
                  </a:cubicBezTo>
                  <a:cubicBezTo>
                    <a:pt x="2" y="25"/>
                    <a:pt x="1" y="26"/>
                    <a:pt x="1" y="27"/>
                  </a:cubicBezTo>
                  <a:cubicBezTo>
                    <a:pt x="1" y="28"/>
                    <a:pt x="1" y="29"/>
                    <a:pt x="1" y="30"/>
                  </a:cubicBezTo>
                  <a:cubicBezTo>
                    <a:pt x="1" y="31"/>
                    <a:pt x="1" y="32"/>
                    <a:pt x="1" y="33"/>
                  </a:cubicBezTo>
                  <a:cubicBezTo>
                    <a:pt x="0" y="34"/>
                    <a:pt x="0" y="35"/>
                    <a:pt x="0" y="35"/>
                  </a:cubicBezTo>
                  <a:cubicBezTo>
                    <a:pt x="0" y="36"/>
                    <a:pt x="0" y="37"/>
                    <a:pt x="0" y="37"/>
                  </a:cubicBezTo>
                  <a:cubicBezTo>
                    <a:pt x="0" y="38"/>
                    <a:pt x="0" y="39"/>
                    <a:pt x="0" y="39"/>
                  </a:cubicBezTo>
                  <a:cubicBezTo>
                    <a:pt x="4" y="36"/>
                    <a:pt x="8" y="34"/>
                    <a:pt x="12" y="32"/>
                  </a:cubicBezTo>
                  <a:cubicBezTo>
                    <a:pt x="12" y="32"/>
                    <a:pt x="12" y="31"/>
                    <a:pt x="12" y="30"/>
                  </a:cubicBezTo>
                  <a:cubicBezTo>
                    <a:pt x="11" y="30"/>
                    <a:pt x="11" y="30"/>
                    <a:pt x="11" y="29"/>
                  </a:cubicBezTo>
                  <a:cubicBezTo>
                    <a:pt x="11" y="29"/>
                    <a:pt x="10" y="28"/>
                    <a:pt x="10" y="27"/>
                  </a:cubicBezTo>
                  <a:cubicBezTo>
                    <a:pt x="10" y="27"/>
                    <a:pt x="10" y="26"/>
                    <a:pt x="10" y="25"/>
                  </a:cubicBezTo>
                  <a:cubicBezTo>
                    <a:pt x="10" y="25"/>
                    <a:pt x="10" y="24"/>
                    <a:pt x="9" y="23"/>
                  </a:cubicBezTo>
                  <a:cubicBezTo>
                    <a:pt x="9" y="23"/>
                    <a:pt x="9" y="22"/>
                    <a:pt x="9" y="22"/>
                  </a:cubicBezTo>
                  <a:cubicBezTo>
                    <a:pt x="9" y="21"/>
                    <a:pt x="9" y="21"/>
                    <a:pt x="9" y="21"/>
                  </a:cubicBezTo>
                  <a:cubicBezTo>
                    <a:pt x="9" y="21"/>
                    <a:pt x="9" y="20"/>
                    <a:pt x="9" y="20"/>
                  </a:cubicBezTo>
                  <a:cubicBezTo>
                    <a:pt x="9" y="19"/>
                    <a:pt x="9" y="18"/>
                    <a:pt x="9" y="17"/>
                  </a:cubicBezTo>
                  <a:cubicBezTo>
                    <a:pt x="9" y="16"/>
                    <a:pt x="9" y="15"/>
                    <a:pt x="9" y="1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94">
              <a:extLst>
                <a:ext uri="{FF2B5EF4-FFF2-40B4-BE49-F238E27FC236}">
                  <a16:creationId xmlns:a16="http://schemas.microsoft.com/office/drawing/2014/main" id="{01C0E13B-8005-4EFE-8760-C6F5A9622FAE}"/>
                </a:ext>
              </a:extLst>
            </p:cNvPr>
            <p:cNvSpPr>
              <a:spLocks/>
            </p:cNvSpPr>
            <p:nvPr/>
          </p:nvSpPr>
          <p:spPr bwMode="auto">
            <a:xfrm>
              <a:off x="5202" y="3712"/>
              <a:ext cx="50" cy="182"/>
            </a:xfrm>
            <a:custGeom>
              <a:avLst/>
              <a:gdLst>
                <a:gd name="T0" fmla="*/ 18 w 21"/>
                <a:gd name="T1" fmla="*/ 17 h 76"/>
                <a:gd name="T2" fmla="*/ 20 w 21"/>
                <a:gd name="T3" fmla="*/ 10 h 76"/>
                <a:gd name="T4" fmla="*/ 19 w 21"/>
                <a:gd name="T5" fmla="*/ 10 h 76"/>
                <a:gd name="T6" fmla="*/ 16 w 21"/>
                <a:gd name="T7" fmla="*/ 18 h 76"/>
                <a:gd name="T8" fmla="*/ 12 w 21"/>
                <a:gd name="T9" fmla="*/ 29 h 76"/>
                <a:gd name="T10" fmla="*/ 11 w 21"/>
                <a:gd name="T11" fmla="*/ 24 h 76"/>
                <a:gd name="T12" fmla="*/ 10 w 21"/>
                <a:gd name="T13" fmla="*/ 18 h 76"/>
                <a:gd name="T14" fmla="*/ 10 w 21"/>
                <a:gd name="T15" fmla="*/ 12 h 76"/>
                <a:gd name="T16" fmla="*/ 11 w 21"/>
                <a:gd name="T17" fmla="*/ 6 h 76"/>
                <a:gd name="T18" fmla="*/ 11 w 21"/>
                <a:gd name="T19" fmla="*/ 3 h 76"/>
                <a:gd name="T20" fmla="*/ 11 w 21"/>
                <a:gd name="T21" fmla="*/ 3 h 76"/>
                <a:gd name="T22" fmla="*/ 9 w 21"/>
                <a:gd name="T23" fmla="*/ 7 h 76"/>
                <a:gd name="T24" fmla="*/ 7 w 21"/>
                <a:gd name="T25" fmla="*/ 12 h 76"/>
                <a:gd name="T26" fmla="*/ 6 w 21"/>
                <a:gd name="T27" fmla="*/ 19 h 76"/>
                <a:gd name="T28" fmla="*/ 4 w 21"/>
                <a:gd name="T29" fmla="*/ 26 h 76"/>
                <a:gd name="T30" fmla="*/ 4 w 21"/>
                <a:gd name="T31" fmla="*/ 35 h 76"/>
                <a:gd name="T32" fmla="*/ 4 w 21"/>
                <a:gd name="T33" fmla="*/ 44 h 76"/>
                <a:gd name="T34" fmla="*/ 4 w 21"/>
                <a:gd name="T35" fmla="*/ 47 h 76"/>
                <a:gd name="T36" fmla="*/ 4 w 21"/>
                <a:gd name="T37" fmla="*/ 51 h 76"/>
                <a:gd name="T38" fmla="*/ 2 w 21"/>
                <a:gd name="T39" fmla="*/ 57 h 76"/>
                <a:gd name="T40" fmla="*/ 1 w 21"/>
                <a:gd name="T41" fmla="*/ 65 h 76"/>
                <a:gd name="T42" fmla="*/ 1 w 21"/>
                <a:gd name="T43" fmla="*/ 68 h 76"/>
                <a:gd name="T44" fmla="*/ 0 w 21"/>
                <a:gd name="T45" fmla="*/ 73 h 76"/>
                <a:gd name="T46" fmla="*/ 12 w 21"/>
                <a:gd name="T47" fmla="*/ 69 h 76"/>
                <a:gd name="T48" fmla="*/ 11 w 21"/>
                <a:gd name="T49" fmla="*/ 64 h 76"/>
                <a:gd name="T50" fmla="*/ 11 w 21"/>
                <a:gd name="T51" fmla="*/ 62 h 76"/>
                <a:gd name="T52" fmla="*/ 11 w 21"/>
                <a:gd name="T53" fmla="*/ 56 h 76"/>
                <a:gd name="T54" fmla="*/ 11 w 21"/>
                <a:gd name="T55" fmla="*/ 51 h 76"/>
                <a:gd name="T56" fmla="*/ 11 w 21"/>
                <a:gd name="T57" fmla="*/ 47 h 76"/>
                <a:gd name="T58" fmla="*/ 16 w 21"/>
                <a:gd name="T59" fmla="*/ 43 h 76"/>
                <a:gd name="T60" fmla="*/ 15 w 21"/>
                <a:gd name="T61" fmla="*/ 40 h 76"/>
                <a:gd name="T62" fmla="*/ 13 w 21"/>
                <a:gd name="T63" fmla="*/ 36 h 76"/>
                <a:gd name="T64" fmla="*/ 15 w 21"/>
                <a:gd name="T65"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 h="76">
                  <a:moveTo>
                    <a:pt x="15" y="28"/>
                  </a:moveTo>
                  <a:cubicBezTo>
                    <a:pt x="16" y="24"/>
                    <a:pt x="17" y="20"/>
                    <a:pt x="18" y="17"/>
                  </a:cubicBezTo>
                  <a:cubicBezTo>
                    <a:pt x="19" y="16"/>
                    <a:pt x="19" y="14"/>
                    <a:pt x="19" y="13"/>
                  </a:cubicBezTo>
                  <a:cubicBezTo>
                    <a:pt x="20" y="12"/>
                    <a:pt x="20" y="11"/>
                    <a:pt x="20" y="10"/>
                  </a:cubicBezTo>
                  <a:cubicBezTo>
                    <a:pt x="20" y="8"/>
                    <a:pt x="21" y="7"/>
                    <a:pt x="21" y="7"/>
                  </a:cubicBezTo>
                  <a:cubicBezTo>
                    <a:pt x="21" y="7"/>
                    <a:pt x="20" y="8"/>
                    <a:pt x="19" y="10"/>
                  </a:cubicBezTo>
                  <a:cubicBezTo>
                    <a:pt x="19" y="11"/>
                    <a:pt x="19" y="12"/>
                    <a:pt x="18" y="13"/>
                  </a:cubicBezTo>
                  <a:cubicBezTo>
                    <a:pt x="18" y="15"/>
                    <a:pt x="17" y="16"/>
                    <a:pt x="16" y="18"/>
                  </a:cubicBezTo>
                  <a:cubicBezTo>
                    <a:pt x="15" y="21"/>
                    <a:pt x="13" y="24"/>
                    <a:pt x="12" y="28"/>
                  </a:cubicBezTo>
                  <a:cubicBezTo>
                    <a:pt x="12" y="28"/>
                    <a:pt x="12" y="29"/>
                    <a:pt x="12" y="29"/>
                  </a:cubicBezTo>
                  <a:cubicBezTo>
                    <a:pt x="12" y="29"/>
                    <a:pt x="11" y="28"/>
                    <a:pt x="11" y="28"/>
                  </a:cubicBezTo>
                  <a:cubicBezTo>
                    <a:pt x="11" y="27"/>
                    <a:pt x="11" y="25"/>
                    <a:pt x="11" y="24"/>
                  </a:cubicBezTo>
                  <a:cubicBezTo>
                    <a:pt x="11" y="23"/>
                    <a:pt x="10" y="21"/>
                    <a:pt x="10" y="20"/>
                  </a:cubicBezTo>
                  <a:cubicBezTo>
                    <a:pt x="10" y="19"/>
                    <a:pt x="10" y="18"/>
                    <a:pt x="10" y="18"/>
                  </a:cubicBezTo>
                  <a:cubicBezTo>
                    <a:pt x="10" y="17"/>
                    <a:pt x="10" y="16"/>
                    <a:pt x="10" y="16"/>
                  </a:cubicBezTo>
                  <a:cubicBezTo>
                    <a:pt x="10" y="14"/>
                    <a:pt x="10" y="13"/>
                    <a:pt x="10" y="12"/>
                  </a:cubicBezTo>
                  <a:cubicBezTo>
                    <a:pt x="10" y="10"/>
                    <a:pt x="10" y="9"/>
                    <a:pt x="11" y="8"/>
                  </a:cubicBezTo>
                  <a:cubicBezTo>
                    <a:pt x="11" y="7"/>
                    <a:pt x="11" y="7"/>
                    <a:pt x="11" y="6"/>
                  </a:cubicBezTo>
                  <a:cubicBezTo>
                    <a:pt x="11" y="6"/>
                    <a:pt x="11" y="5"/>
                    <a:pt x="11" y="5"/>
                  </a:cubicBezTo>
                  <a:cubicBezTo>
                    <a:pt x="11" y="4"/>
                    <a:pt x="11" y="3"/>
                    <a:pt x="11" y="3"/>
                  </a:cubicBezTo>
                  <a:cubicBezTo>
                    <a:pt x="12" y="1"/>
                    <a:pt x="12" y="0"/>
                    <a:pt x="12" y="0"/>
                  </a:cubicBezTo>
                  <a:cubicBezTo>
                    <a:pt x="12" y="0"/>
                    <a:pt x="12" y="1"/>
                    <a:pt x="11" y="3"/>
                  </a:cubicBezTo>
                  <a:cubicBezTo>
                    <a:pt x="11" y="3"/>
                    <a:pt x="10" y="4"/>
                    <a:pt x="10" y="5"/>
                  </a:cubicBezTo>
                  <a:cubicBezTo>
                    <a:pt x="10" y="6"/>
                    <a:pt x="9" y="6"/>
                    <a:pt x="9" y="7"/>
                  </a:cubicBezTo>
                  <a:cubicBezTo>
                    <a:pt x="9" y="7"/>
                    <a:pt x="9" y="8"/>
                    <a:pt x="9" y="8"/>
                  </a:cubicBezTo>
                  <a:cubicBezTo>
                    <a:pt x="8" y="10"/>
                    <a:pt x="8" y="11"/>
                    <a:pt x="7" y="12"/>
                  </a:cubicBezTo>
                  <a:cubicBezTo>
                    <a:pt x="7" y="14"/>
                    <a:pt x="7" y="15"/>
                    <a:pt x="6" y="17"/>
                  </a:cubicBezTo>
                  <a:cubicBezTo>
                    <a:pt x="6" y="17"/>
                    <a:pt x="6" y="18"/>
                    <a:pt x="6" y="19"/>
                  </a:cubicBezTo>
                  <a:cubicBezTo>
                    <a:pt x="5" y="20"/>
                    <a:pt x="5" y="20"/>
                    <a:pt x="5" y="21"/>
                  </a:cubicBezTo>
                  <a:cubicBezTo>
                    <a:pt x="5" y="23"/>
                    <a:pt x="5" y="24"/>
                    <a:pt x="4" y="26"/>
                  </a:cubicBezTo>
                  <a:cubicBezTo>
                    <a:pt x="4" y="28"/>
                    <a:pt x="4" y="29"/>
                    <a:pt x="4" y="31"/>
                  </a:cubicBezTo>
                  <a:cubicBezTo>
                    <a:pt x="4" y="32"/>
                    <a:pt x="4" y="34"/>
                    <a:pt x="4" y="35"/>
                  </a:cubicBezTo>
                  <a:cubicBezTo>
                    <a:pt x="4" y="37"/>
                    <a:pt x="4" y="38"/>
                    <a:pt x="4" y="40"/>
                  </a:cubicBezTo>
                  <a:cubicBezTo>
                    <a:pt x="4" y="41"/>
                    <a:pt x="4" y="42"/>
                    <a:pt x="4" y="44"/>
                  </a:cubicBezTo>
                  <a:cubicBezTo>
                    <a:pt x="4" y="44"/>
                    <a:pt x="4" y="45"/>
                    <a:pt x="4" y="45"/>
                  </a:cubicBezTo>
                  <a:cubicBezTo>
                    <a:pt x="4" y="46"/>
                    <a:pt x="4" y="46"/>
                    <a:pt x="4" y="47"/>
                  </a:cubicBezTo>
                  <a:cubicBezTo>
                    <a:pt x="4" y="47"/>
                    <a:pt x="4" y="47"/>
                    <a:pt x="4" y="48"/>
                  </a:cubicBezTo>
                  <a:cubicBezTo>
                    <a:pt x="4" y="49"/>
                    <a:pt x="4" y="50"/>
                    <a:pt x="4" y="51"/>
                  </a:cubicBezTo>
                  <a:cubicBezTo>
                    <a:pt x="3" y="52"/>
                    <a:pt x="3" y="53"/>
                    <a:pt x="3" y="54"/>
                  </a:cubicBezTo>
                  <a:cubicBezTo>
                    <a:pt x="3" y="55"/>
                    <a:pt x="2" y="56"/>
                    <a:pt x="2" y="57"/>
                  </a:cubicBezTo>
                  <a:cubicBezTo>
                    <a:pt x="2" y="58"/>
                    <a:pt x="2" y="59"/>
                    <a:pt x="2" y="60"/>
                  </a:cubicBezTo>
                  <a:cubicBezTo>
                    <a:pt x="1" y="62"/>
                    <a:pt x="1" y="64"/>
                    <a:pt x="1" y="65"/>
                  </a:cubicBezTo>
                  <a:cubicBezTo>
                    <a:pt x="1" y="66"/>
                    <a:pt x="1" y="66"/>
                    <a:pt x="1" y="66"/>
                  </a:cubicBezTo>
                  <a:cubicBezTo>
                    <a:pt x="1" y="67"/>
                    <a:pt x="1" y="67"/>
                    <a:pt x="1" y="68"/>
                  </a:cubicBezTo>
                  <a:cubicBezTo>
                    <a:pt x="1" y="68"/>
                    <a:pt x="0" y="69"/>
                    <a:pt x="0" y="70"/>
                  </a:cubicBezTo>
                  <a:cubicBezTo>
                    <a:pt x="0" y="71"/>
                    <a:pt x="0" y="72"/>
                    <a:pt x="0" y="73"/>
                  </a:cubicBezTo>
                  <a:cubicBezTo>
                    <a:pt x="0" y="75"/>
                    <a:pt x="0" y="76"/>
                    <a:pt x="0" y="76"/>
                  </a:cubicBezTo>
                  <a:cubicBezTo>
                    <a:pt x="4" y="74"/>
                    <a:pt x="8" y="72"/>
                    <a:pt x="12" y="69"/>
                  </a:cubicBezTo>
                  <a:cubicBezTo>
                    <a:pt x="12" y="69"/>
                    <a:pt x="12" y="69"/>
                    <a:pt x="12" y="67"/>
                  </a:cubicBezTo>
                  <a:cubicBezTo>
                    <a:pt x="12" y="66"/>
                    <a:pt x="12" y="65"/>
                    <a:pt x="11" y="64"/>
                  </a:cubicBezTo>
                  <a:cubicBezTo>
                    <a:pt x="11" y="64"/>
                    <a:pt x="11" y="63"/>
                    <a:pt x="11" y="63"/>
                  </a:cubicBezTo>
                  <a:cubicBezTo>
                    <a:pt x="11" y="62"/>
                    <a:pt x="11" y="62"/>
                    <a:pt x="11" y="62"/>
                  </a:cubicBezTo>
                  <a:cubicBezTo>
                    <a:pt x="11" y="61"/>
                    <a:pt x="11" y="61"/>
                    <a:pt x="11" y="61"/>
                  </a:cubicBezTo>
                  <a:cubicBezTo>
                    <a:pt x="11" y="59"/>
                    <a:pt x="11" y="58"/>
                    <a:pt x="11" y="56"/>
                  </a:cubicBezTo>
                  <a:cubicBezTo>
                    <a:pt x="11" y="56"/>
                    <a:pt x="11" y="55"/>
                    <a:pt x="11" y="54"/>
                  </a:cubicBezTo>
                  <a:cubicBezTo>
                    <a:pt x="11" y="53"/>
                    <a:pt x="11" y="52"/>
                    <a:pt x="11" y="51"/>
                  </a:cubicBezTo>
                  <a:cubicBezTo>
                    <a:pt x="11" y="50"/>
                    <a:pt x="11" y="49"/>
                    <a:pt x="11" y="49"/>
                  </a:cubicBezTo>
                  <a:cubicBezTo>
                    <a:pt x="11" y="48"/>
                    <a:pt x="11" y="48"/>
                    <a:pt x="11" y="47"/>
                  </a:cubicBezTo>
                  <a:cubicBezTo>
                    <a:pt x="13" y="46"/>
                    <a:pt x="15" y="45"/>
                    <a:pt x="17" y="44"/>
                  </a:cubicBezTo>
                  <a:cubicBezTo>
                    <a:pt x="17" y="44"/>
                    <a:pt x="17" y="44"/>
                    <a:pt x="16" y="43"/>
                  </a:cubicBezTo>
                  <a:cubicBezTo>
                    <a:pt x="16" y="42"/>
                    <a:pt x="16" y="41"/>
                    <a:pt x="15" y="41"/>
                  </a:cubicBezTo>
                  <a:cubicBezTo>
                    <a:pt x="15" y="40"/>
                    <a:pt x="15" y="40"/>
                    <a:pt x="15" y="40"/>
                  </a:cubicBezTo>
                  <a:cubicBezTo>
                    <a:pt x="15" y="39"/>
                    <a:pt x="14" y="39"/>
                    <a:pt x="14" y="38"/>
                  </a:cubicBezTo>
                  <a:cubicBezTo>
                    <a:pt x="14" y="38"/>
                    <a:pt x="14" y="37"/>
                    <a:pt x="13" y="36"/>
                  </a:cubicBezTo>
                  <a:cubicBezTo>
                    <a:pt x="14" y="35"/>
                    <a:pt x="14" y="34"/>
                    <a:pt x="14" y="34"/>
                  </a:cubicBezTo>
                  <a:cubicBezTo>
                    <a:pt x="14" y="32"/>
                    <a:pt x="15" y="30"/>
                    <a:pt x="15" y="28"/>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95">
              <a:extLst>
                <a:ext uri="{FF2B5EF4-FFF2-40B4-BE49-F238E27FC236}">
                  <a16:creationId xmlns:a16="http://schemas.microsoft.com/office/drawing/2014/main" id="{CBFA05DC-D1BD-43FB-85BF-E96129DDEC9D}"/>
                </a:ext>
              </a:extLst>
            </p:cNvPr>
            <p:cNvSpPr>
              <a:spLocks noEditPoints="1"/>
            </p:cNvSpPr>
            <p:nvPr/>
          </p:nvSpPr>
          <p:spPr bwMode="auto">
            <a:xfrm>
              <a:off x="4656" y="3543"/>
              <a:ext cx="562" cy="358"/>
            </a:xfrm>
            <a:custGeom>
              <a:avLst/>
              <a:gdLst>
                <a:gd name="T0" fmla="*/ 237 w 237"/>
                <a:gd name="T1" fmla="*/ 66 h 150"/>
                <a:gd name="T2" fmla="*/ 233 w 237"/>
                <a:gd name="T3" fmla="*/ 80 h 150"/>
                <a:gd name="T4" fmla="*/ 216 w 237"/>
                <a:gd name="T5" fmla="*/ 111 h 150"/>
                <a:gd name="T6" fmla="*/ 221 w 237"/>
                <a:gd name="T7" fmla="*/ 76 h 150"/>
                <a:gd name="T8" fmla="*/ 211 w 237"/>
                <a:gd name="T9" fmla="*/ 71 h 150"/>
                <a:gd name="T10" fmla="*/ 204 w 237"/>
                <a:gd name="T11" fmla="*/ 48 h 150"/>
                <a:gd name="T12" fmla="*/ 197 w 237"/>
                <a:gd name="T13" fmla="*/ 101 h 150"/>
                <a:gd name="T14" fmla="*/ 184 w 237"/>
                <a:gd name="T15" fmla="*/ 93 h 150"/>
                <a:gd name="T16" fmla="*/ 173 w 237"/>
                <a:gd name="T17" fmla="*/ 63 h 150"/>
                <a:gd name="T18" fmla="*/ 158 w 237"/>
                <a:gd name="T19" fmla="*/ 63 h 150"/>
                <a:gd name="T20" fmla="*/ 160 w 237"/>
                <a:gd name="T21" fmla="*/ 49 h 150"/>
                <a:gd name="T22" fmla="*/ 137 w 237"/>
                <a:gd name="T23" fmla="*/ 44 h 150"/>
                <a:gd name="T24" fmla="*/ 124 w 237"/>
                <a:gd name="T25" fmla="*/ 73 h 150"/>
                <a:gd name="T26" fmla="*/ 122 w 237"/>
                <a:gd name="T27" fmla="*/ 57 h 150"/>
                <a:gd name="T28" fmla="*/ 113 w 237"/>
                <a:gd name="T29" fmla="*/ 76 h 150"/>
                <a:gd name="T30" fmla="*/ 102 w 237"/>
                <a:gd name="T31" fmla="*/ 28 h 150"/>
                <a:gd name="T32" fmla="*/ 100 w 237"/>
                <a:gd name="T33" fmla="*/ 73 h 150"/>
                <a:gd name="T34" fmla="*/ 99 w 237"/>
                <a:gd name="T35" fmla="*/ 59 h 150"/>
                <a:gd name="T36" fmla="*/ 97 w 237"/>
                <a:gd name="T37" fmla="*/ 48 h 150"/>
                <a:gd name="T38" fmla="*/ 88 w 237"/>
                <a:gd name="T39" fmla="*/ 17 h 150"/>
                <a:gd name="T40" fmla="*/ 75 w 237"/>
                <a:gd name="T41" fmla="*/ 70 h 150"/>
                <a:gd name="T42" fmla="*/ 66 w 237"/>
                <a:gd name="T43" fmla="*/ 35 h 150"/>
                <a:gd name="T44" fmla="*/ 65 w 237"/>
                <a:gd name="T45" fmla="*/ 45 h 150"/>
                <a:gd name="T46" fmla="*/ 57 w 237"/>
                <a:gd name="T47" fmla="*/ 36 h 150"/>
                <a:gd name="T48" fmla="*/ 53 w 237"/>
                <a:gd name="T49" fmla="*/ 73 h 150"/>
                <a:gd name="T50" fmla="*/ 45 w 237"/>
                <a:gd name="T51" fmla="*/ 64 h 150"/>
                <a:gd name="T52" fmla="*/ 50 w 237"/>
                <a:gd name="T53" fmla="*/ 26 h 150"/>
                <a:gd name="T54" fmla="*/ 33 w 237"/>
                <a:gd name="T55" fmla="*/ 46 h 150"/>
                <a:gd name="T56" fmla="*/ 24 w 237"/>
                <a:gd name="T57" fmla="*/ 35 h 150"/>
                <a:gd name="T58" fmla="*/ 16 w 237"/>
                <a:gd name="T59" fmla="*/ 54 h 150"/>
                <a:gd name="T60" fmla="*/ 4 w 237"/>
                <a:gd name="T61" fmla="*/ 10 h 150"/>
                <a:gd name="T62" fmla="*/ 2 w 237"/>
                <a:gd name="T63" fmla="*/ 80 h 150"/>
                <a:gd name="T64" fmla="*/ 10 w 237"/>
                <a:gd name="T65" fmla="*/ 105 h 150"/>
                <a:gd name="T66" fmla="*/ 21 w 237"/>
                <a:gd name="T67" fmla="*/ 117 h 150"/>
                <a:gd name="T68" fmla="*/ 33 w 237"/>
                <a:gd name="T69" fmla="*/ 112 h 150"/>
                <a:gd name="T70" fmla="*/ 51 w 237"/>
                <a:gd name="T71" fmla="*/ 107 h 150"/>
                <a:gd name="T72" fmla="*/ 54 w 237"/>
                <a:gd name="T73" fmla="*/ 125 h 150"/>
                <a:gd name="T74" fmla="*/ 76 w 237"/>
                <a:gd name="T75" fmla="*/ 123 h 150"/>
                <a:gd name="T76" fmla="*/ 90 w 237"/>
                <a:gd name="T77" fmla="*/ 114 h 150"/>
                <a:gd name="T78" fmla="*/ 80 w 237"/>
                <a:gd name="T79" fmla="*/ 133 h 150"/>
                <a:gd name="T80" fmla="*/ 108 w 237"/>
                <a:gd name="T81" fmla="*/ 114 h 150"/>
                <a:gd name="T82" fmla="*/ 115 w 237"/>
                <a:gd name="T83" fmla="*/ 100 h 150"/>
                <a:gd name="T84" fmla="*/ 123 w 237"/>
                <a:gd name="T85" fmla="*/ 118 h 150"/>
                <a:gd name="T86" fmla="*/ 135 w 237"/>
                <a:gd name="T87" fmla="*/ 134 h 150"/>
                <a:gd name="T88" fmla="*/ 154 w 237"/>
                <a:gd name="T89" fmla="*/ 121 h 150"/>
                <a:gd name="T90" fmla="*/ 156 w 237"/>
                <a:gd name="T91" fmla="*/ 88 h 150"/>
                <a:gd name="T92" fmla="*/ 176 w 237"/>
                <a:gd name="T93" fmla="*/ 125 h 150"/>
                <a:gd name="T94" fmla="*/ 207 w 237"/>
                <a:gd name="T95" fmla="*/ 118 h 150"/>
                <a:gd name="T96" fmla="*/ 230 w 237"/>
                <a:gd name="T97" fmla="*/ 120 h 150"/>
                <a:gd name="T98" fmla="*/ 39 w 237"/>
                <a:gd name="T99" fmla="*/ 90 h 150"/>
                <a:gd name="T100" fmla="*/ 80 w 237"/>
                <a:gd name="T101" fmla="*/ 67 h 150"/>
                <a:gd name="T102" fmla="*/ 70 w 237"/>
                <a:gd name="T103" fmla="*/ 83 h 150"/>
                <a:gd name="T104" fmla="*/ 33 w 237"/>
                <a:gd name="T105" fmla="*/ 100 h 150"/>
                <a:gd name="T106" fmla="*/ 106 w 237"/>
                <a:gd name="T107" fmla="*/ 107 h 150"/>
                <a:gd name="T108" fmla="*/ 178 w 237"/>
                <a:gd name="T109" fmla="*/ 108 h 150"/>
                <a:gd name="T110" fmla="*/ 157 w 237"/>
                <a:gd name="T111" fmla="*/ 68 h 150"/>
                <a:gd name="T112" fmla="*/ 155 w 237"/>
                <a:gd name="T113" fmla="*/ 72 h 150"/>
                <a:gd name="T114" fmla="*/ 145 w 237"/>
                <a:gd name="T115" fmla="*/ 69 h 150"/>
                <a:gd name="T116" fmla="*/ 144 w 237"/>
                <a:gd name="T117" fmla="*/ 90 h 150"/>
                <a:gd name="T118" fmla="*/ 139 w 237"/>
                <a:gd name="T119" fmla="*/ 62 h 150"/>
                <a:gd name="T120" fmla="*/ 141 w 237"/>
                <a:gd name="T121" fmla="*/ 116 h 150"/>
                <a:gd name="T122" fmla="*/ 154 w 237"/>
                <a:gd name="T123" fmla="*/ 78 h 150"/>
                <a:gd name="T124" fmla="*/ 196 w 237"/>
                <a:gd name="T125" fmla="*/ 1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7" h="150">
                  <a:moveTo>
                    <a:pt x="230" y="120"/>
                  </a:moveTo>
                  <a:cubicBezTo>
                    <a:pt x="230" y="120"/>
                    <a:pt x="230" y="119"/>
                    <a:pt x="230" y="118"/>
                  </a:cubicBezTo>
                  <a:cubicBezTo>
                    <a:pt x="231" y="116"/>
                    <a:pt x="231" y="114"/>
                    <a:pt x="231" y="112"/>
                  </a:cubicBezTo>
                  <a:cubicBezTo>
                    <a:pt x="232" y="110"/>
                    <a:pt x="232" y="108"/>
                    <a:pt x="232" y="106"/>
                  </a:cubicBezTo>
                  <a:cubicBezTo>
                    <a:pt x="233" y="104"/>
                    <a:pt x="233" y="102"/>
                    <a:pt x="234" y="99"/>
                  </a:cubicBezTo>
                  <a:cubicBezTo>
                    <a:pt x="234" y="97"/>
                    <a:pt x="235" y="95"/>
                    <a:pt x="235" y="93"/>
                  </a:cubicBezTo>
                  <a:cubicBezTo>
                    <a:pt x="235" y="90"/>
                    <a:pt x="236" y="88"/>
                    <a:pt x="236" y="86"/>
                  </a:cubicBezTo>
                  <a:cubicBezTo>
                    <a:pt x="237" y="83"/>
                    <a:pt x="237" y="81"/>
                    <a:pt x="237" y="79"/>
                  </a:cubicBezTo>
                  <a:cubicBezTo>
                    <a:pt x="237" y="77"/>
                    <a:pt x="237" y="75"/>
                    <a:pt x="237" y="73"/>
                  </a:cubicBezTo>
                  <a:cubicBezTo>
                    <a:pt x="237" y="72"/>
                    <a:pt x="237" y="71"/>
                    <a:pt x="237" y="71"/>
                  </a:cubicBezTo>
                  <a:cubicBezTo>
                    <a:pt x="237" y="70"/>
                    <a:pt x="237" y="69"/>
                    <a:pt x="237" y="68"/>
                  </a:cubicBezTo>
                  <a:cubicBezTo>
                    <a:pt x="237" y="67"/>
                    <a:pt x="237" y="66"/>
                    <a:pt x="237" y="66"/>
                  </a:cubicBezTo>
                  <a:cubicBezTo>
                    <a:pt x="237" y="65"/>
                    <a:pt x="237" y="64"/>
                    <a:pt x="237" y="64"/>
                  </a:cubicBezTo>
                  <a:cubicBezTo>
                    <a:pt x="236" y="63"/>
                    <a:pt x="236" y="63"/>
                    <a:pt x="236" y="62"/>
                  </a:cubicBezTo>
                  <a:cubicBezTo>
                    <a:pt x="236" y="61"/>
                    <a:pt x="236" y="61"/>
                    <a:pt x="236" y="61"/>
                  </a:cubicBezTo>
                  <a:cubicBezTo>
                    <a:pt x="235" y="59"/>
                    <a:pt x="235" y="58"/>
                    <a:pt x="235" y="58"/>
                  </a:cubicBezTo>
                  <a:cubicBezTo>
                    <a:pt x="235" y="58"/>
                    <a:pt x="235" y="59"/>
                    <a:pt x="235" y="61"/>
                  </a:cubicBezTo>
                  <a:cubicBezTo>
                    <a:pt x="235" y="61"/>
                    <a:pt x="235" y="62"/>
                    <a:pt x="235" y="62"/>
                  </a:cubicBezTo>
                  <a:cubicBezTo>
                    <a:pt x="235" y="63"/>
                    <a:pt x="235" y="63"/>
                    <a:pt x="235" y="64"/>
                  </a:cubicBezTo>
                  <a:cubicBezTo>
                    <a:pt x="235" y="65"/>
                    <a:pt x="235" y="65"/>
                    <a:pt x="235" y="66"/>
                  </a:cubicBezTo>
                  <a:cubicBezTo>
                    <a:pt x="235" y="67"/>
                    <a:pt x="235" y="68"/>
                    <a:pt x="235" y="69"/>
                  </a:cubicBezTo>
                  <a:cubicBezTo>
                    <a:pt x="235" y="69"/>
                    <a:pt x="235" y="70"/>
                    <a:pt x="235" y="71"/>
                  </a:cubicBezTo>
                  <a:cubicBezTo>
                    <a:pt x="235" y="72"/>
                    <a:pt x="234" y="73"/>
                    <a:pt x="234" y="74"/>
                  </a:cubicBezTo>
                  <a:cubicBezTo>
                    <a:pt x="234" y="76"/>
                    <a:pt x="233" y="78"/>
                    <a:pt x="233" y="80"/>
                  </a:cubicBezTo>
                  <a:cubicBezTo>
                    <a:pt x="232" y="82"/>
                    <a:pt x="232" y="84"/>
                    <a:pt x="231" y="87"/>
                  </a:cubicBezTo>
                  <a:cubicBezTo>
                    <a:pt x="230" y="89"/>
                    <a:pt x="230" y="91"/>
                    <a:pt x="229" y="93"/>
                  </a:cubicBezTo>
                  <a:cubicBezTo>
                    <a:pt x="228" y="96"/>
                    <a:pt x="227" y="98"/>
                    <a:pt x="226" y="101"/>
                  </a:cubicBezTo>
                  <a:cubicBezTo>
                    <a:pt x="226" y="103"/>
                    <a:pt x="225" y="105"/>
                    <a:pt x="224" y="107"/>
                  </a:cubicBezTo>
                  <a:cubicBezTo>
                    <a:pt x="223" y="110"/>
                    <a:pt x="222" y="112"/>
                    <a:pt x="222" y="114"/>
                  </a:cubicBezTo>
                  <a:cubicBezTo>
                    <a:pt x="221" y="116"/>
                    <a:pt x="220" y="118"/>
                    <a:pt x="220" y="120"/>
                  </a:cubicBezTo>
                  <a:cubicBezTo>
                    <a:pt x="220" y="121"/>
                    <a:pt x="219" y="122"/>
                    <a:pt x="219" y="123"/>
                  </a:cubicBezTo>
                  <a:cubicBezTo>
                    <a:pt x="219" y="124"/>
                    <a:pt x="219" y="125"/>
                    <a:pt x="218" y="125"/>
                  </a:cubicBezTo>
                  <a:cubicBezTo>
                    <a:pt x="218" y="126"/>
                    <a:pt x="218" y="127"/>
                    <a:pt x="218" y="128"/>
                  </a:cubicBezTo>
                  <a:cubicBezTo>
                    <a:pt x="218" y="128"/>
                    <a:pt x="218" y="128"/>
                    <a:pt x="218" y="128"/>
                  </a:cubicBezTo>
                  <a:cubicBezTo>
                    <a:pt x="218" y="128"/>
                    <a:pt x="218" y="128"/>
                    <a:pt x="218" y="128"/>
                  </a:cubicBezTo>
                  <a:cubicBezTo>
                    <a:pt x="217" y="123"/>
                    <a:pt x="217" y="117"/>
                    <a:pt x="216" y="111"/>
                  </a:cubicBezTo>
                  <a:cubicBezTo>
                    <a:pt x="216" y="107"/>
                    <a:pt x="216" y="104"/>
                    <a:pt x="215" y="101"/>
                  </a:cubicBezTo>
                  <a:cubicBezTo>
                    <a:pt x="215" y="100"/>
                    <a:pt x="215" y="99"/>
                    <a:pt x="215" y="99"/>
                  </a:cubicBezTo>
                  <a:cubicBezTo>
                    <a:pt x="216" y="97"/>
                    <a:pt x="216" y="96"/>
                    <a:pt x="217" y="95"/>
                  </a:cubicBezTo>
                  <a:cubicBezTo>
                    <a:pt x="217" y="94"/>
                    <a:pt x="218" y="92"/>
                    <a:pt x="218" y="91"/>
                  </a:cubicBezTo>
                  <a:cubicBezTo>
                    <a:pt x="219" y="89"/>
                    <a:pt x="219" y="88"/>
                    <a:pt x="220" y="87"/>
                  </a:cubicBezTo>
                  <a:cubicBezTo>
                    <a:pt x="220" y="86"/>
                    <a:pt x="220" y="86"/>
                    <a:pt x="220" y="85"/>
                  </a:cubicBezTo>
                  <a:cubicBezTo>
                    <a:pt x="220" y="84"/>
                    <a:pt x="220" y="84"/>
                    <a:pt x="220" y="83"/>
                  </a:cubicBezTo>
                  <a:cubicBezTo>
                    <a:pt x="220" y="83"/>
                    <a:pt x="220" y="82"/>
                    <a:pt x="221" y="82"/>
                  </a:cubicBezTo>
                  <a:cubicBezTo>
                    <a:pt x="221" y="81"/>
                    <a:pt x="221" y="81"/>
                    <a:pt x="221" y="80"/>
                  </a:cubicBezTo>
                  <a:cubicBezTo>
                    <a:pt x="221" y="80"/>
                    <a:pt x="221" y="80"/>
                    <a:pt x="221" y="79"/>
                  </a:cubicBezTo>
                  <a:cubicBezTo>
                    <a:pt x="221" y="79"/>
                    <a:pt x="221" y="78"/>
                    <a:pt x="221" y="78"/>
                  </a:cubicBezTo>
                  <a:cubicBezTo>
                    <a:pt x="221" y="77"/>
                    <a:pt x="221" y="76"/>
                    <a:pt x="221" y="76"/>
                  </a:cubicBezTo>
                  <a:cubicBezTo>
                    <a:pt x="221" y="76"/>
                    <a:pt x="220" y="77"/>
                    <a:pt x="220" y="78"/>
                  </a:cubicBezTo>
                  <a:cubicBezTo>
                    <a:pt x="220" y="79"/>
                    <a:pt x="220" y="79"/>
                    <a:pt x="220" y="79"/>
                  </a:cubicBezTo>
                  <a:cubicBezTo>
                    <a:pt x="220" y="80"/>
                    <a:pt x="220" y="80"/>
                    <a:pt x="219" y="80"/>
                  </a:cubicBezTo>
                  <a:cubicBezTo>
                    <a:pt x="219" y="81"/>
                    <a:pt x="219" y="81"/>
                    <a:pt x="219" y="82"/>
                  </a:cubicBezTo>
                  <a:cubicBezTo>
                    <a:pt x="219" y="82"/>
                    <a:pt x="219" y="83"/>
                    <a:pt x="218" y="83"/>
                  </a:cubicBezTo>
                  <a:cubicBezTo>
                    <a:pt x="218" y="84"/>
                    <a:pt x="218" y="84"/>
                    <a:pt x="218" y="85"/>
                  </a:cubicBezTo>
                  <a:cubicBezTo>
                    <a:pt x="217" y="86"/>
                    <a:pt x="217" y="86"/>
                    <a:pt x="217" y="87"/>
                  </a:cubicBezTo>
                  <a:cubicBezTo>
                    <a:pt x="216" y="88"/>
                    <a:pt x="215" y="89"/>
                    <a:pt x="215" y="91"/>
                  </a:cubicBezTo>
                  <a:cubicBezTo>
                    <a:pt x="214" y="91"/>
                    <a:pt x="214" y="91"/>
                    <a:pt x="214" y="91"/>
                  </a:cubicBezTo>
                  <a:cubicBezTo>
                    <a:pt x="214" y="91"/>
                    <a:pt x="214" y="91"/>
                    <a:pt x="214" y="91"/>
                  </a:cubicBezTo>
                  <a:cubicBezTo>
                    <a:pt x="214" y="87"/>
                    <a:pt x="213" y="84"/>
                    <a:pt x="213" y="81"/>
                  </a:cubicBezTo>
                  <a:cubicBezTo>
                    <a:pt x="212" y="77"/>
                    <a:pt x="212" y="74"/>
                    <a:pt x="211" y="71"/>
                  </a:cubicBezTo>
                  <a:cubicBezTo>
                    <a:pt x="211" y="69"/>
                    <a:pt x="211" y="68"/>
                    <a:pt x="210" y="66"/>
                  </a:cubicBezTo>
                  <a:cubicBezTo>
                    <a:pt x="210" y="65"/>
                    <a:pt x="210" y="63"/>
                    <a:pt x="209" y="62"/>
                  </a:cubicBezTo>
                  <a:cubicBezTo>
                    <a:pt x="209" y="59"/>
                    <a:pt x="208" y="57"/>
                    <a:pt x="207" y="54"/>
                  </a:cubicBezTo>
                  <a:cubicBezTo>
                    <a:pt x="207" y="53"/>
                    <a:pt x="206" y="52"/>
                    <a:pt x="206" y="51"/>
                  </a:cubicBezTo>
                  <a:cubicBezTo>
                    <a:pt x="206" y="50"/>
                    <a:pt x="206" y="50"/>
                    <a:pt x="206" y="49"/>
                  </a:cubicBezTo>
                  <a:cubicBezTo>
                    <a:pt x="206" y="49"/>
                    <a:pt x="206" y="49"/>
                    <a:pt x="206" y="49"/>
                  </a:cubicBezTo>
                  <a:cubicBezTo>
                    <a:pt x="206" y="49"/>
                    <a:pt x="206" y="49"/>
                    <a:pt x="206" y="49"/>
                  </a:cubicBezTo>
                  <a:cubicBezTo>
                    <a:pt x="205" y="49"/>
                    <a:pt x="205" y="48"/>
                    <a:pt x="205" y="47"/>
                  </a:cubicBezTo>
                  <a:cubicBezTo>
                    <a:pt x="204" y="45"/>
                    <a:pt x="204" y="44"/>
                    <a:pt x="203" y="42"/>
                  </a:cubicBezTo>
                  <a:cubicBezTo>
                    <a:pt x="202" y="39"/>
                    <a:pt x="201" y="38"/>
                    <a:pt x="201" y="38"/>
                  </a:cubicBezTo>
                  <a:cubicBezTo>
                    <a:pt x="201" y="38"/>
                    <a:pt x="202" y="39"/>
                    <a:pt x="203" y="42"/>
                  </a:cubicBezTo>
                  <a:cubicBezTo>
                    <a:pt x="203" y="44"/>
                    <a:pt x="203" y="46"/>
                    <a:pt x="204" y="48"/>
                  </a:cubicBezTo>
                  <a:cubicBezTo>
                    <a:pt x="204" y="49"/>
                    <a:pt x="204" y="50"/>
                    <a:pt x="204" y="51"/>
                  </a:cubicBezTo>
                  <a:cubicBezTo>
                    <a:pt x="205" y="52"/>
                    <a:pt x="205" y="53"/>
                    <a:pt x="205" y="55"/>
                  </a:cubicBezTo>
                  <a:cubicBezTo>
                    <a:pt x="205" y="55"/>
                    <a:pt x="205" y="56"/>
                    <a:pt x="206" y="57"/>
                  </a:cubicBezTo>
                  <a:cubicBezTo>
                    <a:pt x="205" y="58"/>
                    <a:pt x="205" y="59"/>
                    <a:pt x="205" y="59"/>
                  </a:cubicBezTo>
                  <a:cubicBezTo>
                    <a:pt x="205" y="61"/>
                    <a:pt x="205" y="62"/>
                    <a:pt x="205" y="64"/>
                  </a:cubicBezTo>
                  <a:cubicBezTo>
                    <a:pt x="205" y="65"/>
                    <a:pt x="205" y="65"/>
                    <a:pt x="205" y="66"/>
                  </a:cubicBezTo>
                  <a:cubicBezTo>
                    <a:pt x="205" y="66"/>
                    <a:pt x="205" y="67"/>
                    <a:pt x="204" y="67"/>
                  </a:cubicBezTo>
                  <a:cubicBezTo>
                    <a:pt x="204" y="68"/>
                    <a:pt x="204" y="69"/>
                    <a:pt x="204" y="70"/>
                  </a:cubicBezTo>
                  <a:cubicBezTo>
                    <a:pt x="204" y="72"/>
                    <a:pt x="203" y="74"/>
                    <a:pt x="203" y="76"/>
                  </a:cubicBezTo>
                  <a:cubicBezTo>
                    <a:pt x="202" y="78"/>
                    <a:pt x="202" y="80"/>
                    <a:pt x="202" y="82"/>
                  </a:cubicBezTo>
                  <a:cubicBezTo>
                    <a:pt x="201" y="86"/>
                    <a:pt x="200" y="91"/>
                    <a:pt x="199" y="95"/>
                  </a:cubicBezTo>
                  <a:cubicBezTo>
                    <a:pt x="198" y="97"/>
                    <a:pt x="198" y="99"/>
                    <a:pt x="197" y="101"/>
                  </a:cubicBezTo>
                  <a:cubicBezTo>
                    <a:pt x="197" y="103"/>
                    <a:pt x="196" y="104"/>
                    <a:pt x="196" y="106"/>
                  </a:cubicBezTo>
                  <a:cubicBezTo>
                    <a:pt x="196" y="107"/>
                    <a:pt x="196" y="108"/>
                    <a:pt x="195" y="108"/>
                  </a:cubicBezTo>
                  <a:cubicBezTo>
                    <a:pt x="195" y="109"/>
                    <a:pt x="195" y="110"/>
                    <a:pt x="195" y="111"/>
                  </a:cubicBezTo>
                  <a:cubicBezTo>
                    <a:pt x="195" y="112"/>
                    <a:pt x="194" y="113"/>
                    <a:pt x="194" y="114"/>
                  </a:cubicBezTo>
                  <a:cubicBezTo>
                    <a:pt x="194" y="115"/>
                    <a:pt x="194" y="116"/>
                    <a:pt x="194" y="116"/>
                  </a:cubicBezTo>
                  <a:cubicBezTo>
                    <a:pt x="194" y="116"/>
                    <a:pt x="193" y="116"/>
                    <a:pt x="193" y="115"/>
                  </a:cubicBezTo>
                  <a:cubicBezTo>
                    <a:pt x="193" y="115"/>
                    <a:pt x="192" y="114"/>
                    <a:pt x="192" y="113"/>
                  </a:cubicBezTo>
                  <a:cubicBezTo>
                    <a:pt x="191" y="112"/>
                    <a:pt x="191" y="111"/>
                    <a:pt x="191" y="111"/>
                  </a:cubicBezTo>
                  <a:cubicBezTo>
                    <a:pt x="189" y="109"/>
                    <a:pt x="189" y="106"/>
                    <a:pt x="188" y="104"/>
                  </a:cubicBezTo>
                  <a:cubicBezTo>
                    <a:pt x="187" y="103"/>
                    <a:pt x="187" y="102"/>
                    <a:pt x="186" y="101"/>
                  </a:cubicBezTo>
                  <a:cubicBezTo>
                    <a:pt x="186" y="99"/>
                    <a:pt x="185" y="98"/>
                    <a:pt x="185" y="97"/>
                  </a:cubicBezTo>
                  <a:cubicBezTo>
                    <a:pt x="185" y="95"/>
                    <a:pt x="184" y="94"/>
                    <a:pt x="184" y="93"/>
                  </a:cubicBezTo>
                  <a:cubicBezTo>
                    <a:pt x="183" y="91"/>
                    <a:pt x="183" y="90"/>
                    <a:pt x="183" y="89"/>
                  </a:cubicBezTo>
                  <a:cubicBezTo>
                    <a:pt x="182" y="86"/>
                    <a:pt x="181" y="83"/>
                    <a:pt x="181" y="80"/>
                  </a:cubicBezTo>
                  <a:cubicBezTo>
                    <a:pt x="180" y="77"/>
                    <a:pt x="179" y="74"/>
                    <a:pt x="179" y="71"/>
                  </a:cubicBezTo>
                  <a:cubicBezTo>
                    <a:pt x="178" y="68"/>
                    <a:pt x="178" y="65"/>
                    <a:pt x="177" y="62"/>
                  </a:cubicBezTo>
                  <a:cubicBezTo>
                    <a:pt x="176" y="56"/>
                    <a:pt x="175" y="51"/>
                    <a:pt x="174" y="47"/>
                  </a:cubicBezTo>
                  <a:cubicBezTo>
                    <a:pt x="174" y="44"/>
                    <a:pt x="174" y="42"/>
                    <a:pt x="173" y="40"/>
                  </a:cubicBezTo>
                  <a:cubicBezTo>
                    <a:pt x="173" y="38"/>
                    <a:pt x="172" y="37"/>
                    <a:pt x="172" y="36"/>
                  </a:cubicBezTo>
                  <a:cubicBezTo>
                    <a:pt x="171" y="33"/>
                    <a:pt x="171" y="31"/>
                    <a:pt x="171" y="31"/>
                  </a:cubicBezTo>
                  <a:cubicBezTo>
                    <a:pt x="171" y="31"/>
                    <a:pt x="171" y="33"/>
                    <a:pt x="172" y="36"/>
                  </a:cubicBezTo>
                  <a:cubicBezTo>
                    <a:pt x="172" y="37"/>
                    <a:pt x="172" y="39"/>
                    <a:pt x="172" y="41"/>
                  </a:cubicBezTo>
                  <a:cubicBezTo>
                    <a:pt x="172" y="42"/>
                    <a:pt x="172" y="45"/>
                    <a:pt x="172" y="47"/>
                  </a:cubicBezTo>
                  <a:cubicBezTo>
                    <a:pt x="173" y="52"/>
                    <a:pt x="173" y="57"/>
                    <a:pt x="173" y="63"/>
                  </a:cubicBezTo>
                  <a:cubicBezTo>
                    <a:pt x="173" y="63"/>
                    <a:pt x="173" y="63"/>
                    <a:pt x="173" y="63"/>
                  </a:cubicBezTo>
                  <a:cubicBezTo>
                    <a:pt x="172" y="64"/>
                    <a:pt x="172" y="64"/>
                    <a:pt x="171" y="65"/>
                  </a:cubicBezTo>
                  <a:cubicBezTo>
                    <a:pt x="170" y="66"/>
                    <a:pt x="170" y="66"/>
                    <a:pt x="169" y="67"/>
                  </a:cubicBezTo>
                  <a:cubicBezTo>
                    <a:pt x="168" y="68"/>
                    <a:pt x="167" y="69"/>
                    <a:pt x="167" y="69"/>
                  </a:cubicBezTo>
                  <a:cubicBezTo>
                    <a:pt x="165" y="71"/>
                    <a:pt x="163" y="72"/>
                    <a:pt x="162" y="74"/>
                  </a:cubicBezTo>
                  <a:cubicBezTo>
                    <a:pt x="160" y="75"/>
                    <a:pt x="159" y="77"/>
                    <a:pt x="157" y="78"/>
                  </a:cubicBezTo>
                  <a:cubicBezTo>
                    <a:pt x="157" y="78"/>
                    <a:pt x="157" y="78"/>
                    <a:pt x="157" y="78"/>
                  </a:cubicBezTo>
                  <a:cubicBezTo>
                    <a:pt x="157" y="77"/>
                    <a:pt x="157" y="76"/>
                    <a:pt x="157" y="75"/>
                  </a:cubicBezTo>
                  <a:cubicBezTo>
                    <a:pt x="157" y="74"/>
                    <a:pt x="157" y="74"/>
                    <a:pt x="157" y="73"/>
                  </a:cubicBezTo>
                  <a:cubicBezTo>
                    <a:pt x="158" y="71"/>
                    <a:pt x="158" y="69"/>
                    <a:pt x="158" y="68"/>
                  </a:cubicBezTo>
                  <a:cubicBezTo>
                    <a:pt x="159" y="67"/>
                    <a:pt x="159" y="66"/>
                    <a:pt x="158" y="65"/>
                  </a:cubicBezTo>
                  <a:cubicBezTo>
                    <a:pt x="158" y="64"/>
                    <a:pt x="158" y="63"/>
                    <a:pt x="158" y="63"/>
                  </a:cubicBezTo>
                  <a:cubicBezTo>
                    <a:pt x="158" y="63"/>
                    <a:pt x="158" y="62"/>
                    <a:pt x="158" y="62"/>
                  </a:cubicBezTo>
                  <a:cubicBezTo>
                    <a:pt x="158" y="62"/>
                    <a:pt x="158" y="63"/>
                    <a:pt x="158" y="63"/>
                  </a:cubicBezTo>
                  <a:cubicBezTo>
                    <a:pt x="158" y="63"/>
                    <a:pt x="158" y="63"/>
                    <a:pt x="158" y="63"/>
                  </a:cubicBezTo>
                  <a:cubicBezTo>
                    <a:pt x="157" y="61"/>
                    <a:pt x="156" y="60"/>
                    <a:pt x="155" y="59"/>
                  </a:cubicBezTo>
                  <a:cubicBezTo>
                    <a:pt x="155" y="59"/>
                    <a:pt x="154" y="59"/>
                    <a:pt x="154" y="58"/>
                  </a:cubicBezTo>
                  <a:cubicBezTo>
                    <a:pt x="157" y="55"/>
                    <a:pt x="159" y="52"/>
                    <a:pt x="161" y="50"/>
                  </a:cubicBezTo>
                  <a:cubicBezTo>
                    <a:pt x="164" y="47"/>
                    <a:pt x="166" y="45"/>
                    <a:pt x="168" y="43"/>
                  </a:cubicBezTo>
                  <a:cubicBezTo>
                    <a:pt x="168" y="42"/>
                    <a:pt x="169" y="41"/>
                    <a:pt x="169" y="41"/>
                  </a:cubicBezTo>
                  <a:cubicBezTo>
                    <a:pt x="170" y="41"/>
                    <a:pt x="170" y="40"/>
                    <a:pt x="170" y="40"/>
                  </a:cubicBezTo>
                  <a:cubicBezTo>
                    <a:pt x="170" y="40"/>
                    <a:pt x="170" y="41"/>
                    <a:pt x="169" y="41"/>
                  </a:cubicBezTo>
                  <a:cubicBezTo>
                    <a:pt x="169" y="41"/>
                    <a:pt x="168" y="42"/>
                    <a:pt x="167" y="43"/>
                  </a:cubicBezTo>
                  <a:cubicBezTo>
                    <a:pt x="165" y="44"/>
                    <a:pt x="163" y="46"/>
                    <a:pt x="160" y="49"/>
                  </a:cubicBezTo>
                  <a:cubicBezTo>
                    <a:pt x="155" y="53"/>
                    <a:pt x="149" y="58"/>
                    <a:pt x="144" y="63"/>
                  </a:cubicBezTo>
                  <a:cubicBezTo>
                    <a:pt x="143" y="61"/>
                    <a:pt x="142" y="59"/>
                    <a:pt x="141" y="57"/>
                  </a:cubicBezTo>
                  <a:cubicBezTo>
                    <a:pt x="141" y="56"/>
                    <a:pt x="142" y="56"/>
                    <a:pt x="142" y="56"/>
                  </a:cubicBezTo>
                  <a:cubicBezTo>
                    <a:pt x="142" y="55"/>
                    <a:pt x="142" y="54"/>
                    <a:pt x="142" y="54"/>
                  </a:cubicBezTo>
                  <a:cubicBezTo>
                    <a:pt x="142" y="54"/>
                    <a:pt x="142" y="53"/>
                    <a:pt x="142" y="53"/>
                  </a:cubicBezTo>
                  <a:cubicBezTo>
                    <a:pt x="142" y="53"/>
                    <a:pt x="142" y="54"/>
                    <a:pt x="142" y="54"/>
                  </a:cubicBezTo>
                  <a:cubicBezTo>
                    <a:pt x="142" y="54"/>
                    <a:pt x="142" y="55"/>
                    <a:pt x="141" y="56"/>
                  </a:cubicBezTo>
                  <a:cubicBezTo>
                    <a:pt x="141" y="56"/>
                    <a:pt x="141" y="56"/>
                    <a:pt x="141" y="56"/>
                  </a:cubicBezTo>
                  <a:cubicBezTo>
                    <a:pt x="140" y="52"/>
                    <a:pt x="139" y="49"/>
                    <a:pt x="138" y="47"/>
                  </a:cubicBezTo>
                  <a:cubicBezTo>
                    <a:pt x="138" y="46"/>
                    <a:pt x="138" y="45"/>
                    <a:pt x="137" y="44"/>
                  </a:cubicBezTo>
                  <a:cubicBezTo>
                    <a:pt x="137" y="43"/>
                    <a:pt x="137" y="43"/>
                    <a:pt x="137" y="43"/>
                  </a:cubicBezTo>
                  <a:cubicBezTo>
                    <a:pt x="137" y="43"/>
                    <a:pt x="137" y="43"/>
                    <a:pt x="137" y="44"/>
                  </a:cubicBezTo>
                  <a:cubicBezTo>
                    <a:pt x="137" y="45"/>
                    <a:pt x="137" y="46"/>
                    <a:pt x="138" y="47"/>
                  </a:cubicBezTo>
                  <a:cubicBezTo>
                    <a:pt x="138" y="49"/>
                    <a:pt x="138" y="53"/>
                    <a:pt x="139" y="57"/>
                  </a:cubicBezTo>
                  <a:cubicBezTo>
                    <a:pt x="139" y="57"/>
                    <a:pt x="139" y="58"/>
                    <a:pt x="139" y="58"/>
                  </a:cubicBezTo>
                  <a:cubicBezTo>
                    <a:pt x="139" y="59"/>
                    <a:pt x="138" y="60"/>
                    <a:pt x="137" y="61"/>
                  </a:cubicBezTo>
                  <a:cubicBezTo>
                    <a:pt x="134" y="66"/>
                    <a:pt x="129" y="73"/>
                    <a:pt x="125" y="79"/>
                  </a:cubicBezTo>
                  <a:cubicBezTo>
                    <a:pt x="123" y="82"/>
                    <a:pt x="121" y="85"/>
                    <a:pt x="119" y="89"/>
                  </a:cubicBezTo>
                  <a:cubicBezTo>
                    <a:pt x="119" y="88"/>
                    <a:pt x="119" y="87"/>
                    <a:pt x="119" y="87"/>
                  </a:cubicBezTo>
                  <a:cubicBezTo>
                    <a:pt x="119" y="87"/>
                    <a:pt x="119" y="86"/>
                    <a:pt x="119" y="86"/>
                  </a:cubicBezTo>
                  <a:cubicBezTo>
                    <a:pt x="119" y="85"/>
                    <a:pt x="119" y="85"/>
                    <a:pt x="119" y="85"/>
                  </a:cubicBezTo>
                  <a:cubicBezTo>
                    <a:pt x="120" y="82"/>
                    <a:pt x="120" y="80"/>
                    <a:pt x="121" y="78"/>
                  </a:cubicBezTo>
                  <a:cubicBezTo>
                    <a:pt x="121" y="78"/>
                    <a:pt x="121" y="77"/>
                    <a:pt x="121" y="77"/>
                  </a:cubicBezTo>
                  <a:cubicBezTo>
                    <a:pt x="122" y="76"/>
                    <a:pt x="123" y="75"/>
                    <a:pt x="124" y="73"/>
                  </a:cubicBezTo>
                  <a:cubicBezTo>
                    <a:pt x="125" y="71"/>
                    <a:pt x="126" y="69"/>
                    <a:pt x="127" y="67"/>
                  </a:cubicBezTo>
                  <a:cubicBezTo>
                    <a:pt x="127" y="66"/>
                    <a:pt x="127" y="65"/>
                    <a:pt x="126" y="64"/>
                  </a:cubicBezTo>
                  <a:cubicBezTo>
                    <a:pt x="126" y="63"/>
                    <a:pt x="126" y="62"/>
                    <a:pt x="126" y="61"/>
                  </a:cubicBezTo>
                  <a:cubicBezTo>
                    <a:pt x="126" y="61"/>
                    <a:pt x="126" y="61"/>
                    <a:pt x="125" y="61"/>
                  </a:cubicBezTo>
                  <a:cubicBezTo>
                    <a:pt x="127" y="56"/>
                    <a:pt x="128" y="51"/>
                    <a:pt x="129" y="46"/>
                  </a:cubicBezTo>
                  <a:cubicBezTo>
                    <a:pt x="130" y="45"/>
                    <a:pt x="130" y="43"/>
                    <a:pt x="131" y="42"/>
                  </a:cubicBezTo>
                  <a:cubicBezTo>
                    <a:pt x="131" y="40"/>
                    <a:pt x="132" y="39"/>
                    <a:pt x="132" y="38"/>
                  </a:cubicBezTo>
                  <a:cubicBezTo>
                    <a:pt x="133" y="36"/>
                    <a:pt x="133" y="35"/>
                    <a:pt x="133" y="35"/>
                  </a:cubicBezTo>
                  <a:cubicBezTo>
                    <a:pt x="133" y="35"/>
                    <a:pt x="133" y="36"/>
                    <a:pt x="131" y="38"/>
                  </a:cubicBezTo>
                  <a:cubicBezTo>
                    <a:pt x="131" y="39"/>
                    <a:pt x="130" y="40"/>
                    <a:pt x="130" y="42"/>
                  </a:cubicBezTo>
                  <a:cubicBezTo>
                    <a:pt x="129" y="43"/>
                    <a:pt x="128" y="44"/>
                    <a:pt x="127" y="46"/>
                  </a:cubicBezTo>
                  <a:cubicBezTo>
                    <a:pt x="126" y="49"/>
                    <a:pt x="124" y="53"/>
                    <a:pt x="122" y="57"/>
                  </a:cubicBezTo>
                  <a:cubicBezTo>
                    <a:pt x="122" y="56"/>
                    <a:pt x="121" y="56"/>
                    <a:pt x="121" y="56"/>
                  </a:cubicBezTo>
                  <a:cubicBezTo>
                    <a:pt x="121" y="55"/>
                    <a:pt x="120" y="55"/>
                    <a:pt x="120" y="55"/>
                  </a:cubicBezTo>
                  <a:cubicBezTo>
                    <a:pt x="120" y="55"/>
                    <a:pt x="120" y="55"/>
                    <a:pt x="121" y="56"/>
                  </a:cubicBezTo>
                  <a:cubicBezTo>
                    <a:pt x="121" y="56"/>
                    <a:pt x="122" y="57"/>
                    <a:pt x="122" y="57"/>
                  </a:cubicBezTo>
                  <a:cubicBezTo>
                    <a:pt x="120" y="61"/>
                    <a:pt x="119" y="65"/>
                    <a:pt x="117" y="69"/>
                  </a:cubicBezTo>
                  <a:cubicBezTo>
                    <a:pt x="117" y="68"/>
                    <a:pt x="117" y="68"/>
                    <a:pt x="117" y="68"/>
                  </a:cubicBezTo>
                  <a:cubicBezTo>
                    <a:pt x="117" y="67"/>
                    <a:pt x="117" y="66"/>
                    <a:pt x="117" y="66"/>
                  </a:cubicBezTo>
                  <a:cubicBezTo>
                    <a:pt x="118" y="65"/>
                    <a:pt x="118" y="65"/>
                    <a:pt x="118" y="65"/>
                  </a:cubicBezTo>
                  <a:cubicBezTo>
                    <a:pt x="118" y="65"/>
                    <a:pt x="117" y="65"/>
                    <a:pt x="117" y="66"/>
                  </a:cubicBezTo>
                  <a:cubicBezTo>
                    <a:pt x="117" y="66"/>
                    <a:pt x="117" y="67"/>
                    <a:pt x="117" y="68"/>
                  </a:cubicBezTo>
                  <a:cubicBezTo>
                    <a:pt x="116" y="69"/>
                    <a:pt x="116" y="70"/>
                    <a:pt x="116" y="71"/>
                  </a:cubicBezTo>
                  <a:cubicBezTo>
                    <a:pt x="115" y="73"/>
                    <a:pt x="114" y="75"/>
                    <a:pt x="113" y="76"/>
                  </a:cubicBezTo>
                  <a:cubicBezTo>
                    <a:pt x="112" y="78"/>
                    <a:pt x="112" y="79"/>
                    <a:pt x="111" y="81"/>
                  </a:cubicBezTo>
                  <a:cubicBezTo>
                    <a:pt x="111" y="81"/>
                    <a:pt x="111" y="80"/>
                    <a:pt x="111" y="80"/>
                  </a:cubicBezTo>
                  <a:cubicBezTo>
                    <a:pt x="110" y="75"/>
                    <a:pt x="110" y="70"/>
                    <a:pt x="110" y="66"/>
                  </a:cubicBezTo>
                  <a:cubicBezTo>
                    <a:pt x="109" y="63"/>
                    <a:pt x="109" y="61"/>
                    <a:pt x="109" y="58"/>
                  </a:cubicBezTo>
                  <a:cubicBezTo>
                    <a:pt x="109" y="56"/>
                    <a:pt x="108" y="54"/>
                    <a:pt x="108" y="52"/>
                  </a:cubicBezTo>
                  <a:cubicBezTo>
                    <a:pt x="108" y="49"/>
                    <a:pt x="107" y="47"/>
                    <a:pt x="107" y="45"/>
                  </a:cubicBezTo>
                  <a:cubicBezTo>
                    <a:pt x="107" y="44"/>
                    <a:pt x="106" y="43"/>
                    <a:pt x="106" y="42"/>
                  </a:cubicBezTo>
                  <a:cubicBezTo>
                    <a:pt x="106" y="41"/>
                    <a:pt x="106" y="40"/>
                    <a:pt x="105" y="39"/>
                  </a:cubicBezTo>
                  <a:cubicBezTo>
                    <a:pt x="105" y="38"/>
                    <a:pt x="105" y="38"/>
                    <a:pt x="105" y="37"/>
                  </a:cubicBezTo>
                  <a:cubicBezTo>
                    <a:pt x="104" y="36"/>
                    <a:pt x="104" y="35"/>
                    <a:pt x="104" y="35"/>
                  </a:cubicBezTo>
                  <a:cubicBezTo>
                    <a:pt x="104" y="33"/>
                    <a:pt x="103" y="32"/>
                    <a:pt x="103" y="31"/>
                  </a:cubicBezTo>
                  <a:cubicBezTo>
                    <a:pt x="102" y="29"/>
                    <a:pt x="102" y="28"/>
                    <a:pt x="102" y="28"/>
                  </a:cubicBezTo>
                  <a:cubicBezTo>
                    <a:pt x="102" y="28"/>
                    <a:pt x="102" y="29"/>
                    <a:pt x="102" y="31"/>
                  </a:cubicBezTo>
                  <a:cubicBezTo>
                    <a:pt x="102" y="32"/>
                    <a:pt x="103" y="33"/>
                    <a:pt x="103" y="35"/>
                  </a:cubicBezTo>
                  <a:cubicBezTo>
                    <a:pt x="103" y="35"/>
                    <a:pt x="103" y="36"/>
                    <a:pt x="103" y="37"/>
                  </a:cubicBezTo>
                  <a:cubicBezTo>
                    <a:pt x="103" y="38"/>
                    <a:pt x="103" y="39"/>
                    <a:pt x="103" y="40"/>
                  </a:cubicBezTo>
                  <a:cubicBezTo>
                    <a:pt x="103" y="40"/>
                    <a:pt x="103" y="41"/>
                    <a:pt x="103" y="42"/>
                  </a:cubicBezTo>
                  <a:cubicBezTo>
                    <a:pt x="104" y="43"/>
                    <a:pt x="104" y="44"/>
                    <a:pt x="104" y="45"/>
                  </a:cubicBezTo>
                  <a:cubicBezTo>
                    <a:pt x="104" y="47"/>
                    <a:pt x="104" y="50"/>
                    <a:pt x="104" y="52"/>
                  </a:cubicBezTo>
                  <a:cubicBezTo>
                    <a:pt x="104" y="54"/>
                    <a:pt x="103" y="56"/>
                    <a:pt x="103" y="59"/>
                  </a:cubicBezTo>
                  <a:cubicBezTo>
                    <a:pt x="103" y="61"/>
                    <a:pt x="103" y="64"/>
                    <a:pt x="103" y="66"/>
                  </a:cubicBezTo>
                  <a:cubicBezTo>
                    <a:pt x="102" y="70"/>
                    <a:pt x="102" y="75"/>
                    <a:pt x="101" y="79"/>
                  </a:cubicBezTo>
                  <a:cubicBezTo>
                    <a:pt x="101" y="78"/>
                    <a:pt x="101" y="76"/>
                    <a:pt x="100" y="75"/>
                  </a:cubicBezTo>
                  <a:cubicBezTo>
                    <a:pt x="100" y="74"/>
                    <a:pt x="100" y="73"/>
                    <a:pt x="100" y="73"/>
                  </a:cubicBezTo>
                  <a:cubicBezTo>
                    <a:pt x="100" y="73"/>
                    <a:pt x="100" y="74"/>
                    <a:pt x="100" y="75"/>
                  </a:cubicBezTo>
                  <a:cubicBezTo>
                    <a:pt x="100" y="77"/>
                    <a:pt x="100" y="79"/>
                    <a:pt x="100" y="82"/>
                  </a:cubicBezTo>
                  <a:cubicBezTo>
                    <a:pt x="100" y="87"/>
                    <a:pt x="99" y="94"/>
                    <a:pt x="97" y="101"/>
                  </a:cubicBezTo>
                  <a:cubicBezTo>
                    <a:pt x="97" y="102"/>
                    <a:pt x="97" y="102"/>
                    <a:pt x="96" y="103"/>
                  </a:cubicBezTo>
                  <a:cubicBezTo>
                    <a:pt x="96" y="103"/>
                    <a:pt x="96" y="103"/>
                    <a:pt x="96" y="103"/>
                  </a:cubicBezTo>
                  <a:cubicBezTo>
                    <a:pt x="96" y="103"/>
                    <a:pt x="96" y="103"/>
                    <a:pt x="96" y="103"/>
                  </a:cubicBezTo>
                  <a:cubicBezTo>
                    <a:pt x="96" y="104"/>
                    <a:pt x="95" y="106"/>
                    <a:pt x="95" y="107"/>
                  </a:cubicBezTo>
                  <a:cubicBezTo>
                    <a:pt x="94" y="104"/>
                    <a:pt x="92" y="101"/>
                    <a:pt x="91" y="97"/>
                  </a:cubicBezTo>
                  <a:cubicBezTo>
                    <a:pt x="91" y="97"/>
                    <a:pt x="90" y="96"/>
                    <a:pt x="90" y="96"/>
                  </a:cubicBezTo>
                  <a:cubicBezTo>
                    <a:pt x="91" y="95"/>
                    <a:pt x="91" y="94"/>
                    <a:pt x="91" y="93"/>
                  </a:cubicBezTo>
                  <a:cubicBezTo>
                    <a:pt x="93" y="88"/>
                    <a:pt x="95" y="82"/>
                    <a:pt x="97" y="76"/>
                  </a:cubicBezTo>
                  <a:cubicBezTo>
                    <a:pt x="98" y="71"/>
                    <a:pt x="99" y="65"/>
                    <a:pt x="99" y="59"/>
                  </a:cubicBezTo>
                  <a:cubicBezTo>
                    <a:pt x="99" y="56"/>
                    <a:pt x="99" y="54"/>
                    <a:pt x="99" y="51"/>
                  </a:cubicBezTo>
                  <a:cubicBezTo>
                    <a:pt x="99" y="50"/>
                    <a:pt x="99" y="49"/>
                    <a:pt x="99" y="48"/>
                  </a:cubicBezTo>
                  <a:cubicBezTo>
                    <a:pt x="99" y="46"/>
                    <a:pt x="99" y="45"/>
                    <a:pt x="99" y="44"/>
                  </a:cubicBezTo>
                  <a:cubicBezTo>
                    <a:pt x="99" y="42"/>
                    <a:pt x="98" y="40"/>
                    <a:pt x="98" y="38"/>
                  </a:cubicBezTo>
                  <a:cubicBezTo>
                    <a:pt x="98" y="37"/>
                    <a:pt x="98" y="37"/>
                    <a:pt x="98" y="36"/>
                  </a:cubicBezTo>
                  <a:cubicBezTo>
                    <a:pt x="98" y="35"/>
                    <a:pt x="98" y="34"/>
                    <a:pt x="97" y="34"/>
                  </a:cubicBezTo>
                  <a:cubicBezTo>
                    <a:pt x="97" y="31"/>
                    <a:pt x="97" y="30"/>
                    <a:pt x="97" y="30"/>
                  </a:cubicBezTo>
                  <a:cubicBezTo>
                    <a:pt x="97" y="30"/>
                    <a:pt x="97" y="31"/>
                    <a:pt x="97" y="34"/>
                  </a:cubicBezTo>
                  <a:cubicBezTo>
                    <a:pt x="97" y="35"/>
                    <a:pt x="97" y="35"/>
                    <a:pt x="97" y="36"/>
                  </a:cubicBezTo>
                  <a:cubicBezTo>
                    <a:pt x="97" y="37"/>
                    <a:pt x="97" y="38"/>
                    <a:pt x="97" y="38"/>
                  </a:cubicBezTo>
                  <a:cubicBezTo>
                    <a:pt x="97" y="40"/>
                    <a:pt x="97" y="42"/>
                    <a:pt x="97" y="44"/>
                  </a:cubicBezTo>
                  <a:cubicBezTo>
                    <a:pt x="97" y="45"/>
                    <a:pt x="97" y="47"/>
                    <a:pt x="97" y="48"/>
                  </a:cubicBezTo>
                  <a:cubicBezTo>
                    <a:pt x="97" y="49"/>
                    <a:pt x="97" y="50"/>
                    <a:pt x="97" y="51"/>
                  </a:cubicBezTo>
                  <a:cubicBezTo>
                    <a:pt x="96" y="54"/>
                    <a:pt x="96" y="56"/>
                    <a:pt x="96" y="59"/>
                  </a:cubicBezTo>
                  <a:cubicBezTo>
                    <a:pt x="95" y="64"/>
                    <a:pt x="94" y="70"/>
                    <a:pt x="92" y="76"/>
                  </a:cubicBezTo>
                  <a:cubicBezTo>
                    <a:pt x="91" y="78"/>
                    <a:pt x="90" y="81"/>
                    <a:pt x="88" y="84"/>
                  </a:cubicBezTo>
                  <a:cubicBezTo>
                    <a:pt x="88" y="82"/>
                    <a:pt x="88" y="81"/>
                    <a:pt x="88" y="79"/>
                  </a:cubicBezTo>
                  <a:cubicBezTo>
                    <a:pt x="88" y="73"/>
                    <a:pt x="88" y="66"/>
                    <a:pt x="88" y="60"/>
                  </a:cubicBezTo>
                  <a:cubicBezTo>
                    <a:pt x="88" y="56"/>
                    <a:pt x="88" y="53"/>
                    <a:pt x="88" y="50"/>
                  </a:cubicBezTo>
                  <a:cubicBezTo>
                    <a:pt x="87" y="47"/>
                    <a:pt x="87" y="43"/>
                    <a:pt x="87" y="40"/>
                  </a:cubicBezTo>
                  <a:cubicBezTo>
                    <a:pt x="87" y="37"/>
                    <a:pt x="87" y="34"/>
                    <a:pt x="88" y="31"/>
                  </a:cubicBezTo>
                  <a:cubicBezTo>
                    <a:pt x="88" y="29"/>
                    <a:pt x="88" y="26"/>
                    <a:pt x="88" y="24"/>
                  </a:cubicBezTo>
                  <a:cubicBezTo>
                    <a:pt x="88" y="22"/>
                    <a:pt x="88" y="21"/>
                    <a:pt x="88" y="20"/>
                  </a:cubicBezTo>
                  <a:cubicBezTo>
                    <a:pt x="88" y="19"/>
                    <a:pt x="88" y="18"/>
                    <a:pt x="88" y="17"/>
                  </a:cubicBezTo>
                  <a:cubicBezTo>
                    <a:pt x="88" y="15"/>
                    <a:pt x="88" y="13"/>
                    <a:pt x="88" y="12"/>
                  </a:cubicBezTo>
                  <a:cubicBezTo>
                    <a:pt x="89" y="9"/>
                    <a:pt x="89" y="7"/>
                    <a:pt x="89" y="7"/>
                  </a:cubicBezTo>
                  <a:cubicBezTo>
                    <a:pt x="89" y="7"/>
                    <a:pt x="88" y="9"/>
                    <a:pt x="88" y="12"/>
                  </a:cubicBezTo>
                  <a:cubicBezTo>
                    <a:pt x="88" y="13"/>
                    <a:pt x="87" y="15"/>
                    <a:pt x="87" y="17"/>
                  </a:cubicBezTo>
                  <a:cubicBezTo>
                    <a:pt x="87" y="18"/>
                    <a:pt x="86" y="19"/>
                    <a:pt x="86" y="20"/>
                  </a:cubicBezTo>
                  <a:cubicBezTo>
                    <a:pt x="86" y="21"/>
                    <a:pt x="86" y="22"/>
                    <a:pt x="86" y="23"/>
                  </a:cubicBezTo>
                  <a:cubicBezTo>
                    <a:pt x="85" y="26"/>
                    <a:pt x="85" y="29"/>
                    <a:pt x="84" y="31"/>
                  </a:cubicBezTo>
                  <a:cubicBezTo>
                    <a:pt x="84" y="34"/>
                    <a:pt x="84" y="37"/>
                    <a:pt x="83" y="40"/>
                  </a:cubicBezTo>
                  <a:cubicBezTo>
                    <a:pt x="83" y="43"/>
                    <a:pt x="82" y="47"/>
                    <a:pt x="82" y="50"/>
                  </a:cubicBezTo>
                  <a:cubicBezTo>
                    <a:pt x="82" y="53"/>
                    <a:pt x="81" y="56"/>
                    <a:pt x="81" y="60"/>
                  </a:cubicBezTo>
                  <a:cubicBezTo>
                    <a:pt x="81" y="62"/>
                    <a:pt x="80" y="64"/>
                    <a:pt x="80" y="66"/>
                  </a:cubicBezTo>
                  <a:cubicBezTo>
                    <a:pt x="79" y="67"/>
                    <a:pt x="77" y="68"/>
                    <a:pt x="75" y="70"/>
                  </a:cubicBezTo>
                  <a:cubicBezTo>
                    <a:pt x="72" y="71"/>
                    <a:pt x="70" y="73"/>
                    <a:pt x="69" y="76"/>
                  </a:cubicBezTo>
                  <a:cubicBezTo>
                    <a:pt x="68" y="75"/>
                    <a:pt x="68" y="73"/>
                    <a:pt x="68" y="73"/>
                  </a:cubicBezTo>
                  <a:cubicBezTo>
                    <a:pt x="68" y="71"/>
                    <a:pt x="68" y="70"/>
                    <a:pt x="68" y="70"/>
                  </a:cubicBezTo>
                  <a:cubicBezTo>
                    <a:pt x="68" y="70"/>
                    <a:pt x="68" y="71"/>
                    <a:pt x="68" y="73"/>
                  </a:cubicBezTo>
                  <a:cubicBezTo>
                    <a:pt x="68" y="73"/>
                    <a:pt x="68" y="74"/>
                    <a:pt x="68" y="74"/>
                  </a:cubicBezTo>
                  <a:cubicBezTo>
                    <a:pt x="67" y="73"/>
                    <a:pt x="67" y="72"/>
                    <a:pt x="67" y="70"/>
                  </a:cubicBezTo>
                  <a:cubicBezTo>
                    <a:pt x="66" y="69"/>
                    <a:pt x="66" y="67"/>
                    <a:pt x="66" y="66"/>
                  </a:cubicBezTo>
                  <a:cubicBezTo>
                    <a:pt x="66" y="63"/>
                    <a:pt x="66" y="59"/>
                    <a:pt x="67" y="56"/>
                  </a:cubicBezTo>
                  <a:cubicBezTo>
                    <a:pt x="67" y="53"/>
                    <a:pt x="67" y="51"/>
                    <a:pt x="67" y="48"/>
                  </a:cubicBezTo>
                  <a:cubicBezTo>
                    <a:pt x="67" y="47"/>
                    <a:pt x="67" y="46"/>
                    <a:pt x="67" y="44"/>
                  </a:cubicBezTo>
                  <a:cubicBezTo>
                    <a:pt x="67" y="43"/>
                    <a:pt x="67" y="42"/>
                    <a:pt x="67" y="41"/>
                  </a:cubicBezTo>
                  <a:cubicBezTo>
                    <a:pt x="67" y="39"/>
                    <a:pt x="66" y="37"/>
                    <a:pt x="66" y="35"/>
                  </a:cubicBezTo>
                  <a:cubicBezTo>
                    <a:pt x="66" y="34"/>
                    <a:pt x="66" y="33"/>
                    <a:pt x="66" y="33"/>
                  </a:cubicBezTo>
                  <a:cubicBezTo>
                    <a:pt x="66" y="32"/>
                    <a:pt x="66" y="31"/>
                    <a:pt x="66" y="30"/>
                  </a:cubicBezTo>
                  <a:cubicBezTo>
                    <a:pt x="65" y="28"/>
                    <a:pt x="65" y="26"/>
                    <a:pt x="65" y="26"/>
                  </a:cubicBezTo>
                  <a:cubicBezTo>
                    <a:pt x="65" y="26"/>
                    <a:pt x="65" y="28"/>
                    <a:pt x="65" y="30"/>
                  </a:cubicBezTo>
                  <a:cubicBezTo>
                    <a:pt x="65" y="31"/>
                    <a:pt x="65" y="32"/>
                    <a:pt x="65" y="33"/>
                  </a:cubicBezTo>
                  <a:cubicBezTo>
                    <a:pt x="65" y="33"/>
                    <a:pt x="65" y="34"/>
                    <a:pt x="65" y="35"/>
                  </a:cubicBezTo>
                  <a:cubicBezTo>
                    <a:pt x="65" y="37"/>
                    <a:pt x="65" y="39"/>
                    <a:pt x="65" y="41"/>
                  </a:cubicBezTo>
                  <a:cubicBezTo>
                    <a:pt x="65" y="42"/>
                    <a:pt x="65" y="43"/>
                    <a:pt x="65" y="44"/>
                  </a:cubicBezTo>
                  <a:cubicBezTo>
                    <a:pt x="65" y="46"/>
                    <a:pt x="65" y="47"/>
                    <a:pt x="65" y="48"/>
                  </a:cubicBezTo>
                  <a:cubicBezTo>
                    <a:pt x="65" y="48"/>
                    <a:pt x="65" y="47"/>
                    <a:pt x="65" y="47"/>
                  </a:cubicBezTo>
                  <a:cubicBezTo>
                    <a:pt x="65" y="47"/>
                    <a:pt x="65" y="47"/>
                    <a:pt x="65" y="47"/>
                  </a:cubicBezTo>
                  <a:cubicBezTo>
                    <a:pt x="65" y="46"/>
                    <a:pt x="65" y="45"/>
                    <a:pt x="65" y="45"/>
                  </a:cubicBezTo>
                  <a:cubicBezTo>
                    <a:pt x="65" y="45"/>
                    <a:pt x="65" y="45"/>
                    <a:pt x="64" y="45"/>
                  </a:cubicBezTo>
                  <a:cubicBezTo>
                    <a:pt x="64" y="45"/>
                    <a:pt x="64" y="44"/>
                    <a:pt x="64" y="43"/>
                  </a:cubicBezTo>
                  <a:cubicBezTo>
                    <a:pt x="64" y="41"/>
                    <a:pt x="64" y="40"/>
                    <a:pt x="64" y="40"/>
                  </a:cubicBezTo>
                  <a:cubicBezTo>
                    <a:pt x="64" y="40"/>
                    <a:pt x="64" y="41"/>
                    <a:pt x="64" y="43"/>
                  </a:cubicBezTo>
                  <a:cubicBezTo>
                    <a:pt x="64" y="44"/>
                    <a:pt x="64" y="46"/>
                    <a:pt x="64" y="47"/>
                  </a:cubicBezTo>
                  <a:cubicBezTo>
                    <a:pt x="64" y="48"/>
                    <a:pt x="64" y="48"/>
                    <a:pt x="63" y="48"/>
                  </a:cubicBezTo>
                  <a:cubicBezTo>
                    <a:pt x="63" y="49"/>
                    <a:pt x="63" y="49"/>
                    <a:pt x="63" y="50"/>
                  </a:cubicBezTo>
                  <a:cubicBezTo>
                    <a:pt x="63" y="50"/>
                    <a:pt x="62" y="52"/>
                    <a:pt x="62" y="53"/>
                  </a:cubicBezTo>
                  <a:cubicBezTo>
                    <a:pt x="62" y="53"/>
                    <a:pt x="62" y="53"/>
                    <a:pt x="62" y="53"/>
                  </a:cubicBezTo>
                  <a:cubicBezTo>
                    <a:pt x="61" y="51"/>
                    <a:pt x="60" y="48"/>
                    <a:pt x="60" y="46"/>
                  </a:cubicBezTo>
                  <a:cubicBezTo>
                    <a:pt x="59" y="44"/>
                    <a:pt x="58" y="42"/>
                    <a:pt x="58" y="40"/>
                  </a:cubicBezTo>
                  <a:cubicBezTo>
                    <a:pt x="57" y="39"/>
                    <a:pt x="57" y="37"/>
                    <a:pt x="57" y="36"/>
                  </a:cubicBezTo>
                  <a:cubicBezTo>
                    <a:pt x="56" y="33"/>
                    <a:pt x="56" y="31"/>
                    <a:pt x="56" y="31"/>
                  </a:cubicBezTo>
                  <a:cubicBezTo>
                    <a:pt x="56" y="31"/>
                    <a:pt x="56" y="33"/>
                    <a:pt x="56" y="36"/>
                  </a:cubicBezTo>
                  <a:cubicBezTo>
                    <a:pt x="56" y="37"/>
                    <a:pt x="56" y="39"/>
                    <a:pt x="57" y="41"/>
                  </a:cubicBezTo>
                  <a:cubicBezTo>
                    <a:pt x="57" y="41"/>
                    <a:pt x="57" y="42"/>
                    <a:pt x="57" y="42"/>
                  </a:cubicBezTo>
                  <a:cubicBezTo>
                    <a:pt x="56" y="40"/>
                    <a:pt x="56" y="39"/>
                    <a:pt x="56" y="39"/>
                  </a:cubicBezTo>
                  <a:cubicBezTo>
                    <a:pt x="56" y="39"/>
                    <a:pt x="56" y="40"/>
                    <a:pt x="56" y="43"/>
                  </a:cubicBezTo>
                  <a:cubicBezTo>
                    <a:pt x="57" y="44"/>
                    <a:pt x="57" y="45"/>
                    <a:pt x="57" y="47"/>
                  </a:cubicBezTo>
                  <a:cubicBezTo>
                    <a:pt x="57" y="48"/>
                    <a:pt x="58" y="50"/>
                    <a:pt x="58" y="52"/>
                  </a:cubicBezTo>
                  <a:cubicBezTo>
                    <a:pt x="58" y="55"/>
                    <a:pt x="58" y="58"/>
                    <a:pt x="59" y="61"/>
                  </a:cubicBezTo>
                  <a:cubicBezTo>
                    <a:pt x="58" y="62"/>
                    <a:pt x="58" y="63"/>
                    <a:pt x="57" y="64"/>
                  </a:cubicBezTo>
                  <a:cubicBezTo>
                    <a:pt x="56" y="66"/>
                    <a:pt x="56" y="67"/>
                    <a:pt x="55" y="69"/>
                  </a:cubicBezTo>
                  <a:cubicBezTo>
                    <a:pt x="54" y="70"/>
                    <a:pt x="53" y="72"/>
                    <a:pt x="53" y="73"/>
                  </a:cubicBezTo>
                  <a:cubicBezTo>
                    <a:pt x="52" y="74"/>
                    <a:pt x="52" y="74"/>
                    <a:pt x="52" y="75"/>
                  </a:cubicBezTo>
                  <a:cubicBezTo>
                    <a:pt x="51" y="76"/>
                    <a:pt x="51" y="76"/>
                    <a:pt x="50" y="77"/>
                  </a:cubicBezTo>
                  <a:cubicBezTo>
                    <a:pt x="49" y="78"/>
                    <a:pt x="49" y="79"/>
                    <a:pt x="48" y="80"/>
                  </a:cubicBezTo>
                  <a:cubicBezTo>
                    <a:pt x="48" y="81"/>
                    <a:pt x="48" y="81"/>
                    <a:pt x="48" y="81"/>
                  </a:cubicBezTo>
                  <a:cubicBezTo>
                    <a:pt x="47" y="79"/>
                    <a:pt x="46" y="77"/>
                    <a:pt x="45" y="75"/>
                  </a:cubicBezTo>
                  <a:cubicBezTo>
                    <a:pt x="44" y="72"/>
                    <a:pt x="44" y="70"/>
                    <a:pt x="44" y="68"/>
                  </a:cubicBezTo>
                  <a:cubicBezTo>
                    <a:pt x="44" y="67"/>
                    <a:pt x="44" y="67"/>
                    <a:pt x="44" y="66"/>
                  </a:cubicBezTo>
                  <a:cubicBezTo>
                    <a:pt x="46" y="64"/>
                    <a:pt x="48" y="63"/>
                    <a:pt x="49" y="62"/>
                  </a:cubicBezTo>
                  <a:cubicBezTo>
                    <a:pt x="50" y="61"/>
                    <a:pt x="51" y="61"/>
                    <a:pt x="51" y="61"/>
                  </a:cubicBezTo>
                  <a:cubicBezTo>
                    <a:pt x="51" y="61"/>
                    <a:pt x="50" y="61"/>
                    <a:pt x="49" y="62"/>
                  </a:cubicBezTo>
                  <a:cubicBezTo>
                    <a:pt x="48" y="63"/>
                    <a:pt x="46" y="63"/>
                    <a:pt x="45" y="64"/>
                  </a:cubicBezTo>
                  <a:cubicBezTo>
                    <a:pt x="45" y="64"/>
                    <a:pt x="45" y="64"/>
                    <a:pt x="45" y="64"/>
                  </a:cubicBezTo>
                  <a:cubicBezTo>
                    <a:pt x="45" y="62"/>
                    <a:pt x="46" y="61"/>
                    <a:pt x="47" y="60"/>
                  </a:cubicBezTo>
                  <a:cubicBezTo>
                    <a:pt x="47" y="60"/>
                    <a:pt x="48" y="59"/>
                    <a:pt x="48" y="59"/>
                  </a:cubicBezTo>
                  <a:cubicBezTo>
                    <a:pt x="48" y="58"/>
                    <a:pt x="49" y="58"/>
                    <a:pt x="49" y="58"/>
                  </a:cubicBezTo>
                  <a:cubicBezTo>
                    <a:pt x="49" y="58"/>
                    <a:pt x="48" y="58"/>
                    <a:pt x="48" y="59"/>
                  </a:cubicBezTo>
                  <a:cubicBezTo>
                    <a:pt x="48" y="59"/>
                    <a:pt x="47" y="59"/>
                    <a:pt x="46" y="60"/>
                  </a:cubicBezTo>
                  <a:cubicBezTo>
                    <a:pt x="46" y="60"/>
                    <a:pt x="46" y="61"/>
                    <a:pt x="45" y="61"/>
                  </a:cubicBezTo>
                  <a:cubicBezTo>
                    <a:pt x="45" y="61"/>
                    <a:pt x="45" y="61"/>
                    <a:pt x="45" y="61"/>
                  </a:cubicBezTo>
                  <a:cubicBezTo>
                    <a:pt x="46" y="51"/>
                    <a:pt x="47" y="42"/>
                    <a:pt x="49" y="35"/>
                  </a:cubicBezTo>
                  <a:cubicBezTo>
                    <a:pt x="49" y="33"/>
                    <a:pt x="49" y="31"/>
                    <a:pt x="49" y="30"/>
                  </a:cubicBezTo>
                  <a:cubicBezTo>
                    <a:pt x="50" y="29"/>
                    <a:pt x="50" y="27"/>
                    <a:pt x="50" y="26"/>
                  </a:cubicBezTo>
                  <a:cubicBezTo>
                    <a:pt x="51" y="24"/>
                    <a:pt x="51" y="23"/>
                    <a:pt x="51" y="23"/>
                  </a:cubicBezTo>
                  <a:cubicBezTo>
                    <a:pt x="51" y="23"/>
                    <a:pt x="50" y="24"/>
                    <a:pt x="50" y="26"/>
                  </a:cubicBezTo>
                  <a:cubicBezTo>
                    <a:pt x="49" y="27"/>
                    <a:pt x="49" y="28"/>
                    <a:pt x="48" y="30"/>
                  </a:cubicBezTo>
                  <a:cubicBezTo>
                    <a:pt x="48" y="31"/>
                    <a:pt x="47" y="33"/>
                    <a:pt x="47" y="34"/>
                  </a:cubicBezTo>
                  <a:cubicBezTo>
                    <a:pt x="44" y="41"/>
                    <a:pt x="41" y="51"/>
                    <a:pt x="38" y="60"/>
                  </a:cubicBezTo>
                  <a:cubicBezTo>
                    <a:pt x="37" y="62"/>
                    <a:pt x="37" y="64"/>
                    <a:pt x="36" y="67"/>
                  </a:cubicBezTo>
                  <a:cubicBezTo>
                    <a:pt x="35" y="69"/>
                    <a:pt x="34" y="71"/>
                    <a:pt x="33" y="73"/>
                  </a:cubicBezTo>
                  <a:cubicBezTo>
                    <a:pt x="33" y="75"/>
                    <a:pt x="32" y="77"/>
                    <a:pt x="31" y="79"/>
                  </a:cubicBezTo>
                  <a:cubicBezTo>
                    <a:pt x="31" y="79"/>
                    <a:pt x="31" y="79"/>
                    <a:pt x="31" y="80"/>
                  </a:cubicBezTo>
                  <a:cubicBezTo>
                    <a:pt x="31" y="79"/>
                    <a:pt x="31" y="77"/>
                    <a:pt x="31" y="76"/>
                  </a:cubicBezTo>
                  <a:cubicBezTo>
                    <a:pt x="31" y="72"/>
                    <a:pt x="30" y="69"/>
                    <a:pt x="30" y="65"/>
                  </a:cubicBezTo>
                  <a:cubicBezTo>
                    <a:pt x="30" y="63"/>
                    <a:pt x="31" y="62"/>
                    <a:pt x="31" y="60"/>
                  </a:cubicBezTo>
                  <a:cubicBezTo>
                    <a:pt x="32" y="56"/>
                    <a:pt x="32" y="52"/>
                    <a:pt x="32" y="48"/>
                  </a:cubicBezTo>
                  <a:cubicBezTo>
                    <a:pt x="32" y="47"/>
                    <a:pt x="32" y="46"/>
                    <a:pt x="33" y="46"/>
                  </a:cubicBezTo>
                  <a:cubicBezTo>
                    <a:pt x="33" y="45"/>
                    <a:pt x="33" y="44"/>
                    <a:pt x="33" y="43"/>
                  </a:cubicBezTo>
                  <a:cubicBezTo>
                    <a:pt x="33" y="42"/>
                    <a:pt x="33" y="41"/>
                    <a:pt x="32" y="40"/>
                  </a:cubicBezTo>
                  <a:cubicBezTo>
                    <a:pt x="32" y="38"/>
                    <a:pt x="32" y="36"/>
                    <a:pt x="32" y="36"/>
                  </a:cubicBezTo>
                  <a:cubicBezTo>
                    <a:pt x="32" y="36"/>
                    <a:pt x="32" y="38"/>
                    <a:pt x="32" y="40"/>
                  </a:cubicBezTo>
                  <a:cubicBezTo>
                    <a:pt x="32" y="41"/>
                    <a:pt x="32" y="42"/>
                    <a:pt x="32" y="43"/>
                  </a:cubicBezTo>
                  <a:cubicBezTo>
                    <a:pt x="31" y="44"/>
                    <a:pt x="31" y="45"/>
                    <a:pt x="31" y="46"/>
                  </a:cubicBezTo>
                  <a:cubicBezTo>
                    <a:pt x="31" y="46"/>
                    <a:pt x="31" y="47"/>
                    <a:pt x="31" y="48"/>
                  </a:cubicBezTo>
                  <a:cubicBezTo>
                    <a:pt x="30" y="51"/>
                    <a:pt x="30" y="53"/>
                    <a:pt x="29" y="56"/>
                  </a:cubicBezTo>
                  <a:cubicBezTo>
                    <a:pt x="28" y="53"/>
                    <a:pt x="28" y="50"/>
                    <a:pt x="27" y="48"/>
                  </a:cubicBezTo>
                  <a:cubicBezTo>
                    <a:pt x="27" y="46"/>
                    <a:pt x="26" y="44"/>
                    <a:pt x="26" y="43"/>
                  </a:cubicBezTo>
                  <a:cubicBezTo>
                    <a:pt x="26" y="41"/>
                    <a:pt x="25" y="40"/>
                    <a:pt x="25" y="39"/>
                  </a:cubicBezTo>
                  <a:cubicBezTo>
                    <a:pt x="24" y="36"/>
                    <a:pt x="24" y="35"/>
                    <a:pt x="24" y="35"/>
                  </a:cubicBezTo>
                  <a:cubicBezTo>
                    <a:pt x="24" y="35"/>
                    <a:pt x="24" y="36"/>
                    <a:pt x="25" y="39"/>
                  </a:cubicBezTo>
                  <a:cubicBezTo>
                    <a:pt x="25" y="40"/>
                    <a:pt x="25" y="41"/>
                    <a:pt x="25" y="43"/>
                  </a:cubicBezTo>
                  <a:cubicBezTo>
                    <a:pt x="25" y="44"/>
                    <a:pt x="26" y="46"/>
                    <a:pt x="26" y="48"/>
                  </a:cubicBezTo>
                  <a:cubicBezTo>
                    <a:pt x="26" y="52"/>
                    <a:pt x="26" y="56"/>
                    <a:pt x="26" y="61"/>
                  </a:cubicBezTo>
                  <a:cubicBezTo>
                    <a:pt x="26" y="62"/>
                    <a:pt x="26" y="63"/>
                    <a:pt x="26" y="64"/>
                  </a:cubicBezTo>
                  <a:cubicBezTo>
                    <a:pt x="25" y="67"/>
                    <a:pt x="24" y="70"/>
                    <a:pt x="23" y="72"/>
                  </a:cubicBezTo>
                  <a:cubicBezTo>
                    <a:pt x="21" y="75"/>
                    <a:pt x="20" y="78"/>
                    <a:pt x="18" y="81"/>
                  </a:cubicBezTo>
                  <a:cubicBezTo>
                    <a:pt x="18" y="81"/>
                    <a:pt x="17" y="80"/>
                    <a:pt x="17" y="80"/>
                  </a:cubicBezTo>
                  <a:cubicBezTo>
                    <a:pt x="15" y="77"/>
                    <a:pt x="14" y="73"/>
                    <a:pt x="13" y="70"/>
                  </a:cubicBezTo>
                  <a:cubicBezTo>
                    <a:pt x="12" y="67"/>
                    <a:pt x="12" y="64"/>
                    <a:pt x="12" y="61"/>
                  </a:cubicBezTo>
                  <a:cubicBezTo>
                    <a:pt x="12" y="59"/>
                    <a:pt x="14" y="57"/>
                    <a:pt x="15" y="56"/>
                  </a:cubicBezTo>
                  <a:cubicBezTo>
                    <a:pt x="15" y="55"/>
                    <a:pt x="16" y="55"/>
                    <a:pt x="16" y="54"/>
                  </a:cubicBezTo>
                  <a:cubicBezTo>
                    <a:pt x="16" y="54"/>
                    <a:pt x="17" y="54"/>
                    <a:pt x="17" y="54"/>
                  </a:cubicBezTo>
                  <a:cubicBezTo>
                    <a:pt x="17" y="54"/>
                    <a:pt x="16" y="54"/>
                    <a:pt x="16" y="54"/>
                  </a:cubicBezTo>
                  <a:cubicBezTo>
                    <a:pt x="16" y="55"/>
                    <a:pt x="15" y="55"/>
                    <a:pt x="14" y="56"/>
                  </a:cubicBezTo>
                  <a:cubicBezTo>
                    <a:pt x="13" y="57"/>
                    <a:pt x="11" y="58"/>
                    <a:pt x="10" y="61"/>
                  </a:cubicBezTo>
                  <a:cubicBezTo>
                    <a:pt x="10" y="61"/>
                    <a:pt x="10" y="62"/>
                    <a:pt x="10" y="62"/>
                  </a:cubicBezTo>
                  <a:cubicBezTo>
                    <a:pt x="10" y="59"/>
                    <a:pt x="9" y="55"/>
                    <a:pt x="9" y="52"/>
                  </a:cubicBezTo>
                  <a:cubicBezTo>
                    <a:pt x="8" y="49"/>
                    <a:pt x="8" y="46"/>
                    <a:pt x="7" y="43"/>
                  </a:cubicBezTo>
                  <a:cubicBezTo>
                    <a:pt x="7" y="39"/>
                    <a:pt x="7" y="36"/>
                    <a:pt x="6" y="33"/>
                  </a:cubicBezTo>
                  <a:cubicBezTo>
                    <a:pt x="6" y="30"/>
                    <a:pt x="5" y="27"/>
                    <a:pt x="5" y="24"/>
                  </a:cubicBezTo>
                  <a:cubicBezTo>
                    <a:pt x="5" y="22"/>
                    <a:pt x="5" y="19"/>
                    <a:pt x="5" y="17"/>
                  </a:cubicBezTo>
                  <a:cubicBezTo>
                    <a:pt x="4" y="15"/>
                    <a:pt x="4" y="14"/>
                    <a:pt x="4" y="13"/>
                  </a:cubicBezTo>
                  <a:cubicBezTo>
                    <a:pt x="4" y="12"/>
                    <a:pt x="4" y="11"/>
                    <a:pt x="4" y="10"/>
                  </a:cubicBezTo>
                  <a:cubicBezTo>
                    <a:pt x="4" y="8"/>
                    <a:pt x="4" y="6"/>
                    <a:pt x="4" y="5"/>
                  </a:cubicBezTo>
                  <a:cubicBezTo>
                    <a:pt x="4" y="2"/>
                    <a:pt x="4" y="0"/>
                    <a:pt x="4" y="0"/>
                  </a:cubicBezTo>
                  <a:cubicBezTo>
                    <a:pt x="4" y="0"/>
                    <a:pt x="4" y="2"/>
                    <a:pt x="3" y="5"/>
                  </a:cubicBezTo>
                  <a:cubicBezTo>
                    <a:pt x="3" y="6"/>
                    <a:pt x="3" y="8"/>
                    <a:pt x="3" y="10"/>
                  </a:cubicBezTo>
                  <a:cubicBezTo>
                    <a:pt x="3" y="11"/>
                    <a:pt x="3" y="12"/>
                    <a:pt x="3" y="13"/>
                  </a:cubicBezTo>
                  <a:cubicBezTo>
                    <a:pt x="3" y="14"/>
                    <a:pt x="2" y="15"/>
                    <a:pt x="2" y="17"/>
                  </a:cubicBezTo>
                  <a:cubicBezTo>
                    <a:pt x="2" y="19"/>
                    <a:pt x="2" y="22"/>
                    <a:pt x="2" y="25"/>
                  </a:cubicBezTo>
                  <a:cubicBezTo>
                    <a:pt x="2" y="27"/>
                    <a:pt x="2" y="30"/>
                    <a:pt x="2" y="33"/>
                  </a:cubicBezTo>
                  <a:cubicBezTo>
                    <a:pt x="2" y="36"/>
                    <a:pt x="2" y="40"/>
                    <a:pt x="2" y="43"/>
                  </a:cubicBezTo>
                  <a:cubicBezTo>
                    <a:pt x="2" y="46"/>
                    <a:pt x="2" y="49"/>
                    <a:pt x="2" y="53"/>
                  </a:cubicBezTo>
                  <a:cubicBezTo>
                    <a:pt x="2" y="59"/>
                    <a:pt x="2" y="66"/>
                    <a:pt x="2" y="72"/>
                  </a:cubicBezTo>
                  <a:cubicBezTo>
                    <a:pt x="2" y="75"/>
                    <a:pt x="2" y="78"/>
                    <a:pt x="2" y="80"/>
                  </a:cubicBezTo>
                  <a:cubicBezTo>
                    <a:pt x="2" y="83"/>
                    <a:pt x="2" y="86"/>
                    <a:pt x="2" y="88"/>
                  </a:cubicBezTo>
                  <a:cubicBezTo>
                    <a:pt x="2" y="89"/>
                    <a:pt x="2" y="91"/>
                    <a:pt x="2" y="92"/>
                  </a:cubicBezTo>
                  <a:cubicBezTo>
                    <a:pt x="2" y="93"/>
                    <a:pt x="2" y="94"/>
                    <a:pt x="2" y="95"/>
                  </a:cubicBezTo>
                  <a:cubicBezTo>
                    <a:pt x="2" y="97"/>
                    <a:pt x="2" y="99"/>
                    <a:pt x="2" y="100"/>
                  </a:cubicBezTo>
                  <a:cubicBezTo>
                    <a:pt x="2" y="100"/>
                    <a:pt x="2" y="100"/>
                    <a:pt x="2" y="100"/>
                  </a:cubicBezTo>
                  <a:cubicBezTo>
                    <a:pt x="0" y="101"/>
                    <a:pt x="0" y="102"/>
                    <a:pt x="0" y="102"/>
                  </a:cubicBezTo>
                  <a:cubicBezTo>
                    <a:pt x="0" y="102"/>
                    <a:pt x="1" y="103"/>
                    <a:pt x="1" y="103"/>
                  </a:cubicBezTo>
                  <a:cubicBezTo>
                    <a:pt x="1" y="104"/>
                    <a:pt x="1" y="104"/>
                    <a:pt x="1" y="104"/>
                  </a:cubicBezTo>
                  <a:cubicBezTo>
                    <a:pt x="2" y="105"/>
                    <a:pt x="3" y="105"/>
                    <a:pt x="3" y="105"/>
                  </a:cubicBezTo>
                  <a:cubicBezTo>
                    <a:pt x="5" y="106"/>
                    <a:pt x="6" y="106"/>
                    <a:pt x="8" y="107"/>
                  </a:cubicBezTo>
                  <a:cubicBezTo>
                    <a:pt x="8" y="107"/>
                    <a:pt x="9" y="106"/>
                    <a:pt x="10" y="105"/>
                  </a:cubicBezTo>
                  <a:cubicBezTo>
                    <a:pt x="10" y="105"/>
                    <a:pt x="10" y="105"/>
                    <a:pt x="10" y="105"/>
                  </a:cubicBezTo>
                  <a:cubicBezTo>
                    <a:pt x="12" y="105"/>
                    <a:pt x="14" y="105"/>
                    <a:pt x="16" y="105"/>
                  </a:cubicBezTo>
                  <a:cubicBezTo>
                    <a:pt x="16" y="105"/>
                    <a:pt x="15" y="103"/>
                    <a:pt x="15" y="100"/>
                  </a:cubicBezTo>
                  <a:cubicBezTo>
                    <a:pt x="15" y="100"/>
                    <a:pt x="15" y="99"/>
                    <a:pt x="15" y="99"/>
                  </a:cubicBezTo>
                  <a:cubicBezTo>
                    <a:pt x="15" y="98"/>
                    <a:pt x="15" y="98"/>
                    <a:pt x="16" y="98"/>
                  </a:cubicBezTo>
                  <a:cubicBezTo>
                    <a:pt x="17" y="96"/>
                    <a:pt x="17" y="95"/>
                    <a:pt x="18" y="94"/>
                  </a:cubicBezTo>
                  <a:cubicBezTo>
                    <a:pt x="19" y="95"/>
                    <a:pt x="20" y="96"/>
                    <a:pt x="20" y="98"/>
                  </a:cubicBezTo>
                  <a:cubicBezTo>
                    <a:pt x="20" y="99"/>
                    <a:pt x="19" y="101"/>
                    <a:pt x="18" y="103"/>
                  </a:cubicBezTo>
                  <a:cubicBezTo>
                    <a:pt x="18" y="104"/>
                    <a:pt x="17" y="104"/>
                    <a:pt x="17" y="105"/>
                  </a:cubicBezTo>
                  <a:cubicBezTo>
                    <a:pt x="17" y="106"/>
                    <a:pt x="16" y="107"/>
                    <a:pt x="16" y="107"/>
                  </a:cubicBezTo>
                  <a:cubicBezTo>
                    <a:pt x="15" y="109"/>
                    <a:pt x="14" y="110"/>
                    <a:pt x="14" y="111"/>
                  </a:cubicBezTo>
                  <a:cubicBezTo>
                    <a:pt x="13" y="113"/>
                    <a:pt x="12" y="114"/>
                    <a:pt x="12" y="114"/>
                  </a:cubicBezTo>
                  <a:cubicBezTo>
                    <a:pt x="15" y="115"/>
                    <a:pt x="18" y="116"/>
                    <a:pt x="21" y="117"/>
                  </a:cubicBezTo>
                  <a:cubicBezTo>
                    <a:pt x="21" y="117"/>
                    <a:pt x="22" y="116"/>
                    <a:pt x="23" y="114"/>
                  </a:cubicBezTo>
                  <a:cubicBezTo>
                    <a:pt x="24" y="113"/>
                    <a:pt x="24" y="112"/>
                    <a:pt x="25" y="110"/>
                  </a:cubicBezTo>
                  <a:cubicBezTo>
                    <a:pt x="25" y="109"/>
                    <a:pt x="25" y="108"/>
                    <a:pt x="26" y="108"/>
                  </a:cubicBezTo>
                  <a:cubicBezTo>
                    <a:pt x="26" y="107"/>
                    <a:pt x="26" y="107"/>
                    <a:pt x="26" y="106"/>
                  </a:cubicBezTo>
                  <a:cubicBezTo>
                    <a:pt x="26" y="107"/>
                    <a:pt x="26" y="107"/>
                    <a:pt x="26" y="107"/>
                  </a:cubicBezTo>
                  <a:cubicBezTo>
                    <a:pt x="27" y="108"/>
                    <a:pt x="28" y="109"/>
                    <a:pt x="28" y="109"/>
                  </a:cubicBezTo>
                  <a:cubicBezTo>
                    <a:pt x="30" y="108"/>
                    <a:pt x="31" y="107"/>
                    <a:pt x="33" y="106"/>
                  </a:cubicBezTo>
                  <a:cubicBezTo>
                    <a:pt x="33" y="107"/>
                    <a:pt x="33" y="107"/>
                    <a:pt x="33" y="107"/>
                  </a:cubicBezTo>
                  <a:cubicBezTo>
                    <a:pt x="33" y="107"/>
                    <a:pt x="32" y="107"/>
                    <a:pt x="32" y="107"/>
                  </a:cubicBezTo>
                  <a:cubicBezTo>
                    <a:pt x="33" y="108"/>
                    <a:pt x="33" y="108"/>
                    <a:pt x="33" y="108"/>
                  </a:cubicBezTo>
                  <a:cubicBezTo>
                    <a:pt x="33" y="109"/>
                    <a:pt x="33" y="110"/>
                    <a:pt x="33" y="111"/>
                  </a:cubicBezTo>
                  <a:cubicBezTo>
                    <a:pt x="33" y="112"/>
                    <a:pt x="33" y="112"/>
                    <a:pt x="33" y="112"/>
                  </a:cubicBezTo>
                  <a:cubicBezTo>
                    <a:pt x="33" y="112"/>
                    <a:pt x="33" y="112"/>
                    <a:pt x="33" y="112"/>
                  </a:cubicBezTo>
                  <a:cubicBezTo>
                    <a:pt x="33" y="112"/>
                    <a:pt x="33" y="112"/>
                    <a:pt x="33" y="112"/>
                  </a:cubicBezTo>
                  <a:cubicBezTo>
                    <a:pt x="33" y="113"/>
                    <a:pt x="33" y="114"/>
                    <a:pt x="33" y="114"/>
                  </a:cubicBezTo>
                  <a:cubicBezTo>
                    <a:pt x="34" y="114"/>
                    <a:pt x="34" y="114"/>
                    <a:pt x="35" y="114"/>
                  </a:cubicBezTo>
                  <a:cubicBezTo>
                    <a:pt x="37" y="115"/>
                    <a:pt x="39" y="116"/>
                    <a:pt x="41" y="117"/>
                  </a:cubicBezTo>
                  <a:cubicBezTo>
                    <a:pt x="41" y="117"/>
                    <a:pt x="42" y="116"/>
                    <a:pt x="44" y="114"/>
                  </a:cubicBezTo>
                  <a:cubicBezTo>
                    <a:pt x="45" y="113"/>
                    <a:pt x="45" y="113"/>
                    <a:pt x="46" y="112"/>
                  </a:cubicBezTo>
                  <a:cubicBezTo>
                    <a:pt x="46" y="111"/>
                    <a:pt x="47" y="111"/>
                    <a:pt x="47" y="110"/>
                  </a:cubicBezTo>
                  <a:cubicBezTo>
                    <a:pt x="48" y="108"/>
                    <a:pt x="50" y="106"/>
                    <a:pt x="51" y="104"/>
                  </a:cubicBezTo>
                  <a:cubicBezTo>
                    <a:pt x="51" y="104"/>
                    <a:pt x="52" y="103"/>
                    <a:pt x="53" y="102"/>
                  </a:cubicBezTo>
                  <a:cubicBezTo>
                    <a:pt x="53" y="102"/>
                    <a:pt x="53" y="102"/>
                    <a:pt x="53" y="102"/>
                  </a:cubicBezTo>
                  <a:cubicBezTo>
                    <a:pt x="52" y="104"/>
                    <a:pt x="52" y="106"/>
                    <a:pt x="51" y="107"/>
                  </a:cubicBezTo>
                  <a:cubicBezTo>
                    <a:pt x="51" y="108"/>
                    <a:pt x="50" y="109"/>
                    <a:pt x="50" y="110"/>
                  </a:cubicBezTo>
                  <a:cubicBezTo>
                    <a:pt x="49" y="111"/>
                    <a:pt x="49" y="111"/>
                    <a:pt x="49" y="112"/>
                  </a:cubicBezTo>
                  <a:cubicBezTo>
                    <a:pt x="48" y="113"/>
                    <a:pt x="47" y="115"/>
                    <a:pt x="47" y="116"/>
                  </a:cubicBezTo>
                  <a:cubicBezTo>
                    <a:pt x="46" y="118"/>
                    <a:pt x="45" y="119"/>
                    <a:pt x="45" y="119"/>
                  </a:cubicBezTo>
                  <a:cubicBezTo>
                    <a:pt x="46" y="119"/>
                    <a:pt x="47" y="119"/>
                    <a:pt x="47" y="120"/>
                  </a:cubicBezTo>
                  <a:cubicBezTo>
                    <a:pt x="48" y="121"/>
                    <a:pt x="49" y="123"/>
                    <a:pt x="50" y="125"/>
                  </a:cubicBezTo>
                  <a:cubicBezTo>
                    <a:pt x="50" y="125"/>
                    <a:pt x="50" y="125"/>
                    <a:pt x="50" y="124"/>
                  </a:cubicBezTo>
                  <a:cubicBezTo>
                    <a:pt x="51" y="124"/>
                    <a:pt x="52" y="124"/>
                    <a:pt x="53" y="123"/>
                  </a:cubicBezTo>
                  <a:cubicBezTo>
                    <a:pt x="55" y="123"/>
                    <a:pt x="58" y="121"/>
                    <a:pt x="60" y="118"/>
                  </a:cubicBezTo>
                  <a:cubicBezTo>
                    <a:pt x="61" y="118"/>
                    <a:pt x="61" y="118"/>
                    <a:pt x="61" y="118"/>
                  </a:cubicBezTo>
                  <a:cubicBezTo>
                    <a:pt x="61" y="119"/>
                    <a:pt x="61" y="119"/>
                    <a:pt x="61" y="120"/>
                  </a:cubicBezTo>
                  <a:cubicBezTo>
                    <a:pt x="59" y="122"/>
                    <a:pt x="56" y="123"/>
                    <a:pt x="54" y="125"/>
                  </a:cubicBezTo>
                  <a:cubicBezTo>
                    <a:pt x="52" y="126"/>
                    <a:pt x="50" y="128"/>
                    <a:pt x="49" y="129"/>
                  </a:cubicBezTo>
                  <a:cubicBezTo>
                    <a:pt x="47" y="129"/>
                    <a:pt x="47" y="130"/>
                    <a:pt x="47" y="130"/>
                  </a:cubicBezTo>
                  <a:cubicBezTo>
                    <a:pt x="49" y="132"/>
                    <a:pt x="51" y="134"/>
                    <a:pt x="54" y="136"/>
                  </a:cubicBezTo>
                  <a:cubicBezTo>
                    <a:pt x="54" y="136"/>
                    <a:pt x="55" y="135"/>
                    <a:pt x="56" y="134"/>
                  </a:cubicBezTo>
                  <a:cubicBezTo>
                    <a:pt x="57" y="133"/>
                    <a:pt x="59" y="132"/>
                    <a:pt x="61" y="130"/>
                  </a:cubicBezTo>
                  <a:cubicBezTo>
                    <a:pt x="61" y="129"/>
                    <a:pt x="62" y="128"/>
                    <a:pt x="63" y="128"/>
                  </a:cubicBezTo>
                  <a:cubicBezTo>
                    <a:pt x="63" y="128"/>
                    <a:pt x="63" y="128"/>
                    <a:pt x="63" y="129"/>
                  </a:cubicBezTo>
                  <a:cubicBezTo>
                    <a:pt x="63" y="129"/>
                    <a:pt x="63" y="130"/>
                    <a:pt x="63" y="130"/>
                  </a:cubicBezTo>
                  <a:cubicBezTo>
                    <a:pt x="68" y="129"/>
                    <a:pt x="72" y="127"/>
                    <a:pt x="77" y="126"/>
                  </a:cubicBezTo>
                  <a:cubicBezTo>
                    <a:pt x="77" y="126"/>
                    <a:pt x="77" y="126"/>
                    <a:pt x="77" y="125"/>
                  </a:cubicBezTo>
                  <a:cubicBezTo>
                    <a:pt x="76" y="125"/>
                    <a:pt x="76" y="124"/>
                    <a:pt x="76" y="124"/>
                  </a:cubicBezTo>
                  <a:cubicBezTo>
                    <a:pt x="76" y="124"/>
                    <a:pt x="76" y="123"/>
                    <a:pt x="76" y="123"/>
                  </a:cubicBezTo>
                  <a:cubicBezTo>
                    <a:pt x="76" y="123"/>
                    <a:pt x="76" y="123"/>
                    <a:pt x="75" y="122"/>
                  </a:cubicBezTo>
                  <a:cubicBezTo>
                    <a:pt x="75" y="122"/>
                    <a:pt x="75" y="121"/>
                    <a:pt x="75" y="121"/>
                  </a:cubicBezTo>
                  <a:cubicBezTo>
                    <a:pt x="75" y="121"/>
                    <a:pt x="75" y="121"/>
                    <a:pt x="75" y="121"/>
                  </a:cubicBezTo>
                  <a:cubicBezTo>
                    <a:pt x="75" y="120"/>
                    <a:pt x="76" y="119"/>
                    <a:pt x="77" y="117"/>
                  </a:cubicBezTo>
                  <a:cubicBezTo>
                    <a:pt x="78" y="117"/>
                    <a:pt x="78" y="116"/>
                    <a:pt x="79" y="116"/>
                  </a:cubicBezTo>
                  <a:cubicBezTo>
                    <a:pt x="79" y="115"/>
                    <a:pt x="80" y="114"/>
                    <a:pt x="80" y="113"/>
                  </a:cubicBezTo>
                  <a:cubicBezTo>
                    <a:pt x="80" y="113"/>
                    <a:pt x="81" y="113"/>
                    <a:pt x="81" y="113"/>
                  </a:cubicBezTo>
                  <a:cubicBezTo>
                    <a:pt x="83" y="113"/>
                    <a:pt x="86" y="113"/>
                    <a:pt x="88" y="113"/>
                  </a:cubicBezTo>
                  <a:cubicBezTo>
                    <a:pt x="88" y="113"/>
                    <a:pt x="88" y="111"/>
                    <a:pt x="88" y="108"/>
                  </a:cubicBezTo>
                  <a:cubicBezTo>
                    <a:pt x="88" y="108"/>
                    <a:pt x="88" y="108"/>
                    <a:pt x="88" y="108"/>
                  </a:cubicBezTo>
                  <a:cubicBezTo>
                    <a:pt x="89" y="109"/>
                    <a:pt x="89" y="110"/>
                    <a:pt x="89" y="112"/>
                  </a:cubicBezTo>
                  <a:cubicBezTo>
                    <a:pt x="90" y="113"/>
                    <a:pt x="90" y="113"/>
                    <a:pt x="90" y="114"/>
                  </a:cubicBezTo>
                  <a:cubicBezTo>
                    <a:pt x="89" y="115"/>
                    <a:pt x="88" y="116"/>
                    <a:pt x="87" y="117"/>
                  </a:cubicBezTo>
                  <a:cubicBezTo>
                    <a:pt x="85" y="118"/>
                    <a:pt x="83" y="119"/>
                    <a:pt x="82" y="120"/>
                  </a:cubicBezTo>
                  <a:cubicBezTo>
                    <a:pt x="81" y="120"/>
                    <a:pt x="80" y="120"/>
                    <a:pt x="80" y="120"/>
                  </a:cubicBezTo>
                  <a:cubicBezTo>
                    <a:pt x="80" y="120"/>
                    <a:pt x="79" y="120"/>
                    <a:pt x="79" y="120"/>
                  </a:cubicBezTo>
                  <a:cubicBezTo>
                    <a:pt x="80" y="123"/>
                    <a:pt x="82" y="125"/>
                    <a:pt x="83" y="128"/>
                  </a:cubicBezTo>
                  <a:cubicBezTo>
                    <a:pt x="83" y="128"/>
                    <a:pt x="83" y="128"/>
                    <a:pt x="84" y="128"/>
                  </a:cubicBezTo>
                  <a:cubicBezTo>
                    <a:pt x="84" y="127"/>
                    <a:pt x="85" y="127"/>
                    <a:pt x="86" y="127"/>
                  </a:cubicBezTo>
                  <a:cubicBezTo>
                    <a:pt x="88" y="126"/>
                    <a:pt x="90" y="125"/>
                    <a:pt x="91" y="123"/>
                  </a:cubicBezTo>
                  <a:cubicBezTo>
                    <a:pt x="91" y="124"/>
                    <a:pt x="92" y="124"/>
                    <a:pt x="92" y="125"/>
                  </a:cubicBezTo>
                  <a:cubicBezTo>
                    <a:pt x="90" y="126"/>
                    <a:pt x="89" y="127"/>
                    <a:pt x="87" y="128"/>
                  </a:cubicBezTo>
                  <a:cubicBezTo>
                    <a:pt x="85" y="130"/>
                    <a:pt x="83" y="131"/>
                    <a:pt x="82" y="132"/>
                  </a:cubicBezTo>
                  <a:cubicBezTo>
                    <a:pt x="81" y="133"/>
                    <a:pt x="80" y="133"/>
                    <a:pt x="80" y="133"/>
                  </a:cubicBezTo>
                  <a:cubicBezTo>
                    <a:pt x="82" y="135"/>
                    <a:pt x="85" y="137"/>
                    <a:pt x="87" y="139"/>
                  </a:cubicBezTo>
                  <a:cubicBezTo>
                    <a:pt x="87" y="139"/>
                    <a:pt x="88" y="138"/>
                    <a:pt x="89" y="137"/>
                  </a:cubicBezTo>
                  <a:cubicBezTo>
                    <a:pt x="90" y="136"/>
                    <a:pt x="91" y="135"/>
                    <a:pt x="93" y="134"/>
                  </a:cubicBezTo>
                  <a:cubicBezTo>
                    <a:pt x="96" y="134"/>
                    <a:pt x="99" y="134"/>
                    <a:pt x="102" y="134"/>
                  </a:cubicBezTo>
                  <a:cubicBezTo>
                    <a:pt x="102" y="134"/>
                    <a:pt x="102" y="133"/>
                    <a:pt x="102" y="133"/>
                  </a:cubicBezTo>
                  <a:cubicBezTo>
                    <a:pt x="102" y="132"/>
                    <a:pt x="102" y="131"/>
                    <a:pt x="102" y="130"/>
                  </a:cubicBezTo>
                  <a:cubicBezTo>
                    <a:pt x="102" y="130"/>
                    <a:pt x="102" y="129"/>
                    <a:pt x="101" y="129"/>
                  </a:cubicBezTo>
                  <a:cubicBezTo>
                    <a:pt x="104" y="129"/>
                    <a:pt x="106" y="129"/>
                    <a:pt x="108" y="129"/>
                  </a:cubicBezTo>
                  <a:cubicBezTo>
                    <a:pt x="108" y="129"/>
                    <a:pt x="108" y="129"/>
                    <a:pt x="108" y="128"/>
                  </a:cubicBezTo>
                  <a:cubicBezTo>
                    <a:pt x="108" y="128"/>
                    <a:pt x="108" y="127"/>
                    <a:pt x="108" y="125"/>
                  </a:cubicBezTo>
                  <a:cubicBezTo>
                    <a:pt x="109" y="123"/>
                    <a:pt x="109" y="119"/>
                    <a:pt x="108" y="116"/>
                  </a:cubicBezTo>
                  <a:cubicBezTo>
                    <a:pt x="108" y="115"/>
                    <a:pt x="108" y="114"/>
                    <a:pt x="108" y="114"/>
                  </a:cubicBezTo>
                  <a:cubicBezTo>
                    <a:pt x="109" y="111"/>
                    <a:pt x="110" y="109"/>
                    <a:pt x="110" y="107"/>
                  </a:cubicBezTo>
                  <a:cubicBezTo>
                    <a:pt x="110" y="106"/>
                    <a:pt x="111" y="105"/>
                    <a:pt x="111" y="104"/>
                  </a:cubicBezTo>
                  <a:cubicBezTo>
                    <a:pt x="111" y="104"/>
                    <a:pt x="111" y="104"/>
                    <a:pt x="111" y="104"/>
                  </a:cubicBezTo>
                  <a:cubicBezTo>
                    <a:pt x="111" y="104"/>
                    <a:pt x="111" y="104"/>
                    <a:pt x="111" y="104"/>
                  </a:cubicBezTo>
                  <a:cubicBezTo>
                    <a:pt x="111" y="104"/>
                    <a:pt x="112" y="104"/>
                    <a:pt x="112" y="104"/>
                  </a:cubicBezTo>
                  <a:cubicBezTo>
                    <a:pt x="112" y="104"/>
                    <a:pt x="112" y="103"/>
                    <a:pt x="112" y="102"/>
                  </a:cubicBezTo>
                  <a:cubicBezTo>
                    <a:pt x="112" y="101"/>
                    <a:pt x="112" y="101"/>
                    <a:pt x="112" y="101"/>
                  </a:cubicBezTo>
                  <a:cubicBezTo>
                    <a:pt x="113" y="101"/>
                    <a:pt x="113" y="100"/>
                    <a:pt x="113" y="99"/>
                  </a:cubicBezTo>
                  <a:cubicBezTo>
                    <a:pt x="114" y="98"/>
                    <a:pt x="114" y="97"/>
                    <a:pt x="114" y="97"/>
                  </a:cubicBezTo>
                  <a:cubicBezTo>
                    <a:pt x="115" y="95"/>
                    <a:pt x="116" y="93"/>
                    <a:pt x="116" y="92"/>
                  </a:cubicBezTo>
                  <a:cubicBezTo>
                    <a:pt x="117" y="92"/>
                    <a:pt x="117" y="93"/>
                    <a:pt x="117" y="94"/>
                  </a:cubicBezTo>
                  <a:cubicBezTo>
                    <a:pt x="116" y="96"/>
                    <a:pt x="116" y="98"/>
                    <a:pt x="115" y="100"/>
                  </a:cubicBezTo>
                  <a:cubicBezTo>
                    <a:pt x="115" y="100"/>
                    <a:pt x="115" y="101"/>
                    <a:pt x="115" y="102"/>
                  </a:cubicBezTo>
                  <a:cubicBezTo>
                    <a:pt x="115" y="103"/>
                    <a:pt x="115" y="103"/>
                    <a:pt x="115" y="104"/>
                  </a:cubicBezTo>
                  <a:cubicBezTo>
                    <a:pt x="115" y="105"/>
                    <a:pt x="115" y="106"/>
                    <a:pt x="115" y="106"/>
                  </a:cubicBezTo>
                  <a:cubicBezTo>
                    <a:pt x="115" y="107"/>
                    <a:pt x="115" y="107"/>
                    <a:pt x="115" y="107"/>
                  </a:cubicBezTo>
                  <a:cubicBezTo>
                    <a:pt x="115" y="107"/>
                    <a:pt x="115" y="107"/>
                    <a:pt x="116" y="108"/>
                  </a:cubicBezTo>
                  <a:cubicBezTo>
                    <a:pt x="116" y="108"/>
                    <a:pt x="116" y="108"/>
                    <a:pt x="116" y="108"/>
                  </a:cubicBezTo>
                  <a:cubicBezTo>
                    <a:pt x="116" y="109"/>
                    <a:pt x="116" y="109"/>
                    <a:pt x="116" y="110"/>
                  </a:cubicBezTo>
                  <a:cubicBezTo>
                    <a:pt x="116" y="110"/>
                    <a:pt x="117" y="110"/>
                    <a:pt x="117" y="110"/>
                  </a:cubicBezTo>
                  <a:cubicBezTo>
                    <a:pt x="117" y="111"/>
                    <a:pt x="117" y="111"/>
                    <a:pt x="117" y="111"/>
                  </a:cubicBezTo>
                  <a:cubicBezTo>
                    <a:pt x="118" y="110"/>
                    <a:pt x="120" y="110"/>
                    <a:pt x="121" y="109"/>
                  </a:cubicBezTo>
                  <a:cubicBezTo>
                    <a:pt x="121" y="111"/>
                    <a:pt x="122" y="112"/>
                    <a:pt x="122" y="113"/>
                  </a:cubicBezTo>
                  <a:cubicBezTo>
                    <a:pt x="123" y="115"/>
                    <a:pt x="123" y="117"/>
                    <a:pt x="123" y="118"/>
                  </a:cubicBezTo>
                  <a:cubicBezTo>
                    <a:pt x="123" y="119"/>
                    <a:pt x="123" y="119"/>
                    <a:pt x="123" y="119"/>
                  </a:cubicBezTo>
                  <a:cubicBezTo>
                    <a:pt x="122" y="120"/>
                    <a:pt x="122" y="120"/>
                    <a:pt x="122" y="121"/>
                  </a:cubicBezTo>
                  <a:cubicBezTo>
                    <a:pt x="122" y="122"/>
                    <a:pt x="121" y="123"/>
                    <a:pt x="121" y="124"/>
                  </a:cubicBezTo>
                  <a:cubicBezTo>
                    <a:pt x="121" y="124"/>
                    <a:pt x="121" y="124"/>
                    <a:pt x="120" y="125"/>
                  </a:cubicBezTo>
                  <a:cubicBezTo>
                    <a:pt x="120" y="125"/>
                    <a:pt x="120" y="126"/>
                    <a:pt x="120" y="126"/>
                  </a:cubicBezTo>
                  <a:cubicBezTo>
                    <a:pt x="120" y="127"/>
                    <a:pt x="120" y="127"/>
                    <a:pt x="120" y="128"/>
                  </a:cubicBezTo>
                  <a:cubicBezTo>
                    <a:pt x="119" y="130"/>
                    <a:pt x="119" y="131"/>
                    <a:pt x="119" y="131"/>
                  </a:cubicBezTo>
                  <a:cubicBezTo>
                    <a:pt x="121" y="131"/>
                    <a:pt x="123" y="132"/>
                    <a:pt x="125" y="132"/>
                  </a:cubicBezTo>
                  <a:cubicBezTo>
                    <a:pt x="125" y="132"/>
                    <a:pt x="125" y="132"/>
                    <a:pt x="125" y="132"/>
                  </a:cubicBezTo>
                  <a:cubicBezTo>
                    <a:pt x="125" y="133"/>
                    <a:pt x="124" y="134"/>
                    <a:pt x="124" y="134"/>
                  </a:cubicBezTo>
                  <a:cubicBezTo>
                    <a:pt x="124" y="134"/>
                    <a:pt x="124" y="135"/>
                    <a:pt x="124" y="135"/>
                  </a:cubicBezTo>
                  <a:cubicBezTo>
                    <a:pt x="128" y="135"/>
                    <a:pt x="131" y="134"/>
                    <a:pt x="135" y="134"/>
                  </a:cubicBezTo>
                  <a:cubicBezTo>
                    <a:pt x="135" y="134"/>
                    <a:pt x="135" y="134"/>
                    <a:pt x="135" y="133"/>
                  </a:cubicBezTo>
                  <a:cubicBezTo>
                    <a:pt x="135" y="132"/>
                    <a:pt x="135" y="132"/>
                    <a:pt x="134" y="131"/>
                  </a:cubicBezTo>
                  <a:cubicBezTo>
                    <a:pt x="134" y="130"/>
                    <a:pt x="134" y="130"/>
                    <a:pt x="134" y="129"/>
                  </a:cubicBezTo>
                  <a:cubicBezTo>
                    <a:pt x="135" y="129"/>
                    <a:pt x="136" y="129"/>
                    <a:pt x="137" y="129"/>
                  </a:cubicBezTo>
                  <a:cubicBezTo>
                    <a:pt x="140" y="131"/>
                    <a:pt x="144" y="133"/>
                    <a:pt x="147" y="135"/>
                  </a:cubicBezTo>
                  <a:cubicBezTo>
                    <a:pt x="147" y="135"/>
                    <a:pt x="147" y="134"/>
                    <a:pt x="148" y="134"/>
                  </a:cubicBezTo>
                  <a:cubicBezTo>
                    <a:pt x="148" y="134"/>
                    <a:pt x="148" y="133"/>
                    <a:pt x="148" y="133"/>
                  </a:cubicBezTo>
                  <a:cubicBezTo>
                    <a:pt x="148" y="133"/>
                    <a:pt x="148" y="133"/>
                    <a:pt x="149" y="132"/>
                  </a:cubicBezTo>
                  <a:cubicBezTo>
                    <a:pt x="149" y="132"/>
                    <a:pt x="150" y="131"/>
                    <a:pt x="150" y="130"/>
                  </a:cubicBezTo>
                  <a:cubicBezTo>
                    <a:pt x="151" y="129"/>
                    <a:pt x="151" y="128"/>
                    <a:pt x="152" y="128"/>
                  </a:cubicBezTo>
                  <a:cubicBezTo>
                    <a:pt x="152" y="127"/>
                    <a:pt x="152" y="126"/>
                    <a:pt x="153" y="125"/>
                  </a:cubicBezTo>
                  <a:cubicBezTo>
                    <a:pt x="153" y="124"/>
                    <a:pt x="153" y="122"/>
                    <a:pt x="154" y="121"/>
                  </a:cubicBezTo>
                  <a:cubicBezTo>
                    <a:pt x="154" y="120"/>
                    <a:pt x="154" y="119"/>
                    <a:pt x="154" y="118"/>
                  </a:cubicBezTo>
                  <a:cubicBezTo>
                    <a:pt x="154" y="117"/>
                    <a:pt x="154" y="117"/>
                    <a:pt x="155" y="116"/>
                  </a:cubicBezTo>
                  <a:cubicBezTo>
                    <a:pt x="155" y="115"/>
                    <a:pt x="155" y="115"/>
                    <a:pt x="155" y="114"/>
                  </a:cubicBezTo>
                  <a:cubicBezTo>
                    <a:pt x="155" y="113"/>
                    <a:pt x="155" y="112"/>
                    <a:pt x="155" y="110"/>
                  </a:cubicBezTo>
                  <a:cubicBezTo>
                    <a:pt x="155" y="108"/>
                    <a:pt x="154" y="105"/>
                    <a:pt x="154" y="103"/>
                  </a:cubicBezTo>
                  <a:cubicBezTo>
                    <a:pt x="154" y="100"/>
                    <a:pt x="153" y="97"/>
                    <a:pt x="153" y="95"/>
                  </a:cubicBezTo>
                  <a:cubicBezTo>
                    <a:pt x="152" y="93"/>
                    <a:pt x="152" y="92"/>
                    <a:pt x="152" y="90"/>
                  </a:cubicBezTo>
                  <a:cubicBezTo>
                    <a:pt x="152" y="89"/>
                    <a:pt x="153" y="89"/>
                    <a:pt x="154" y="88"/>
                  </a:cubicBezTo>
                  <a:cubicBezTo>
                    <a:pt x="154" y="87"/>
                    <a:pt x="155" y="86"/>
                    <a:pt x="156" y="86"/>
                  </a:cubicBezTo>
                  <a:cubicBezTo>
                    <a:pt x="156" y="86"/>
                    <a:pt x="156" y="86"/>
                    <a:pt x="156" y="86"/>
                  </a:cubicBezTo>
                  <a:cubicBezTo>
                    <a:pt x="156" y="86"/>
                    <a:pt x="156" y="87"/>
                    <a:pt x="156" y="87"/>
                  </a:cubicBezTo>
                  <a:cubicBezTo>
                    <a:pt x="156" y="87"/>
                    <a:pt x="156" y="88"/>
                    <a:pt x="156" y="88"/>
                  </a:cubicBezTo>
                  <a:cubicBezTo>
                    <a:pt x="156" y="89"/>
                    <a:pt x="157" y="90"/>
                    <a:pt x="157" y="91"/>
                  </a:cubicBezTo>
                  <a:cubicBezTo>
                    <a:pt x="157" y="91"/>
                    <a:pt x="157" y="91"/>
                    <a:pt x="157" y="92"/>
                  </a:cubicBezTo>
                  <a:cubicBezTo>
                    <a:pt x="158" y="94"/>
                    <a:pt x="158" y="96"/>
                    <a:pt x="159" y="98"/>
                  </a:cubicBezTo>
                  <a:cubicBezTo>
                    <a:pt x="160" y="101"/>
                    <a:pt x="162" y="105"/>
                    <a:pt x="163" y="109"/>
                  </a:cubicBezTo>
                  <a:cubicBezTo>
                    <a:pt x="163" y="111"/>
                    <a:pt x="164" y="113"/>
                    <a:pt x="164" y="114"/>
                  </a:cubicBezTo>
                  <a:cubicBezTo>
                    <a:pt x="165" y="116"/>
                    <a:pt x="165" y="117"/>
                    <a:pt x="166" y="119"/>
                  </a:cubicBezTo>
                  <a:cubicBezTo>
                    <a:pt x="166" y="120"/>
                    <a:pt x="166" y="120"/>
                    <a:pt x="166" y="121"/>
                  </a:cubicBezTo>
                  <a:cubicBezTo>
                    <a:pt x="167" y="122"/>
                    <a:pt x="167" y="122"/>
                    <a:pt x="167" y="123"/>
                  </a:cubicBezTo>
                  <a:cubicBezTo>
                    <a:pt x="167" y="123"/>
                    <a:pt x="167" y="124"/>
                    <a:pt x="167" y="124"/>
                  </a:cubicBezTo>
                  <a:cubicBezTo>
                    <a:pt x="167" y="125"/>
                    <a:pt x="167" y="125"/>
                    <a:pt x="167" y="126"/>
                  </a:cubicBezTo>
                  <a:cubicBezTo>
                    <a:pt x="168" y="128"/>
                    <a:pt x="168" y="129"/>
                    <a:pt x="168" y="129"/>
                  </a:cubicBezTo>
                  <a:cubicBezTo>
                    <a:pt x="171" y="128"/>
                    <a:pt x="173" y="126"/>
                    <a:pt x="176" y="125"/>
                  </a:cubicBezTo>
                  <a:cubicBezTo>
                    <a:pt x="177" y="127"/>
                    <a:pt x="177" y="127"/>
                    <a:pt x="178" y="128"/>
                  </a:cubicBezTo>
                  <a:cubicBezTo>
                    <a:pt x="178" y="130"/>
                    <a:pt x="179" y="131"/>
                    <a:pt x="179" y="131"/>
                  </a:cubicBezTo>
                  <a:cubicBezTo>
                    <a:pt x="180" y="132"/>
                    <a:pt x="180" y="133"/>
                    <a:pt x="180" y="134"/>
                  </a:cubicBezTo>
                  <a:cubicBezTo>
                    <a:pt x="180" y="134"/>
                    <a:pt x="181" y="134"/>
                    <a:pt x="181" y="134"/>
                  </a:cubicBezTo>
                  <a:cubicBezTo>
                    <a:pt x="185" y="132"/>
                    <a:pt x="189" y="130"/>
                    <a:pt x="193" y="128"/>
                  </a:cubicBezTo>
                  <a:cubicBezTo>
                    <a:pt x="193" y="128"/>
                    <a:pt x="193" y="127"/>
                    <a:pt x="193" y="127"/>
                  </a:cubicBezTo>
                  <a:cubicBezTo>
                    <a:pt x="192" y="127"/>
                    <a:pt x="192" y="126"/>
                    <a:pt x="192" y="126"/>
                  </a:cubicBezTo>
                  <a:cubicBezTo>
                    <a:pt x="194" y="125"/>
                    <a:pt x="195" y="124"/>
                    <a:pt x="197" y="123"/>
                  </a:cubicBezTo>
                  <a:cubicBezTo>
                    <a:pt x="200" y="123"/>
                    <a:pt x="203" y="123"/>
                    <a:pt x="206" y="123"/>
                  </a:cubicBezTo>
                  <a:cubicBezTo>
                    <a:pt x="206" y="123"/>
                    <a:pt x="206" y="122"/>
                    <a:pt x="207" y="120"/>
                  </a:cubicBezTo>
                  <a:cubicBezTo>
                    <a:pt x="207" y="120"/>
                    <a:pt x="207" y="120"/>
                    <a:pt x="207" y="119"/>
                  </a:cubicBezTo>
                  <a:cubicBezTo>
                    <a:pt x="207" y="119"/>
                    <a:pt x="207" y="119"/>
                    <a:pt x="207" y="118"/>
                  </a:cubicBezTo>
                  <a:cubicBezTo>
                    <a:pt x="207" y="118"/>
                    <a:pt x="207" y="118"/>
                    <a:pt x="207" y="118"/>
                  </a:cubicBezTo>
                  <a:cubicBezTo>
                    <a:pt x="207" y="123"/>
                    <a:pt x="207" y="127"/>
                    <a:pt x="207" y="131"/>
                  </a:cubicBezTo>
                  <a:cubicBezTo>
                    <a:pt x="207" y="137"/>
                    <a:pt x="207" y="141"/>
                    <a:pt x="207" y="145"/>
                  </a:cubicBezTo>
                  <a:cubicBezTo>
                    <a:pt x="206" y="148"/>
                    <a:pt x="206" y="150"/>
                    <a:pt x="206" y="150"/>
                  </a:cubicBezTo>
                  <a:cubicBezTo>
                    <a:pt x="211" y="148"/>
                    <a:pt x="215" y="146"/>
                    <a:pt x="219" y="145"/>
                  </a:cubicBezTo>
                  <a:cubicBezTo>
                    <a:pt x="219" y="145"/>
                    <a:pt x="219" y="143"/>
                    <a:pt x="219" y="140"/>
                  </a:cubicBezTo>
                  <a:cubicBezTo>
                    <a:pt x="219" y="138"/>
                    <a:pt x="218" y="135"/>
                    <a:pt x="218" y="132"/>
                  </a:cubicBezTo>
                  <a:cubicBezTo>
                    <a:pt x="222" y="131"/>
                    <a:pt x="226" y="130"/>
                    <a:pt x="229" y="129"/>
                  </a:cubicBezTo>
                  <a:cubicBezTo>
                    <a:pt x="229" y="129"/>
                    <a:pt x="229" y="128"/>
                    <a:pt x="229" y="126"/>
                  </a:cubicBezTo>
                  <a:cubicBezTo>
                    <a:pt x="230" y="126"/>
                    <a:pt x="230" y="125"/>
                    <a:pt x="230" y="124"/>
                  </a:cubicBezTo>
                  <a:cubicBezTo>
                    <a:pt x="230" y="124"/>
                    <a:pt x="230" y="123"/>
                    <a:pt x="230" y="123"/>
                  </a:cubicBezTo>
                  <a:cubicBezTo>
                    <a:pt x="230" y="122"/>
                    <a:pt x="230" y="121"/>
                    <a:pt x="230" y="120"/>
                  </a:cubicBezTo>
                  <a:close/>
                  <a:moveTo>
                    <a:pt x="125" y="64"/>
                  </a:moveTo>
                  <a:cubicBezTo>
                    <a:pt x="125" y="65"/>
                    <a:pt x="125" y="66"/>
                    <a:pt x="125" y="67"/>
                  </a:cubicBezTo>
                  <a:cubicBezTo>
                    <a:pt x="125" y="68"/>
                    <a:pt x="124" y="70"/>
                    <a:pt x="123" y="71"/>
                  </a:cubicBezTo>
                  <a:cubicBezTo>
                    <a:pt x="123" y="71"/>
                    <a:pt x="123" y="71"/>
                    <a:pt x="123" y="71"/>
                  </a:cubicBezTo>
                  <a:cubicBezTo>
                    <a:pt x="124" y="68"/>
                    <a:pt x="124" y="66"/>
                    <a:pt x="125" y="63"/>
                  </a:cubicBezTo>
                  <a:cubicBezTo>
                    <a:pt x="125" y="63"/>
                    <a:pt x="125" y="64"/>
                    <a:pt x="125" y="64"/>
                  </a:cubicBezTo>
                  <a:close/>
                  <a:moveTo>
                    <a:pt x="46" y="92"/>
                  </a:moveTo>
                  <a:cubicBezTo>
                    <a:pt x="44" y="95"/>
                    <a:pt x="43" y="97"/>
                    <a:pt x="41" y="99"/>
                  </a:cubicBezTo>
                  <a:cubicBezTo>
                    <a:pt x="41" y="99"/>
                    <a:pt x="41" y="99"/>
                    <a:pt x="40" y="99"/>
                  </a:cubicBezTo>
                  <a:cubicBezTo>
                    <a:pt x="40" y="98"/>
                    <a:pt x="40" y="96"/>
                    <a:pt x="39" y="95"/>
                  </a:cubicBezTo>
                  <a:cubicBezTo>
                    <a:pt x="39" y="94"/>
                    <a:pt x="39" y="93"/>
                    <a:pt x="38" y="91"/>
                  </a:cubicBezTo>
                  <a:cubicBezTo>
                    <a:pt x="39" y="91"/>
                    <a:pt x="39" y="90"/>
                    <a:pt x="39" y="90"/>
                  </a:cubicBezTo>
                  <a:cubicBezTo>
                    <a:pt x="39" y="89"/>
                    <a:pt x="40" y="88"/>
                    <a:pt x="40" y="87"/>
                  </a:cubicBezTo>
                  <a:cubicBezTo>
                    <a:pt x="40" y="85"/>
                    <a:pt x="41" y="83"/>
                    <a:pt x="41" y="81"/>
                  </a:cubicBezTo>
                  <a:cubicBezTo>
                    <a:pt x="42" y="80"/>
                    <a:pt x="42" y="79"/>
                    <a:pt x="42" y="77"/>
                  </a:cubicBezTo>
                  <a:cubicBezTo>
                    <a:pt x="43" y="80"/>
                    <a:pt x="43" y="82"/>
                    <a:pt x="44" y="85"/>
                  </a:cubicBezTo>
                  <a:cubicBezTo>
                    <a:pt x="44" y="85"/>
                    <a:pt x="44" y="86"/>
                    <a:pt x="43" y="86"/>
                  </a:cubicBezTo>
                  <a:cubicBezTo>
                    <a:pt x="43" y="87"/>
                    <a:pt x="42" y="87"/>
                    <a:pt x="42" y="88"/>
                  </a:cubicBezTo>
                  <a:cubicBezTo>
                    <a:pt x="41" y="89"/>
                    <a:pt x="40" y="90"/>
                    <a:pt x="40" y="90"/>
                  </a:cubicBezTo>
                  <a:cubicBezTo>
                    <a:pt x="42" y="91"/>
                    <a:pt x="44" y="91"/>
                    <a:pt x="46" y="92"/>
                  </a:cubicBezTo>
                  <a:close/>
                  <a:moveTo>
                    <a:pt x="70" y="83"/>
                  </a:moveTo>
                  <a:cubicBezTo>
                    <a:pt x="70" y="81"/>
                    <a:pt x="70" y="80"/>
                    <a:pt x="71" y="78"/>
                  </a:cubicBezTo>
                  <a:cubicBezTo>
                    <a:pt x="72" y="75"/>
                    <a:pt x="74" y="73"/>
                    <a:pt x="76" y="70"/>
                  </a:cubicBezTo>
                  <a:cubicBezTo>
                    <a:pt x="77" y="69"/>
                    <a:pt x="79" y="68"/>
                    <a:pt x="80" y="67"/>
                  </a:cubicBezTo>
                  <a:cubicBezTo>
                    <a:pt x="80" y="71"/>
                    <a:pt x="79" y="75"/>
                    <a:pt x="79" y="79"/>
                  </a:cubicBezTo>
                  <a:cubicBezTo>
                    <a:pt x="78" y="82"/>
                    <a:pt x="78" y="85"/>
                    <a:pt x="78" y="88"/>
                  </a:cubicBezTo>
                  <a:cubicBezTo>
                    <a:pt x="77" y="91"/>
                    <a:pt x="77" y="93"/>
                    <a:pt x="77" y="96"/>
                  </a:cubicBezTo>
                  <a:cubicBezTo>
                    <a:pt x="76" y="97"/>
                    <a:pt x="76" y="98"/>
                    <a:pt x="76" y="99"/>
                  </a:cubicBezTo>
                  <a:cubicBezTo>
                    <a:pt x="76" y="99"/>
                    <a:pt x="76" y="99"/>
                    <a:pt x="76" y="99"/>
                  </a:cubicBezTo>
                  <a:cubicBezTo>
                    <a:pt x="76" y="99"/>
                    <a:pt x="76" y="100"/>
                    <a:pt x="76" y="100"/>
                  </a:cubicBezTo>
                  <a:cubicBezTo>
                    <a:pt x="76" y="100"/>
                    <a:pt x="75" y="101"/>
                    <a:pt x="75" y="102"/>
                  </a:cubicBezTo>
                  <a:cubicBezTo>
                    <a:pt x="75" y="102"/>
                    <a:pt x="75" y="103"/>
                    <a:pt x="74" y="104"/>
                  </a:cubicBezTo>
                  <a:cubicBezTo>
                    <a:pt x="74" y="104"/>
                    <a:pt x="74" y="104"/>
                    <a:pt x="74" y="105"/>
                  </a:cubicBezTo>
                  <a:cubicBezTo>
                    <a:pt x="73" y="103"/>
                    <a:pt x="73" y="101"/>
                    <a:pt x="72" y="98"/>
                  </a:cubicBezTo>
                  <a:cubicBezTo>
                    <a:pt x="71" y="95"/>
                    <a:pt x="70" y="92"/>
                    <a:pt x="70" y="88"/>
                  </a:cubicBezTo>
                  <a:cubicBezTo>
                    <a:pt x="70" y="87"/>
                    <a:pt x="70" y="85"/>
                    <a:pt x="70" y="83"/>
                  </a:cubicBezTo>
                  <a:close/>
                  <a:moveTo>
                    <a:pt x="14" y="87"/>
                  </a:moveTo>
                  <a:cubicBezTo>
                    <a:pt x="14" y="86"/>
                    <a:pt x="13" y="85"/>
                    <a:pt x="13" y="84"/>
                  </a:cubicBezTo>
                  <a:cubicBezTo>
                    <a:pt x="14" y="85"/>
                    <a:pt x="14" y="86"/>
                    <a:pt x="14" y="86"/>
                  </a:cubicBezTo>
                  <a:cubicBezTo>
                    <a:pt x="14" y="87"/>
                    <a:pt x="14" y="87"/>
                    <a:pt x="14" y="87"/>
                  </a:cubicBezTo>
                  <a:close/>
                  <a:moveTo>
                    <a:pt x="22" y="87"/>
                  </a:moveTo>
                  <a:cubicBezTo>
                    <a:pt x="23" y="85"/>
                    <a:pt x="24" y="83"/>
                    <a:pt x="25" y="82"/>
                  </a:cubicBezTo>
                  <a:cubicBezTo>
                    <a:pt x="24" y="84"/>
                    <a:pt x="24" y="87"/>
                    <a:pt x="23" y="89"/>
                  </a:cubicBezTo>
                  <a:cubicBezTo>
                    <a:pt x="23" y="88"/>
                    <a:pt x="22" y="88"/>
                    <a:pt x="22" y="87"/>
                  </a:cubicBezTo>
                  <a:cubicBezTo>
                    <a:pt x="22" y="87"/>
                    <a:pt x="22" y="87"/>
                    <a:pt x="22" y="87"/>
                  </a:cubicBezTo>
                  <a:close/>
                  <a:moveTo>
                    <a:pt x="29" y="97"/>
                  </a:moveTo>
                  <a:cubicBezTo>
                    <a:pt x="30" y="97"/>
                    <a:pt x="31" y="98"/>
                    <a:pt x="32" y="98"/>
                  </a:cubicBezTo>
                  <a:cubicBezTo>
                    <a:pt x="33" y="99"/>
                    <a:pt x="33" y="100"/>
                    <a:pt x="33" y="100"/>
                  </a:cubicBezTo>
                  <a:cubicBezTo>
                    <a:pt x="32" y="100"/>
                    <a:pt x="31" y="98"/>
                    <a:pt x="30" y="97"/>
                  </a:cubicBezTo>
                  <a:cubicBezTo>
                    <a:pt x="30" y="97"/>
                    <a:pt x="30" y="97"/>
                    <a:pt x="29" y="97"/>
                  </a:cubicBezTo>
                  <a:close/>
                  <a:moveTo>
                    <a:pt x="98" y="115"/>
                  </a:moveTo>
                  <a:cubicBezTo>
                    <a:pt x="98" y="114"/>
                    <a:pt x="99" y="114"/>
                    <a:pt x="99" y="113"/>
                  </a:cubicBezTo>
                  <a:cubicBezTo>
                    <a:pt x="99" y="115"/>
                    <a:pt x="99" y="116"/>
                    <a:pt x="99" y="117"/>
                  </a:cubicBezTo>
                  <a:cubicBezTo>
                    <a:pt x="99" y="117"/>
                    <a:pt x="99" y="117"/>
                    <a:pt x="99" y="118"/>
                  </a:cubicBezTo>
                  <a:cubicBezTo>
                    <a:pt x="99" y="118"/>
                    <a:pt x="99" y="118"/>
                    <a:pt x="99" y="118"/>
                  </a:cubicBezTo>
                  <a:cubicBezTo>
                    <a:pt x="99" y="117"/>
                    <a:pt x="98" y="116"/>
                    <a:pt x="98" y="115"/>
                  </a:cubicBezTo>
                  <a:close/>
                  <a:moveTo>
                    <a:pt x="106" y="107"/>
                  </a:moveTo>
                  <a:cubicBezTo>
                    <a:pt x="106" y="107"/>
                    <a:pt x="106" y="107"/>
                    <a:pt x="107" y="107"/>
                  </a:cubicBezTo>
                  <a:cubicBezTo>
                    <a:pt x="106" y="107"/>
                    <a:pt x="106" y="108"/>
                    <a:pt x="106" y="108"/>
                  </a:cubicBezTo>
                  <a:cubicBezTo>
                    <a:pt x="106" y="108"/>
                    <a:pt x="106" y="107"/>
                    <a:pt x="106" y="107"/>
                  </a:cubicBezTo>
                  <a:close/>
                  <a:moveTo>
                    <a:pt x="164" y="75"/>
                  </a:moveTo>
                  <a:cubicBezTo>
                    <a:pt x="166" y="74"/>
                    <a:pt x="167" y="72"/>
                    <a:pt x="168" y="70"/>
                  </a:cubicBezTo>
                  <a:cubicBezTo>
                    <a:pt x="169" y="69"/>
                    <a:pt x="170" y="69"/>
                    <a:pt x="170" y="68"/>
                  </a:cubicBezTo>
                  <a:cubicBezTo>
                    <a:pt x="171" y="67"/>
                    <a:pt x="171" y="66"/>
                    <a:pt x="172" y="66"/>
                  </a:cubicBezTo>
                  <a:cubicBezTo>
                    <a:pt x="172" y="65"/>
                    <a:pt x="173" y="65"/>
                    <a:pt x="173" y="64"/>
                  </a:cubicBezTo>
                  <a:cubicBezTo>
                    <a:pt x="173" y="67"/>
                    <a:pt x="173" y="69"/>
                    <a:pt x="173" y="72"/>
                  </a:cubicBezTo>
                  <a:cubicBezTo>
                    <a:pt x="173" y="75"/>
                    <a:pt x="174" y="78"/>
                    <a:pt x="174" y="81"/>
                  </a:cubicBezTo>
                  <a:cubicBezTo>
                    <a:pt x="174" y="84"/>
                    <a:pt x="174" y="88"/>
                    <a:pt x="175" y="91"/>
                  </a:cubicBezTo>
                  <a:cubicBezTo>
                    <a:pt x="175" y="92"/>
                    <a:pt x="175" y="94"/>
                    <a:pt x="175" y="95"/>
                  </a:cubicBezTo>
                  <a:cubicBezTo>
                    <a:pt x="175" y="97"/>
                    <a:pt x="176" y="98"/>
                    <a:pt x="176" y="100"/>
                  </a:cubicBezTo>
                  <a:cubicBezTo>
                    <a:pt x="176" y="101"/>
                    <a:pt x="176" y="102"/>
                    <a:pt x="177" y="104"/>
                  </a:cubicBezTo>
                  <a:cubicBezTo>
                    <a:pt x="177" y="105"/>
                    <a:pt x="177" y="107"/>
                    <a:pt x="178" y="108"/>
                  </a:cubicBezTo>
                  <a:cubicBezTo>
                    <a:pt x="178" y="109"/>
                    <a:pt x="178" y="109"/>
                    <a:pt x="178" y="110"/>
                  </a:cubicBezTo>
                  <a:cubicBezTo>
                    <a:pt x="178" y="110"/>
                    <a:pt x="178" y="110"/>
                    <a:pt x="177" y="109"/>
                  </a:cubicBezTo>
                  <a:cubicBezTo>
                    <a:pt x="174" y="106"/>
                    <a:pt x="171" y="102"/>
                    <a:pt x="168" y="99"/>
                  </a:cubicBezTo>
                  <a:cubicBezTo>
                    <a:pt x="168" y="98"/>
                    <a:pt x="167" y="98"/>
                    <a:pt x="167" y="98"/>
                  </a:cubicBezTo>
                  <a:cubicBezTo>
                    <a:pt x="167" y="97"/>
                    <a:pt x="166" y="96"/>
                    <a:pt x="166" y="95"/>
                  </a:cubicBezTo>
                  <a:cubicBezTo>
                    <a:pt x="165" y="93"/>
                    <a:pt x="164" y="91"/>
                    <a:pt x="163" y="90"/>
                  </a:cubicBezTo>
                  <a:cubicBezTo>
                    <a:pt x="162" y="88"/>
                    <a:pt x="161" y="86"/>
                    <a:pt x="160" y="84"/>
                  </a:cubicBezTo>
                  <a:cubicBezTo>
                    <a:pt x="159" y="84"/>
                    <a:pt x="159" y="83"/>
                    <a:pt x="159" y="82"/>
                  </a:cubicBezTo>
                  <a:cubicBezTo>
                    <a:pt x="159" y="82"/>
                    <a:pt x="159" y="82"/>
                    <a:pt x="159" y="81"/>
                  </a:cubicBezTo>
                  <a:cubicBezTo>
                    <a:pt x="161" y="79"/>
                    <a:pt x="162" y="77"/>
                    <a:pt x="164" y="75"/>
                  </a:cubicBezTo>
                  <a:close/>
                  <a:moveTo>
                    <a:pt x="157" y="68"/>
                  </a:moveTo>
                  <a:cubicBezTo>
                    <a:pt x="157" y="68"/>
                    <a:pt x="157" y="68"/>
                    <a:pt x="157" y="68"/>
                  </a:cubicBezTo>
                  <a:cubicBezTo>
                    <a:pt x="157" y="68"/>
                    <a:pt x="157" y="68"/>
                    <a:pt x="157" y="68"/>
                  </a:cubicBezTo>
                  <a:cubicBezTo>
                    <a:pt x="157" y="67"/>
                    <a:pt x="157" y="66"/>
                    <a:pt x="157" y="66"/>
                  </a:cubicBezTo>
                  <a:cubicBezTo>
                    <a:pt x="157" y="66"/>
                    <a:pt x="157" y="66"/>
                    <a:pt x="157" y="65"/>
                  </a:cubicBezTo>
                  <a:cubicBezTo>
                    <a:pt x="157" y="66"/>
                    <a:pt x="157" y="67"/>
                    <a:pt x="157" y="68"/>
                  </a:cubicBezTo>
                  <a:close/>
                  <a:moveTo>
                    <a:pt x="154" y="58"/>
                  </a:moveTo>
                  <a:cubicBezTo>
                    <a:pt x="154" y="59"/>
                    <a:pt x="154" y="59"/>
                    <a:pt x="155" y="59"/>
                  </a:cubicBezTo>
                  <a:cubicBezTo>
                    <a:pt x="155" y="60"/>
                    <a:pt x="156" y="61"/>
                    <a:pt x="157" y="63"/>
                  </a:cubicBezTo>
                  <a:cubicBezTo>
                    <a:pt x="157" y="63"/>
                    <a:pt x="157" y="64"/>
                    <a:pt x="157" y="64"/>
                  </a:cubicBezTo>
                  <a:cubicBezTo>
                    <a:pt x="157" y="65"/>
                    <a:pt x="157" y="65"/>
                    <a:pt x="156" y="66"/>
                  </a:cubicBezTo>
                  <a:cubicBezTo>
                    <a:pt x="156" y="66"/>
                    <a:pt x="156" y="67"/>
                    <a:pt x="156" y="68"/>
                  </a:cubicBezTo>
                  <a:cubicBezTo>
                    <a:pt x="156" y="68"/>
                    <a:pt x="156" y="69"/>
                    <a:pt x="155" y="70"/>
                  </a:cubicBezTo>
                  <a:cubicBezTo>
                    <a:pt x="155" y="71"/>
                    <a:pt x="155" y="71"/>
                    <a:pt x="155" y="72"/>
                  </a:cubicBezTo>
                  <a:cubicBezTo>
                    <a:pt x="155" y="72"/>
                    <a:pt x="155" y="72"/>
                    <a:pt x="155" y="73"/>
                  </a:cubicBezTo>
                  <a:cubicBezTo>
                    <a:pt x="154" y="72"/>
                    <a:pt x="154" y="71"/>
                    <a:pt x="154" y="71"/>
                  </a:cubicBezTo>
                  <a:cubicBezTo>
                    <a:pt x="154" y="70"/>
                    <a:pt x="154" y="70"/>
                    <a:pt x="153" y="69"/>
                  </a:cubicBezTo>
                  <a:cubicBezTo>
                    <a:pt x="153" y="68"/>
                    <a:pt x="153" y="68"/>
                    <a:pt x="153" y="68"/>
                  </a:cubicBezTo>
                  <a:cubicBezTo>
                    <a:pt x="153" y="66"/>
                    <a:pt x="152" y="65"/>
                    <a:pt x="152" y="65"/>
                  </a:cubicBezTo>
                  <a:cubicBezTo>
                    <a:pt x="152" y="65"/>
                    <a:pt x="152" y="66"/>
                    <a:pt x="153" y="68"/>
                  </a:cubicBezTo>
                  <a:cubicBezTo>
                    <a:pt x="153" y="68"/>
                    <a:pt x="153" y="69"/>
                    <a:pt x="153" y="69"/>
                  </a:cubicBezTo>
                  <a:cubicBezTo>
                    <a:pt x="153" y="70"/>
                    <a:pt x="153" y="70"/>
                    <a:pt x="153" y="71"/>
                  </a:cubicBezTo>
                  <a:cubicBezTo>
                    <a:pt x="153" y="72"/>
                    <a:pt x="153" y="73"/>
                    <a:pt x="153" y="75"/>
                  </a:cubicBezTo>
                  <a:cubicBezTo>
                    <a:pt x="152" y="76"/>
                    <a:pt x="151" y="77"/>
                    <a:pt x="149" y="79"/>
                  </a:cubicBezTo>
                  <a:cubicBezTo>
                    <a:pt x="149" y="79"/>
                    <a:pt x="149" y="79"/>
                    <a:pt x="149" y="79"/>
                  </a:cubicBezTo>
                  <a:cubicBezTo>
                    <a:pt x="148" y="76"/>
                    <a:pt x="146" y="72"/>
                    <a:pt x="145" y="69"/>
                  </a:cubicBezTo>
                  <a:cubicBezTo>
                    <a:pt x="148" y="65"/>
                    <a:pt x="151" y="62"/>
                    <a:pt x="154" y="58"/>
                  </a:cubicBezTo>
                  <a:close/>
                  <a:moveTo>
                    <a:pt x="128" y="108"/>
                  </a:moveTo>
                  <a:cubicBezTo>
                    <a:pt x="128" y="108"/>
                    <a:pt x="129" y="108"/>
                    <a:pt x="129" y="108"/>
                  </a:cubicBezTo>
                  <a:cubicBezTo>
                    <a:pt x="129" y="108"/>
                    <a:pt x="129" y="108"/>
                    <a:pt x="129" y="108"/>
                  </a:cubicBezTo>
                  <a:cubicBezTo>
                    <a:pt x="129" y="109"/>
                    <a:pt x="128" y="109"/>
                    <a:pt x="128" y="109"/>
                  </a:cubicBezTo>
                  <a:cubicBezTo>
                    <a:pt x="128" y="109"/>
                    <a:pt x="128" y="109"/>
                    <a:pt x="128" y="108"/>
                  </a:cubicBezTo>
                  <a:close/>
                  <a:moveTo>
                    <a:pt x="137" y="98"/>
                  </a:moveTo>
                  <a:cubicBezTo>
                    <a:pt x="137" y="98"/>
                    <a:pt x="137" y="98"/>
                    <a:pt x="137" y="98"/>
                  </a:cubicBezTo>
                  <a:cubicBezTo>
                    <a:pt x="137" y="96"/>
                    <a:pt x="138" y="93"/>
                    <a:pt x="139" y="92"/>
                  </a:cubicBezTo>
                  <a:cubicBezTo>
                    <a:pt x="141" y="90"/>
                    <a:pt x="142" y="88"/>
                    <a:pt x="144" y="87"/>
                  </a:cubicBezTo>
                  <a:cubicBezTo>
                    <a:pt x="144" y="87"/>
                    <a:pt x="144" y="88"/>
                    <a:pt x="144" y="88"/>
                  </a:cubicBezTo>
                  <a:cubicBezTo>
                    <a:pt x="144" y="89"/>
                    <a:pt x="144" y="90"/>
                    <a:pt x="144" y="90"/>
                  </a:cubicBezTo>
                  <a:cubicBezTo>
                    <a:pt x="144" y="91"/>
                    <a:pt x="143" y="91"/>
                    <a:pt x="143" y="92"/>
                  </a:cubicBezTo>
                  <a:cubicBezTo>
                    <a:pt x="142" y="93"/>
                    <a:pt x="141" y="94"/>
                    <a:pt x="140" y="95"/>
                  </a:cubicBezTo>
                  <a:cubicBezTo>
                    <a:pt x="139" y="96"/>
                    <a:pt x="138" y="97"/>
                    <a:pt x="137" y="98"/>
                  </a:cubicBezTo>
                  <a:close/>
                  <a:moveTo>
                    <a:pt x="142" y="84"/>
                  </a:moveTo>
                  <a:cubicBezTo>
                    <a:pt x="140" y="85"/>
                    <a:pt x="138" y="87"/>
                    <a:pt x="136" y="89"/>
                  </a:cubicBezTo>
                  <a:cubicBezTo>
                    <a:pt x="136" y="89"/>
                    <a:pt x="136" y="88"/>
                    <a:pt x="136" y="88"/>
                  </a:cubicBezTo>
                  <a:cubicBezTo>
                    <a:pt x="137" y="87"/>
                    <a:pt x="137" y="86"/>
                    <a:pt x="137" y="85"/>
                  </a:cubicBezTo>
                  <a:cubicBezTo>
                    <a:pt x="138" y="83"/>
                    <a:pt x="139" y="81"/>
                    <a:pt x="140" y="79"/>
                  </a:cubicBezTo>
                  <a:cubicBezTo>
                    <a:pt x="140" y="77"/>
                    <a:pt x="141" y="76"/>
                    <a:pt x="142" y="74"/>
                  </a:cubicBezTo>
                  <a:cubicBezTo>
                    <a:pt x="142" y="77"/>
                    <a:pt x="143" y="80"/>
                    <a:pt x="143" y="83"/>
                  </a:cubicBezTo>
                  <a:cubicBezTo>
                    <a:pt x="143" y="83"/>
                    <a:pt x="142" y="84"/>
                    <a:pt x="142" y="84"/>
                  </a:cubicBezTo>
                  <a:close/>
                  <a:moveTo>
                    <a:pt x="139" y="62"/>
                  </a:moveTo>
                  <a:cubicBezTo>
                    <a:pt x="139" y="62"/>
                    <a:pt x="140" y="61"/>
                    <a:pt x="140" y="61"/>
                  </a:cubicBezTo>
                  <a:cubicBezTo>
                    <a:pt x="140" y="62"/>
                    <a:pt x="140" y="64"/>
                    <a:pt x="141" y="66"/>
                  </a:cubicBezTo>
                  <a:cubicBezTo>
                    <a:pt x="140" y="67"/>
                    <a:pt x="139" y="69"/>
                    <a:pt x="137" y="70"/>
                  </a:cubicBezTo>
                  <a:cubicBezTo>
                    <a:pt x="136" y="71"/>
                    <a:pt x="135" y="73"/>
                    <a:pt x="134" y="74"/>
                  </a:cubicBezTo>
                  <a:cubicBezTo>
                    <a:pt x="136" y="70"/>
                    <a:pt x="138" y="65"/>
                    <a:pt x="139" y="62"/>
                  </a:cubicBezTo>
                  <a:close/>
                  <a:moveTo>
                    <a:pt x="144" y="112"/>
                  </a:moveTo>
                  <a:cubicBezTo>
                    <a:pt x="144" y="113"/>
                    <a:pt x="144" y="114"/>
                    <a:pt x="143" y="115"/>
                  </a:cubicBezTo>
                  <a:cubicBezTo>
                    <a:pt x="143" y="115"/>
                    <a:pt x="143" y="116"/>
                    <a:pt x="143" y="117"/>
                  </a:cubicBezTo>
                  <a:cubicBezTo>
                    <a:pt x="143" y="117"/>
                    <a:pt x="143" y="118"/>
                    <a:pt x="143" y="118"/>
                  </a:cubicBezTo>
                  <a:cubicBezTo>
                    <a:pt x="142" y="119"/>
                    <a:pt x="142" y="120"/>
                    <a:pt x="142" y="121"/>
                  </a:cubicBezTo>
                  <a:cubicBezTo>
                    <a:pt x="142" y="121"/>
                    <a:pt x="141" y="122"/>
                    <a:pt x="141" y="122"/>
                  </a:cubicBezTo>
                  <a:cubicBezTo>
                    <a:pt x="141" y="120"/>
                    <a:pt x="141" y="118"/>
                    <a:pt x="141" y="116"/>
                  </a:cubicBezTo>
                  <a:cubicBezTo>
                    <a:pt x="140" y="114"/>
                    <a:pt x="140" y="112"/>
                    <a:pt x="139" y="109"/>
                  </a:cubicBezTo>
                  <a:cubicBezTo>
                    <a:pt x="139" y="109"/>
                    <a:pt x="139" y="108"/>
                    <a:pt x="140" y="108"/>
                  </a:cubicBezTo>
                  <a:cubicBezTo>
                    <a:pt x="140" y="107"/>
                    <a:pt x="141" y="105"/>
                    <a:pt x="142" y="104"/>
                  </a:cubicBezTo>
                  <a:cubicBezTo>
                    <a:pt x="142" y="103"/>
                    <a:pt x="143" y="102"/>
                    <a:pt x="144" y="101"/>
                  </a:cubicBezTo>
                  <a:cubicBezTo>
                    <a:pt x="144" y="101"/>
                    <a:pt x="144" y="100"/>
                    <a:pt x="145" y="100"/>
                  </a:cubicBezTo>
                  <a:cubicBezTo>
                    <a:pt x="145" y="101"/>
                    <a:pt x="145" y="103"/>
                    <a:pt x="145" y="104"/>
                  </a:cubicBezTo>
                  <a:cubicBezTo>
                    <a:pt x="144" y="107"/>
                    <a:pt x="144" y="109"/>
                    <a:pt x="144" y="112"/>
                  </a:cubicBezTo>
                  <a:close/>
                  <a:moveTo>
                    <a:pt x="150" y="85"/>
                  </a:moveTo>
                  <a:cubicBezTo>
                    <a:pt x="150" y="84"/>
                    <a:pt x="150" y="83"/>
                    <a:pt x="149" y="82"/>
                  </a:cubicBezTo>
                  <a:cubicBezTo>
                    <a:pt x="150" y="81"/>
                    <a:pt x="151" y="81"/>
                    <a:pt x="151" y="80"/>
                  </a:cubicBezTo>
                  <a:cubicBezTo>
                    <a:pt x="152" y="79"/>
                    <a:pt x="153" y="78"/>
                    <a:pt x="154" y="77"/>
                  </a:cubicBezTo>
                  <a:cubicBezTo>
                    <a:pt x="154" y="78"/>
                    <a:pt x="154" y="78"/>
                    <a:pt x="154" y="78"/>
                  </a:cubicBezTo>
                  <a:cubicBezTo>
                    <a:pt x="154" y="79"/>
                    <a:pt x="154" y="79"/>
                    <a:pt x="154" y="80"/>
                  </a:cubicBezTo>
                  <a:cubicBezTo>
                    <a:pt x="154" y="80"/>
                    <a:pt x="154" y="81"/>
                    <a:pt x="154" y="81"/>
                  </a:cubicBezTo>
                  <a:cubicBezTo>
                    <a:pt x="153" y="82"/>
                    <a:pt x="152" y="83"/>
                    <a:pt x="150" y="85"/>
                  </a:cubicBezTo>
                  <a:close/>
                  <a:moveTo>
                    <a:pt x="207" y="101"/>
                  </a:moveTo>
                  <a:cubicBezTo>
                    <a:pt x="207" y="101"/>
                    <a:pt x="207" y="100"/>
                    <a:pt x="207" y="99"/>
                  </a:cubicBezTo>
                  <a:cubicBezTo>
                    <a:pt x="207" y="98"/>
                    <a:pt x="207" y="96"/>
                    <a:pt x="208" y="94"/>
                  </a:cubicBezTo>
                  <a:cubicBezTo>
                    <a:pt x="208" y="93"/>
                    <a:pt x="208" y="92"/>
                    <a:pt x="208" y="91"/>
                  </a:cubicBezTo>
                  <a:cubicBezTo>
                    <a:pt x="208" y="91"/>
                    <a:pt x="208" y="92"/>
                    <a:pt x="208" y="92"/>
                  </a:cubicBezTo>
                  <a:cubicBezTo>
                    <a:pt x="208" y="95"/>
                    <a:pt x="208" y="98"/>
                    <a:pt x="208" y="100"/>
                  </a:cubicBezTo>
                  <a:cubicBezTo>
                    <a:pt x="208" y="101"/>
                    <a:pt x="207" y="101"/>
                    <a:pt x="207" y="101"/>
                  </a:cubicBezTo>
                  <a:close/>
                  <a:moveTo>
                    <a:pt x="197" y="117"/>
                  </a:moveTo>
                  <a:cubicBezTo>
                    <a:pt x="196" y="117"/>
                    <a:pt x="196" y="118"/>
                    <a:pt x="196" y="118"/>
                  </a:cubicBezTo>
                  <a:cubicBezTo>
                    <a:pt x="196" y="118"/>
                    <a:pt x="196" y="119"/>
                    <a:pt x="195" y="119"/>
                  </a:cubicBezTo>
                  <a:cubicBezTo>
                    <a:pt x="195" y="119"/>
                    <a:pt x="195" y="119"/>
                    <a:pt x="195" y="118"/>
                  </a:cubicBezTo>
                  <a:cubicBezTo>
                    <a:pt x="195" y="118"/>
                    <a:pt x="195" y="118"/>
                    <a:pt x="195" y="118"/>
                  </a:cubicBezTo>
                  <a:cubicBezTo>
                    <a:pt x="195" y="118"/>
                    <a:pt x="195" y="118"/>
                    <a:pt x="194" y="117"/>
                  </a:cubicBezTo>
                  <a:cubicBezTo>
                    <a:pt x="194" y="117"/>
                    <a:pt x="194" y="117"/>
                    <a:pt x="194" y="117"/>
                  </a:cubicBezTo>
                  <a:cubicBezTo>
                    <a:pt x="195" y="117"/>
                    <a:pt x="196" y="117"/>
                    <a:pt x="197" y="117"/>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96">
              <a:extLst>
                <a:ext uri="{FF2B5EF4-FFF2-40B4-BE49-F238E27FC236}">
                  <a16:creationId xmlns:a16="http://schemas.microsoft.com/office/drawing/2014/main" id="{0635B451-DD23-4912-A4F3-F0EC460FEA1E}"/>
                </a:ext>
              </a:extLst>
            </p:cNvPr>
            <p:cNvSpPr>
              <a:spLocks/>
            </p:cNvSpPr>
            <p:nvPr/>
          </p:nvSpPr>
          <p:spPr bwMode="auto">
            <a:xfrm>
              <a:off x="4468" y="3617"/>
              <a:ext cx="76" cy="176"/>
            </a:xfrm>
            <a:custGeom>
              <a:avLst/>
              <a:gdLst>
                <a:gd name="T0" fmla="*/ 21 w 32"/>
                <a:gd name="T1" fmla="*/ 53 h 74"/>
                <a:gd name="T2" fmla="*/ 22 w 32"/>
                <a:gd name="T3" fmla="*/ 47 h 74"/>
                <a:gd name="T4" fmla="*/ 24 w 32"/>
                <a:gd name="T5" fmla="*/ 40 h 74"/>
                <a:gd name="T6" fmla="*/ 29 w 32"/>
                <a:gd name="T7" fmla="*/ 17 h 74"/>
                <a:gd name="T8" fmla="*/ 30 w 32"/>
                <a:gd name="T9" fmla="*/ 12 h 74"/>
                <a:gd name="T10" fmla="*/ 31 w 32"/>
                <a:gd name="T11" fmla="*/ 9 h 74"/>
                <a:gd name="T12" fmla="*/ 32 w 32"/>
                <a:gd name="T13" fmla="*/ 6 h 74"/>
                <a:gd name="T14" fmla="*/ 31 w 32"/>
                <a:gd name="T15" fmla="*/ 9 h 74"/>
                <a:gd name="T16" fmla="*/ 29 w 32"/>
                <a:gd name="T17" fmla="*/ 12 h 74"/>
                <a:gd name="T18" fmla="*/ 27 w 32"/>
                <a:gd name="T19" fmla="*/ 16 h 74"/>
                <a:gd name="T20" fmla="*/ 17 w 32"/>
                <a:gd name="T21" fmla="*/ 39 h 74"/>
                <a:gd name="T22" fmla="*/ 15 w 32"/>
                <a:gd name="T23" fmla="*/ 44 h 74"/>
                <a:gd name="T24" fmla="*/ 13 w 32"/>
                <a:gd name="T25" fmla="*/ 48 h 74"/>
                <a:gd name="T26" fmla="*/ 13 w 32"/>
                <a:gd name="T27" fmla="*/ 48 h 74"/>
                <a:gd name="T28" fmla="*/ 11 w 32"/>
                <a:gd name="T29" fmla="*/ 35 h 74"/>
                <a:gd name="T30" fmla="*/ 10 w 32"/>
                <a:gd name="T31" fmla="*/ 28 h 74"/>
                <a:gd name="T32" fmla="*/ 8 w 32"/>
                <a:gd name="T33" fmla="*/ 21 h 74"/>
                <a:gd name="T34" fmla="*/ 7 w 32"/>
                <a:gd name="T35" fmla="*/ 16 h 74"/>
                <a:gd name="T36" fmla="*/ 5 w 32"/>
                <a:gd name="T37" fmla="*/ 10 h 74"/>
                <a:gd name="T38" fmla="*/ 4 w 32"/>
                <a:gd name="T39" fmla="*/ 8 h 74"/>
                <a:gd name="T40" fmla="*/ 3 w 32"/>
                <a:gd name="T41" fmla="*/ 6 h 74"/>
                <a:gd name="T42" fmla="*/ 2 w 32"/>
                <a:gd name="T43" fmla="*/ 3 h 74"/>
                <a:gd name="T44" fmla="*/ 0 w 32"/>
                <a:gd name="T45" fmla="*/ 0 h 74"/>
                <a:gd name="T46" fmla="*/ 1 w 32"/>
                <a:gd name="T47" fmla="*/ 3 h 74"/>
                <a:gd name="T48" fmla="*/ 2 w 32"/>
                <a:gd name="T49" fmla="*/ 6 h 74"/>
                <a:gd name="T50" fmla="*/ 2 w 32"/>
                <a:gd name="T51" fmla="*/ 8 h 74"/>
                <a:gd name="T52" fmla="*/ 3 w 32"/>
                <a:gd name="T53" fmla="*/ 11 h 74"/>
                <a:gd name="T54" fmla="*/ 3 w 32"/>
                <a:gd name="T55" fmla="*/ 16 h 74"/>
                <a:gd name="T56" fmla="*/ 4 w 32"/>
                <a:gd name="T57" fmla="*/ 22 h 74"/>
                <a:gd name="T58" fmla="*/ 4 w 32"/>
                <a:gd name="T59" fmla="*/ 28 h 74"/>
                <a:gd name="T60" fmla="*/ 4 w 32"/>
                <a:gd name="T61" fmla="*/ 34 h 74"/>
                <a:gd name="T62" fmla="*/ 3 w 32"/>
                <a:gd name="T63" fmla="*/ 47 h 74"/>
                <a:gd name="T64" fmla="*/ 2 w 32"/>
                <a:gd name="T65" fmla="*/ 58 h 74"/>
                <a:gd name="T66" fmla="*/ 2 w 32"/>
                <a:gd name="T67" fmla="*/ 62 h 74"/>
                <a:gd name="T68" fmla="*/ 2 w 32"/>
                <a:gd name="T69" fmla="*/ 65 h 74"/>
                <a:gd name="T70" fmla="*/ 2 w 32"/>
                <a:gd name="T71" fmla="*/ 65 h 74"/>
                <a:gd name="T72" fmla="*/ 0 w 32"/>
                <a:gd name="T73" fmla="*/ 67 h 74"/>
                <a:gd name="T74" fmla="*/ 2 w 32"/>
                <a:gd name="T75" fmla="*/ 68 h 74"/>
                <a:gd name="T76" fmla="*/ 2 w 32"/>
                <a:gd name="T77" fmla="*/ 69 h 74"/>
                <a:gd name="T78" fmla="*/ 3 w 32"/>
                <a:gd name="T79" fmla="*/ 69 h 74"/>
                <a:gd name="T80" fmla="*/ 12 w 32"/>
                <a:gd name="T81" fmla="*/ 74 h 74"/>
                <a:gd name="T82" fmla="*/ 14 w 32"/>
                <a:gd name="T83" fmla="*/ 71 h 74"/>
                <a:gd name="T84" fmla="*/ 14 w 32"/>
                <a:gd name="T85" fmla="*/ 70 h 74"/>
                <a:gd name="T86" fmla="*/ 16 w 32"/>
                <a:gd name="T87" fmla="*/ 70 h 74"/>
                <a:gd name="T88" fmla="*/ 15 w 32"/>
                <a:gd name="T89" fmla="*/ 68 h 74"/>
                <a:gd name="T90" fmla="*/ 15 w 32"/>
                <a:gd name="T91" fmla="*/ 68 h 74"/>
                <a:gd name="T92" fmla="*/ 16 w 32"/>
                <a:gd name="T93" fmla="*/ 66 h 74"/>
                <a:gd name="T94" fmla="*/ 17 w 32"/>
                <a:gd name="T95" fmla="*/ 64 h 74"/>
                <a:gd name="T96" fmla="*/ 19 w 32"/>
                <a:gd name="T97" fmla="*/ 58 h 74"/>
                <a:gd name="T98" fmla="*/ 21 w 32"/>
                <a:gd name="T99"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2" h="74">
                  <a:moveTo>
                    <a:pt x="21" y="53"/>
                  </a:moveTo>
                  <a:cubicBezTo>
                    <a:pt x="21" y="51"/>
                    <a:pt x="22" y="49"/>
                    <a:pt x="22" y="47"/>
                  </a:cubicBezTo>
                  <a:cubicBezTo>
                    <a:pt x="23" y="45"/>
                    <a:pt x="23" y="42"/>
                    <a:pt x="24" y="40"/>
                  </a:cubicBezTo>
                  <a:cubicBezTo>
                    <a:pt x="26" y="32"/>
                    <a:pt x="27" y="23"/>
                    <a:pt x="29" y="17"/>
                  </a:cubicBezTo>
                  <a:cubicBezTo>
                    <a:pt x="29" y="15"/>
                    <a:pt x="30" y="14"/>
                    <a:pt x="30" y="12"/>
                  </a:cubicBezTo>
                  <a:cubicBezTo>
                    <a:pt x="30" y="11"/>
                    <a:pt x="31" y="10"/>
                    <a:pt x="31" y="9"/>
                  </a:cubicBezTo>
                  <a:cubicBezTo>
                    <a:pt x="32" y="7"/>
                    <a:pt x="32" y="6"/>
                    <a:pt x="32" y="6"/>
                  </a:cubicBezTo>
                  <a:cubicBezTo>
                    <a:pt x="32" y="6"/>
                    <a:pt x="31" y="7"/>
                    <a:pt x="31" y="9"/>
                  </a:cubicBezTo>
                  <a:cubicBezTo>
                    <a:pt x="30" y="10"/>
                    <a:pt x="30" y="11"/>
                    <a:pt x="29" y="12"/>
                  </a:cubicBezTo>
                  <a:cubicBezTo>
                    <a:pt x="28" y="13"/>
                    <a:pt x="28" y="15"/>
                    <a:pt x="27" y="16"/>
                  </a:cubicBezTo>
                  <a:cubicBezTo>
                    <a:pt x="24" y="22"/>
                    <a:pt x="21" y="31"/>
                    <a:pt x="17" y="39"/>
                  </a:cubicBezTo>
                  <a:cubicBezTo>
                    <a:pt x="16" y="40"/>
                    <a:pt x="16" y="42"/>
                    <a:pt x="15" y="44"/>
                  </a:cubicBezTo>
                  <a:cubicBezTo>
                    <a:pt x="14" y="46"/>
                    <a:pt x="13" y="47"/>
                    <a:pt x="13" y="48"/>
                  </a:cubicBezTo>
                  <a:cubicBezTo>
                    <a:pt x="13" y="48"/>
                    <a:pt x="13" y="48"/>
                    <a:pt x="13" y="48"/>
                  </a:cubicBezTo>
                  <a:cubicBezTo>
                    <a:pt x="12" y="43"/>
                    <a:pt x="11" y="39"/>
                    <a:pt x="11" y="35"/>
                  </a:cubicBezTo>
                  <a:cubicBezTo>
                    <a:pt x="10" y="32"/>
                    <a:pt x="10" y="30"/>
                    <a:pt x="10" y="28"/>
                  </a:cubicBezTo>
                  <a:cubicBezTo>
                    <a:pt x="9" y="26"/>
                    <a:pt x="9" y="24"/>
                    <a:pt x="8" y="21"/>
                  </a:cubicBezTo>
                  <a:cubicBezTo>
                    <a:pt x="8" y="19"/>
                    <a:pt x="7" y="17"/>
                    <a:pt x="7" y="16"/>
                  </a:cubicBezTo>
                  <a:cubicBezTo>
                    <a:pt x="6" y="14"/>
                    <a:pt x="5" y="12"/>
                    <a:pt x="5" y="10"/>
                  </a:cubicBezTo>
                  <a:cubicBezTo>
                    <a:pt x="5" y="10"/>
                    <a:pt x="4" y="9"/>
                    <a:pt x="4" y="8"/>
                  </a:cubicBezTo>
                  <a:cubicBezTo>
                    <a:pt x="4" y="7"/>
                    <a:pt x="3" y="7"/>
                    <a:pt x="3" y="6"/>
                  </a:cubicBezTo>
                  <a:cubicBezTo>
                    <a:pt x="3" y="5"/>
                    <a:pt x="2" y="4"/>
                    <a:pt x="2" y="3"/>
                  </a:cubicBezTo>
                  <a:cubicBezTo>
                    <a:pt x="1" y="1"/>
                    <a:pt x="0" y="0"/>
                    <a:pt x="0" y="0"/>
                  </a:cubicBezTo>
                  <a:cubicBezTo>
                    <a:pt x="0" y="0"/>
                    <a:pt x="1" y="1"/>
                    <a:pt x="1" y="3"/>
                  </a:cubicBezTo>
                  <a:cubicBezTo>
                    <a:pt x="1" y="4"/>
                    <a:pt x="2" y="5"/>
                    <a:pt x="2" y="6"/>
                  </a:cubicBezTo>
                  <a:cubicBezTo>
                    <a:pt x="2" y="7"/>
                    <a:pt x="2" y="7"/>
                    <a:pt x="2" y="8"/>
                  </a:cubicBezTo>
                  <a:cubicBezTo>
                    <a:pt x="3" y="9"/>
                    <a:pt x="3" y="10"/>
                    <a:pt x="3" y="11"/>
                  </a:cubicBezTo>
                  <a:cubicBezTo>
                    <a:pt x="3" y="12"/>
                    <a:pt x="3" y="14"/>
                    <a:pt x="3" y="16"/>
                  </a:cubicBezTo>
                  <a:cubicBezTo>
                    <a:pt x="4" y="18"/>
                    <a:pt x="4" y="20"/>
                    <a:pt x="4" y="22"/>
                  </a:cubicBezTo>
                  <a:cubicBezTo>
                    <a:pt x="4" y="24"/>
                    <a:pt x="4" y="26"/>
                    <a:pt x="4" y="28"/>
                  </a:cubicBezTo>
                  <a:cubicBezTo>
                    <a:pt x="4" y="30"/>
                    <a:pt x="4" y="32"/>
                    <a:pt x="4" y="34"/>
                  </a:cubicBezTo>
                  <a:cubicBezTo>
                    <a:pt x="4" y="39"/>
                    <a:pt x="3" y="43"/>
                    <a:pt x="3" y="47"/>
                  </a:cubicBezTo>
                  <a:cubicBezTo>
                    <a:pt x="3" y="51"/>
                    <a:pt x="3" y="55"/>
                    <a:pt x="2" y="58"/>
                  </a:cubicBezTo>
                  <a:cubicBezTo>
                    <a:pt x="2" y="60"/>
                    <a:pt x="2" y="61"/>
                    <a:pt x="2" y="62"/>
                  </a:cubicBezTo>
                  <a:cubicBezTo>
                    <a:pt x="2" y="63"/>
                    <a:pt x="2" y="64"/>
                    <a:pt x="2" y="65"/>
                  </a:cubicBezTo>
                  <a:cubicBezTo>
                    <a:pt x="2" y="65"/>
                    <a:pt x="2" y="65"/>
                    <a:pt x="2" y="65"/>
                  </a:cubicBezTo>
                  <a:cubicBezTo>
                    <a:pt x="1" y="66"/>
                    <a:pt x="0" y="67"/>
                    <a:pt x="0" y="67"/>
                  </a:cubicBezTo>
                  <a:cubicBezTo>
                    <a:pt x="1" y="68"/>
                    <a:pt x="1" y="68"/>
                    <a:pt x="2" y="68"/>
                  </a:cubicBezTo>
                  <a:cubicBezTo>
                    <a:pt x="2" y="69"/>
                    <a:pt x="2" y="69"/>
                    <a:pt x="2" y="69"/>
                  </a:cubicBezTo>
                  <a:cubicBezTo>
                    <a:pt x="3" y="69"/>
                    <a:pt x="3" y="69"/>
                    <a:pt x="3" y="69"/>
                  </a:cubicBezTo>
                  <a:cubicBezTo>
                    <a:pt x="6" y="70"/>
                    <a:pt x="9" y="72"/>
                    <a:pt x="12" y="74"/>
                  </a:cubicBezTo>
                  <a:cubicBezTo>
                    <a:pt x="12" y="74"/>
                    <a:pt x="13" y="73"/>
                    <a:pt x="14" y="71"/>
                  </a:cubicBezTo>
                  <a:cubicBezTo>
                    <a:pt x="14" y="71"/>
                    <a:pt x="14" y="70"/>
                    <a:pt x="14" y="70"/>
                  </a:cubicBezTo>
                  <a:cubicBezTo>
                    <a:pt x="15" y="70"/>
                    <a:pt x="15" y="70"/>
                    <a:pt x="16" y="70"/>
                  </a:cubicBezTo>
                  <a:cubicBezTo>
                    <a:pt x="16" y="70"/>
                    <a:pt x="16" y="69"/>
                    <a:pt x="15" y="68"/>
                  </a:cubicBezTo>
                  <a:cubicBezTo>
                    <a:pt x="15" y="68"/>
                    <a:pt x="15" y="68"/>
                    <a:pt x="15" y="68"/>
                  </a:cubicBezTo>
                  <a:cubicBezTo>
                    <a:pt x="16" y="67"/>
                    <a:pt x="16" y="66"/>
                    <a:pt x="16" y="66"/>
                  </a:cubicBezTo>
                  <a:cubicBezTo>
                    <a:pt x="17" y="65"/>
                    <a:pt x="17" y="64"/>
                    <a:pt x="17" y="64"/>
                  </a:cubicBezTo>
                  <a:cubicBezTo>
                    <a:pt x="18" y="62"/>
                    <a:pt x="18" y="60"/>
                    <a:pt x="19" y="58"/>
                  </a:cubicBezTo>
                  <a:cubicBezTo>
                    <a:pt x="20" y="57"/>
                    <a:pt x="20" y="55"/>
                    <a:pt x="21" y="5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97">
              <a:extLst>
                <a:ext uri="{FF2B5EF4-FFF2-40B4-BE49-F238E27FC236}">
                  <a16:creationId xmlns:a16="http://schemas.microsoft.com/office/drawing/2014/main" id="{AB4C2532-C78D-4F93-9324-C1C5998C29A2}"/>
                </a:ext>
              </a:extLst>
            </p:cNvPr>
            <p:cNvSpPr>
              <a:spLocks/>
            </p:cNvSpPr>
            <p:nvPr/>
          </p:nvSpPr>
          <p:spPr bwMode="auto">
            <a:xfrm>
              <a:off x="4421" y="3577"/>
              <a:ext cx="31" cy="219"/>
            </a:xfrm>
            <a:custGeom>
              <a:avLst/>
              <a:gdLst>
                <a:gd name="T0" fmla="*/ 13 w 13"/>
                <a:gd name="T1" fmla="*/ 83 h 92"/>
                <a:gd name="T2" fmla="*/ 13 w 13"/>
                <a:gd name="T3" fmla="*/ 81 h 92"/>
                <a:gd name="T4" fmla="*/ 12 w 13"/>
                <a:gd name="T5" fmla="*/ 77 h 92"/>
                <a:gd name="T6" fmla="*/ 12 w 13"/>
                <a:gd name="T7" fmla="*/ 70 h 92"/>
                <a:gd name="T8" fmla="*/ 11 w 13"/>
                <a:gd name="T9" fmla="*/ 62 h 92"/>
                <a:gd name="T10" fmla="*/ 9 w 13"/>
                <a:gd name="T11" fmla="*/ 45 h 92"/>
                <a:gd name="T12" fmla="*/ 8 w 13"/>
                <a:gd name="T13" fmla="*/ 37 h 92"/>
                <a:gd name="T14" fmla="*/ 7 w 13"/>
                <a:gd name="T15" fmla="*/ 28 h 92"/>
                <a:gd name="T16" fmla="*/ 7 w 13"/>
                <a:gd name="T17" fmla="*/ 21 h 92"/>
                <a:gd name="T18" fmla="*/ 6 w 13"/>
                <a:gd name="T19" fmla="*/ 14 h 92"/>
                <a:gd name="T20" fmla="*/ 6 w 13"/>
                <a:gd name="T21" fmla="*/ 11 h 92"/>
                <a:gd name="T22" fmla="*/ 6 w 13"/>
                <a:gd name="T23" fmla="*/ 8 h 92"/>
                <a:gd name="T24" fmla="*/ 6 w 13"/>
                <a:gd name="T25" fmla="*/ 3 h 92"/>
                <a:gd name="T26" fmla="*/ 6 w 13"/>
                <a:gd name="T27" fmla="*/ 0 h 92"/>
                <a:gd name="T28" fmla="*/ 6 w 13"/>
                <a:gd name="T29" fmla="*/ 3 h 92"/>
                <a:gd name="T30" fmla="*/ 5 w 13"/>
                <a:gd name="T31" fmla="*/ 8 h 92"/>
                <a:gd name="T32" fmla="*/ 5 w 13"/>
                <a:gd name="T33" fmla="*/ 11 h 92"/>
                <a:gd name="T34" fmla="*/ 4 w 13"/>
                <a:gd name="T35" fmla="*/ 14 h 92"/>
                <a:gd name="T36" fmla="*/ 4 w 13"/>
                <a:gd name="T37" fmla="*/ 21 h 92"/>
                <a:gd name="T38" fmla="*/ 3 w 13"/>
                <a:gd name="T39" fmla="*/ 28 h 92"/>
                <a:gd name="T40" fmla="*/ 3 w 13"/>
                <a:gd name="T41" fmla="*/ 36 h 92"/>
                <a:gd name="T42" fmla="*/ 2 w 13"/>
                <a:gd name="T43" fmla="*/ 45 h 92"/>
                <a:gd name="T44" fmla="*/ 2 w 13"/>
                <a:gd name="T45" fmla="*/ 61 h 92"/>
                <a:gd name="T46" fmla="*/ 2 w 13"/>
                <a:gd name="T47" fmla="*/ 69 h 92"/>
                <a:gd name="T48" fmla="*/ 1 w 13"/>
                <a:gd name="T49" fmla="*/ 75 h 92"/>
                <a:gd name="T50" fmla="*/ 1 w 13"/>
                <a:gd name="T51" fmla="*/ 78 h 92"/>
                <a:gd name="T52" fmla="*/ 1 w 13"/>
                <a:gd name="T53" fmla="*/ 81 h 92"/>
                <a:gd name="T54" fmla="*/ 0 w 13"/>
                <a:gd name="T55" fmla="*/ 85 h 92"/>
                <a:gd name="T56" fmla="*/ 0 w 13"/>
                <a:gd name="T57" fmla="*/ 89 h 92"/>
                <a:gd name="T58" fmla="*/ 13 w 13"/>
                <a:gd name="T59" fmla="*/ 92 h 92"/>
                <a:gd name="T60" fmla="*/ 13 w 13"/>
                <a:gd name="T61" fmla="*/ 88 h 92"/>
                <a:gd name="T62" fmla="*/ 13 w 13"/>
                <a:gd name="T63" fmla="*/ 83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 h="92">
                  <a:moveTo>
                    <a:pt x="13" y="83"/>
                  </a:moveTo>
                  <a:cubicBezTo>
                    <a:pt x="13" y="83"/>
                    <a:pt x="13" y="82"/>
                    <a:pt x="13" y="81"/>
                  </a:cubicBezTo>
                  <a:cubicBezTo>
                    <a:pt x="13" y="80"/>
                    <a:pt x="12" y="79"/>
                    <a:pt x="12" y="77"/>
                  </a:cubicBezTo>
                  <a:cubicBezTo>
                    <a:pt x="12" y="75"/>
                    <a:pt x="12" y="73"/>
                    <a:pt x="12" y="70"/>
                  </a:cubicBezTo>
                  <a:cubicBezTo>
                    <a:pt x="12" y="68"/>
                    <a:pt x="11" y="65"/>
                    <a:pt x="11" y="62"/>
                  </a:cubicBezTo>
                  <a:cubicBezTo>
                    <a:pt x="10" y="57"/>
                    <a:pt x="10" y="51"/>
                    <a:pt x="9" y="45"/>
                  </a:cubicBezTo>
                  <a:cubicBezTo>
                    <a:pt x="9" y="42"/>
                    <a:pt x="9" y="39"/>
                    <a:pt x="8" y="37"/>
                  </a:cubicBezTo>
                  <a:cubicBezTo>
                    <a:pt x="8" y="34"/>
                    <a:pt x="8" y="31"/>
                    <a:pt x="7" y="28"/>
                  </a:cubicBezTo>
                  <a:cubicBezTo>
                    <a:pt x="7" y="26"/>
                    <a:pt x="7" y="23"/>
                    <a:pt x="7" y="21"/>
                  </a:cubicBezTo>
                  <a:cubicBezTo>
                    <a:pt x="7" y="18"/>
                    <a:pt x="7" y="16"/>
                    <a:pt x="6" y="14"/>
                  </a:cubicBezTo>
                  <a:cubicBezTo>
                    <a:pt x="6" y="13"/>
                    <a:pt x="6" y="12"/>
                    <a:pt x="6" y="11"/>
                  </a:cubicBezTo>
                  <a:cubicBezTo>
                    <a:pt x="6" y="10"/>
                    <a:pt x="6" y="9"/>
                    <a:pt x="6" y="8"/>
                  </a:cubicBezTo>
                  <a:cubicBezTo>
                    <a:pt x="6" y="6"/>
                    <a:pt x="6" y="5"/>
                    <a:pt x="6" y="3"/>
                  </a:cubicBezTo>
                  <a:cubicBezTo>
                    <a:pt x="6" y="1"/>
                    <a:pt x="6" y="0"/>
                    <a:pt x="6" y="0"/>
                  </a:cubicBezTo>
                  <a:cubicBezTo>
                    <a:pt x="6" y="0"/>
                    <a:pt x="6" y="1"/>
                    <a:pt x="6" y="3"/>
                  </a:cubicBezTo>
                  <a:cubicBezTo>
                    <a:pt x="6" y="5"/>
                    <a:pt x="5" y="6"/>
                    <a:pt x="5" y="8"/>
                  </a:cubicBezTo>
                  <a:cubicBezTo>
                    <a:pt x="5" y="9"/>
                    <a:pt x="5" y="10"/>
                    <a:pt x="5" y="11"/>
                  </a:cubicBezTo>
                  <a:cubicBezTo>
                    <a:pt x="5" y="12"/>
                    <a:pt x="4" y="13"/>
                    <a:pt x="4" y="14"/>
                  </a:cubicBezTo>
                  <a:cubicBezTo>
                    <a:pt x="4" y="16"/>
                    <a:pt x="4" y="18"/>
                    <a:pt x="4" y="21"/>
                  </a:cubicBezTo>
                  <a:cubicBezTo>
                    <a:pt x="3" y="23"/>
                    <a:pt x="3" y="26"/>
                    <a:pt x="3" y="28"/>
                  </a:cubicBezTo>
                  <a:cubicBezTo>
                    <a:pt x="3" y="31"/>
                    <a:pt x="3" y="34"/>
                    <a:pt x="3" y="36"/>
                  </a:cubicBezTo>
                  <a:cubicBezTo>
                    <a:pt x="3" y="39"/>
                    <a:pt x="3" y="42"/>
                    <a:pt x="2" y="45"/>
                  </a:cubicBezTo>
                  <a:cubicBezTo>
                    <a:pt x="2" y="50"/>
                    <a:pt x="2" y="56"/>
                    <a:pt x="2" y="61"/>
                  </a:cubicBezTo>
                  <a:cubicBezTo>
                    <a:pt x="2" y="64"/>
                    <a:pt x="2" y="66"/>
                    <a:pt x="2" y="69"/>
                  </a:cubicBezTo>
                  <a:cubicBezTo>
                    <a:pt x="1" y="71"/>
                    <a:pt x="1" y="73"/>
                    <a:pt x="1" y="75"/>
                  </a:cubicBezTo>
                  <a:cubicBezTo>
                    <a:pt x="1" y="77"/>
                    <a:pt x="1" y="78"/>
                    <a:pt x="1" y="78"/>
                  </a:cubicBezTo>
                  <a:cubicBezTo>
                    <a:pt x="1" y="79"/>
                    <a:pt x="1" y="80"/>
                    <a:pt x="1" y="81"/>
                  </a:cubicBezTo>
                  <a:cubicBezTo>
                    <a:pt x="1" y="83"/>
                    <a:pt x="0" y="84"/>
                    <a:pt x="0" y="85"/>
                  </a:cubicBezTo>
                  <a:cubicBezTo>
                    <a:pt x="0" y="88"/>
                    <a:pt x="0" y="89"/>
                    <a:pt x="0" y="89"/>
                  </a:cubicBezTo>
                  <a:cubicBezTo>
                    <a:pt x="4" y="90"/>
                    <a:pt x="9" y="91"/>
                    <a:pt x="13" y="92"/>
                  </a:cubicBezTo>
                  <a:cubicBezTo>
                    <a:pt x="13" y="92"/>
                    <a:pt x="13" y="91"/>
                    <a:pt x="13" y="88"/>
                  </a:cubicBezTo>
                  <a:cubicBezTo>
                    <a:pt x="13" y="87"/>
                    <a:pt x="13" y="85"/>
                    <a:pt x="13" y="8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98">
              <a:extLst>
                <a:ext uri="{FF2B5EF4-FFF2-40B4-BE49-F238E27FC236}">
                  <a16:creationId xmlns:a16="http://schemas.microsoft.com/office/drawing/2014/main" id="{E366335B-D87E-4026-80D7-206516041B4E}"/>
                </a:ext>
              </a:extLst>
            </p:cNvPr>
            <p:cNvSpPr>
              <a:spLocks/>
            </p:cNvSpPr>
            <p:nvPr/>
          </p:nvSpPr>
          <p:spPr bwMode="auto">
            <a:xfrm>
              <a:off x="4342" y="3627"/>
              <a:ext cx="88" cy="195"/>
            </a:xfrm>
            <a:custGeom>
              <a:avLst/>
              <a:gdLst>
                <a:gd name="T0" fmla="*/ 35 w 37"/>
                <a:gd name="T1" fmla="*/ 78 h 82"/>
                <a:gd name="T2" fmla="*/ 34 w 37"/>
                <a:gd name="T3" fmla="*/ 76 h 82"/>
                <a:gd name="T4" fmla="*/ 32 w 37"/>
                <a:gd name="T5" fmla="*/ 69 h 82"/>
                <a:gd name="T6" fmla="*/ 28 w 37"/>
                <a:gd name="T7" fmla="*/ 55 h 82"/>
                <a:gd name="T8" fmla="*/ 25 w 37"/>
                <a:gd name="T9" fmla="*/ 38 h 82"/>
                <a:gd name="T10" fmla="*/ 25 w 37"/>
                <a:gd name="T11" fmla="*/ 38 h 82"/>
                <a:gd name="T12" fmla="*/ 24 w 37"/>
                <a:gd name="T13" fmla="*/ 37 h 82"/>
                <a:gd name="T14" fmla="*/ 23 w 37"/>
                <a:gd name="T15" fmla="*/ 32 h 82"/>
                <a:gd name="T16" fmla="*/ 19 w 37"/>
                <a:gd name="T17" fmla="*/ 22 h 82"/>
                <a:gd name="T18" fmla="*/ 19 w 37"/>
                <a:gd name="T19" fmla="*/ 18 h 82"/>
                <a:gd name="T20" fmla="*/ 19 w 37"/>
                <a:gd name="T21" fmla="*/ 13 h 82"/>
                <a:gd name="T22" fmla="*/ 18 w 37"/>
                <a:gd name="T23" fmla="*/ 13 h 82"/>
                <a:gd name="T24" fmla="*/ 17 w 37"/>
                <a:gd name="T25" fmla="*/ 17 h 82"/>
                <a:gd name="T26" fmla="*/ 14 w 37"/>
                <a:gd name="T27" fmla="*/ 12 h 82"/>
                <a:gd name="T28" fmla="*/ 10 w 37"/>
                <a:gd name="T29" fmla="*/ 4 h 82"/>
                <a:gd name="T30" fmla="*/ 10 w 37"/>
                <a:gd name="T31" fmla="*/ 4 h 82"/>
                <a:gd name="T32" fmla="*/ 12 w 37"/>
                <a:gd name="T33" fmla="*/ 12 h 82"/>
                <a:gd name="T34" fmla="*/ 15 w 37"/>
                <a:gd name="T35" fmla="*/ 22 h 82"/>
                <a:gd name="T36" fmla="*/ 13 w 37"/>
                <a:gd name="T37" fmla="*/ 27 h 82"/>
                <a:gd name="T38" fmla="*/ 10 w 37"/>
                <a:gd name="T39" fmla="*/ 33 h 82"/>
                <a:gd name="T40" fmla="*/ 8 w 37"/>
                <a:gd name="T41" fmla="*/ 36 h 82"/>
                <a:gd name="T42" fmla="*/ 5 w 37"/>
                <a:gd name="T43" fmla="*/ 41 h 82"/>
                <a:gd name="T44" fmla="*/ 3 w 37"/>
                <a:gd name="T45" fmla="*/ 43 h 82"/>
                <a:gd name="T46" fmla="*/ 0 w 37"/>
                <a:gd name="T47" fmla="*/ 45 h 82"/>
                <a:gd name="T48" fmla="*/ 13 w 37"/>
                <a:gd name="T49" fmla="*/ 50 h 82"/>
                <a:gd name="T50" fmla="*/ 14 w 37"/>
                <a:gd name="T51" fmla="*/ 47 h 82"/>
                <a:gd name="T52" fmla="*/ 16 w 37"/>
                <a:gd name="T53" fmla="*/ 43 h 82"/>
                <a:gd name="T54" fmla="*/ 17 w 37"/>
                <a:gd name="T55" fmla="*/ 38 h 82"/>
                <a:gd name="T56" fmla="*/ 18 w 37"/>
                <a:gd name="T57" fmla="*/ 34 h 82"/>
                <a:gd name="T58" fmla="*/ 18 w 37"/>
                <a:gd name="T59" fmla="*/ 37 h 82"/>
                <a:gd name="T60" fmla="*/ 19 w 37"/>
                <a:gd name="T61" fmla="*/ 37 h 82"/>
                <a:gd name="T62" fmla="*/ 18 w 37"/>
                <a:gd name="T63" fmla="*/ 37 h 82"/>
                <a:gd name="T64" fmla="*/ 19 w 37"/>
                <a:gd name="T65" fmla="*/ 38 h 82"/>
                <a:gd name="T66" fmla="*/ 20 w 37"/>
                <a:gd name="T67" fmla="*/ 54 h 82"/>
                <a:gd name="T68" fmla="*/ 21 w 37"/>
                <a:gd name="T69" fmla="*/ 68 h 82"/>
                <a:gd name="T70" fmla="*/ 23 w 37"/>
                <a:gd name="T71" fmla="*/ 76 h 82"/>
                <a:gd name="T72" fmla="*/ 24 w 37"/>
                <a:gd name="T73" fmla="*/ 79 h 82"/>
                <a:gd name="T74" fmla="*/ 24 w 37"/>
                <a:gd name="T75" fmla="*/ 81 h 82"/>
                <a:gd name="T76" fmla="*/ 37 w 37"/>
                <a:gd name="T77" fmla="*/ 81 h 82"/>
                <a:gd name="T78" fmla="*/ 36 w 37"/>
                <a:gd name="T79" fmla="*/ 7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7" h="82">
                  <a:moveTo>
                    <a:pt x="36" y="79"/>
                  </a:moveTo>
                  <a:cubicBezTo>
                    <a:pt x="36" y="79"/>
                    <a:pt x="36" y="79"/>
                    <a:pt x="35" y="78"/>
                  </a:cubicBezTo>
                  <a:cubicBezTo>
                    <a:pt x="35" y="78"/>
                    <a:pt x="35" y="78"/>
                    <a:pt x="35" y="78"/>
                  </a:cubicBezTo>
                  <a:cubicBezTo>
                    <a:pt x="35" y="77"/>
                    <a:pt x="35" y="77"/>
                    <a:pt x="34" y="76"/>
                  </a:cubicBezTo>
                  <a:cubicBezTo>
                    <a:pt x="34" y="75"/>
                    <a:pt x="34" y="75"/>
                    <a:pt x="33" y="74"/>
                  </a:cubicBezTo>
                  <a:cubicBezTo>
                    <a:pt x="33" y="72"/>
                    <a:pt x="32" y="71"/>
                    <a:pt x="32" y="69"/>
                  </a:cubicBezTo>
                  <a:cubicBezTo>
                    <a:pt x="31" y="67"/>
                    <a:pt x="31" y="65"/>
                    <a:pt x="30" y="62"/>
                  </a:cubicBezTo>
                  <a:cubicBezTo>
                    <a:pt x="29" y="60"/>
                    <a:pt x="29" y="58"/>
                    <a:pt x="28" y="55"/>
                  </a:cubicBezTo>
                  <a:cubicBezTo>
                    <a:pt x="27" y="51"/>
                    <a:pt x="27" y="45"/>
                    <a:pt x="25" y="40"/>
                  </a:cubicBezTo>
                  <a:cubicBezTo>
                    <a:pt x="25" y="39"/>
                    <a:pt x="25" y="39"/>
                    <a:pt x="25" y="38"/>
                  </a:cubicBezTo>
                  <a:cubicBezTo>
                    <a:pt x="25" y="38"/>
                    <a:pt x="25" y="38"/>
                    <a:pt x="25" y="38"/>
                  </a:cubicBezTo>
                  <a:cubicBezTo>
                    <a:pt x="25" y="38"/>
                    <a:pt x="25" y="38"/>
                    <a:pt x="25" y="38"/>
                  </a:cubicBezTo>
                  <a:cubicBezTo>
                    <a:pt x="25" y="38"/>
                    <a:pt x="25" y="38"/>
                    <a:pt x="25" y="38"/>
                  </a:cubicBezTo>
                  <a:cubicBezTo>
                    <a:pt x="25" y="37"/>
                    <a:pt x="25" y="37"/>
                    <a:pt x="24" y="37"/>
                  </a:cubicBezTo>
                  <a:cubicBezTo>
                    <a:pt x="24" y="37"/>
                    <a:pt x="24" y="36"/>
                    <a:pt x="24" y="36"/>
                  </a:cubicBezTo>
                  <a:cubicBezTo>
                    <a:pt x="24" y="35"/>
                    <a:pt x="23" y="34"/>
                    <a:pt x="23" y="32"/>
                  </a:cubicBezTo>
                  <a:cubicBezTo>
                    <a:pt x="22" y="30"/>
                    <a:pt x="21" y="27"/>
                    <a:pt x="20" y="25"/>
                  </a:cubicBezTo>
                  <a:cubicBezTo>
                    <a:pt x="20" y="24"/>
                    <a:pt x="19" y="23"/>
                    <a:pt x="19" y="22"/>
                  </a:cubicBezTo>
                  <a:cubicBezTo>
                    <a:pt x="19" y="22"/>
                    <a:pt x="19" y="21"/>
                    <a:pt x="19" y="21"/>
                  </a:cubicBezTo>
                  <a:cubicBezTo>
                    <a:pt x="19" y="20"/>
                    <a:pt x="19" y="19"/>
                    <a:pt x="19" y="18"/>
                  </a:cubicBezTo>
                  <a:cubicBezTo>
                    <a:pt x="19" y="17"/>
                    <a:pt x="19" y="16"/>
                    <a:pt x="19" y="15"/>
                  </a:cubicBezTo>
                  <a:cubicBezTo>
                    <a:pt x="19" y="14"/>
                    <a:pt x="19" y="14"/>
                    <a:pt x="19" y="13"/>
                  </a:cubicBezTo>
                  <a:cubicBezTo>
                    <a:pt x="19" y="12"/>
                    <a:pt x="19" y="11"/>
                    <a:pt x="19" y="11"/>
                  </a:cubicBezTo>
                  <a:cubicBezTo>
                    <a:pt x="19" y="11"/>
                    <a:pt x="19" y="12"/>
                    <a:pt x="18" y="13"/>
                  </a:cubicBezTo>
                  <a:cubicBezTo>
                    <a:pt x="18" y="13"/>
                    <a:pt x="18" y="14"/>
                    <a:pt x="18" y="15"/>
                  </a:cubicBezTo>
                  <a:cubicBezTo>
                    <a:pt x="17" y="16"/>
                    <a:pt x="17" y="16"/>
                    <a:pt x="17" y="17"/>
                  </a:cubicBezTo>
                  <a:cubicBezTo>
                    <a:pt x="17" y="17"/>
                    <a:pt x="17" y="18"/>
                    <a:pt x="17" y="18"/>
                  </a:cubicBezTo>
                  <a:cubicBezTo>
                    <a:pt x="16" y="16"/>
                    <a:pt x="15" y="14"/>
                    <a:pt x="14" y="12"/>
                  </a:cubicBezTo>
                  <a:cubicBezTo>
                    <a:pt x="13" y="10"/>
                    <a:pt x="13" y="9"/>
                    <a:pt x="12" y="7"/>
                  </a:cubicBezTo>
                  <a:cubicBezTo>
                    <a:pt x="11" y="6"/>
                    <a:pt x="11" y="5"/>
                    <a:pt x="10" y="4"/>
                  </a:cubicBezTo>
                  <a:cubicBezTo>
                    <a:pt x="10" y="1"/>
                    <a:pt x="9" y="0"/>
                    <a:pt x="9" y="0"/>
                  </a:cubicBezTo>
                  <a:cubicBezTo>
                    <a:pt x="9" y="0"/>
                    <a:pt x="10" y="1"/>
                    <a:pt x="10" y="4"/>
                  </a:cubicBezTo>
                  <a:cubicBezTo>
                    <a:pt x="10" y="5"/>
                    <a:pt x="10" y="6"/>
                    <a:pt x="11" y="7"/>
                  </a:cubicBezTo>
                  <a:cubicBezTo>
                    <a:pt x="11" y="9"/>
                    <a:pt x="12" y="11"/>
                    <a:pt x="12" y="12"/>
                  </a:cubicBezTo>
                  <a:cubicBezTo>
                    <a:pt x="13" y="14"/>
                    <a:pt x="13" y="16"/>
                    <a:pt x="14" y="18"/>
                  </a:cubicBezTo>
                  <a:cubicBezTo>
                    <a:pt x="14" y="20"/>
                    <a:pt x="15" y="21"/>
                    <a:pt x="15" y="22"/>
                  </a:cubicBezTo>
                  <a:cubicBezTo>
                    <a:pt x="15" y="23"/>
                    <a:pt x="15" y="23"/>
                    <a:pt x="15" y="23"/>
                  </a:cubicBezTo>
                  <a:cubicBezTo>
                    <a:pt x="14" y="25"/>
                    <a:pt x="14" y="26"/>
                    <a:pt x="13" y="27"/>
                  </a:cubicBezTo>
                  <a:cubicBezTo>
                    <a:pt x="13" y="28"/>
                    <a:pt x="12" y="29"/>
                    <a:pt x="12" y="30"/>
                  </a:cubicBezTo>
                  <a:cubicBezTo>
                    <a:pt x="11" y="31"/>
                    <a:pt x="11" y="32"/>
                    <a:pt x="10" y="33"/>
                  </a:cubicBezTo>
                  <a:cubicBezTo>
                    <a:pt x="10" y="34"/>
                    <a:pt x="9" y="34"/>
                    <a:pt x="9" y="35"/>
                  </a:cubicBezTo>
                  <a:cubicBezTo>
                    <a:pt x="9" y="35"/>
                    <a:pt x="9" y="36"/>
                    <a:pt x="8" y="36"/>
                  </a:cubicBezTo>
                  <a:cubicBezTo>
                    <a:pt x="8" y="37"/>
                    <a:pt x="7" y="38"/>
                    <a:pt x="6" y="39"/>
                  </a:cubicBezTo>
                  <a:cubicBezTo>
                    <a:pt x="6" y="40"/>
                    <a:pt x="5" y="40"/>
                    <a:pt x="5" y="41"/>
                  </a:cubicBezTo>
                  <a:cubicBezTo>
                    <a:pt x="4" y="41"/>
                    <a:pt x="4" y="42"/>
                    <a:pt x="4" y="42"/>
                  </a:cubicBezTo>
                  <a:cubicBezTo>
                    <a:pt x="3" y="42"/>
                    <a:pt x="3" y="42"/>
                    <a:pt x="3" y="43"/>
                  </a:cubicBezTo>
                  <a:cubicBezTo>
                    <a:pt x="2" y="43"/>
                    <a:pt x="2" y="44"/>
                    <a:pt x="1" y="44"/>
                  </a:cubicBezTo>
                  <a:cubicBezTo>
                    <a:pt x="1" y="45"/>
                    <a:pt x="0" y="45"/>
                    <a:pt x="0" y="45"/>
                  </a:cubicBezTo>
                  <a:cubicBezTo>
                    <a:pt x="4" y="47"/>
                    <a:pt x="8" y="49"/>
                    <a:pt x="12" y="51"/>
                  </a:cubicBezTo>
                  <a:cubicBezTo>
                    <a:pt x="12" y="51"/>
                    <a:pt x="12" y="51"/>
                    <a:pt x="13" y="50"/>
                  </a:cubicBezTo>
                  <a:cubicBezTo>
                    <a:pt x="13" y="49"/>
                    <a:pt x="13" y="49"/>
                    <a:pt x="14" y="48"/>
                  </a:cubicBezTo>
                  <a:cubicBezTo>
                    <a:pt x="14" y="48"/>
                    <a:pt x="14" y="48"/>
                    <a:pt x="14" y="47"/>
                  </a:cubicBezTo>
                  <a:cubicBezTo>
                    <a:pt x="14" y="47"/>
                    <a:pt x="14" y="46"/>
                    <a:pt x="15" y="46"/>
                  </a:cubicBezTo>
                  <a:cubicBezTo>
                    <a:pt x="15" y="45"/>
                    <a:pt x="15" y="44"/>
                    <a:pt x="16" y="43"/>
                  </a:cubicBezTo>
                  <a:cubicBezTo>
                    <a:pt x="16" y="42"/>
                    <a:pt x="16" y="41"/>
                    <a:pt x="17" y="39"/>
                  </a:cubicBezTo>
                  <a:cubicBezTo>
                    <a:pt x="17" y="39"/>
                    <a:pt x="17" y="38"/>
                    <a:pt x="17" y="38"/>
                  </a:cubicBezTo>
                  <a:cubicBezTo>
                    <a:pt x="17" y="37"/>
                    <a:pt x="17" y="36"/>
                    <a:pt x="18" y="36"/>
                  </a:cubicBezTo>
                  <a:cubicBezTo>
                    <a:pt x="18" y="35"/>
                    <a:pt x="18" y="35"/>
                    <a:pt x="18" y="34"/>
                  </a:cubicBezTo>
                  <a:cubicBezTo>
                    <a:pt x="18" y="35"/>
                    <a:pt x="18" y="35"/>
                    <a:pt x="18" y="36"/>
                  </a:cubicBezTo>
                  <a:cubicBezTo>
                    <a:pt x="18" y="36"/>
                    <a:pt x="18" y="37"/>
                    <a:pt x="18" y="37"/>
                  </a:cubicBezTo>
                  <a:cubicBezTo>
                    <a:pt x="18" y="37"/>
                    <a:pt x="18" y="37"/>
                    <a:pt x="18" y="37"/>
                  </a:cubicBezTo>
                  <a:cubicBezTo>
                    <a:pt x="18" y="37"/>
                    <a:pt x="19" y="37"/>
                    <a:pt x="19" y="37"/>
                  </a:cubicBezTo>
                  <a:cubicBezTo>
                    <a:pt x="19" y="37"/>
                    <a:pt x="19" y="38"/>
                    <a:pt x="19" y="38"/>
                  </a:cubicBezTo>
                  <a:cubicBezTo>
                    <a:pt x="19" y="38"/>
                    <a:pt x="18" y="37"/>
                    <a:pt x="18" y="37"/>
                  </a:cubicBezTo>
                  <a:cubicBezTo>
                    <a:pt x="19" y="37"/>
                    <a:pt x="19" y="38"/>
                    <a:pt x="19" y="38"/>
                  </a:cubicBezTo>
                  <a:cubicBezTo>
                    <a:pt x="19" y="38"/>
                    <a:pt x="19" y="38"/>
                    <a:pt x="19" y="38"/>
                  </a:cubicBezTo>
                  <a:cubicBezTo>
                    <a:pt x="19" y="38"/>
                    <a:pt x="19" y="39"/>
                    <a:pt x="19" y="40"/>
                  </a:cubicBezTo>
                  <a:cubicBezTo>
                    <a:pt x="19" y="45"/>
                    <a:pt x="19" y="49"/>
                    <a:pt x="20" y="54"/>
                  </a:cubicBezTo>
                  <a:cubicBezTo>
                    <a:pt x="20" y="57"/>
                    <a:pt x="20" y="59"/>
                    <a:pt x="20" y="61"/>
                  </a:cubicBezTo>
                  <a:cubicBezTo>
                    <a:pt x="20" y="63"/>
                    <a:pt x="20" y="65"/>
                    <a:pt x="21" y="68"/>
                  </a:cubicBezTo>
                  <a:cubicBezTo>
                    <a:pt x="21" y="70"/>
                    <a:pt x="21" y="71"/>
                    <a:pt x="22" y="73"/>
                  </a:cubicBezTo>
                  <a:cubicBezTo>
                    <a:pt x="22" y="74"/>
                    <a:pt x="22" y="75"/>
                    <a:pt x="23" y="76"/>
                  </a:cubicBezTo>
                  <a:cubicBezTo>
                    <a:pt x="23" y="76"/>
                    <a:pt x="23" y="77"/>
                    <a:pt x="23" y="78"/>
                  </a:cubicBezTo>
                  <a:cubicBezTo>
                    <a:pt x="23" y="78"/>
                    <a:pt x="23" y="78"/>
                    <a:pt x="24" y="79"/>
                  </a:cubicBezTo>
                  <a:cubicBezTo>
                    <a:pt x="24" y="79"/>
                    <a:pt x="24" y="79"/>
                    <a:pt x="24" y="79"/>
                  </a:cubicBezTo>
                  <a:cubicBezTo>
                    <a:pt x="24" y="80"/>
                    <a:pt x="24" y="80"/>
                    <a:pt x="24" y="81"/>
                  </a:cubicBezTo>
                  <a:cubicBezTo>
                    <a:pt x="24" y="81"/>
                    <a:pt x="25" y="81"/>
                    <a:pt x="25" y="81"/>
                  </a:cubicBezTo>
                  <a:cubicBezTo>
                    <a:pt x="29" y="82"/>
                    <a:pt x="33" y="81"/>
                    <a:pt x="37" y="81"/>
                  </a:cubicBezTo>
                  <a:cubicBezTo>
                    <a:pt x="37" y="81"/>
                    <a:pt x="37" y="81"/>
                    <a:pt x="36" y="80"/>
                  </a:cubicBezTo>
                  <a:cubicBezTo>
                    <a:pt x="36" y="80"/>
                    <a:pt x="36" y="80"/>
                    <a:pt x="36" y="7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99">
              <a:extLst>
                <a:ext uri="{FF2B5EF4-FFF2-40B4-BE49-F238E27FC236}">
                  <a16:creationId xmlns:a16="http://schemas.microsoft.com/office/drawing/2014/main" id="{C08F5F6B-B32C-4E32-8012-E3075D0034FA}"/>
                </a:ext>
              </a:extLst>
            </p:cNvPr>
            <p:cNvSpPr>
              <a:spLocks/>
            </p:cNvSpPr>
            <p:nvPr/>
          </p:nvSpPr>
          <p:spPr bwMode="auto">
            <a:xfrm>
              <a:off x="4307" y="3612"/>
              <a:ext cx="45" cy="139"/>
            </a:xfrm>
            <a:custGeom>
              <a:avLst/>
              <a:gdLst>
                <a:gd name="T0" fmla="*/ 16 w 19"/>
                <a:gd name="T1" fmla="*/ 40 h 58"/>
                <a:gd name="T2" fmla="*/ 17 w 19"/>
                <a:gd name="T3" fmla="*/ 35 h 58"/>
                <a:gd name="T4" fmla="*/ 17 w 19"/>
                <a:gd name="T5" fmla="*/ 29 h 58"/>
                <a:gd name="T6" fmla="*/ 18 w 19"/>
                <a:gd name="T7" fmla="*/ 9 h 58"/>
                <a:gd name="T8" fmla="*/ 18 w 19"/>
                <a:gd name="T9" fmla="*/ 5 h 58"/>
                <a:gd name="T10" fmla="*/ 18 w 19"/>
                <a:gd name="T11" fmla="*/ 2 h 58"/>
                <a:gd name="T12" fmla="*/ 19 w 19"/>
                <a:gd name="T13" fmla="*/ 0 h 58"/>
                <a:gd name="T14" fmla="*/ 18 w 19"/>
                <a:gd name="T15" fmla="*/ 2 h 58"/>
                <a:gd name="T16" fmla="*/ 17 w 19"/>
                <a:gd name="T17" fmla="*/ 5 h 58"/>
                <a:gd name="T18" fmla="*/ 16 w 19"/>
                <a:gd name="T19" fmla="*/ 9 h 58"/>
                <a:gd name="T20" fmla="*/ 10 w 19"/>
                <a:gd name="T21" fmla="*/ 28 h 58"/>
                <a:gd name="T22" fmla="*/ 9 w 19"/>
                <a:gd name="T23" fmla="*/ 33 h 58"/>
                <a:gd name="T24" fmla="*/ 8 w 19"/>
                <a:gd name="T25" fmla="*/ 38 h 58"/>
                <a:gd name="T26" fmla="*/ 6 w 19"/>
                <a:gd name="T27" fmla="*/ 42 h 58"/>
                <a:gd name="T28" fmla="*/ 4 w 19"/>
                <a:gd name="T29" fmla="*/ 46 h 58"/>
                <a:gd name="T30" fmla="*/ 4 w 19"/>
                <a:gd name="T31" fmla="*/ 47 h 58"/>
                <a:gd name="T32" fmla="*/ 3 w 19"/>
                <a:gd name="T33" fmla="*/ 48 h 58"/>
                <a:gd name="T34" fmla="*/ 2 w 19"/>
                <a:gd name="T35" fmla="*/ 50 h 58"/>
                <a:gd name="T36" fmla="*/ 1 w 19"/>
                <a:gd name="T37" fmla="*/ 51 h 58"/>
                <a:gd name="T38" fmla="*/ 0 w 19"/>
                <a:gd name="T39" fmla="*/ 52 h 58"/>
                <a:gd name="T40" fmla="*/ 12 w 19"/>
                <a:gd name="T41" fmla="*/ 58 h 58"/>
                <a:gd name="T42" fmla="*/ 13 w 19"/>
                <a:gd name="T43" fmla="*/ 56 h 58"/>
                <a:gd name="T44" fmla="*/ 13 w 19"/>
                <a:gd name="T45" fmla="*/ 55 h 58"/>
                <a:gd name="T46" fmla="*/ 14 w 19"/>
                <a:gd name="T47" fmla="*/ 53 h 58"/>
                <a:gd name="T48" fmla="*/ 14 w 19"/>
                <a:gd name="T49" fmla="*/ 52 h 58"/>
                <a:gd name="T50" fmla="*/ 15 w 19"/>
                <a:gd name="T51" fmla="*/ 50 h 58"/>
                <a:gd name="T52" fmla="*/ 16 w 19"/>
                <a:gd name="T53" fmla="*/ 45 h 58"/>
                <a:gd name="T54" fmla="*/ 16 w 19"/>
                <a:gd name="T55" fmla="*/ 4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 h="58">
                  <a:moveTo>
                    <a:pt x="16" y="40"/>
                  </a:moveTo>
                  <a:cubicBezTo>
                    <a:pt x="16" y="38"/>
                    <a:pt x="17" y="37"/>
                    <a:pt x="17" y="35"/>
                  </a:cubicBezTo>
                  <a:cubicBezTo>
                    <a:pt x="17" y="33"/>
                    <a:pt x="17" y="31"/>
                    <a:pt x="17" y="29"/>
                  </a:cubicBezTo>
                  <a:cubicBezTo>
                    <a:pt x="17" y="22"/>
                    <a:pt x="17" y="14"/>
                    <a:pt x="18" y="9"/>
                  </a:cubicBezTo>
                  <a:cubicBezTo>
                    <a:pt x="18" y="8"/>
                    <a:pt x="18" y="6"/>
                    <a:pt x="18" y="5"/>
                  </a:cubicBezTo>
                  <a:cubicBezTo>
                    <a:pt x="18" y="4"/>
                    <a:pt x="18" y="3"/>
                    <a:pt x="18" y="2"/>
                  </a:cubicBezTo>
                  <a:cubicBezTo>
                    <a:pt x="18" y="1"/>
                    <a:pt x="19" y="0"/>
                    <a:pt x="19" y="0"/>
                  </a:cubicBezTo>
                  <a:cubicBezTo>
                    <a:pt x="19" y="0"/>
                    <a:pt x="18" y="1"/>
                    <a:pt x="18" y="2"/>
                  </a:cubicBezTo>
                  <a:cubicBezTo>
                    <a:pt x="17" y="3"/>
                    <a:pt x="17" y="4"/>
                    <a:pt x="17" y="5"/>
                  </a:cubicBezTo>
                  <a:cubicBezTo>
                    <a:pt x="16" y="6"/>
                    <a:pt x="16" y="7"/>
                    <a:pt x="16" y="9"/>
                  </a:cubicBezTo>
                  <a:cubicBezTo>
                    <a:pt x="14" y="14"/>
                    <a:pt x="12" y="21"/>
                    <a:pt x="10" y="28"/>
                  </a:cubicBezTo>
                  <a:cubicBezTo>
                    <a:pt x="10" y="30"/>
                    <a:pt x="10" y="31"/>
                    <a:pt x="9" y="33"/>
                  </a:cubicBezTo>
                  <a:cubicBezTo>
                    <a:pt x="9" y="35"/>
                    <a:pt x="8" y="36"/>
                    <a:pt x="8" y="38"/>
                  </a:cubicBezTo>
                  <a:cubicBezTo>
                    <a:pt x="7" y="39"/>
                    <a:pt x="6" y="41"/>
                    <a:pt x="6" y="42"/>
                  </a:cubicBezTo>
                  <a:cubicBezTo>
                    <a:pt x="5" y="43"/>
                    <a:pt x="5" y="44"/>
                    <a:pt x="4" y="46"/>
                  </a:cubicBezTo>
                  <a:cubicBezTo>
                    <a:pt x="4" y="46"/>
                    <a:pt x="4" y="47"/>
                    <a:pt x="4" y="47"/>
                  </a:cubicBezTo>
                  <a:cubicBezTo>
                    <a:pt x="3" y="48"/>
                    <a:pt x="3" y="48"/>
                    <a:pt x="3" y="48"/>
                  </a:cubicBezTo>
                  <a:cubicBezTo>
                    <a:pt x="3" y="49"/>
                    <a:pt x="2" y="49"/>
                    <a:pt x="2" y="50"/>
                  </a:cubicBezTo>
                  <a:cubicBezTo>
                    <a:pt x="2" y="50"/>
                    <a:pt x="2" y="50"/>
                    <a:pt x="1" y="51"/>
                  </a:cubicBezTo>
                  <a:cubicBezTo>
                    <a:pt x="1" y="52"/>
                    <a:pt x="0" y="52"/>
                    <a:pt x="0" y="52"/>
                  </a:cubicBezTo>
                  <a:cubicBezTo>
                    <a:pt x="4" y="54"/>
                    <a:pt x="8" y="56"/>
                    <a:pt x="12" y="58"/>
                  </a:cubicBezTo>
                  <a:cubicBezTo>
                    <a:pt x="12" y="58"/>
                    <a:pt x="13" y="57"/>
                    <a:pt x="13" y="56"/>
                  </a:cubicBezTo>
                  <a:cubicBezTo>
                    <a:pt x="13" y="56"/>
                    <a:pt x="13" y="55"/>
                    <a:pt x="13" y="55"/>
                  </a:cubicBezTo>
                  <a:cubicBezTo>
                    <a:pt x="14" y="54"/>
                    <a:pt x="14" y="54"/>
                    <a:pt x="14" y="53"/>
                  </a:cubicBezTo>
                  <a:cubicBezTo>
                    <a:pt x="14" y="53"/>
                    <a:pt x="14" y="52"/>
                    <a:pt x="14" y="52"/>
                  </a:cubicBezTo>
                  <a:cubicBezTo>
                    <a:pt x="14" y="51"/>
                    <a:pt x="15" y="50"/>
                    <a:pt x="15" y="50"/>
                  </a:cubicBezTo>
                  <a:cubicBezTo>
                    <a:pt x="15" y="48"/>
                    <a:pt x="15" y="47"/>
                    <a:pt x="16" y="45"/>
                  </a:cubicBezTo>
                  <a:cubicBezTo>
                    <a:pt x="16" y="44"/>
                    <a:pt x="16" y="42"/>
                    <a:pt x="16" y="4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00">
              <a:extLst>
                <a:ext uri="{FF2B5EF4-FFF2-40B4-BE49-F238E27FC236}">
                  <a16:creationId xmlns:a16="http://schemas.microsoft.com/office/drawing/2014/main" id="{42C147FB-9199-47B3-AFBB-9676A367DEAB}"/>
                </a:ext>
              </a:extLst>
            </p:cNvPr>
            <p:cNvSpPr>
              <a:spLocks noEditPoints="1"/>
            </p:cNvSpPr>
            <p:nvPr/>
          </p:nvSpPr>
          <p:spPr bwMode="auto">
            <a:xfrm>
              <a:off x="4511" y="3610"/>
              <a:ext cx="159" cy="257"/>
            </a:xfrm>
            <a:custGeom>
              <a:avLst/>
              <a:gdLst>
                <a:gd name="T0" fmla="*/ 64 w 67"/>
                <a:gd name="T1" fmla="*/ 85 h 108"/>
                <a:gd name="T2" fmla="*/ 57 w 67"/>
                <a:gd name="T3" fmla="*/ 63 h 108"/>
                <a:gd name="T4" fmla="*/ 55 w 67"/>
                <a:gd name="T5" fmla="*/ 40 h 108"/>
                <a:gd name="T6" fmla="*/ 54 w 67"/>
                <a:gd name="T7" fmla="*/ 39 h 108"/>
                <a:gd name="T8" fmla="*/ 50 w 67"/>
                <a:gd name="T9" fmla="*/ 37 h 108"/>
                <a:gd name="T10" fmla="*/ 46 w 67"/>
                <a:gd name="T11" fmla="*/ 20 h 108"/>
                <a:gd name="T12" fmla="*/ 50 w 67"/>
                <a:gd name="T13" fmla="*/ 14 h 108"/>
                <a:gd name="T14" fmla="*/ 45 w 67"/>
                <a:gd name="T15" fmla="*/ 14 h 108"/>
                <a:gd name="T16" fmla="*/ 43 w 67"/>
                <a:gd name="T17" fmla="*/ 20 h 108"/>
                <a:gd name="T18" fmla="*/ 36 w 67"/>
                <a:gd name="T19" fmla="*/ 4 h 108"/>
                <a:gd name="T20" fmla="*/ 38 w 67"/>
                <a:gd name="T21" fmla="*/ 15 h 108"/>
                <a:gd name="T22" fmla="*/ 23 w 67"/>
                <a:gd name="T23" fmla="*/ 30 h 108"/>
                <a:gd name="T24" fmla="*/ 24 w 67"/>
                <a:gd name="T25" fmla="*/ 27 h 108"/>
                <a:gd name="T26" fmla="*/ 19 w 67"/>
                <a:gd name="T27" fmla="*/ 17 h 108"/>
                <a:gd name="T28" fmla="*/ 21 w 67"/>
                <a:gd name="T29" fmla="*/ 30 h 108"/>
                <a:gd name="T30" fmla="*/ 3 w 67"/>
                <a:gd name="T31" fmla="*/ 60 h 108"/>
                <a:gd name="T32" fmla="*/ 0 w 67"/>
                <a:gd name="T33" fmla="*/ 73 h 108"/>
                <a:gd name="T34" fmla="*/ 3 w 67"/>
                <a:gd name="T35" fmla="*/ 80 h 108"/>
                <a:gd name="T36" fmla="*/ 12 w 67"/>
                <a:gd name="T37" fmla="*/ 82 h 108"/>
                <a:gd name="T38" fmla="*/ 8 w 67"/>
                <a:gd name="T39" fmla="*/ 90 h 108"/>
                <a:gd name="T40" fmla="*/ 5 w 67"/>
                <a:gd name="T41" fmla="*/ 99 h 108"/>
                <a:gd name="T42" fmla="*/ 20 w 67"/>
                <a:gd name="T43" fmla="*/ 96 h 108"/>
                <a:gd name="T44" fmla="*/ 21 w 67"/>
                <a:gd name="T45" fmla="*/ 89 h 108"/>
                <a:gd name="T46" fmla="*/ 27 w 67"/>
                <a:gd name="T47" fmla="*/ 77 h 108"/>
                <a:gd name="T48" fmla="*/ 30 w 67"/>
                <a:gd name="T49" fmla="*/ 81 h 108"/>
                <a:gd name="T50" fmla="*/ 28 w 67"/>
                <a:gd name="T51" fmla="*/ 93 h 108"/>
                <a:gd name="T52" fmla="*/ 25 w 67"/>
                <a:gd name="T53" fmla="*/ 98 h 108"/>
                <a:gd name="T54" fmla="*/ 23 w 67"/>
                <a:gd name="T55" fmla="*/ 100 h 108"/>
                <a:gd name="T56" fmla="*/ 36 w 67"/>
                <a:gd name="T57" fmla="*/ 106 h 108"/>
                <a:gd name="T58" fmla="*/ 39 w 67"/>
                <a:gd name="T59" fmla="*/ 99 h 108"/>
                <a:gd name="T60" fmla="*/ 40 w 67"/>
                <a:gd name="T61" fmla="*/ 85 h 108"/>
                <a:gd name="T62" fmla="*/ 36 w 67"/>
                <a:gd name="T63" fmla="*/ 64 h 108"/>
                <a:gd name="T64" fmla="*/ 40 w 67"/>
                <a:gd name="T65" fmla="*/ 60 h 108"/>
                <a:gd name="T66" fmla="*/ 48 w 67"/>
                <a:gd name="T67" fmla="*/ 63 h 108"/>
                <a:gd name="T68" fmla="*/ 52 w 67"/>
                <a:gd name="T69" fmla="*/ 88 h 108"/>
                <a:gd name="T70" fmla="*/ 54 w 67"/>
                <a:gd name="T71" fmla="*/ 93 h 108"/>
                <a:gd name="T72" fmla="*/ 66 w 67"/>
                <a:gd name="T73" fmla="*/ 88 h 108"/>
                <a:gd name="T74" fmla="*/ 40 w 67"/>
                <a:gd name="T75" fmla="*/ 32 h 108"/>
                <a:gd name="T76" fmla="*/ 35 w 67"/>
                <a:gd name="T77" fmla="*/ 44 h 108"/>
                <a:gd name="T78" fmla="*/ 28 w 67"/>
                <a:gd name="T79" fmla="*/ 42 h 108"/>
                <a:gd name="T80" fmla="*/ 23 w 67"/>
                <a:gd name="T81" fmla="*/ 39 h 108"/>
                <a:gd name="T82" fmla="*/ 24 w 67"/>
                <a:gd name="T83" fmla="*/ 67 h 108"/>
                <a:gd name="T84" fmla="*/ 20 w 67"/>
                <a:gd name="T85" fmla="*/ 69 h 108"/>
                <a:gd name="T86" fmla="*/ 21 w 67"/>
                <a:gd name="T87" fmla="*/ 57 h 108"/>
                <a:gd name="T88" fmla="*/ 27 w 67"/>
                <a:gd name="T89" fmla="*/ 57 h 108"/>
                <a:gd name="T90" fmla="*/ 27 w 67"/>
                <a:gd name="T91" fmla="*/ 64 h 108"/>
                <a:gd name="T92" fmla="*/ 44 w 67"/>
                <a:gd name="T93" fmla="*/ 48 h 108"/>
                <a:gd name="T94" fmla="*/ 45 w 67"/>
                <a:gd name="T95" fmla="*/ 39 h 108"/>
                <a:gd name="T96" fmla="*/ 46 w 67"/>
                <a:gd name="T97" fmla="*/ 43 h 108"/>
                <a:gd name="T98" fmla="*/ 46 w 67"/>
                <a:gd name="T99" fmla="*/ 4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 h="108">
                  <a:moveTo>
                    <a:pt x="66" y="88"/>
                  </a:moveTo>
                  <a:cubicBezTo>
                    <a:pt x="66" y="88"/>
                    <a:pt x="66" y="88"/>
                    <a:pt x="66" y="88"/>
                  </a:cubicBezTo>
                  <a:cubicBezTo>
                    <a:pt x="65" y="88"/>
                    <a:pt x="65" y="87"/>
                    <a:pt x="65" y="87"/>
                  </a:cubicBezTo>
                  <a:cubicBezTo>
                    <a:pt x="65" y="86"/>
                    <a:pt x="65" y="86"/>
                    <a:pt x="64" y="85"/>
                  </a:cubicBezTo>
                  <a:cubicBezTo>
                    <a:pt x="64" y="85"/>
                    <a:pt x="64" y="84"/>
                    <a:pt x="63" y="83"/>
                  </a:cubicBezTo>
                  <a:cubicBezTo>
                    <a:pt x="63" y="81"/>
                    <a:pt x="62" y="79"/>
                    <a:pt x="61" y="77"/>
                  </a:cubicBezTo>
                  <a:cubicBezTo>
                    <a:pt x="60" y="75"/>
                    <a:pt x="60" y="73"/>
                    <a:pt x="59" y="70"/>
                  </a:cubicBezTo>
                  <a:cubicBezTo>
                    <a:pt x="58" y="68"/>
                    <a:pt x="58" y="65"/>
                    <a:pt x="57" y="63"/>
                  </a:cubicBezTo>
                  <a:cubicBezTo>
                    <a:pt x="56" y="57"/>
                    <a:pt x="55" y="51"/>
                    <a:pt x="53" y="45"/>
                  </a:cubicBezTo>
                  <a:cubicBezTo>
                    <a:pt x="53" y="45"/>
                    <a:pt x="53" y="44"/>
                    <a:pt x="53" y="43"/>
                  </a:cubicBezTo>
                  <a:cubicBezTo>
                    <a:pt x="53" y="43"/>
                    <a:pt x="53" y="43"/>
                    <a:pt x="53" y="42"/>
                  </a:cubicBezTo>
                  <a:cubicBezTo>
                    <a:pt x="54" y="41"/>
                    <a:pt x="54" y="41"/>
                    <a:pt x="55" y="40"/>
                  </a:cubicBezTo>
                  <a:cubicBezTo>
                    <a:pt x="56" y="39"/>
                    <a:pt x="57" y="38"/>
                    <a:pt x="57" y="36"/>
                  </a:cubicBezTo>
                  <a:cubicBezTo>
                    <a:pt x="59" y="34"/>
                    <a:pt x="59" y="33"/>
                    <a:pt x="59" y="33"/>
                  </a:cubicBezTo>
                  <a:cubicBezTo>
                    <a:pt x="59" y="33"/>
                    <a:pt x="58" y="34"/>
                    <a:pt x="57" y="36"/>
                  </a:cubicBezTo>
                  <a:cubicBezTo>
                    <a:pt x="56" y="37"/>
                    <a:pt x="55" y="38"/>
                    <a:pt x="54" y="39"/>
                  </a:cubicBezTo>
                  <a:cubicBezTo>
                    <a:pt x="53" y="40"/>
                    <a:pt x="53" y="41"/>
                    <a:pt x="52" y="41"/>
                  </a:cubicBezTo>
                  <a:cubicBezTo>
                    <a:pt x="52" y="41"/>
                    <a:pt x="52" y="41"/>
                    <a:pt x="52" y="41"/>
                  </a:cubicBezTo>
                  <a:cubicBezTo>
                    <a:pt x="52" y="41"/>
                    <a:pt x="52" y="41"/>
                    <a:pt x="52" y="41"/>
                  </a:cubicBezTo>
                  <a:cubicBezTo>
                    <a:pt x="51" y="39"/>
                    <a:pt x="51" y="38"/>
                    <a:pt x="50" y="37"/>
                  </a:cubicBezTo>
                  <a:cubicBezTo>
                    <a:pt x="49" y="34"/>
                    <a:pt x="48" y="31"/>
                    <a:pt x="47" y="28"/>
                  </a:cubicBezTo>
                  <a:cubicBezTo>
                    <a:pt x="47" y="27"/>
                    <a:pt x="46" y="26"/>
                    <a:pt x="46" y="26"/>
                  </a:cubicBezTo>
                  <a:cubicBezTo>
                    <a:pt x="46" y="25"/>
                    <a:pt x="46" y="24"/>
                    <a:pt x="46" y="24"/>
                  </a:cubicBezTo>
                  <a:cubicBezTo>
                    <a:pt x="46" y="23"/>
                    <a:pt x="46" y="21"/>
                    <a:pt x="46" y="20"/>
                  </a:cubicBezTo>
                  <a:cubicBezTo>
                    <a:pt x="47" y="19"/>
                    <a:pt x="48" y="17"/>
                    <a:pt x="49" y="16"/>
                  </a:cubicBezTo>
                  <a:cubicBezTo>
                    <a:pt x="50" y="15"/>
                    <a:pt x="50" y="14"/>
                    <a:pt x="51" y="14"/>
                  </a:cubicBezTo>
                  <a:cubicBezTo>
                    <a:pt x="51" y="13"/>
                    <a:pt x="51" y="13"/>
                    <a:pt x="51" y="13"/>
                  </a:cubicBezTo>
                  <a:cubicBezTo>
                    <a:pt x="51" y="13"/>
                    <a:pt x="51" y="13"/>
                    <a:pt x="50" y="14"/>
                  </a:cubicBezTo>
                  <a:cubicBezTo>
                    <a:pt x="50" y="14"/>
                    <a:pt x="49" y="15"/>
                    <a:pt x="49" y="16"/>
                  </a:cubicBezTo>
                  <a:cubicBezTo>
                    <a:pt x="48" y="17"/>
                    <a:pt x="47" y="18"/>
                    <a:pt x="46" y="19"/>
                  </a:cubicBezTo>
                  <a:cubicBezTo>
                    <a:pt x="45" y="18"/>
                    <a:pt x="45" y="17"/>
                    <a:pt x="45" y="17"/>
                  </a:cubicBezTo>
                  <a:cubicBezTo>
                    <a:pt x="45" y="16"/>
                    <a:pt x="45" y="15"/>
                    <a:pt x="45" y="14"/>
                  </a:cubicBezTo>
                  <a:cubicBezTo>
                    <a:pt x="45" y="13"/>
                    <a:pt x="45" y="12"/>
                    <a:pt x="45" y="12"/>
                  </a:cubicBezTo>
                  <a:cubicBezTo>
                    <a:pt x="45" y="12"/>
                    <a:pt x="45" y="13"/>
                    <a:pt x="45" y="14"/>
                  </a:cubicBezTo>
                  <a:cubicBezTo>
                    <a:pt x="45" y="15"/>
                    <a:pt x="44" y="16"/>
                    <a:pt x="44" y="17"/>
                  </a:cubicBezTo>
                  <a:cubicBezTo>
                    <a:pt x="44" y="18"/>
                    <a:pt x="44" y="19"/>
                    <a:pt x="43" y="20"/>
                  </a:cubicBezTo>
                  <a:cubicBezTo>
                    <a:pt x="43" y="20"/>
                    <a:pt x="43" y="20"/>
                    <a:pt x="43" y="20"/>
                  </a:cubicBezTo>
                  <a:cubicBezTo>
                    <a:pt x="42" y="18"/>
                    <a:pt x="41" y="16"/>
                    <a:pt x="40" y="14"/>
                  </a:cubicBezTo>
                  <a:cubicBezTo>
                    <a:pt x="40" y="12"/>
                    <a:pt x="39" y="10"/>
                    <a:pt x="38" y="8"/>
                  </a:cubicBezTo>
                  <a:cubicBezTo>
                    <a:pt x="37" y="7"/>
                    <a:pt x="37" y="5"/>
                    <a:pt x="36" y="4"/>
                  </a:cubicBezTo>
                  <a:cubicBezTo>
                    <a:pt x="36" y="2"/>
                    <a:pt x="35" y="0"/>
                    <a:pt x="35" y="0"/>
                  </a:cubicBezTo>
                  <a:cubicBezTo>
                    <a:pt x="35" y="0"/>
                    <a:pt x="35" y="2"/>
                    <a:pt x="36" y="4"/>
                  </a:cubicBezTo>
                  <a:cubicBezTo>
                    <a:pt x="36" y="5"/>
                    <a:pt x="36" y="7"/>
                    <a:pt x="37" y="9"/>
                  </a:cubicBezTo>
                  <a:cubicBezTo>
                    <a:pt x="37" y="10"/>
                    <a:pt x="38" y="12"/>
                    <a:pt x="38" y="15"/>
                  </a:cubicBezTo>
                  <a:cubicBezTo>
                    <a:pt x="39" y="17"/>
                    <a:pt x="40" y="19"/>
                    <a:pt x="40" y="21"/>
                  </a:cubicBezTo>
                  <a:cubicBezTo>
                    <a:pt x="41" y="22"/>
                    <a:pt x="41" y="22"/>
                    <a:pt x="41" y="23"/>
                  </a:cubicBezTo>
                  <a:cubicBezTo>
                    <a:pt x="37" y="27"/>
                    <a:pt x="31" y="31"/>
                    <a:pt x="26" y="36"/>
                  </a:cubicBezTo>
                  <a:cubicBezTo>
                    <a:pt x="25" y="34"/>
                    <a:pt x="24" y="32"/>
                    <a:pt x="23" y="30"/>
                  </a:cubicBezTo>
                  <a:cubicBezTo>
                    <a:pt x="23" y="29"/>
                    <a:pt x="24" y="29"/>
                    <a:pt x="24" y="29"/>
                  </a:cubicBezTo>
                  <a:cubicBezTo>
                    <a:pt x="24" y="28"/>
                    <a:pt x="24" y="27"/>
                    <a:pt x="24" y="27"/>
                  </a:cubicBezTo>
                  <a:cubicBezTo>
                    <a:pt x="24" y="27"/>
                    <a:pt x="24" y="26"/>
                    <a:pt x="24" y="26"/>
                  </a:cubicBezTo>
                  <a:cubicBezTo>
                    <a:pt x="24" y="26"/>
                    <a:pt x="24" y="27"/>
                    <a:pt x="24" y="27"/>
                  </a:cubicBezTo>
                  <a:cubicBezTo>
                    <a:pt x="24" y="27"/>
                    <a:pt x="24" y="28"/>
                    <a:pt x="23" y="29"/>
                  </a:cubicBezTo>
                  <a:cubicBezTo>
                    <a:pt x="23" y="29"/>
                    <a:pt x="23" y="29"/>
                    <a:pt x="23" y="29"/>
                  </a:cubicBezTo>
                  <a:cubicBezTo>
                    <a:pt x="22" y="25"/>
                    <a:pt x="20" y="22"/>
                    <a:pt x="20" y="20"/>
                  </a:cubicBezTo>
                  <a:cubicBezTo>
                    <a:pt x="19" y="19"/>
                    <a:pt x="19" y="18"/>
                    <a:pt x="19" y="17"/>
                  </a:cubicBezTo>
                  <a:cubicBezTo>
                    <a:pt x="19" y="17"/>
                    <a:pt x="18" y="16"/>
                    <a:pt x="18" y="16"/>
                  </a:cubicBezTo>
                  <a:cubicBezTo>
                    <a:pt x="18" y="16"/>
                    <a:pt x="19" y="17"/>
                    <a:pt x="19" y="17"/>
                  </a:cubicBezTo>
                  <a:cubicBezTo>
                    <a:pt x="19" y="18"/>
                    <a:pt x="19" y="19"/>
                    <a:pt x="19" y="20"/>
                  </a:cubicBezTo>
                  <a:cubicBezTo>
                    <a:pt x="20" y="23"/>
                    <a:pt x="20" y="26"/>
                    <a:pt x="21" y="30"/>
                  </a:cubicBezTo>
                  <a:cubicBezTo>
                    <a:pt x="21" y="31"/>
                    <a:pt x="21" y="31"/>
                    <a:pt x="22" y="31"/>
                  </a:cubicBezTo>
                  <a:cubicBezTo>
                    <a:pt x="21" y="32"/>
                    <a:pt x="20" y="33"/>
                    <a:pt x="20" y="34"/>
                  </a:cubicBezTo>
                  <a:cubicBezTo>
                    <a:pt x="17" y="39"/>
                    <a:pt x="12" y="45"/>
                    <a:pt x="8" y="51"/>
                  </a:cubicBezTo>
                  <a:cubicBezTo>
                    <a:pt x="6" y="54"/>
                    <a:pt x="5" y="57"/>
                    <a:pt x="3" y="60"/>
                  </a:cubicBezTo>
                  <a:cubicBezTo>
                    <a:pt x="3" y="61"/>
                    <a:pt x="2" y="63"/>
                    <a:pt x="1" y="64"/>
                  </a:cubicBezTo>
                  <a:cubicBezTo>
                    <a:pt x="1" y="66"/>
                    <a:pt x="1" y="67"/>
                    <a:pt x="0" y="69"/>
                  </a:cubicBezTo>
                  <a:cubicBezTo>
                    <a:pt x="0" y="70"/>
                    <a:pt x="0" y="70"/>
                    <a:pt x="0" y="71"/>
                  </a:cubicBezTo>
                  <a:cubicBezTo>
                    <a:pt x="0" y="72"/>
                    <a:pt x="0" y="72"/>
                    <a:pt x="0" y="73"/>
                  </a:cubicBezTo>
                  <a:cubicBezTo>
                    <a:pt x="0" y="75"/>
                    <a:pt x="1" y="76"/>
                    <a:pt x="1" y="77"/>
                  </a:cubicBezTo>
                  <a:cubicBezTo>
                    <a:pt x="1" y="78"/>
                    <a:pt x="2" y="78"/>
                    <a:pt x="2" y="79"/>
                  </a:cubicBezTo>
                  <a:cubicBezTo>
                    <a:pt x="2" y="79"/>
                    <a:pt x="2" y="79"/>
                    <a:pt x="2" y="79"/>
                  </a:cubicBezTo>
                  <a:cubicBezTo>
                    <a:pt x="3" y="80"/>
                    <a:pt x="3" y="80"/>
                    <a:pt x="3" y="80"/>
                  </a:cubicBezTo>
                  <a:cubicBezTo>
                    <a:pt x="4" y="80"/>
                    <a:pt x="6" y="79"/>
                    <a:pt x="8" y="78"/>
                  </a:cubicBezTo>
                  <a:cubicBezTo>
                    <a:pt x="8" y="79"/>
                    <a:pt x="8" y="79"/>
                    <a:pt x="8" y="79"/>
                  </a:cubicBezTo>
                  <a:cubicBezTo>
                    <a:pt x="10" y="79"/>
                    <a:pt x="12" y="79"/>
                    <a:pt x="14" y="79"/>
                  </a:cubicBezTo>
                  <a:cubicBezTo>
                    <a:pt x="13" y="80"/>
                    <a:pt x="13" y="81"/>
                    <a:pt x="12" y="82"/>
                  </a:cubicBezTo>
                  <a:cubicBezTo>
                    <a:pt x="12" y="83"/>
                    <a:pt x="11" y="84"/>
                    <a:pt x="11" y="85"/>
                  </a:cubicBezTo>
                  <a:cubicBezTo>
                    <a:pt x="10" y="86"/>
                    <a:pt x="10" y="87"/>
                    <a:pt x="9" y="87"/>
                  </a:cubicBezTo>
                  <a:cubicBezTo>
                    <a:pt x="9" y="88"/>
                    <a:pt x="9" y="88"/>
                    <a:pt x="9" y="89"/>
                  </a:cubicBezTo>
                  <a:cubicBezTo>
                    <a:pt x="8" y="89"/>
                    <a:pt x="8" y="90"/>
                    <a:pt x="8" y="90"/>
                  </a:cubicBezTo>
                  <a:cubicBezTo>
                    <a:pt x="8" y="91"/>
                    <a:pt x="8" y="92"/>
                    <a:pt x="7" y="92"/>
                  </a:cubicBezTo>
                  <a:cubicBezTo>
                    <a:pt x="7" y="93"/>
                    <a:pt x="7" y="94"/>
                    <a:pt x="7" y="95"/>
                  </a:cubicBezTo>
                  <a:cubicBezTo>
                    <a:pt x="6" y="95"/>
                    <a:pt x="6" y="96"/>
                    <a:pt x="6" y="96"/>
                  </a:cubicBezTo>
                  <a:cubicBezTo>
                    <a:pt x="6" y="98"/>
                    <a:pt x="5" y="99"/>
                    <a:pt x="5" y="99"/>
                  </a:cubicBezTo>
                  <a:cubicBezTo>
                    <a:pt x="10" y="101"/>
                    <a:pt x="15" y="102"/>
                    <a:pt x="19" y="103"/>
                  </a:cubicBezTo>
                  <a:cubicBezTo>
                    <a:pt x="19" y="103"/>
                    <a:pt x="19" y="101"/>
                    <a:pt x="19" y="99"/>
                  </a:cubicBezTo>
                  <a:cubicBezTo>
                    <a:pt x="19" y="99"/>
                    <a:pt x="19" y="98"/>
                    <a:pt x="20" y="98"/>
                  </a:cubicBezTo>
                  <a:cubicBezTo>
                    <a:pt x="20" y="97"/>
                    <a:pt x="20" y="96"/>
                    <a:pt x="20" y="96"/>
                  </a:cubicBezTo>
                  <a:cubicBezTo>
                    <a:pt x="20" y="95"/>
                    <a:pt x="20" y="94"/>
                    <a:pt x="20" y="94"/>
                  </a:cubicBezTo>
                  <a:cubicBezTo>
                    <a:pt x="20" y="93"/>
                    <a:pt x="20" y="93"/>
                    <a:pt x="20" y="92"/>
                  </a:cubicBezTo>
                  <a:cubicBezTo>
                    <a:pt x="20" y="92"/>
                    <a:pt x="21" y="92"/>
                    <a:pt x="21" y="91"/>
                  </a:cubicBezTo>
                  <a:cubicBezTo>
                    <a:pt x="21" y="90"/>
                    <a:pt x="21" y="89"/>
                    <a:pt x="21" y="89"/>
                  </a:cubicBezTo>
                  <a:cubicBezTo>
                    <a:pt x="22" y="88"/>
                    <a:pt x="22" y="87"/>
                    <a:pt x="22" y="86"/>
                  </a:cubicBezTo>
                  <a:cubicBezTo>
                    <a:pt x="23" y="85"/>
                    <a:pt x="23" y="84"/>
                    <a:pt x="24" y="83"/>
                  </a:cubicBezTo>
                  <a:cubicBezTo>
                    <a:pt x="24" y="82"/>
                    <a:pt x="24" y="81"/>
                    <a:pt x="25" y="80"/>
                  </a:cubicBezTo>
                  <a:cubicBezTo>
                    <a:pt x="25" y="79"/>
                    <a:pt x="26" y="78"/>
                    <a:pt x="27" y="77"/>
                  </a:cubicBezTo>
                  <a:cubicBezTo>
                    <a:pt x="27" y="76"/>
                    <a:pt x="28" y="75"/>
                    <a:pt x="29" y="74"/>
                  </a:cubicBezTo>
                  <a:cubicBezTo>
                    <a:pt x="29" y="74"/>
                    <a:pt x="29" y="73"/>
                    <a:pt x="29" y="73"/>
                  </a:cubicBezTo>
                  <a:cubicBezTo>
                    <a:pt x="29" y="74"/>
                    <a:pt x="29" y="76"/>
                    <a:pt x="29" y="77"/>
                  </a:cubicBezTo>
                  <a:cubicBezTo>
                    <a:pt x="30" y="78"/>
                    <a:pt x="30" y="80"/>
                    <a:pt x="30" y="81"/>
                  </a:cubicBezTo>
                  <a:cubicBezTo>
                    <a:pt x="29" y="82"/>
                    <a:pt x="29" y="83"/>
                    <a:pt x="29" y="84"/>
                  </a:cubicBezTo>
                  <a:cubicBezTo>
                    <a:pt x="29" y="86"/>
                    <a:pt x="29" y="87"/>
                    <a:pt x="29" y="88"/>
                  </a:cubicBezTo>
                  <a:cubicBezTo>
                    <a:pt x="29" y="89"/>
                    <a:pt x="29" y="90"/>
                    <a:pt x="28" y="91"/>
                  </a:cubicBezTo>
                  <a:cubicBezTo>
                    <a:pt x="28" y="92"/>
                    <a:pt x="28" y="92"/>
                    <a:pt x="28" y="93"/>
                  </a:cubicBezTo>
                  <a:cubicBezTo>
                    <a:pt x="27" y="94"/>
                    <a:pt x="27" y="95"/>
                    <a:pt x="27" y="95"/>
                  </a:cubicBezTo>
                  <a:cubicBezTo>
                    <a:pt x="26" y="96"/>
                    <a:pt x="26" y="97"/>
                    <a:pt x="26" y="97"/>
                  </a:cubicBezTo>
                  <a:cubicBezTo>
                    <a:pt x="26" y="97"/>
                    <a:pt x="26" y="97"/>
                    <a:pt x="25" y="98"/>
                  </a:cubicBezTo>
                  <a:cubicBezTo>
                    <a:pt x="25" y="98"/>
                    <a:pt x="25" y="98"/>
                    <a:pt x="25" y="98"/>
                  </a:cubicBezTo>
                  <a:cubicBezTo>
                    <a:pt x="25" y="98"/>
                    <a:pt x="24" y="99"/>
                    <a:pt x="24" y="99"/>
                  </a:cubicBezTo>
                  <a:cubicBezTo>
                    <a:pt x="24" y="99"/>
                    <a:pt x="24" y="99"/>
                    <a:pt x="24" y="99"/>
                  </a:cubicBezTo>
                  <a:cubicBezTo>
                    <a:pt x="24" y="99"/>
                    <a:pt x="24" y="100"/>
                    <a:pt x="23" y="100"/>
                  </a:cubicBezTo>
                  <a:cubicBezTo>
                    <a:pt x="23" y="100"/>
                    <a:pt x="23" y="100"/>
                    <a:pt x="23" y="100"/>
                  </a:cubicBezTo>
                  <a:cubicBezTo>
                    <a:pt x="26" y="103"/>
                    <a:pt x="30" y="106"/>
                    <a:pt x="34" y="108"/>
                  </a:cubicBezTo>
                  <a:cubicBezTo>
                    <a:pt x="34" y="108"/>
                    <a:pt x="34" y="108"/>
                    <a:pt x="35" y="107"/>
                  </a:cubicBezTo>
                  <a:cubicBezTo>
                    <a:pt x="35" y="107"/>
                    <a:pt x="35" y="107"/>
                    <a:pt x="35" y="107"/>
                  </a:cubicBezTo>
                  <a:cubicBezTo>
                    <a:pt x="35" y="107"/>
                    <a:pt x="35" y="107"/>
                    <a:pt x="36" y="106"/>
                  </a:cubicBezTo>
                  <a:cubicBezTo>
                    <a:pt x="36" y="106"/>
                    <a:pt x="36" y="105"/>
                    <a:pt x="37" y="104"/>
                  </a:cubicBezTo>
                  <a:cubicBezTo>
                    <a:pt x="37" y="104"/>
                    <a:pt x="37" y="104"/>
                    <a:pt x="38" y="103"/>
                  </a:cubicBezTo>
                  <a:cubicBezTo>
                    <a:pt x="38" y="103"/>
                    <a:pt x="38" y="102"/>
                    <a:pt x="38" y="102"/>
                  </a:cubicBezTo>
                  <a:cubicBezTo>
                    <a:pt x="39" y="101"/>
                    <a:pt x="39" y="100"/>
                    <a:pt x="39" y="99"/>
                  </a:cubicBezTo>
                  <a:cubicBezTo>
                    <a:pt x="39" y="98"/>
                    <a:pt x="40" y="97"/>
                    <a:pt x="40" y="96"/>
                  </a:cubicBezTo>
                  <a:cubicBezTo>
                    <a:pt x="40" y="95"/>
                    <a:pt x="40" y="94"/>
                    <a:pt x="40" y="93"/>
                  </a:cubicBezTo>
                  <a:cubicBezTo>
                    <a:pt x="40" y="92"/>
                    <a:pt x="40" y="90"/>
                    <a:pt x="40" y="89"/>
                  </a:cubicBezTo>
                  <a:cubicBezTo>
                    <a:pt x="40" y="88"/>
                    <a:pt x="40" y="87"/>
                    <a:pt x="40" y="85"/>
                  </a:cubicBezTo>
                  <a:cubicBezTo>
                    <a:pt x="40" y="84"/>
                    <a:pt x="40" y="83"/>
                    <a:pt x="40" y="81"/>
                  </a:cubicBezTo>
                  <a:cubicBezTo>
                    <a:pt x="39" y="80"/>
                    <a:pt x="39" y="79"/>
                    <a:pt x="39" y="77"/>
                  </a:cubicBezTo>
                  <a:cubicBezTo>
                    <a:pt x="39" y="75"/>
                    <a:pt x="38" y="72"/>
                    <a:pt x="37" y="69"/>
                  </a:cubicBezTo>
                  <a:cubicBezTo>
                    <a:pt x="37" y="67"/>
                    <a:pt x="36" y="66"/>
                    <a:pt x="36" y="64"/>
                  </a:cubicBezTo>
                  <a:cubicBezTo>
                    <a:pt x="36" y="63"/>
                    <a:pt x="37" y="62"/>
                    <a:pt x="38" y="62"/>
                  </a:cubicBezTo>
                  <a:cubicBezTo>
                    <a:pt x="38" y="61"/>
                    <a:pt x="38" y="61"/>
                    <a:pt x="38" y="61"/>
                  </a:cubicBezTo>
                  <a:cubicBezTo>
                    <a:pt x="39" y="61"/>
                    <a:pt x="39" y="61"/>
                    <a:pt x="39" y="62"/>
                  </a:cubicBezTo>
                  <a:cubicBezTo>
                    <a:pt x="39" y="62"/>
                    <a:pt x="40" y="61"/>
                    <a:pt x="40" y="60"/>
                  </a:cubicBezTo>
                  <a:cubicBezTo>
                    <a:pt x="40" y="59"/>
                    <a:pt x="41" y="59"/>
                    <a:pt x="41" y="58"/>
                  </a:cubicBezTo>
                  <a:cubicBezTo>
                    <a:pt x="41" y="57"/>
                    <a:pt x="42" y="56"/>
                    <a:pt x="43" y="56"/>
                  </a:cubicBezTo>
                  <a:cubicBezTo>
                    <a:pt x="44" y="54"/>
                    <a:pt x="45" y="52"/>
                    <a:pt x="47" y="51"/>
                  </a:cubicBezTo>
                  <a:cubicBezTo>
                    <a:pt x="47" y="55"/>
                    <a:pt x="47" y="59"/>
                    <a:pt x="48" y="63"/>
                  </a:cubicBezTo>
                  <a:cubicBezTo>
                    <a:pt x="48" y="66"/>
                    <a:pt x="48" y="69"/>
                    <a:pt x="48" y="71"/>
                  </a:cubicBezTo>
                  <a:cubicBezTo>
                    <a:pt x="49" y="74"/>
                    <a:pt x="49" y="76"/>
                    <a:pt x="49" y="79"/>
                  </a:cubicBezTo>
                  <a:cubicBezTo>
                    <a:pt x="50" y="81"/>
                    <a:pt x="50" y="83"/>
                    <a:pt x="51" y="85"/>
                  </a:cubicBezTo>
                  <a:cubicBezTo>
                    <a:pt x="51" y="86"/>
                    <a:pt x="51" y="87"/>
                    <a:pt x="52" y="88"/>
                  </a:cubicBezTo>
                  <a:cubicBezTo>
                    <a:pt x="52" y="88"/>
                    <a:pt x="52" y="89"/>
                    <a:pt x="52" y="90"/>
                  </a:cubicBezTo>
                  <a:cubicBezTo>
                    <a:pt x="53" y="90"/>
                    <a:pt x="53" y="91"/>
                    <a:pt x="53" y="91"/>
                  </a:cubicBezTo>
                  <a:cubicBezTo>
                    <a:pt x="53" y="91"/>
                    <a:pt x="53" y="92"/>
                    <a:pt x="53" y="92"/>
                  </a:cubicBezTo>
                  <a:cubicBezTo>
                    <a:pt x="53" y="92"/>
                    <a:pt x="53" y="93"/>
                    <a:pt x="54" y="93"/>
                  </a:cubicBezTo>
                  <a:cubicBezTo>
                    <a:pt x="54" y="94"/>
                    <a:pt x="54" y="94"/>
                    <a:pt x="54" y="94"/>
                  </a:cubicBezTo>
                  <a:cubicBezTo>
                    <a:pt x="58" y="93"/>
                    <a:pt x="63" y="92"/>
                    <a:pt x="67" y="91"/>
                  </a:cubicBezTo>
                  <a:cubicBezTo>
                    <a:pt x="67" y="91"/>
                    <a:pt x="67" y="90"/>
                    <a:pt x="67" y="90"/>
                  </a:cubicBezTo>
                  <a:cubicBezTo>
                    <a:pt x="67" y="89"/>
                    <a:pt x="66" y="89"/>
                    <a:pt x="66" y="88"/>
                  </a:cubicBezTo>
                  <a:close/>
                  <a:moveTo>
                    <a:pt x="42" y="25"/>
                  </a:moveTo>
                  <a:cubicBezTo>
                    <a:pt x="42" y="25"/>
                    <a:pt x="42" y="26"/>
                    <a:pt x="42" y="26"/>
                  </a:cubicBezTo>
                  <a:cubicBezTo>
                    <a:pt x="42" y="26"/>
                    <a:pt x="41" y="27"/>
                    <a:pt x="41" y="27"/>
                  </a:cubicBezTo>
                  <a:cubicBezTo>
                    <a:pt x="41" y="29"/>
                    <a:pt x="41" y="30"/>
                    <a:pt x="40" y="32"/>
                  </a:cubicBezTo>
                  <a:cubicBezTo>
                    <a:pt x="40" y="33"/>
                    <a:pt x="39" y="34"/>
                    <a:pt x="39" y="36"/>
                  </a:cubicBezTo>
                  <a:cubicBezTo>
                    <a:pt x="38" y="37"/>
                    <a:pt x="37" y="39"/>
                    <a:pt x="37" y="40"/>
                  </a:cubicBezTo>
                  <a:cubicBezTo>
                    <a:pt x="36" y="41"/>
                    <a:pt x="36" y="41"/>
                    <a:pt x="36" y="42"/>
                  </a:cubicBezTo>
                  <a:cubicBezTo>
                    <a:pt x="36" y="43"/>
                    <a:pt x="35" y="43"/>
                    <a:pt x="35" y="44"/>
                  </a:cubicBezTo>
                  <a:cubicBezTo>
                    <a:pt x="35" y="44"/>
                    <a:pt x="34" y="45"/>
                    <a:pt x="34" y="46"/>
                  </a:cubicBezTo>
                  <a:cubicBezTo>
                    <a:pt x="34" y="46"/>
                    <a:pt x="33" y="47"/>
                    <a:pt x="33" y="47"/>
                  </a:cubicBezTo>
                  <a:cubicBezTo>
                    <a:pt x="32" y="48"/>
                    <a:pt x="32" y="49"/>
                    <a:pt x="31" y="50"/>
                  </a:cubicBezTo>
                  <a:cubicBezTo>
                    <a:pt x="30" y="48"/>
                    <a:pt x="29" y="45"/>
                    <a:pt x="28" y="42"/>
                  </a:cubicBezTo>
                  <a:cubicBezTo>
                    <a:pt x="32" y="36"/>
                    <a:pt x="37" y="30"/>
                    <a:pt x="42" y="25"/>
                  </a:cubicBezTo>
                  <a:close/>
                  <a:moveTo>
                    <a:pt x="22" y="35"/>
                  </a:moveTo>
                  <a:cubicBezTo>
                    <a:pt x="22" y="35"/>
                    <a:pt x="22" y="34"/>
                    <a:pt x="22" y="34"/>
                  </a:cubicBezTo>
                  <a:cubicBezTo>
                    <a:pt x="22" y="35"/>
                    <a:pt x="23" y="37"/>
                    <a:pt x="23" y="39"/>
                  </a:cubicBezTo>
                  <a:cubicBezTo>
                    <a:pt x="22" y="40"/>
                    <a:pt x="21" y="41"/>
                    <a:pt x="20" y="42"/>
                  </a:cubicBezTo>
                  <a:cubicBezTo>
                    <a:pt x="19" y="43"/>
                    <a:pt x="18" y="45"/>
                    <a:pt x="17" y="46"/>
                  </a:cubicBezTo>
                  <a:cubicBezTo>
                    <a:pt x="19" y="42"/>
                    <a:pt x="20" y="38"/>
                    <a:pt x="22" y="35"/>
                  </a:cubicBezTo>
                  <a:close/>
                  <a:moveTo>
                    <a:pt x="24" y="67"/>
                  </a:moveTo>
                  <a:cubicBezTo>
                    <a:pt x="23" y="68"/>
                    <a:pt x="22" y="69"/>
                    <a:pt x="21" y="70"/>
                  </a:cubicBezTo>
                  <a:cubicBezTo>
                    <a:pt x="21" y="71"/>
                    <a:pt x="20" y="71"/>
                    <a:pt x="20" y="72"/>
                  </a:cubicBezTo>
                  <a:cubicBezTo>
                    <a:pt x="20" y="71"/>
                    <a:pt x="20" y="71"/>
                    <a:pt x="20" y="70"/>
                  </a:cubicBezTo>
                  <a:cubicBezTo>
                    <a:pt x="20" y="70"/>
                    <a:pt x="20" y="70"/>
                    <a:pt x="20" y="69"/>
                  </a:cubicBezTo>
                  <a:cubicBezTo>
                    <a:pt x="20" y="69"/>
                    <a:pt x="20" y="68"/>
                    <a:pt x="20" y="68"/>
                  </a:cubicBezTo>
                  <a:cubicBezTo>
                    <a:pt x="20" y="67"/>
                    <a:pt x="20" y="66"/>
                    <a:pt x="20" y="66"/>
                  </a:cubicBezTo>
                  <a:cubicBezTo>
                    <a:pt x="20" y="65"/>
                    <a:pt x="20" y="64"/>
                    <a:pt x="20" y="63"/>
                  </a:cubicBezTo>
                  <a:cubicBezTo>
                    <a:pt x="20" y="61"/>
                    <a:pt x="20" y="59"/>
                    <a:pt x="21" y="57"/>
                  </a:cubicBezTo>
                  <a:cubicBezTo>
                    <a:pt x="22" y="55"/>
                    <a:pt x="22" y="53"/>
                    <a:pt x="23" y="51"/>
                  </a:cubicBezTo>
                  <a:cubicBezTo>
                    <a:pt x="24" y="50"/>
                    <a:pt x="24" y="49"/>
                    <a:pt x="25" y="47"/>
                  </a:cubicBezTo>
                  <a:cubicBezTo>
                    <a:pt x="26" y="50"/>
                    <a:pt x="26" y="53"/>
                    <a:pt x="27" y="56"/>
                  </a:cubicBezTo>
                  <a:cubicBezTo>
                    <a:pt x="27" y="57"/>
                    <a:pt x="27" y="57"/>
                    <a:pt x="27" y="57"/>
                  </a:cubicBezTo>
                  <a:cubicBezTo>
                    <a:pt x="27" y="57"/>
                    <a:pt x="27" y="57"/>
                    <a:pt x="27" y="57"/>
                  </a:cubicBezTo>
                  <a:cubicBezTo>
                    <a:pt x="27" y="58"/>
                    <a:pt x="28" y="60"/>
                    <a:pt x="28" y="61"/>
                  </a:cubicBezTo>
                  <a:cubicBezTo>
                    <a:pt x="28" y="62"/>
                    <a:pt x="28" y="63"/>
                    <a:pt x="28" y="63"/>
                  </a:cubicBezTo>
                  <a:cubicBezTo>
                    <a:pt x="28" y="64"/>
                    <a:pt x="27" y="64"/>
                    <a:pt x="27" y="64"/>
                  </a:cubicBezTo>
                  <a:cubicBezTo>
                    <a:pt x="26" y="65"/>
                    <a:pt x="25" y="66"/>
                    <a:pt x="24" y="67"/>
                  </a:cubicBezTo>
                  <a:close/>
                  <a:moveTo>
                    <a:pt x="45" y="48"/>
                  </a:moveTo>
                  <a:cubicBezTo>
                    <a:pt x="44" y="49"/>
                    <a:pt x="44" y="49"/>
                    <a:pt x="43" y="50"/>
                  </a:cubicBezTo>
                  <a:cubicBezTo>
                    <a:pt x="43" y="49"/>
                    <a:pt x="44" y="49"/>
                    <a:pt x="44" y="48"/>
                  </a:cubicBezTo>
                  <a:cubicBezTo>
                    <a:pt x="44" y="48"/>
                    <a:pt x="44" y="47"/>
                    <a:pt x="44" y="46"/>
                  </a:cubicBezTo>
                  <a:cubicBezTo>
                    <a:pt x="44" y="45"/>
                    <a:pt x="44" y="45"/>
                    <a:pt x="45" y="44"/>
                  </a:cubicBezTo>
                  <a:cubicBezTo>
                    <a:pt x="45" y="43"/>
                    <a:pt x="45" y="42"/>
                    <a:pt x="45" y="42"/>
                  </a:cubicBezTo>
                  <a:cubicBezTo>
                    <a:pt x="45" y="41"/>
                    <a:pt x="45" y="40"/>
                    <a:pt x="45" y="39"/>
                  </a:cubicBezTo>
                  <a:cubicBezTo>
                    <a:pt x="45" y="40"/>
                    <a:pt x="45" y="41"/>
                    <a:pt x="46" y="42"/>
                  </a:cubicBezTo>
                  <a:cubicBezTo>
                    <a:pt x="46" y="42"/>
                    <a:pt x="46" y="42"/>
                    <a:pt x="46" y="43"/>
                  </a:cubicBezTo>
                  <a:cubicBezTo>
                    <a:pt x="46" y="43"/>
                    <a:pt x="46" y="43"/>
                    <a:pt x="46" y="43"/>
                  </a:cubicBezTo>
                  <a:cubicBezTo>
                    <a:pt x="46" y="43"/>
                    <a:pt x="46" y="43"/>
                    <a:pt x="46" y="43"/>
                  </a:cubicBezTo>
                  <a:cubicBezTo>
                    <a:pt x="46" y="43"/>
                    <a:pt x="46" y="43"/>
                    <a:pt x="46" y="43"/>
                  </a:cubicBezTo>
                  <a:cubicBezTo>
                    <a:pt x="46" y="43"/>
                    <a:pt x="46" y="43"/>
                    <a:pt x="46" y="43"/>
                  </a:cubicBezTo>
                  <a:cubicBezTo>
                    <a:pt x="46" y="43"/>
                    <a:pt x="46" y="43"/>
                    <a:pt x="46" y="44"/>
                  </a:cubicBezTo>
                  <a:cubicBezTo>
                    <a:pt x="46" y="44"/>
                    <a:pt x="46" y="44"/>
                    <a:pt x="46" y="44"/>
                  </a:cubicBezTo>
                  <a:cubicBezTo>
                    <a:pt x="46" y="45"/>
                    <a:pt x="46" y="45"/>
                    <a:pt x="46" y="46"/>
                  </a:cubicBezTo>
                  <a:cubicBezTo>
                    <a:pt x="46" y="46"/>
                    <a:pt x="46" y="47"/>
                    <a:pt x="46" y="47"/>
                  </a:cubicBezTo>
                  <a:cubicBezTo>
                    <a:pt x="46" y="47"/>
                    <a:pt x="45" y="48"/>
                    <a:pt x="45" y="48"/>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01">
              <a:extLst>
                <a:ext uri="{FF2B5EF4-FFF2-40B4-BE49-F238E27FC236}">
                  <a16:creationId xmlns:a16="http://schemas.microsoft.com/office/drawing/2014/main" id="{EF55B803-B3B4-4AAB-B4BD-D252D9109C0C}"/>
                </a:ext>
              </a:extLst>
            </p:cNvPr>
            <p:cNvSpPr>
              <a:spLocks/>
            </p:cNvSpPr>
            <p:nvPr/>
          </p:nvSpPr>
          <p:spPr bwMode="auto">
            <a:xfrm>
              <a:off x="1698" y="3169"/>
              <a:ext cx="695" cy="124"/>
            </a:xfrm>
            <a:custGeom>
              <a:avLst/>
              <a:gdLst>
                <a:gd name="T0" fmla="*/ 293 w 293"/>
                <a:gd name="T1" fmla="*/ 34 h 52"/>
                <a:gd name="T2" fmla="*/ 237 w 293"/>
                <a:gd name="T3" fmla="*/ 7 h 52"/>
                <a:gd name="T4" fmla="*/ 136 w 293"/>
                <a:gd name="T5" fmla="*/ 14 h 52"/>
                <a:gd name="T6" fmla="*/ 0 w 293"/>
                <a:gd name="T7" fmla="*/ 45 h 52"/>
                <a:gd name="T8" fmla="*/ 2 w 293"/>
                <a:gd name="T9" fmla="*/ 52 h 52"/>
                <a:gd name="T10" fmla="*/ 136 w 293"/>
                <a:gd name="T11" fmla="*/ 21 h 52"/>
                <a:gd name="T12" fmla="*/ 235 w 293"/>
                <a:gd name="T13" fmla="*/ 14 h 52"/>
                <a:gd name="T14" fmla="*/ 293 w 293"/>
                <a:gd name="T15" fmla="*/ 42 h 52"/>
                <a:gd name="T16" fmla="*/ 293 w 293"/>
                <a:gd name="T17" fmla="*/ 3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52">
                  <a:moveTo>
                    <a:pt x="293" y="34"/>
                  </a:moveTo>
                  <a:cubicBezTo>
                    <a:pt x="278" y="23"/>
                    <a:pt x="259" y="12"/>
                    <a:pt x="237" y="7"/>
                  </a:cubicBezTo>
                  <a:cubicBezTo>
                    <a:pt x="210" y="0"/>
                    <a:pt x="176" y="2"/>
                    <a:pt x="136" y="14"/>
                  </a:cubicBezTo>
                  <a:cubicBezTo>
                    <a:pt x="96" y="24"/>
                    <a:pt x="50" y="44"/>
                    <a:pt x="0" y="45"/>
                  </a:cubicBezTo>
                  <a:cubicBezTo>
                    <a:pt x="0" y="47"/>
                    <a:pt x="1" y="50"/>
                    <a:pt x="2" y="52"/>
                  </a:cubicBezTo>
                  <a:cubicBezTo>
                    <a:pt x="52" y="50"/>
                    <a:pt x="97" y="31"/>
                    <a:pt x="136" y="21"/>
                  </a:cubicBezTo>
                  <a:cubicBezTo>
                    <a:pt x="175" y="10"/>
                    <a:pt x="209" y="7"/>
                    <a:pt x="235" y="14"/>
                  </a:cubicBezTo>
                  <a:cubicBezTo>
                    <a:pt x="258" y="19"/>
                    <a:pt x="278" y="30"/>
                    <a:pt x="293" y="42"/>
                  </a:cubicBezTo>
                  <a:cubicBezTo>
                    <a:pt x="293" y="40"/>
                    <a:pt x="293" y="37"/>
                    <a:pt x="293"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02">
              <a:extLst>
                <a:ext uri="{FF2B5EF4-FFF2-40B4-BE49-F238E27FC236}">
                  <a16:creationId xmlns:a16="http://schemas.microsoft.com/office/drawing/2014/main" id="{2A1E0CD3-73D7-431B-8C98-BDF0EB151F3B}"/>
                </a:ext>
              </a:extLst>
            </p:cNvPr>
            <p:cNvSpPr>
              <a:spLocks/>
            </p:cNvSpPr>
            <p:nvPr/>
          </p:nvSpPr>
          <p:spPr bwMode="auto">
            <a:xfrm>
              <a:off x="1698" y="3281"/>
              <a:ext cx="695" cy="119"/>
            </a:xfrm>
            <a:custGeom>
              <a:avLst/>
              <a:gdLst>
                <a:gd name="T0" fmla="*/ 293 w 293"/>
                <a:gd name="T1" fmla="*/ 42 h 50"/>
                <a:gd name="T2" fmla="*/ 241 w 293"/>
                <a:gd name="T3" fmla="*/ 10 h 50"/>
                <a:gd name="T4" fmla="*/ 144 w 293"/>
                <a:gd name="T5" fmla="*/ 9 h 50"/>
                <a:gd name="T6" fmla="*/ 0 w 293"/>
                <a:gd name="T7" fmla="*/ 29 h 50"/>
                <a:gd name="T8" fmla="*/ 2 w 293"/>
                <a:gd name="T9" fmla="*/ 37 h 50"/>
                <a:gd name="T10" fmla="*/ 143 w 293"/>
                <a:gd name="T11" fmla="*/ 17 h 50"/>
                <a:gd name="T12" fmla="*/ 239 w 293"/>
                <a:gd name="T13" fmla="*/ 17 h 50"/>
                <a:gd name="T14" fmla="*/ 293 w 293"/>
                <a:gd name="T15" fmla="*/ 50 h 50"/>
                <a:gd name="T16" fmla="*/ 293 w 293"/>
                <a:gd name="T17" fmla="*/ 4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50">
                  <a:moveTo>
                    <a:pt x="293" y="42"/>
                  </a:moveTo>
                  <a:cubicBezTo>
                    <a:pt x="280" y="30"/>
                    <a:pt x="263" y="17"/>
                    <a:pt x="241" y="10"/>
                  </a:cubicBezTo>
                  <a:cubicBezTo>
                    <a:pt x="217" y="2"/>
                    <a:pt x="184" y="0"/>
                    <a:pt x="144" y="9"/>
                  </a:cubicBezTo>
                  <a:cubicBezTo>
                    <a:pt x="103" y="17"/>
                    <a:pt x="55" y="36"/>
                    <a:pt x="0" y="29"/>
                  </a:cubicBezTo>
                  <a:cubicBezTo>
                    <a:pt x="1" y="32"/>
                    <a:pt x="1" y="34"/>
                    <a:pt x="2" y="37"/>
                  </a:cubicBezTo>
                  <a:cubicBezTo>
                    <a:pt x="57" y="43"/>
                    <a:pt x="104" y="24"/>
                    <a:pt x="143" y="17"/>
                  </a:cubicBezTo>
                  <a:cubicBezTo>
                    <a:pt x="183" y="8"/>
                    <a:pt x="215" y="9"/>
                    <a:pt x="239" y="17"/>
                  </a:cubicBezTo>
                  <a:cubicBezTo>
                    <a:pt x="262" y="24"/>
                    <a:pt x="280" y="37"/>
                    <a:pt x="293" y="50"/>
                  </a:cubicBezTo>
                  <a:cubicBezTo>
                    <a:pt x="293" y="47"/>
                    <a:pt x="293" y="44"/>
                    <a:pt x="293"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03">
              <a:extLst>
                <a:ext uri="{FF2B5EF4-FFF2-40B4-BE49-F238E27FC236}">
                  <a16:creationId xmlns:a16="http://schemas.microsoft.com/office/drawing/2014/main" id="{ADB418FF-24CC-4B43-BEC2-080529C64522}"/>
                </a:ext>
              </a:extLst>
            </p:cNvPr>
            <p:cNvSpPr>
              <a:spLocks/>
            </p:cNvSpPr>
            <p:nvPr/>
          </p:nvSpPr>
          <p:spPr bwMode="auto">
            <a:xfrm>
              <a:off x="1726" y="3191"/>
              <a:ext cx="31" cy="298"/>
            </a:xfrm>
            <a:custGeom>
              <a:avLst/>
              <a:gdLst>
                <a:gd name="T0" fmla="*/ 31 w 31"/>
                <a:gd name="T1" fmla="*/ 298 h 298"/>
                <a:gd name="T2" fmla="*/ 0 w 31"/>
                <a:gd name="T3" fmla="*/ 298 h 298"/>
                <a:gd name="T4" fmla="*/ 0 w 31"/>
                <a:gd name="T5" fmla="*/ 0 h 298"/>
                <a:gd name="T6" fmla="*/ 29 w 31"/>
                <a:gd name="T7" fmla="*/ 0 h 298"/>
                <a:gd name="T8" fmla="*/ 31 w 31"/>
                <a:gd name="T9" fmla="*/ 298 h 298"/>
              </a:gdLst>
              <a:ahLst/>
              <a:cxnLst>
                <a:cxn ang="0">
                  <a:pos x="T0" y="T1"/>
                </a:cxn>
                <a:cxn ang="0">
                  <a:pos x="T2" y="T3"/>
                </a:cxn>
                <a:cxn ang="0">
                  <a:pos x="T4" y="T5"/>
                </a:cxn>
                <a:cxn ang="0">
                  <a:pos x="T6" y="T7"/>
                </a:cxn>
                <a:cxn ang="0">
                  <a:pos x="T8" y="T9"/>
                </a:cxn>
              </a:cxnLst>
              <a:rect l="0" t="0" r="r" b="b"/>
              <a:pathLst>
                <a:path w="31" h="298">
                  <a:moveTo>
                    <a:pt x="31" y="298"/>
                  </a:moveTo>
                  <a:lnTo>
                    <a:pt x="0" y="298"/>
                  </a:lnTo>
                  <a:lnTo>
                    <a:pt x="0" y="0"/>
                  </a:lnTo>
                  <a:lnTo>
                    <a:pt x="29" y="0"/>
                  </a:lnTo>
                  <a:lnTo>
                    <a:pt x="31" y="2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04">
              <a:extLst>
                <a:ext uri="{FF2B5EF4-FFF2-40B4-BE49-F238E27FC236}">
                  <a16:creationId xmlns:a16="http://schemas.microsoft.com/office/drawing/2014/main" id="{5F9F4981-5D59-4CF5-A5E5-0BD8343D7DF9}"/>
                </a:ext>
              </a:extLst>
            </p:cNvPr>
            <p:cNvSpPr>
              <a:spLocks/>
            </p:cNvSpPr>
            <p:nvPr/>
          </p:nvSpPr>
          <p:spPr bwMode="auto">
            <a:xfrm>
              <a:off x="1857" y="3134"/>
              <a:ext cx="31" cy="297"/>
            </a:xfrm>
            <a:custGeom>
              <a:avLst/>
              <a:gdLst>
                <a:gd name="T0" fmla="*/ 31 w 31"/>
                <a:gd name="T1" fmla="*/ 297 h 297"/>
                <a:gd name="T2" fmla="*/ 2 w 31"/>
                <a:gd name="T3" fmla="*/ 297 h 297"/>
                <a:gd name="T4" fmla="*/ 0 w 31"/>
                <a:gd name="T5" fmla="*/ 0 h 297"/>
                <a:gd name="T6" fmla="*/ 28 w 31"/>
                <a:gd name="T7" fmla="*/ 0 h 297"/>
                <a:gd name="T8" fmla="*/ 31 w 31"/>
                <a:gd name="T9" fmla="*/ 297 h 297"/>
              </a:gdLst>
              <a:ahLst/>
              <a:cxnLst>
                <a:cxn ang="0">
                  <a:pos x="T0" y="T1"/>
                </a:cxn>
                <a:cxn ang="0">
                  <a:pos x="T2" y="T3"/>
                </a:cxn>
                <a:cxn ang="0">
                  <a:pos x="T4" y="T5"/>
                </a:cxn>
                <a:cxn ang="0">
                  <a:pos x="T6" y="T7"/>
                </a:cxn>
                <a:cxn ang="0">
                  <a:pos x="T8" y="T9"/>
                </a:cxn>
              </a:cxnLst>
              <a:rect l="0" t="0" r="r" b="b"/>
              <a:pathLst>
                <a:path w="31" h="297">
                  <a:moveTo>
                    <a:pt x="31" y="297"/>
                  </a:moveTo>
                  <a:lnTo>
                    <a:pt x="2" y="297"/>
                  </a:lnTo>
                  <a:lnTo>
                    <a:pt x="0" y="0"/>
                  </a:lnTo>
                  <a:lnTo>
                    <a:pt x="28" y="0"/>
                  </a:lnTo>
                  <a:lnTo>
                    <a:pt x="31" y="2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05">
              <a:extLst>
                <a:ext uri="{FF2B5EF4-FFF2-40B4-BE49-F238E27FC236}">
                  <a16:creationId xmlns:a16="http://schemas.microsoft.com/office/drawing/2014/main" id="{F072D7D9-CCB2-4170-B09E-113DD45F6117}"/>
                </a:ext>
              </a:extLst>
            </p:cNvPr>
            <p:cNvSpPr>
              <a:spLocks/>
            </p:cNvSpPr>
            <p:nvPr/>
          </p:nvSpPr>
          <p:spPr bwMode="auto">
            <a:xfrm>
              <a:off x="2018" y="3131"/>
              <a:ext cx="31" cy="300"/>
            </a:xfrm>
            <a:custGeom>
              <a:avLst/>
              <a:gdLst>
                <a:gd name="T0" fmla="*/ 31 w 31"/>
                <a:gd name="T1" fmla="*/ 300 h 300"/>
                <a:gd name="T2" fmla="*/ 3 w 31"/>
                <a:gd name="T3" fmla="*/ 300 h 300"/>
                <a:gd name="T4" fmla="*/ 0 w 31"/>
                <a:gd name="T5" fmla="*/ 0 h 300"/>
                <a:gd name="T6" fmla="*/ 31 w 31"/>
                <a:gd name="T7" fmla="*/ 0 h 300"/>
                <a:gd name="T8" fmla="*/ 31 w 31"/>
                <a:gd name="T9" fmla="*/ 300 h 300"/>
              </a:gdLst>
              <a:ahLst/>
              <a:cxnLst>
                <a:cxn ang="0">
                  <a:pos x="T0" y="T1"/>
                </a:cxn>
                <a:cxn ang="0">
                  <a:pos x="T2" y="T3"/>
                </a:cxn>
                <a:cxn ang="0">
                  <a:pos x="T4" y="T5"/>
                </a:cxn>
                <a:cxn ang="0">
                  <a:pos x="T6" y="T7"/>
                </a:cxn>
                <a:cxn ang="0">
                  <a:pos x="T8" y="T9"/>
                </a:cxn>
              </a:cxnLst>
              <a:rect l="0" t="0" r="r" b="b"/>
              <a:pathLst>
                <a:path w="31" h="300">
                  <a:moveTo>
                    <a:pt x="31" y="300"/>
                  </a:moveTo>
                  <a:lnTo>
                    <a:pt x="3" y="300"/>
                  </a:lnTo>
                  <a:lnTo>
                    <a:pt x="0" y="0"/>
                  </a:lnTo>
                  <a:lnTo>
                    <a:pt x="31" y="0"/>
                  </a:lnTo>
                  <a:lnTo>
                    <a:pt x="31"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06">
              <a:extLst>
                <a:ext uri="{FF2B5EF4-FFF2-40B4-BE49-F238E27FC236}">
                  <a16:creationId xmlns:a16="http://schemas.microsoft.com/office/drawing/2014/main" id="{501E9DCE-5AEA-434E-B7DD-586308491074}"/>
                </a:ext>
              </a:extLst>
            </p:cNvPr>
            <p:cNvSpPr>
              <a:spLocks/>
            </p:cNvSpPr>
            <p:nvPr/>
          </p:nvSpPr>
          <p:spPr bwMode="auto">
            <a:xfrm>
              <a:off x="2177" y="3131"/>
              <a:ext cx="31" cy="300"/>
            </a:xfrm>
            <a:custGeom>
              <a:avLst/>
              <a:gdLst>
                <a:gd name="T0" fmla="*/ 31 w 31"/>
                <a:gd name="T1" fmla="*/ 298 h 300"/>
                <a:gd name="T2" fmla="*/ 3 w 31"/>
                <a:gd name="T3" fmla="*/ 300 h 300"/>
                <a:gd name="T4" fmla="*/ 0 w 31"/>
                <a:gd name="T5" fmla="*/ 0 h 300"/>
                <a:gd name="T6" fmla="*/ 29 w 31"/>
                <a:gd name="T7" fmla="*/ 0 h 300"/>
                <a:gd name="T8" fmla="*/ 31 w 31"/>
                <a:gd name="T9" fmla="*/ 298 h 300"/>
              </a:gdLst>
              <a:ahLst/>
              <a:cxnLst>
                <a:cxn ang="0">
                  <a:pos x="T0" y="T1"/>
                </a:cxn>
                <a:cxn ang="0">
                  <a:pos x="T2" y="T3"/>
                </a:cxn>
                <a:cxn ang="0">
                  <a:pos x="T4" y="T5"/>
                </a:cxn>
                <a:cxn ang="0">
                  <a:pos x="T6" y="T7"/>
                </a:cxn>
                <a:cxn ang="0">
                  <a:pos x="T8" y="T9"/>
                </a:cxn>
              </a:cxnLst>
              <a:rect l="0" t="0" r="r" b="b"/>
              <a:pathLst>
                <a:path w="31" h="300">
                  <a:moveTo>
                    <a:pt x="31" y="298"/>
                  </a:moveTo>
                  <a:lnTo>
                    <a:pt x="3" y="300"/>
                  </a:lnTo>
                  <a:lnTo>
                    <a:pt x="0" y="0"/>
                  </a:lnTo>
                  <a:lnTo>
                    <a:pt x="29" y="0"/>
                  </a:lnTo>
                  <a:lnTo>
                    <a:pt x="31" y="2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7">
              <a:extLst>
                <a:ext uri="{FF2B5EF4-FFF2-40B4-BE49-F238E27FC236}">
                  <a16:creationId xmlns:a16="http://schemas.microsoft.com/office/drawing/2014/main" id="{7F10656E-CABB-46F4-8F6B-21D06BAB67DB}"/>
                </a:ext>
              </a:extLst>
            </p:cNvPr>
            <p:cNvSpPr>
              <a:spLocks/>
            </p:cNvSpPr>
            <p:nvPr/>
          </p:nvSpPr>
          <p:spPr bwMode="auto">
            <a:xfrm>
              <a:off x="2336" y="3172"/>
              <a:ext cx="31" cy="300"/>
            </a:xfrm>
            <a:custGeom>
              <a:avLst/>
              <a:gdLst>
                <a:gd name="T0" fmla="*/ 31 w 31"/>
                <a:gd name="T1" fmla="*/ 300 h 300"/>
                <a:gd name="T2" fmla="*/ 3 w 31"/>
                <a:gd name="T3" fmla="*/ 300 h 300"/>
                <a:gd name="T4" fmla="*/ 0 w 31"/>
                <a:gd name="T5" fmla="*/ 0 h 300"/>
                <a:gd name="T6" fmla="*/ 29 w 31"/>
                <a:gd name="T7" fmla="*/ 0 h 300"/>
                <a:gd name="T8" fmla="*/ 31 w 31"/>
                <a:gd name="T9" fmla="*/ 300 h 300"/>
              </a:gdLst>
              <a:ahLst/>
              <a:cxnLst>
                <a:cxn ang="0">
                  <a:pos x="T0" y="T1"/>
                </a:cxn>
                <a:cxn ang="0">
                  <a:pos x="T2" y="T3"/>
                </a:cxn>
                <a:cxn ang="0">
                  <a:pos x="T4" y="T5"/>
                </a:cxn>
                <a:cxn ang="0">
                  <a:pos x="T6" y="T7"/>
                </a:cxn>
                <a:cxn ang="0">
                  <a:pos x="T8" y="T9"/>
                </a:cxn>
              </a:cxnLst>
              <a:rect l="0" t="0" r="r" b="b"/>
              <a:pathLst>
                <a:path w="31" h="300">
                  <a:moveTo>
                    <a:pt x="31" y="300"/>
                  </a:moveTo>
                  <a:lnTo>
                    <a:pt x="3" y="300"/>
                  </a:lnTo>
                  <a:lnTo>
                    <a:pt x="0" y="0"/>
                  </a:lnTo>
                  <a:lnTo>
                    <a:pt x="29" y="0"/>
                  </a:lnTo>
                  <a:lnTo>
                    <a:pt x="31"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08">
              <a:extLst>
                <a:ext uri="{FF2B5EF4-FFF2-40B4-BE49-F238E27FC236}">
                  <a16:creationId xmlns:a16="http://schemas.microsoft.com/office/drawing/2014/main" id="{48024B52-D5E7-4ED8-9356-D885597EF14F}"/>
                </a:ext>
              </a:extLst>
            </p:cNvPr>
            <p:cNvSpPr>
              <a:spLocks/>
            </p:cNvSpPr>
            <p:nvPr/>
          </p:nvSpPr>
          <p:spPr bwMode="auto">
            <a:xfrm>
              <a:off x="2379" y="3253"/>
              <a:ext cx="662" cy="233"/>
            </a:xfrm>
            <a:custGeom>
              <a:avLst/>
              <a:gdLst>
                <a:gd name="T0" fmla="*/ 279 w 279"/>
                <a:gd name="T1" fmla="*/ 91 h 98"/>
                <a:gd name="T2" fmla="*/ 236 w 279"/>
                <a:gd name="T3" fmla="*/ 45 h 98"/>
                <a:gd name="T4" fmla="*/ 139 w 279"/>
                <a:gd name="T5" fmla="*/ 18 h 98"/>
                <a:gd name="T6" fmla="*/ 0 w 279"/>
                <a:gd name="T7" fmla="*/ 0 h 98"/>
                <a:gd name="T8" fmla="*/ 0 w 279"/>
                <a:gd name="T9" fmla="*/ 9 h 98"/>
                <a:gd name="T10" fmla="*/ 137 w 279"/>
                <a:gd name="T11" fmla="*/ 25 h 98"/>
                <a:gd name="T12" fmla="*/ 232 w 279"/>
                <a:gd name="T13" fmla="*/ 51 h 98"/>
                <a:gd name="T14" fmla="*/ 277 w 279"/>
                <a:gd name="T15" fmla="*/ 98 h 98"/>
                <a:gd name="T16" fmla="*/ 279 w 279"/>
                <a:gd name="T17" fmla="*/ 91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9" h="98">
                  <a:moveTo>
                    <a:pt x="279" y="91"/>
                  </a:moveTo>
                  <a:cubicBezTo>
                    <a:pt x="269" y="75"/>
                    <a:pt x="256" y="58"/>
                    <a:pt x="236" y="45"/>
                  </a:cubicBezTo>
                  <a:cubicBezTo>
                    <a:pt x="214" y="30"/>
                    <a:pt x="181" y="21"/>
                    <a:pt x="139" y="18"/>
                  </a:cubicBezTo>
                  <a:cubicBezTo>
                    <a:pt x="98" y="14"/>
                    <a:pt x="48" y="17"/>
                    <a:pt x="0" y="0"/>
                  </a:cubicBezTo>
                  <a:cubicBezTo>
                    <a:pt x="0" y="3"/>
                    <a:pt x="0" y="6"/>
                    <a:pt x="0" y="9"/>
                  </a:cubicBezTo>
                  <a:cubicBezTo>
                    <a:pt x="47" y="24"/>
                    <a:pt x="96" y="21"/>
                    <a:pt x="137" y="25"/>
                  </a:cubicBezTo>
                  <a:cubicBezTo>
                    <a:pt x="178" y="28"/>
                    <a:pt x="210" y="37"/>
                    <a:pt x="232" y="51"/>
                  </a:cubicBezTo>
                  <a:cubicBezTo>
                    <a:pt x="252" y="64"/>
                    <a:pt x="267" y="82"/>
                    <a:pt x="277" y="98"/>
                  </a:cubicBezTo>
                  <a:cubicBezTo>
                    <a:pt x="277" y="96"/>
                    <a:pt x="278" y="93"/>
                    <a:pt x="279"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09">
              <a:extLst>
                <a:ext uri="{FF2B5EF4-FFF2-40B4-BE49-F238E27FC236}">
                  <a16:creationId xmlns:a16="http://schemas.microsoft.com/office/drawing/2014/main" id="{F0A3ADFF-3FA0-417F-9969-5462F864A1CE}"/>
                </a:ext>
              </a:extLst>
            </p:cNvPr>
            <p:cNvSpPr>
              <a:spLocks/>
            </p:cNvSpPr>
            <p:nvPr/>
          </p:nvSpPr>
          <p:spPr bwMode="auto">
            <a:xfrm>
              <a:off x="2353" y="3324"/>
              <a:ext cx="646" cy="284"/>
            </a:xfrm>
            <a:custGeom>
              <a:avLst/>
              <a:gdLst>
                <a:gd name="T0" fmla="*/ 272 w 272"/>
                <a:gd name="T1" fmla="*/ 112 h 119"/>
                <a:gd name="T2" fmla="*/ 234 w 272"/>
                <a:gd name="T3" fmla="*/ 65 h 119"/>
                <a:gd name="T4" fmla="*/ 143 w 272"/>
                <a:gd name="T5" fmla="*/ 31 h 119"/>
                <a:gd name="T6" fmla="*/ 1 w 272"/>
                <a:gd name="T7" fmla="*/ 0 h 119"/>
                <a:gd name="T8" fmla="*/ 0 w 272"/>
                <a:gd name="T9" fmla="*/ 8 h 119"/>
                <a:gd name="T10" fmla="*/ 140 w 272"/>
                <a:gd name="T11" fmla="*/ 37 h 119"/>
                <a:gd name="T12" fmla="*/ 230 w 272"/>
                <a:gd name="T13" fmla="*/ 70 h 119"/>
                <a:gd name="T14" fmla="*/ 269 w 272"/>
                <a:gd name="T15" fmla="*/ 119 h 119"/>
                <a:gd name="T16" fmla="*/ 272 w 272"/>
                <a:gd name="T17" fmla="*/ 11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2" h="119">
                  <a:moveTo>
                    <a:pt x="272" y="112"/>
                  </a:moveTo>
                  <a:cubicBezTo>
                    <a:pt x="264" y="96"/>
                    <a:pt x="252" y="79"/>
                    <a:pt x="234" y="65"/>
                  </a:cubicBezTo>
                  <a:cubicBezTo>
                    <a:pt x="214" y="49"/>
                    <a:pt x="184" y="36"/>
                    <a:pt x="143" y="31"/>
                  </a:cubicBezTo>
                  <a:cubicBezTo>
                    <a:pt x="102" y="24"/>
                    <a:pt x="51" y="25"/>
                    <a:pt x="1" y="0"/>
                  </a:cubicBezTo>
                  <a:cubicBezTo>
                    <a:pt x="1" y="3"/>
                    <a:pt x="0" y="5"/>
                    <a:pt x="0" y="8"/>
                  </a:cubicBezTo>
                  <a:cubicBezTo>
                    <a:pt x="49" y="32"/>
                    <a:pt x="100" y="31"/>
                    <a:pt x="140" y="37"/>
                  </a:cubicBezTo>
                  <a:cubicBezTo>
                    <a:pt x="180" y="42"/>
                    <a:pt x="210" y="55"/>
                    <a:pt x="230" y="70"/>
                  </a:cubicBezTo>
                  <a:cubicBezTo>
                    <a:pt x="249" y="85"/>
                    <a:pt x="261" y="103"/>
                    <a:pt x="269" y="119"/>
                  </a:cubicBezTo>
                  <a:cubicBezTo>
                    <a:pt x="270" y="117"/>
                    <a:pt x="271" y="114"/>
                    <a:pt x="272" y="11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10">
              <a:extLst>
                <a:ext uri="{FF2B5EF4-FFF2-40B4-BE49-F238E27FC236}">
                  <a16:creationId xmlns:a16="http://schemas.microsoft.com/office/drawing/2014/main" id="{997268E7-6154-49EF-BF29-0AA513DD0F60}"/>
                </a:ext>
              </a:extLst>
            </p:cNvPr>
            <p:cNvSpPr>
              <a:spLocks/>
            </p:cNvSpPr>
            <p:nvPr/>
          </p:nvSpPr>
          <p:spPr bwMode="auto">
            <a:xfrm>
              <a:off x="2336" y="3184"/>
              <a:ext cx="126" cy="290"/>
            </a:xfrm>
            <a:custGeom>
              <a:avLst/>
              <a:gdLst>
                <a:gd name="T0" fmla="*/ 26 w 126"/>
                <a:gd name="T1" fmla="*/ 290 h 290"/>
                <a:gd name="T2" fmla="*/ 0 w 126"/>
                <a:gd name="T3" fmla="*/ 281 h 290"/>
                <a:gd name="T4" fmla="*/ 100 w 126"/>
                <a:gd name="T5" fmla="*/ 0 h 290"/>
                <a:gd name="T6" fmla="*/ 126 w 126"/>
                <a:gd name="T7" fmla="*/ 9 h 290"/>
                <a:gd name="T8" fmla="*/ 26 w 126"/>
                <a:gd name="T9" fmla="*/ 290 h 290"/>
              </a:gdLst>
              <a:ahLst/>
              <a:cxnLst>
                <a:cxn ang="0">
                  <a:pos x="T0" y="T1"/>
                </a:cxn>
                <a:cxn ang="0">
                  <a:pos x="T2" y="T3"/>
                </a:cxn>
                <a:cxn ang="0">
                  <a:pos x="T4" y="T5"/>
                </a:cxn>
                <a:cxn ang="0">
                  <a:pos x="T6" y="T7"/>
                </a:cxn>
                <a:cxn ang="0">
                  <a:pos x="T8" y="T9"/>
                </a:cxn>
              </a:cxnLst>
              <a:rect l="0" t="0" r="r" b="b"/>
              <a:pathLst>
                <a:path w="126" h="290">
                  <a:moveTo>
                    <a:pt x="26" y="290"/>
                  </a:moveTo>
                  <a:lnTo>
                    <a:pt x="0" y="281"/>
                  </a:lnTo>
                  <a:lnTo>
                    <a:pt x="100" y="0"/>
                  </a:lnTo>
                  <a:lnTo>
                    <a:pt x="126" y="9"/>
                  </a:lnTo>
                  <a:lnTo>
                    <a:pt x="26" y="2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11">
              <a:extLst>
                <a:ext uri="{FF2B5EF4-FFF2-40B4-BE49-F238E27FC236}">
                  <a16:creationId xmlns:a16="http://schemas.microsoft.com/office/drawing/2014/main" id="{D860AC95-0234-4C89-9363-DA7B7777743D}"/>
                </a:ext>
              </a:extLst>
            </p:cNvPr>
            <p:cNvSpPr>
              <a:spLocks/>
            </p:cNvSpPr>
            <p:nvPr/>
          </p:nvSpPr>
          <p:spPr bwMode="auto">
            <a:xfrm>
              <a:off x="2479" y="3174"/>
              <a:ext cx="128" cy="291"/>
            </a:xfrm>
            <a:custGeom>
              <a:avLst/>
              <a:gdLst>
                <a:gd name="T0" fmla="*/ 26 w 128"/>
                <a:gd name="T1" fmla="*/ 291 h 291"/>
                <a:gd name="T2" fmla="*/ 0 w 128"/>
                <a:gd name="T3" fmla="*/ 281 h 291"/>
                <a:gd name="T4" fmla="*/ 99 w 128"/>
                <a:gd name="T5" fmla="*/ 0 h 291"/>
                <a:gd name="T6" fmla="*/ 128 w 128"/>
                <a:gd name="T7" fmla="*/ 10 h 291"/>
                <a:gd name="T8" fmla="*/ 26 w 128"/>
                <a:gd name="T9" fmla="*/ 291 h 291"/>
              </a:gdLst>
              <a:ahLst/>
              <a:cxnLst>
                <a:cxn ang="0">
                  <a:pos x="T0" y="T1"/>
                </a:cxn>
                <a:cxn ang="0">
                  <a:pos x="T2" y="T3"/>
                </a:cxn>
                <a:cxn ang="0">
                  <a:pos x="T4" y="T5"/>
                </a:cxn>
                <a:cxn ang="0">
                  <a:pos x="T6" y="T7"/>
                </a:cxn>
                <a:cxn ang="0">
                  <a:pos x="T8" y="T9"/>
                </a:cxn>
              </a:cxnLst>
              <a:rect l="0" t="0" r="r" b="b"/>
              <a:pathLst>
                <a:path w="128" h="291">
                  <a:moveTo>
                    <a:pt x="26" y="291"/>
                  </a:moveTo>
                  <a:lnTo>
                    <a:pt x="0" y="281"/>
                  </a:lnTo>
                  <a:lnTo>
                    <a:pt x="99" y="0"/>
                  </a:lnTo>
                  <a:lnTo>
                    <a:pt x="128" y="10"/>
                  </a:lnTo>
                  <a:lnTo>
                    <a:pt x="26" y="2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12">
              <a:extLst>
                <a:ext uri="{FF2B5EF4-FFF2-40B4-BE49-F238E27FC236}">
                  <a16:creationId xmlns:a16="http://schemas.microsoft.com/office/drawing/2014/main" id="{13782FDD-5704-4804-AA9F-9210CC9B7550}"/>
                </a:ext>
              </a:extLst>
            </p:cNvPr>
            <p:cNvSpPr>
              <a:spLocks/>
            </p:cNvSpPr>
            <p:nvPr/>
          </p:nvSpPr>
          <p:spPr bwMode="auto">
            <a:xfrm>
              <a:off x="2631" y="3229"/>
              <a:ext cx="128" cy="290"/>
            </a:xfrm>
            <a:custGeom>
              <a:avLst/>
              <a:gdLst>
                <a:gd name="T0" fmla="*/ 28 w 128"/>
                <a:gd name="T1" fmla="*/ 290 h 290"/>
                <a:gd name="T2" fmla="*/ 0 w 128"/>
                <a:gd name="T3" fmla="*/ 281 h 290"/>
                <a:gd name="T4" fmla="*/ 102 w 128"/>
                <a:gd name="T5" fmla="*/ 0 h 290"/>
                <a:gd name="T6" fmla="*/ 128 w 128"/>
                <a:gd name="T7" fmla="*/ 9 h 290"/>
                <a:gd name="T8" fmla="*/ 28 w 128"/>
                <a:gd name="T9" fmla="*/ 290 h 290"/>
              </a:gdLst>
              <a:ahLst/>
              <a:cxnLst>
                <a:cxn ang="0">
                  <a:pos x="T0" y="T1"/>
                </a:cxn>
                <a:cxn ang="0">
                  <a:pos x="T2" y="T3"/>
                </a:cxn>
                <a:cxn ang="0">
                  <a:pos x="T4" y="T5"/>
                </a:cxn>
                <a:cxn ang="0">
                  <a:pos x="T6" y="T7"/>
                </a:cxn>
                <a:cxn ang="0">
                  <a:pos x="T8" y="T9"/>
                </a:cxn>
              </a:cxnLst>
              <a:rect l="0" t="0" r="r" b="b"/>
              <a:pathLst>
                <a:path w="128" h="290">
                  <a:moveTo>
                    <a:pt x="28" y="290"/>
                  </a:moveTo>
                  <a:lnTo>
                    <a:pt x="0" y="281"/>
                  </a:lnTo>
                  <a:lnTo>
                    <a:pt x="102" y="0"/>
                  </a:lnTo>
                  <a:lnTo>
                    <a:pt x="128" y="9"/>
                  </a:lnTo>
                  <a:lnTo>
                    <a:pt x="28" y="2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13">
              <a:extLst>
                <a:ext uri="{FF2B5EF4-FFF2-40B4-BE49-F238E27FC236}">
                  <a16:creationId xmlns:a16="http://schemas.microsoft.com/office/drawing/2014/main" id="{A408B5DE-8AAA-4B1D-8250-FA04CAABCE14}"/>
                </a:ext>
              </a:extLst>
            </p:cNvPr>
            <p:cNvSpPr>
              <a:spLocks/>
            </p:cNvSpPr>
            <p:nvPr/>
          </p:nvSpPr>
          <p:spPr bwMode="auto">
            <a:xfrm>
              <a:off x="2780" y="3284"/>
              <a:ext cx="128" cy="290"/>
            </a:xfrm>
            <a:custGeom>
              <a:avLst/>
              <a:gdLst>
                <a:gd name="T0" fmla="*/ 29 w 128"/>
                <a:gd name="T1" fmla="*/ 290 h 290"/>
                <a:gd name="T2" fmla="*/ 0 w 128"/>
                <a:gd name="T3" fmla="*/ 281 h 290"/>
                <a:gd name="T4" fmla="*/ 100 w 128"/>
                <a:gd name="T5" fmla="*/ 0 h 290"/>
                <a:gd name="T6" fmla="*/ 128 w 128"/>
                <a:gd name="T7" fmla="*/ 9 h 290"/>
                <a:gd name="T8" fmla="*/ 29 w 128"/>
                <a:gd name="T9" fmla="*/ 290 h 290"/>
              </a:gdLst>
              <a:ahLst/>
              <a:cxnLst>
                <a:cxn ang="0">
                  <a:pos x="T0" y="T1"/>
                </a:cxn>
                <a:cxn ang="0">
                  <a:pos x="T2" y="T3"/>
                </a:cxn>
                <a:cxn ang="0">
                  <a:pos x="T4" y="T5"/>
                </a:cxn>
                <a:cxn ang="0">
                  <a:pos x="T6" y="T7"/>
                </a:cxn>
                <a:cxn ang="0">
                  <a:pos x="T8" y="T9"/>
                </a:cxn>
              </a:cxnLst>
              <a:rect l="0" t="0" r="r" b="b"/>
              <a:pathLst>
                <a:path w="128" h="290">
                  <a:moveTo>
                    <a:pt x="29" y="290"/>
                  </a:moveTo>
                  <a:lnTo>
                    <a:pt x="0" y="281"/>
                  </a:lnTo>
                  <a:lnTo>
                    <a:pt x="100" y="0"/>
                  </a:lnTo>
                  <a:lnTo>
                    <a:pt x="128" y="9"/>
                  </a:lnTo>
                  <a:lnTo>
                    <a:pt x="29" y="2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114">
              <a:extLst>
                <a:ext uri="{FF2B5EF4-FFF2-40B4-BE49-F238E27FC236}">
                  <a16:creationId xmlns:a16="http://schemas.microsoft.com/office/drawing/2014/main" id="{4682848E-18F8-4610-B1F2-4D9247203536}"/>
                </a:ext>
              </a:extLst>
            </p:cNvPr>
            <p:cNvSpPr>
              <a:spLocks/>
            </p:cNvSpPr>
            <p:nvPr/>
          </p:nvSpPr>
          <p:spPr bwMode="auto">
            <a:xfrm>
              <a:off x="2916" y="3377"/>
              <a:ext cx="128" cy="290"/>
            </a:xfrm>
            <a:custGeom>
              <a:avLst/>
              <a:gdLst>
                <a:gd name="T0" fmla="*/ 28 w 128"/>
                <a:gd name="T1" fmla="*/ 290 h 290"/>
                <a:gd name="T2" fmla="*/ 0 w 128"/>
                <a:gd name="T3" fmla="*/ 281 h 290"/>
                <a:gd name="T4" fmla="*/ 99 w 128"/>
                <a:gd name="T5" fmla="*/ 0 h 290"/>
                <a:gd name="T6" fmla="*/ 128 w 128"/>
                <a:gd name="T7" fmla="*/ 9 h 290"/>
                <a:gd name="T8" fmla="*/ 28 w 128"/>
                <a:gd name="T9" fmla="*/ 290 h 290"/>
              </a:gdLst>
              <a:ahLst/>
              <a:cxnLst>
                <a:cxn ang="0">
                  <a:pos x="T0" y="T1"/>
                </a:cxn>
                <a:cxn ang="0">
                  <a:pos x="T2" y="T3"/>
                </a:cxn>
                <a:cxn ang="0">
                  <a:pos x="T4" y="T5"/>
                </a:cxn>
                <a:cxn ang="0">
                  <a:pos x="T6" y="T7"/>
                </a:cxn>
                <a:cxn ang="0">
                  <a:pos x="T8" y="T9"/>
                </a:cxn>
              </a:cxnLst>
              <a:rect l="0" t="0" r="r" b="b"/>
              <a:pathLst>
                <a:path w="128" h="290">
                  <a:moveTo>
                    <a:pt x="28" y="290"/>
                  </a:moveTo>
                  <a:lnTo>
                    <a:pt x="0" y="281"/>
                  </a:lnTo>
                  <a:lnTo>
                    <a:pt x="99" y="0"/>
                  </a:lnTo>
                  <a:lnTo>
                    <a:pt x="128" y="9"/>
                  </a:lnTo>
                  <a:lnTo>
                    <a:pt x="28" y="2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Freeform 115">
              <a:extLst>
                <a:ext uri="{FF2B5EF4-FFF2-40B4-BE49-F238E27FC236}">
                  <a16:creationId xmlns:a16="http://schemas.microsoft.com/office/drawing/2014/main" id="{035D0516-97CC-4731-880D-F09B5C98C08D}"/>
                </a:ext>
              </a:extLst>
            </p:cNvPr>
            <p:cNvSpPr>
              <a:spLocks/>
            </p:cNvSpPr>
            <p:nvPr/>
          </p:nvSpPr>
          <p:spPr bwMode="auto">
            <a:xfrm>
              <a:off x="3030" y="3469"/>
              <a:ext cx="662" cy="234"/>
            </a:xfrm>
            <a:custGeom>
              <a:avLst/>
              <a:gdLst>
                <a:gd name="T0" fmla="*/ 279 w 279"/>
                <a:gd name="T1" fmla="*/ 90 h 98"/>
                <a:gd name="T2" fmla="*/ 236 w 279"/>
                <a:gd name="T3" fmla="*/ 45 h 98"/>
                <a:gd name="T4" fmla="*/ 138 w 279"/>
                <a:gd name="T5" fmla="*/ 17 h 98"/>
                <a:gd name="T6" fmla="*/ 0 w 279"/>
                <a:gd name="T7" fmla="*/ 0 h 98"/>
                <a:gd name="T8" fmla="*/ 0 w 279"/>
                <a:gd name="T9" fmla="*/ 8 h 98"/>
                <a:gd name="T10" fmla="*/ 136 w 279"/>
                <a:gd name="T11" fmla="*/ 24 h 98"/>
                <a:gd name="T12" fmla="*/ 232 w 279"/>
                <a:gd name="T13" fmla="*/ 51 h 98"/>
                <a:gd name="T14" fmla="*/ 276 w 279"/>
                <a:gd name="T15" fmla="*/ 98 h 98"/>
                <a:gd name="T16" fmla="*/ 279 w 279"/>
                <a:gd name="T17" fmla="*/ 9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9" h="98">
                  <a:moveTo>
                    <a:pt x="279" y="90"/>
                  </a:moveTo>
                  <a:cubicBezTo>
                    <a:pt x="269" y="74"/>
                    <a:pt x="255" y="58"/>
                    <a:pt x="236" y="45"/>
                  </a:cubicBezTo>
                  <a:cubicBezTo>
                    <a:pt x="213" y="30"/>
                    <a:pt x="180" y="20"/>
                    <a:pt x="138" y="17"/>
                  </a:cubicBezTo>
                  <a:cubicBezTo>
                    <a:pt x="97" y="13"/>
                    <a:pt x="47" y="16"/>
                    <a:pt x="0" y="0"/>
                  </a:cubicBezTo>
                  <a:cubicBezTo>
                    <a:pt x="0" y="3"/>
                    <a:pt x="0" y="5"/>
                    <a:pt x="0" y="8"/>
                  </a:cubicBezTo>
                  <a:cubicBezTo>
                    <a:pt x="47" y="23"/>
                    <a:pt x="96" y="20"/>
                    <a:pt x="136" y="24"/>
                  </a:cubicBezTo>
                  <a:cubicBezTo>
                    <a:pt x="177" y="27"/>
                    <a:pt x="209" y="36"/>
                    <a:pt x="232" y="51"/>
                  </a:cubicBezTo>
                  <a:cubicBezTo>
                    <a:pt x="252" y="64"/>
                    <a:pt x="266" y="81"/>
                    <a:pt x="276" y="98"/>
                  </a:cubicBezTo>
                  <a:cubicBezTo>
                    <a:pt x="277" y="95"/>
                    <a:pt x="278" y="93"/>
                    <a:pt x="279" y="9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6" name="Freeform 116">
              <a:extLst>
                <a:ext uri="{FF2B5EF4-FFF2-40B4-BE49-F238E27FC236}">
                  <a16:creationId xmlns:a16="http://schemas.microsoft.com/office/drawing/2014/main" id="{14C6F139-C10B-4C14-BBC9-92287CA2A7C9}"/>
                </a:ext>
              </a:extLst>
            </p:cNvPr>
            <p:cNvSpPr>
              <a:spLocks/>
            </p:cNvSpPr>
            <p:nvPr/>
          </p:nvSpPr>
          <p:spPr bwMode="auto">
            <a:xfrm>
              <a:off x="3003" y="3541"/>
              <a:ext cx="644" cy="283"/>
            </a:xfrm>
            <a:custGeom>
              <a:avLst/>
              <a:gdLst>
                <a:gd name="T0" fmla="*/ 271 w 271"/>
                <a:gd name="T1" fmla="*/ 111 h 119"/>
                <a:gd name="T2" fmla="*/ 234 w 271"/>
                <a:gd name="T3" fmla="*/ 64 h 119"/>
                <a:gd name="T4" fmla="*/ 142 w 271"/>
                <a:gd name="T5" fmla="*/ 30 h 119"/>
                <a:gd name="T6" fmla="*/ 1 w 271"/>
                <a:gd name="T7" fmla="*/ 0 h 119"/>
                <a:gd name="T8" fmla="*/ 0 w 271"/>
                <a:gd name="T9" fmla="*/ 8 h 119"/>
                <a:gd name="T10" fmla="*/ 139 w 271"/>
                <a:gd name="T11" fmla="*/ 37 h 119"/>
                <a:gd name="T12" fmla="*/ 229 w 271"/>
                <a:gd name="T13" fmla="*/ 70 h 119"/>
                <a:gd name="T14" fmla="*/ 269 w 271"/>
                <a:gd name="T15" fmla="*/ 119 h 119"/>
                <a:gd name="T16" fmla="*/ 271 w 271"/>
                <a:gd name="T17" fmla="*/ 111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1" h="119">
                  <a:moveTo>
                    <a:pt x="271" y="111"/>
                  </a:moveTo>
                  <a:cubicBezTo>
                    <a:pt x="263" y="96"/>
                    <a:pt x="251" y="78"/>
                    <a:pt x="234" y="64"/>
                  </a:cubicBezTo>
                  <a:cubicBezTo>
                    <a:pt x="214" y="48"/>
                    <a:pt x="183" y="35"/>
                    <a:pt x="142" y="30"/>
                  </a:cubicBezTo>
                  <a:cubicBezTo>
                    <a:pt x="102" y="24"/>
                    <a:pt x="50" y="25"/>
                    <a:pt x="1" y="0"/>
                  </a:cubicBezTo>
                  <a:cubicBezTo>
                    <a:pt x="0" y="2"/>
                    <a:pt x="0" y="5"/>
                    <a:pt x="0" y="8"/>
                  </a:cubicBezTo>
                  <a:cubicBezTo>
                    <a:pt x="49" y="32"/>
                    <a:pt x="99" y="31"/>
                    <a:pt x="139" y="37"/>
                  </a:cubicBezTo>
                  <a:cubicBezTo>
                    <a:pt x="180" y="42"/>
                    <a:pt x="209" y="54"/>
                    <a:pt x="229" y="70"/>
                  </a:cubicBezTo>
                  <a:cubicBezTo>
                    <a:pt x="248" y="85"/>
                    <a:pt x="261" y="103"/>
                    <a:pt x="269" y="119"/>
                  </a:cubicBezTo>
                  <a:cubicBezTo>
                    <a:pt x="270" y="116"/>
                    <a:pt x="271" y="114"/>
                    <a:pt x="271" y="1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117">
              <a:extLst>
                <a:ext uri="{FF2B5EF4-FFF2-40B4-BE49-F238E27FC236}">
                  <a16:creationId xmlns:a16="http://schemas.microsoft.com/office/drawing/2014/main" id="{E7443990-11E8-4C8E-8590-0A1DD1148B30}"/>
                </a:ext>
              </a:extLst>
            </p:cNvPr>
            <p:cNvSpPr>
              <a:spLocks/>
            </p:cNvSpPr>
            <p:nvPr/>
          </p:nvSpPr>
          <p:spPr bwMode="auto">
            <a:xfrm>
              <a:off x="2984" y="3398"/>
              <a:ext cx="129" cy="293"/>
            </a:xfrm>
            <a:custGeom>
              <a:avLst/>
              <a:gdLst>
                <a:gd name="T0" fmla="*/ 29 w 129"/>
                <a:gd name="T1" fmla="*/ 293 h 293"/>
                <a:gd name="T2" fmla="*/ 0 w 129"/>
                <a:gd name="T3" fmla="*/ 281 h 293"/>
                <a:gd name="T4" fmla="*/ 100 w 129"/>
                <a:gd name="T5" fmla="*/ 0 h 293"/>
                <a:gd name="T6" fmla="*/ 129 w 129"/>
                <a:gd name="T7" fmla="*/ 10 h 293"/>
                <a:gd name="T8" fmla="*/ 29 w 129"/>
                <a:gd name="T9" fmla="*/ 293 h 293"/>
              </a:gdLst>
              <a:ahLst/>
              <a:cxnLst>
                <a:cxn ang="0">
                  <a:pos x="T0" y="T1"/>
                </a:cxn>
                <a:cxn ang="0">
                  <a:pos x="T2" y="T3"/>
                </a:cxn>
                <a:cxn ang="0">
                  <a:pos x="T4" y="T5"/>
                </a:cxn>
                <a:cxn ang="0">
                  <a:pos x="T6" y="T7"/>
                </a:cxn>
                <a:cxn ang="0">
                  <a:pos x="T8" y="T9"/>
                </a:cxn>
              </a:cxnLst>
              <a:rect l="0" t="0" r="r" b="b"/>
              <a:pathLst>
                <a:path w="129" h="293">
                  <a:moveTo>
                    <a:pt x="29" y="293"/>
                  </a:moveTo>
                  <a:lnTo>
                    <a:pt x="0" y="281"/>
                  </a:lnTo>
                  <a:lnTo>
                    <a:pt x="100" y="0"/>
                  </a:lnTo>
                  <a:lnTo>
                    <a:pt x="129" y="10"/>
                  </a:lnTo>
                  <a:lnTo>
                    <a:pt x="29" y="2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118">
              <a:extLst>
                <a:ext uri="{FF2B5EF4-FFF2-40B4-BE49-F238E27FC236}">
                  <a16:creationId xmlns:a16="http://schemas.microsoft.com/office/drawing/2014/main" id="{D75C2E26-8C94-4E77-9CF6-CBF8BA149B25}"/>
                </a:ext>
              </a:extLst>
            </p:cNvPr>
            <p:cNvSpPr>
              <a:spLocks/>
            </p:cNvSpPr>
            <p:nvPr/>
          </p:nvSpPr>
          <p:spPr bwMode="auto">
            <a:xfrm>
              <a:off x="3127" y="3391"/>
              <a:ext cx="128" cy="291"/>
            </a:xfrm>
            <a:custGeom>
              <a:avLst/>
              <a:gdLst>
                <a:gd name="T0" fmla="*/ 28 w 128"/>
                <a:gd name="T1" fmla="*/ 291 h 291"/>
                <a:gd name="T2" fmla="*/ 0 w 128"/>
                <a:gd name="T3" fmla="*/ 281 h 291"/>
                <a:gd name="T4" fmla="*/ 102 w 128"/>
                <a:gd name="T5" fmla="*/ 0 h 291"/>
                <a:gd name="T6" fmla="*/ 128 w 128"/>
                <a:gd name="T7" fmla="*/ 9 h 291"/>
                <a:gd name="T8" fmla="*/ 28 w 128"/>
                <a:gd name="T9" fmla="*/ 291 h 291"/>
              </a:gdLst>
              <a:ahLst/>
              <a:cxnLst>
                <a:cxn ang="0">
                  <a:pos x="T0" y="T1"/>
                </a:cxn>
                <a:cxn ang="0">
                  <a:pos x="T2" y="T3"/>
                </a:cxn>
                <a:cxn ang="0">
                  <a:pos x="T4" y="T5"/>
                </a:cxn>
                <a:cxn ang="0">
                  <a:pos x="T6" y="T7"/>
                </a:cxn>
                <a:cxn ang="0">
                  <a:pos x="T8" y="T9"/>
                </a:cxn>
              </a:cxnLst>
              <a:rect l="0" t="0" r="r" b="b"/>
              <a:pathLst>
                <a:path w="128" h="291">
                  <a:moveTo>
                    <a:pt x="28" y="291"/>
                  </a:moveTo>
                  <a:lnTo>
                    <a:pt x="0" y="281"/>
                  </a:lnTo>
                  <a:lnTo>
                    <a:pt x="102" y="0"/>
                  </a:lnTo>
                  <a:lnTo>
                    <a:pt x="128" y="9"/>
                  </a:lnTo>
                  <a:lnTo>
                    <a:pt x="28" y="2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119">
              <a:extLst>
                <a:ext uri="{FF2B5EF4-FFF2-40B4-BE49-F238E27FC236}">
                  <a16:creationId xmlns:a16="http://schemas.microsoft.com/office/drawing/2014/main" id="{7066348B-771C-4A1E-84D8-53661BB7A805}"/>
                </a:ext>
              </a:extLst>
            </p:cNvPr>
            <p:cNvSpPr>
              <a:spLocks/>
            </p:cNvSpPr>
            <p:nvPr/>
          </p:nvSpPr>
          <p:spPr bwMode="auto">
            <a:xfrm>
              <a:off x="3281" y="3446"/>
              <a:ext cx="126" cy="290"/>
            </a:xfrm>
            <a:custGeom>
              <a:avLst/>
              <a:gdLst>
                <a:gd name="T0" fmla="*/ 26 w 126"/>
                <a:gd name="T1" fmla="*/ 290 h 290"/>
                <a:gd name="T2" fmla="*/ 0 w 126"/>
                <a:gd name="T3" fmla="*/ 281 h 290"/>
                <a:gd name="T4" fmla="*/ 100 w 126"/>
                <a:gd name="T5" fmla="*/ 0 h 290"/>
                <a:gd name="T6" fmla="*/ 126 w 126"/>
                <a:gd name="T7" fmla="*/ 9 h 290"/>
                <a:gd name="T8" fmla="*/ 26 w 126"/>
                <a:gd name="T9" fmla="*/ 290 h 290"/>
              </a:gdLst>
              <a:ahLst/>
              <a:cxnLst>
                <a:cxn ang="0">
                  <a:pos x="T0" y="T1"/>
                </a:cxn>
                <a:cxn ang="0">
                  <a:pos x="T2" y="T3"/>
                </a:cxn>
                <a:cxn ang="0">
                  <a:pos x="T4" y="T5"/>
                </a:cxn>
                <a:cxn ang="0">
                  <a:pos x="T6" y="T7"/>
                </a:cxn>
                <a:cxn ang="0">
                  <a:pos x="T8" y="T9"/>
                </a:cxn>
              </a:cxnLst>
              <a:rect l="0" t="0" r="r" b="b"/>
              <a:pathLst>
                <a:path w="126" h="290">
                  <a:moveTo>
                    <a:pt x="26" y="290"/>
                  </a:moveTo>
                  <a:lnTo>
                    <a:pt x="0" y="281"/>
                  </a:lnTo>
                  <a:lnTo>
                    <a:pt x="100" y="0"/>
                  </a:lnTo>
                  <a:lnTo>
                    <a:pt x="126" y="9"/>
                  </a:lnTo>
                  <a:lnTo>
                    <a:pt x="26" y="2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120">
              <a:extLst>
                <a:ext uri="{FF2B5EF4-FFF2-40B4-BE49-F238E27FC236}">
                  <a16:creationId xmlns:a16="http://schemas.microsoft.com/office/drawing/2014/main" id="{00C2F5B7-D36C-4C3F-A443-6E48384D832E}"/>
                </a:ext>
              </a:extLst>
            </p:cNvPr>
            <p:cNvSpPr>
              <a:spLocks/>
            </p:cNvSpPr>
            <p:nvPr/>
          </p:nvSpPr>
          <p:spPr bwMode="auto">
            <a:xfrm>
              <a:off x="3431" y="3498"/>
              <a:ext cx="126" cy="291"/>
            </a:xfrm>
            <a:custGeom>
              <a:avLst/>
              <a:gdLst>
                <a:gd name="T0" fmla="*/ 26 w 126"/>
                <a:gd name="T1" fmla="*/ 291 h 291"/>
                <a:gd name="T2" fmla="*/ 0 w 126"/>
                <a:gd name="T3" fmla="*/ 281 h 291"/>
                <a:gd name="T4" fmla="*/ 99 w 126"/>
                <a:gd name="T5" fmla="*/ 0 h 291"/>
                <a:gd name="T6" fmla="*/ 126 w 126"/>
                <a:gd name="T7" fmla="*/ 10 h 291"/>
                <a:gd name="T8" fmla="*/ 26 w 126"/>
                <a:gd name="T9" fmla="*/ 291 h 291"/>
              </a:gdLst>
              <a:ahLst/>
              <a:cxnLst>
                <a:cxn ang="0">
                  <a:pos x="T0" y="T1"/>
                </a:cxn>
                <a:cxn ang="0">
                  <a:pos x="T2" y="T3"/>
                </a:cxn>
                <a:cxn ang="0">
                  <a:pos x="T4" y="T5"/>
                </a:cxn>
                <a:cxn ang="0">
                  <a:pos x="T6" y="T7"/>
                </a:cxn>
                <a:cxn ang="0">
                  <a:pos x="T8" y="T9"/>
                </a:cxn>
              </a:cxnLst>
              <a:rect l="0" t="0" r="r" b="b"/>
              <a:pathLst>
                <a:path w="126" h="291">
                  <a:moveTo>
                    <a:pt x="26" y="291"/>
                  </a:moveTo>
                  <a:lnTo>
                    <a:pt x="0" y="281"/>
                  </a:lnTo>
                  <a:lnTo>
                    <a:pt x="99" y="0"/>
                  </a:lnTo>
                  <a:lnTo>
                    <a:pt x="126" y="10"/>
                  </a:lnTo>
                  <a:lnTo>
                    <a:pt x="26" y="2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121">
              <a:extLst>
                <a:ext uri="{FF2B5EF4-FFF2-40B4-BE49-F238E27FC236}">
                  <a16:creationId xmlns:a16="http://schemas.microsoft.com/office/drawing/2014/main" id="{6F4274B8-15D9-4EA7-AF8D-527BEBEBDE11}"/>
                </a:ext>
              </a:extLst>
            </p:cNvPr>
            <p:cNvSpPr>
              <a:spLocks/>
            </p:cNvSpPr>
            <p:nvPr/>
          </p:nvSpPr>
          <p:spPr bwMode="auto">
            <a:xfrm>
              <a:off x="3566" y="3591"/>
              <a:ext cx="126" cy="293"/>
            </a:xfrm>
            <a:custGeom>
              <a:avLst/>
              <a:gdLst>
                <a:gd name="T0" fmla="*/ 26 w 126"/>
                <a:gd name="T1" fmla="*/ 293 h 293"/>
                <a:gd name="T2" fmla="*/ 0 w 126"/>
                <a:gd name="T3" fmla="*/ 281 h 293"/>
                <a:gd name="T4" fmla="*/ 100 w 126"/>
                <a:gd name="T5" fmla="*/ 0 h 293"/>
                <a:gd name="T6" fmla="*/ 126 w 126"/>
                <a:gd name="T7" fmla="*/ 9 h 293"/>
                <a:gd name="T8" fmla="*/ 26 w 126"/>
                <a:gd name="T9" fmla="*/ 293 h 293"/>
              </a:gdLst>
              <a:ahLst/>
              <a:cxnLst>
                <a:cxn ang="0">
                  <a:pos x="T0" y="T1"/>
                </a:cxn>
                <a:cxn ang="0">
                  <a:pos x="T2" y="T3"/>
                </a:cxn>
                <a:cxn ang="0">
                  <a:pos x="T4" y="T5"/>
                </a:cxn>
                <a:cxn ang="0">
                  <a:pos x="T6" y="T7"/>
                </a:cxn>
                <a:cxn ang="0">
                  <a:pos x="T8" y="T9"/>
                </a:cxn>
              </a:cxnLst>
              <a:rect l="0" t="0" r="r" b="b"/>
              <a:pathLst>
                <a:path w="126" h="293">
                  <a:moveTo>
                    <a:pt x="26" y="293"/>
                  </a:moveTo>
                  <a:lnTo>
                    <a:pt x="0" y="281"/>
                  </a:lnTo>
                  <a:lnTo>
                    <a:pt x="100" y="0"/>
                  </a:lnTo>
                  <a:lnTo>
                    <a:pt x="126" y="9"/>
                  </a:lnTo>
                  <a:lnTo>
                    <a:pt x="26" y="2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122">
              <a:extLst>
                <a:ext uri="{FF2B5EF4-FFF2-40B4-BE49-F238E27FC236}">
                  <a16:creationId xmlns:a16="http://schemas.microsoft.com/office/drawing/2014/main" id="{C9E599FA-C93D-4307-840D-50469F67AE29}"/>
                </a:ext>
              </a:extLst>
            </p:cNvPr>
            <p:cNvSpPr>
              <a:spLocks/>
            </p:cNvSpPr>
            <p:nvPr/>
          </p:nvSpPr>
          <p:spPr bwMode="auto">
            <a:xfrm>
              <a:off x="3792" y="3527"/>
              <a:ext cx="667" cy="262"/>
            </a:xfrm>
            <a:custGeom>
              <a:avLst/>
              <a:gdLst>
                <a:gd name="T0" fmla="*/ 279 w 281"/>
                <a:gd name="T1" fmla="*/ 12 h 110"/>
                <a:gd name="T2" fmla="*/ 218 w 281"/>
                <a:gd name="T3" fmla="*/ 1 h 110"/>
                <a:gd name="T4" fmla="*/ 123 w 281"/>
                <a:gd name="T5" fmla="*/ 36 h 110"/>
                <a:gd name="T6" fmla="*/ 0 w 281"/>
                <a:gd name="T7" fmla="*/ 103 h 110"/>
                <a:gd name="T8" fmla="*/ 5 w 281"/>
                <a:gd name="T9" fmla="*/ 110 h 110"/>
                <a:gd name="T10" fmla="*/ 125 w 281"/>
                <a:gd name="T11" fmla="*/ 43 h 110"/>
                <a:gd name="T12" fmla="*/ 218 w 281"/>
                <a:gd name="T13" fmla="*/ 8 h 110"/>
                <a:gd name="T14" fmla="*/ 281 w 281"/>
                <a:gd name="T15" fmla="*/ 20 h 110"/>
                <a:gd name="T16" fmla="*/ 279 w 281"/>
                <a:gd name="T17" fmla="*/ 12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1" h="110">
                  <a:moveTo>
                    <a:pt x="279" y="12"/>
                  </a:moveTo>
                  <a:cubicBezTo>
                    <a:pt x="262" y="5"/>
                    <a:pt x="241" y="0"/>
                    <a:pt x="218" y="1"/>
                  </a:cubicBezTo>
                  <a:cubicBezTo>
                    <a:pt x="191" y="2"/>
                    <a:pt x="158" y="13"/>
                    <a:pt x="123" y="36"/>
                  </a:cubicBezTo>
                  <a:cubicBezTo>
                    <a:pt x="87" y="57"/>
                    <a:pt x="48" y="88"/>
                    <a:pt x="0" y="103"/>
                  </a:cubicBezTo>
                  <a:cubicBezTo>
                    <a:pt x="2" y="105"/>
                    <a:pt x="4" y="107"/>
                    <a:pt x="5" y="110"/>
                  </a:cubicBezTo>
                  <a:cubicBezTo>
                    <a:pt x="52" y="94"/>
                    <a:pt x="90" y="63"/>
                    <a:pt x="125" y="43"/>
                  </a:cubicBezTo>
                  <a:cubicBezTo>
                    <a:pt x="160" y="21"/>
                    <a:pt x="191" y="9"/>
                    <a:pt x="218" y="8"/>
                  </a:cubicBezTo>
                  <a:cubicBezTo>
                    <a:pt x="242" y="7"/>
                    <a:pt x="264" y="12"/>
                    <a:pt x="281" y="20"/>
                  </a:cubicBezTo>
                  <a:cubicBezTo>
                    <a:pt x="281" y="17"/>
                    <a:pt x="280" y="15"/>
                    <a:pt x="279" y="1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123">
              <a:extLst>
                <a:ext uri="{FF2B5EF4-FFF2-40B4-BE49-F238E27FC236}">
                  <a16:creationId xmlns:a16="http://schemas.microsoft.com/office/drawing/2014/main" id="{F20C4593-8891-4F1B-BB79-1585D2267D4F}"/>
                </a:ext>
              </a:extLst>
            </p:cNvPr>
            <p:cNvSpPr>
              <a:spLocks/>
            </p:cNvSpPr>
            <p:nvPr/>
          </p:nvSpPr>
          <p:spPr bwMode="auto">
            <a:xfrm>
              <a:off x="3815" y="3639"/>
              <a:ext cx="682" cy="221"/>
            </a:xfrm>
            <a:custGeom>
              <a:avLst/>
              <a:gdLst>
                <a:gd name="T0" fmla="*/ 284 w 287"/>
                <a:gd name="T1" fmla="*/ 17 h 93"/>
                <a:gd name="T2" fmla="*/ 226 w 287"/>
                <a:gd name="T3" fmla="*/ 1 h 93"/>
                <a:gd name="T4" fmla="*/ 132 w 287"/>
                <a:gd name="T5" fmla="*/ 27 h 93"/>
                <a:gd name="T6" fmla="*/ 0 w 287"/>
                <a:gd name="T7" fmla="*/ 86 h 93"/>
                <a:gd name="T8" fmla="*/ 4 w 287"/>
                <a:gd name="T9" fmla="*/ 93 h 93"/>
                <a:gd name="T10" fmla="*/ 134 w 287"/>
                <a:gd name="T11" fmla="*/ 35 h 93"/>
                <a:gd name="T12" fmla="*/ 226 w 287"/>
                <a:gd name="T13" fmla="*/ 9 h 93"/>
                <a:gd name="T14" fmla="*/ 287 w 287"/>
                <a:gd name="T15" fmla="*/ 25 h 93"/>
                <a:gd name="T16" fmla="*/ 284 w 287"/>
                <a:gd name="T17" fmla="*/ 1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7" h="93">
                  <a:moveTo>
                    <a:pt x="284" y="17"/>
                  </a:moveTo>
                  <a:cubicBezTo>
                    <a:pt x="269" y="9"/>
                    <a:pt x="249" y="2"/>
                    <a:pt x="226" y="1"/>
                  </a:cubicBezTo>
                  <a:cubicBezTo>
                    <a:pt x="200" y="0"/>
                    <a:pt x="169" y="7"/>
                    <a:pt x="132" y="27"/>
                  </a:cubicBezTo>
                  <a:cubicBezTo>
                    <a:pt x="96" y="46"/>
                    <a:pt x="55" y="77"/>
                    <a:pt x="0" y="86"/>
                  </a:cubicBezTo>
                  <a:cubicBezTo>
                    <a:pt x="1" y="88"/>
                    <a:pt x="2" y="91"/>
                    <a:pt x="4" y="93"/>
                  </a:cubicBezTo>
                  <a:cubicBezTo>
                    <a:pt x="57" y="83"/>
                    <a:pt x="98" y="53"/>
                    <a:pt x="134" y="35"/>
                  </a:cubicBezTo>
                  <a:cubicBezTo>
                    <a:pt x="169" y="15"/>
                    <a:pt x="201" y="8"/>
                    <a:pt x="226" y="9"/>
                  </a:cubicBezTo>
                  <a:cubicBezTo>
                    <a:pt x="250" y="9"/>
                    <a:pt x="271" y="17"/>
                    <a:pt x="287" y="25"/>
                  </a:cubicBezTo>
                  <a:cubicBezTo>
                    <a:pt x="286" y="23"/>
                    <a:pt x="285" y="20"/>
                    <a:pt x="284" y="1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124">
              <a:extLst>
                <a:ext uri="{FF2B5EF4-FFF2-40B4-BE49-F238E27FC236}">
                  <a16:creationId xmlns:a16="http://schemas.microsoft.com/office/drawing/2014/main" id="{36C2C3E1-8AF5-496A-BD0C-C18053AB4CF2}"/>
                </a:ext>
              </a:extLst>
            </p:cNvPr>
            <p:cNvSpPr>
              <a:spLocks/>
            </p:cNvSpPr>
            <p:nvPr/>
          </p:nvSpPr>
          <p:spPr bwMode="auto">
            <a:xfrm>
              <a:off x="3796" y="3672"/>
              <a:ext cx="112" cy="295"/>
            </a:xfrm>
            <a:custGeom>
              <a:avLst/>
              <a:gdLst>
                <a:gd name="T0" fmla="*/ 112 w 112"/>
                <a:gd name="T1" fmla="*/ 288 h 295"/>
                <a:gd name="T2" fmla="*/ 83 w 112"/>
                <a:gd name="T3" fmla="*/ 295 h 295"/>
                <a:gd name="T4" fmla="*/ 0 w 112"/>
                <a:gd name="T5" fmla="*/ 10 h 295"/>
                <a:gd name="T6" fmla="*/ 29 w 112"/>
                <a:gd name="T7" fmla="*/ 0 h 295"/>
                <a:gd name="T8" fmla="*/ 112 w 112"/>
                <a:gd name="T9" fmla="*/ 288 h 295"/>
              </a:gdLst>
              <a:ahLst/>
              <a:cxnLst>
                <a:cxn ang="0">
                  <a:pos x="T0" y="T1"/>
                </a:cxn>
                <a:cxn ang="0">
                  <a:pos x="T2" y="T3"/>
                </a:cxn>
                <a:cxn ang="0">
                  <a:pos x="T4" y="T5"/>
                </a:cxn>
                <a:cxn ang="0">
                  <a:pos x="T6" y="T7"/>
                </a:cxn>
                <a:cxn ang="0">
                  <a:pos x="T8" y="T9"/>
                </a:cxn>
              </a:cxnLst>
              <a:rect l="0" t="0" r="r" b="b"/>
              <a:pathLst>
                <a:path w="112" h="295">
                  <a:moveTo>
                    <a:pt x="112" y="288"/>
                  </a:moveTo>
                  <a:lnTo>
                    <a:pt x="83" y="295"/>
                  </a:lnTo>
                  <a:lnTo>
                    <a:pt x="0" y="10"/>
                  </a:lnTo>
                  <a:lnTo>
                    <a:pt x="29" y="0"/>
                  </a:lnTo>
                  <a:lnTo>
                    <a:pt x="112"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125">
              <a:extLst>
                <a:ext uri="{FF2B5EF4-FFF2-40B4-BE49-F238E27FC236}">
                  <a16:creationId xmlns:a16="http://schemas.microsoft.com/office/drawing/2014/main" id="{5AE23DF3-8ADF-4836-A00E-A9E0F6CD5E4C}"/>
                </a:ext>
              </a:extLst>
            </p:cNvPr>
            <p:cNvSpPr>
              <a:spLocks/>
            </p:cNvSpPr>
            <p:nvPr/>
          </p:nvSpPr>
          <p:spPr bwMode="auto">
            <a:xfrm>
              <a:off x="3908" y="3581"/>
              <a:ext cx="112" cy="296"/>
            </a:xfrm>
            <a:custGeom>
              <a:avLst/>
              <a:gdLst>
                <a:gd name="T0" fmla="*/ 112 w 112"/>
                <a:gd name="T1" fmla="*/ 289 h 296"/>
                <a:gd name="T2" fmla="*/ 83 w 112"/>
                <a:gd name="T3" fmla="*/ 296 h 296"/>
                <a:gd name="T4" fmla="*/ 0 w 112"/>
                <a:gd name="T5" fmla="*/ 10 h 296"/>
                <a:gd name="T6" fmla="*/ 26 w 112"/>
                <a:gd name="T7" fmla="*/ 0 h 296"/>
                <a:gd name="T8" fmla="*/ 112 w 112"/>
                <a:gd name="T9" fmla="*/ 289 h 296"/>
              </a:gdLst>
              <a:ahLst/>
              <a:cxnLst>
                <a:cxn ang="0">
                  <a:pos x="T0" y="T1"/>
                </a:cxn>
                <a:cxn ang="0">
                  <a:pos x="T2" y="T3"/>
                </a:cxn>
                <a:cxn ang="0">
                  <a:pos x="T4" y="T5"/>
                </a:cxn>
                <a:cxn ang="0">
                  <a:pos x="T6" y="T7"/>
                </a:cxn>
                <a:cxn ang="0">
                  <a:pos x="T8" y="T9"/>
                </a:cxn>
              </a:cxnLst>
              <a:rect l="0" t="0" r="r" b="b"/>
              <a:pathLst>
                <a:path w="112" h="296">
                  <a:moveTo>
                    <a:pt x="112" y="289"/>
                  </a:moveTo>
                  <a:lnTo>
                    <a:pt x="83" y="296"/>
                  </a:lnTo>
                  <a:lnTo>
                    <a:pt x="0" y="10"/>
                  </a:lnTo>
                  <a:lnTo>
                    <a:pt x="26" y="0"/>
                  </a:lnTo>
                  <a:lnTo>
                    <a:pt x="112" y="2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126">
              <a:extLst>
                <a:ext uri="{FF2B5EF4-FFF2-40B4-BE49-F238E27FC236}">
                  <a16:creationId xmlns:a16="http://schemas.microsoft.com/office/drawing/2014/main" id="{1DF409B9-9EB4-4075-8E4B-FC96E8C1E0FB}"/>
                </a:ext>
              </a:extLst>
            </p:cNvPr>
            <p:cNvSpPr>
              <a:spLocks/>
            </p:cNvSpPr>
            <p:nvPr/>
          </p:nvSpPr>
          <p:spPr bwMode="auto">
            <a:xfrm>
              <a:off x="4062" y="3536"/>
              <a:ext cx="112" cy="296"/>
            </a:xfrm>
            <a:custGeom>
              <a:avLst/>
              <a:gdLst>
                <a:gd name="T0" fmla="*/ 112 w 112"/>
                <a:gd name="T1" fmla="*/ 288 h 296"/>
                <a:gd name="T2" fmla="*/ 86 w 112"/>
                <a:gd name="T3" fmla="*/ 296 h 296"/>
                <a:gd name="T4" fmla="*/ 0 w 112"/>
                <a:gd name="T5" fmla="*/ 10 h 296"/>
                <a:gd name="T6" fmla="*/ 29 w 112"/>
                <a:gd name="T7" fmla="*/ 0 h 296"/>
                <a:gd name="T8" fmla="*/ 112 w 112"/>
                <a:gd name="T9" fmla="*/ 288 h 296"/>
              </a:gdLst>
              <a:ahLst/>
              <a:cxnLst>
                <a:cxn ang="0">
                  <a:pos x="T0" y="T1"/>
                </a:cxn>
                <a:cxn ang="0">
                  <a:pos x="T2" y="T3"/>
                </a:cxn>
                <a:cxn ang="0">
                  <a:pos x="T4" y="T5"/>
                </a:cxn>
                <a:cxn ang="0">
                  <a:pos x="T6" y="T7"/>
                </a:cxn>
                <a:cxn ang="0">
                  <a:pos x="T8" y="T9"/>
                </a:cxn>
              </a:cxnLst>
              <a:rect l="0" t="0" r="r" b="b"/>
              <a:pathLst>
                <a:path w="112" h="296">
                  <a:moveTo>
                    <a:pt x="112" y="288"/>
                  </a:moveTo>
                  <a:lnTo>
                    <a:pt x="86" y="296"/>
                  </a:lnTo>
                  <a:lnTo>
                    <a:pt x="0" y="10"/>
                  </a:lnTo>
                  <a:lnTo>
                    <a:pt x="29" y="0"/>
                  </a:lnTo>
                  <a:lnTo>
                    <a:pt x="112"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127">
              <a:extLst>
                <a:ext uri="{FF2B5EF4-FFF2-40B4-BE49-F238E27FC236}">
                  <a16:creationId xmlns:a16="http://schemas.microsoft.com/office/drawing/2014/main" id="{72884BC3-ED88-449A-8016-554FCF6B425E}"/>
                </a:ext>
              </a:extLst>
            </p:cNvPr>
            <p:cNvSpPr>
              <a:spLocks/>
            </p:cNvSpPr>
            <p:nvPr/>
          </p:nvSpPr>
          <p:spPr bwMode="auto">
            <a:xfrm>
              <a:off x="4217" y="3491"/>
              <a:ext cx="109" cy="295"/>
            </a:xfrm>
            <a:custGeom>
              <a:avLst/>
              <a:gdLst>
                <a:gd name="T0" fmla="*/ 109 w 109"/>
                <a:gd name="T1" fmla="*/ 288 h 295"/>
                <a:gd name="T2" fmla="*/ 83 w 109"/>
                <a:gd name="T3" fmla="*/ 295 h 295"/>
                <a:gd name="T4" fmla="*/ 0 w 109"/>
                <a:gd name="T5" fmla="*/ 9 h 295"/>
                <a:gd name="T6" fmla="*/ 26 w 109"/>
                <a:gd name="T7" fmla="*/ 0 h 295"/>
                <a:gd name="T8" fmla="*/ 109 w 109"/>
                <a:gd name="T9" fmla="*/ 288 h 295"/>
              </a:gdLst>
              <a:ahLst/>
              <a:cxnLst>
                <a:cxn ang="0">
                  <a:pos x="T0" y="T1"/>
                </a:cxn>
                <a:cxn ang="0">
                  <a:pos x="T2" y="T3"/>
                </a:cxn>
                <a:cxn ang="0">
                  <a:pos x="T4" y="T5"/>
                </a:cxn>
                <a:cxn ang="0">
                  <a:pos x="T6" y="T7"/>
                </a:cxn>
                <a:cxn ang="0">
                  <a:pos x="T8" y="T9"/>
                </a:cxn>
              </a:cxnLst>
              <a:rect l="0" t="0" r="r" b="b"/>
              <a:pathLst>
                <a:path w="109" h="295">
                  <a:moveTo>
                    <a:pt x="109" y="288"/>
                  </a:moveTo>
                  <a:lnTo>
                    <a:pt x="83" y="295"/>
                  </a:lnTo>
                  <a:lnTo>
                    <a:pt x="0" y="9"/>
                  </a:lnTo>
                  <a:lnTo>
                    <a:pt x="26" y="0"/>
                  </a:lnTo>
                  <a:lnTo>
                    <a:pt x="109"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128">
              <a:extLst>
                <a:ext uri="{FF2B5EF4-FFF2-40B4-BE49-F238E27FC236}">
                  <a16:creationId xmlns:a16="http://schemas.microsoft.com/office/drawing/2014/main" id="{CA127A44-58E9-4B02-93E2-AF3E31998EF5}"/>
                </a:ext>
              </a:extLst>
            </p:cNvPr>
            <p:cNvSpPr>
              <a:spLocks/>
            </p:cNvSpPr>
            <p:nvPr/>
          </p:nvSpPr>
          <p:spPr bwMode="auto">
            <a:xfrm>
              <a:off x="4380" y="3489"/>
              <a:ext cx="112" cy="295"/>
            </a:xfrm>
            <a:custGeom>
              <a:avLst/>
              <a:gdLst>
                <a:gd name="T0" fmla="*/ 112 w 112"/>
                <a:gd name="T1" fmla="*/ 285 h 295"/>
                <a:gd name="T2" fmla="*/ 84 w 112"/>
                <a:gd name="T3" fmla="*/ 295 h 295"/>
                <a:gd name="T4" fmla="*/ 0 w 112"/>
                <a:gd name="T5" fmla="*/ 7 h 295"/>
                <a:gd name="T6" fmla="*/ 27 w 112"/>
                <a:gd name="T7" fmla="*/ 0 h 295"/>
                <a:gd name="T8" fmla="*/ 112 w 112"/>
                <a:gd name="T9" fmla="*/ 285 h 295"/>
              </a:gdLst>
              <a:ahLst/>
              <a:cxnLst>
                <a:cxn ang="0">
                  <a:pos x="T0" y="T1"/>
                </a:cxn>
                <a:cxn ang="0">
                  <a:pos x="T2" y="T3"/>
                </a:cxn>
                <a:cxn ang="0">
                  <a:pos x="T4" y="T5"/>
                </a:cxn>
                <a:cxn ang="0">
                  <a:pos x="T6" y="T7"/>
                </a:cxn>
                <a:cxn ang="0">
                  <a:pos x="T8" y="T9"/>
                </a:cxn>
              </a:cxnLst>
              <a:rect l="0" t="0" r="r" b="b"/>
              <a:pathLst>
                <a:path w="112" h="295">
                  <a:moveTo>
                    <a:pt x="112" y="285"/>
                  </a:moveTo>
                  <a:lnTo>
                    <a:pt x="84" y="295"/>
                  </a:lnTo>
                  <a:lnTo>
                    <a:pt x="0" y="7"/>
                  </a:lnTo>
                  <a:lnTo>
                    <a:pt x="27" y="0"/>
                  </a:lnTo>
                  <a:lnTo>
                    <a:pt x="112" y="28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129">
              <a:extLst>
                <a:ext uri="{FF2B5EF4-FFF2-40B4-BE49-F238E27FC236}">
                  <a16:creationId xmlns:a16="http://schemas.microsoft.com/office/drawing/2014/main" id="{4BB6DB98-E39E-4E45-85B1-28657D8B637B}"/>
                </a:ext>
              </a:extLst>
            </p:cNvPr>
            <p:cNvSpPr>
              <a:spLocks/>
            </p:cNvSpPr>
            <p:nvPr/>
          </p:nvSpPr>
          <p:spPr bwMode="auto">
            <a:xfrm>
              <a:off x="4442" y="3491"/>
              <a:ext cx="696" cy="114"/>
            </a:xfrm>
            <a:custGeom>
              <a:avLst/>
              <a:gdLst>
                <a:gd name="T0" fmla="*/ 293 w 293"/>
                <a:gd name="T1" fmla="*/ 40 h 48"/>
                <a:gd name="T2" fmla="*/ 240 w 293"/>
                <a:gd name="T3" fmla="*/ 8 h 48"/>
                <a:gd name="T4" fmla="*/ 139 w 293"/>
                <a:gd name="T5" fmla="*/ 8 h 48"/>
                <a:gd name="T6" fmla="*/ 0 w 293"/>
                <a:gd name="T7" fmla="*/ 30 h 48"/>
                <a:gd name="T8" fmla="*/ 3 w 293"/>
                <a:gd name="T9" fmla="*/ 38 h 48"/>
                <a:gd name="T10" fmla="*/ 138 w 293"/>
                <a:gd name="T11" fmla="*/ 16 h 48"/>
                <a:gd name="T12" fmla="*/ 237 w 293"/>
                <a:gd name="T13" fmla="*/ 15 h 48"/>
                <a:gd name="T14" fmla="*/ 293 w 293"/>
                <a:gd name="T15" fmla="*/ 48 h 48"/>
                <a:gd name="T16" fmla="*/ 293 w 293"/>
                <a:gd name="T17" fmla="*/ 4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48">
                  <a:moveTo>
                    <a:pt x="293" y="40"/>
                  </a:moveTo>
                  <a:cubicBezTo>
                    <a:pt x="280" y="27"/>
                    <a:pt x="262" y="15"/>
                    <a:pt x="240" y="8"/>
                  </a:cubicBezTo>
                  <a:cubicBezTo>
                    <a:pt x="214" y="0"/>
                    <a:pt x="179" y="0"/>
                    <a:pt x="139" y="8"/>
                  </a:cubicBezTo>
                  <a:cubicBezTo>
                    <a:pt x="98" y="16"/>
                    <a:pt x="50" y="32"/>
                    <a:pt x="0" y="30"/>
                  </a:cubicBezTo>
                  <a:cubicBezTo>
                    <a:pt x="1" y="32"/>
                    <a:pt x="2" y="35"/>
                    <a:pt x="3" y="38"/>
                  </a:cubicBezTo>
                  <a:cubicBezTo>
                    <a:pt x="52" y="39"/>
                    <a:pt x="98" y="23"/>
                    <a:pt x="138" y="16"/>
                  </a:cubicBezTo>
                  <a:cubicBezTo>
                    <a:pt x="178" y="7"/>
                    <a:pt x="212" y="7"/>
                    <a:pt x="237" y="15"/>
                  </a:cubicBezTo>
                  <a:cubicBezTo>
                    <a:pt x="260" y="22"/>
                    <a:pt x="279" y="35"/>
                    <a:pt x="293" y="48"/>
                  </a:cubicBezTo>
                  <a:cubicBezTo>
                    <a:pt x="293" y="45"/>
                    <a:pt x="293" y="42"/>
                    <a:pt x="293" y="4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Freeform 130">
              <a:extLst>
                <a:ext uri="{FF2B5EF4-FFF2-40B4-BE49-F238E27FC236}">
                  <a16:creationId xmlns:a16="http://schemas.microsoft.com/office/drawing/2014/main" id="{F3531084-24B0-4848-A5ED-230C681AD883}"/>
                </a:ext>
              </a:extLst>
            </p:cNvPr>
            <p:cNvSpPr>
              <a:spLocks/>
            </p:cNvSpPr>
            <p:nvPr/>
          </p:nvSpPr>
          <p:spPr bwMode="auto">
            <a:xfrm>
              <a:off x="4440" y="3598"/>
              <a:ext cx="691" cy="136"/>
            </a:xfrm>
            <a:custGeom>
              <a:avLst/>
              <a:gdLst>
                <a:gd name="T0" fmla="*/ 291 w 291"/>
                <a:gd name="T1" fmla="*/ 49 h 57"/>
                <a:gd name="T2" fmla="*/ 242 w 291"/>
                <a:gd name="T3" fmla="*/ 14 h 57"/>
                <a:gd name="T4" fmla="*/ 144 w 291"/>
                <a:gd name="T5" fmla="*/ 6 h 57"/>
                <a:gd name="T6" fmla="*/ 0 w 291"/>
                <a:gd name="T7" fmla="*/ 16 h 57"/>
                <a:gd name="T8" fmla="*/ 1 w 291"/>
                <a:gd name="T9" fmla="*/ 24 h 57"/>
                <a:gd name="T10" fmla="*/ 143 w 291"/>
                <a:gd name="T11" fmla="*/ 14 h 57"/>
                <a:gd name="T12" fmla="*/ 239 w 291"/>
                <a:gd name="T13" fmla="*/ 21 h 57"/>
                <a:gd name="T14" fmla="*/ 290 w 291"/>
                <a:gd name="T15" fmla="*/ 57 h 57"/>
                <a:gd name="T16" fmla="*/ 291 w 291"/>
                <a:gd name="T17" fmla="*/ 4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57">
                  <a:moveTo>
                    <a:pt x="291" y="49"/>
                  </a:moveTo>
                  <a:cubicBezTo>
                    <a:pt x="279" y="36"/>
                    <a:pt x="263" y="23"/>
                    <a:pt x="242" y="14"/>
                  </a:cubicBezTo>
                  <a:cubicBezTo>
                    <a:pt x="218" y="4"/>
                    <a:pt x="185" y="0"/>
                    <a:pt x="144" y="6"/>
                  </a:cubicBezTo>
                  <a:cubicBezTo>
                    <a:pt x="104" y="11"/>
                    <a:pt x="55" y="27"/>
                    <a:pt x="0" y="16"/>
                  </a:cubicBezTo>
                  <a:cubicBezTo>
                    <a:pt x="0" y="19"/>
                    <a:pt x="1" y="21"/>
                    <a:pt x="1" y="24"/>
                  </a:cubicBezTo>
                  <a:cubicBezTo>
                    <a:pt x="55" y="34"/>
                    <a:pt x="103" y="19"/>
                    <a:pt x="143" y="14"/>
                  </a:cubicBezTo>
                  <a:cubicBezTo>
                    <a:pt x="184" y="7"/>
                    <a:pt x="215" y="11"/>
                    <a:pt x="239" y="21"/>
                  </a:cubicBezTo>
                  <a:cubicBezTo>
                    <a:pt x="261" y="29"/>
                    <a:pt x="278" y="44"/>
                    <a:pt x="290" y="57"/>
                  </a:cubicBezTo>
                  <a:cubicBezTo>
                    <a:pt x="291" y="54"/>
                    <a:pt x="291" y="51"/>
                    <a:pt x="291" y="4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131">
              <a:extLst>
                <a:ext uri="{FF2B5EF4-FFF2-40B4-BE49-F238E27FC236}">
                  <a16:creationId xmlns:a16="http://schemas.microsoft.com/office/drawing/2014/main" id="{441FF8FD-3963-404D-85A7-5185E2099DE4}"/>
                </a:ext>
              </a:extLst>
            </p:cNvPr>
            <p:cNvSpPr>
              <a:spLocks/>
            </p:cNvSpPr>
            <p:nvPr/>
          </p:nvSpPr>
          <p:spPr bwMode="auto">
            <a:xfrm>
              <a:off x="4459" y="3479"/>
              <a:ext cx="47" cy="300"/>
            </a:xfrm>
            <a:custGeom>
              <a:avLst/>
              <a:gdLst>
                <a:gd name="T0" fmla="*/ 28 w 47"/>
                <a:gd name="T1" fmla="*/ 300 h 300"/>
                <a:gd name="T2" fmla="*/ 0 w 47"/>
                <a:gd name="T3" fmla="*/ 298 h 300"/>
                <a:gd name="T4" fmla="*/ 19 w 47"/>
                <a:gd name="T5" fmla="*/ 0 h 300"/>
                <a:gd name="T6" fmla="*/ 47 w 47"/>
                <a:gd name="T7" fmla="*/ 0 h 300"/>
                <a:gd name="T8" fmla="*/ 28 w 47"/>
                <a:gd name="T9" fmla="*/ 300 h 300"/>
              </a:gdLst>
              <a:ahLst/>
              <a:cxnLst>
                <a:cxn ang="0">
                  <a:pos x="T0" y="T1"/>
                </a:cxn>
                <a:cxn ang="0">
                  <a:pos x="T2" y="T3"/>
                </a:cxn>
                <a:cxn ang="0">
                  <a:pos x="T4" y="T5"/>
                </a:cxn>
                <a:cxn ang="0">
                  <a:pos x="T6" y="T7"/>
                </a:cxn>
                <a:cxn ang="0">
                  <a:pos x="T8" y="T9"/>
                </a:cxn>
              </a:cxnLst>
              <a:rect l="0" t="0" r="r" b="b"/>
              <a:pathLst>
                <a:path w="47" h="300">
                  <a:moveTo>
                    <a:pt x="28" y="300"/>
                  </a:moveTo>
                  <a:lnTo>
                    <a:pt x="0" y="298"/>
                  </a:lnTo>
                  <a:lnTo>
                    <a:pt x="19" y="0"/>
                  </a:lnTo>
                  <a:lnTo>
                    <a:pt x="47" y="0"/>
                  </a:lnTo>
                  <a:lnTo>
                    <a:pt x="28"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Freeform 132">
              <a:extLst>
                <a:ext uri="{FF2B5EF4-FFF2-40B4-BE49-F238E27FC236}">
                  <a16:creationId xmlns:a16="http://schemas.microsoft.com/office/drawing/2014/main" id="{DBA75D8B-1D2A-4E11-BAE8-6603845C7902}"/>
                </a:ext>
              </a:extLst>
            </p:cNvPr>
            <p:cNvSpPr>
              <a:spLocks/>
            </p:cNvSpPr>
            <p:nvPr/>
          </p:nvSpPr>
          <p:spPr bwMode="auto">
            <a:xfrm>
              <a:off x="4594" y="3431"/>
              <a:ext cx="48" cy="301"/>
            </a:xfrm>
            <a:custGeom>
              <a:avLst/>
              <a:gdLst>
                <a:gd name="T0" fmla="*/ 29 w 48"/>
                <a:gd name="T1" fmla="*/ 301 h 301"/>
                <a:gd name="T2" fmla="*/ 0 w 48"/>
                <a:gd name="T3" fmla="*/ 298 h 301"/>
                <a:gd name="T4" fmla="*/ 19 w 48"/>
                <a:gd name="T5" fmla="*/ 0 h 301"/>
                <a:gd name="T6" fmla="*/ 48 w 48"/>
                <a:gd name="T7" fmla="*/ 0 h 301"/>
                <a:gd name="T8" fmla="*/ 29 w 48"/>
                <a:gd name="T9" fmla="*/ 301 h 301"/>
              </a:gdLst>
              <a:ahLst/>
              <a:cxnLst>
                <a:cxn ang="0">
                  <a:pos x="T0" y="T1"/>
                </a:cxn>
                <a:cxn ang="0">
                  <a:pos x="T2" y="T3"/>
                </a:cxn>
                <a:cxn ang="0">
                  <a:pos x="T4" y="T5"/>
                </a:cxn>
                <a:cxn ang="0">
                  <a:pos x="T6" y="T7"/>
                </a:cxn>
                <a:cxn ang="0">
                  <a:pos x="T8" y="T9"/>
                </a:cxn>
              </a:cxnLst>
              <a:rect l="0" t="0" r="r" b="b"/>
              <a:pathLst>
                <a:path w="48" h="301">
                  <a:moveTo>
                    <a:pt x="29" y="301"/>
                  </a:moveTo>
                  <a:lnTo>
                    <a:pt x="0" y="298"/>
                  </a:lnTo>
                  <a:lnTo>
                    <a:pt x="19" y="0"/>
                  </a:lnTo>
                  <a:lnTo>
                    <a:pt x="48" y="0"/>
                  </a:lnTo>
                  <a:lnTo>
                    <a:pt x="29" y="3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Freeform 133">
              <a:extLst>
                <a:ext uri="{FF2B5EF4-FFF2-40B4-BE49-F238E27FC236}">
                  <a16:creationId xmlns:a16="http://schemas.microsoft.com/office/drawing/2014/main" id="{5C6A639B-ED71-49EA-BF04-F080A400F40C}"/>
                </a:ext>
              </a:extLst>
            </p:cNvPr>
            <p:cNvSpPr>
              <a:spLocks/>
            </p:cNvSpPr>
            <p:nvPr/>
          </p:nvSpPr>
          <p:spPr bwMode="auto">
            <a:xfrm>
              <a:off x="4756" y="3441"/>
              <a:ext cx="47" cy="300"/>
            </a:xfrm>
            <a:custGeom>
              <a:avLst/>
              <a:gdLst>
                <a:gd name="T0" fmla="*/ 28 w 47"/>
                <a:gd name="T1" fmla="*/ 300 h 300"/>
                <a:gd name="T2" fmla="*/ 0 w 47"/>
                <a:gd name="T3" fmla="*/ 298 h 300"/>
                <a:gd name="T4" fmla="*/ 19 w 47"/>
                <a:gd name="T5" fmla="*/ 0 h 300"/>
                <a:gd name="T6" fmla="*/ 47 w 47"/>
                <a:gd name="T7" fmla="*/ 2 h 300"/>
                <a:gd name="T8" fmla="*/ 28 w 47"/>
                <a:gd name="T9" fmla="*/ 300 h 300"/>
              </a:gdLst>
              <a:ahLst/>
              <a:cxnLst>
                <a:cxn ang="0">
                  <a:pos x="T0" y="T1"/>
                </a:cxn>
                <a:cxn ang="0">
                  <a:pos x="T2" y="T3"/>
                </a:cxn>
                <a:cxn ang="0">
                  <a:pos x="T4" y="T5"/>
                </a:cxn>
                <a:cxn ang="0">
                  <a:pos x="T6" y="T7"/>
                </a:cxn>
                <a:cxn ang="0">
                  <a:pos x="T8" y="T9"/>
                </a:cxn>
              </a:cxnLst>
              <a:rect l="0" t="0" r="r" b="b"/>
              <a:pathLst>
                <a:path w="47" h="300">
                  <a:moveTo>
                    <a:pt x="28" y="300"/>
                  </a:moveTo>
                  <a:lnTo>
                    <a:pt x="0" y="298"/>
                  </a:lnTo>
                  <a:lnTo>
                    <a:pt x="19" y="0"/>
                  </a:lnTo>
                  <a:lnTo>
                    <a:pt x="47" y="2"/>
                  </a:lnTo>
                  <a:lnTo>
                    <a:pt x="28"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Freeform 134">
              <a:extLst>
                <a:ext uri="{FF2B5EF4-FFF2-40B4-BE49-F238E27FC236}">
                  <a16:creationId xmlns:a16="http://schemas.microsoft.com/office/drawing/2014/main" id="{C243F9EA-3C61-4FD3-8C3A-ABF5941280E1}"/>
                </a:ext>
              </a:extLst>
            </p:cNvPr>
            <p:cNvSpPr>
              <a:spLocks/>
            </p:cNvSpPr>
            <p:nvPr/>
          </p:nvSpPr>
          <p:spPr bwMode="auto">
            <a:xfrm>
              <a:off x="4915" y="3450"/>
              <a:ext cx="47" cy="301"/>
            </a:xfrm>
            <a:custGeom>
              <a:avLst/>
              <a:gdLst>
                <a:gd name="T0" fmla="*/ 28 w 47"/>
                <a:gd name="T1" fmla="*/ 301 h 301"/>
                <a:gd name="T2" fmla="*/ 0 w 47"/>
                <a:gd name="T3" fmla="*/ 298 h 301"/>
                <a:gd name="T4" fmla="*/ 19 w 47"/>
                <a:gd name="T5" fmla="*/ 0 h 301"/>
                <a:gd name="T6" fmla="*/ 47 w 47"/>
                <a:gd name="T7" fmla="*/ 3 h 301"/>
                <a:gd name="T8" fmla="*/ 28 w 47"/>
                <a:gd name="T9" fmla="*/ 301 h 301"/>
              </a:gdLst>
              <a:ahLst/>
              <a:cxnLst>
                <a:cxn ang="0">
                  <a:pos x="T0" y="T1"/>
                </a:cxn>
                <a:cxn ang="0">
                  <a:pos x="T2" y="T3"/>
                </a:cxn>
                <a:cxn ang="0">
                  <a:pos x="T4" y="T5"/>
                </a:cxn>
                <a:cxn ang="0">
                  <a:pos x="T6" y="T7"/>
                </a:cxn>
                <a:cxn ang="0">
                  <a:pos x="T8" y="T9"/>
                </a:cxn>
              </a:cxnLst>
              <a:rect l="0" t="0" r="r" b="b"/>
              <a:pathLst>
                <a:path w="47" h="301">
                  <a:moveTo>
                    <a:pt x="28" y="301"/>
                  </a:moveTo>
                  <a:lnTo>
                    <a:pt x="0" y="298"/>
                  </a:lnTo>
                  <a:lnTo>
                    <a:pt x="19" y="0"/>
                  </a:lnTo>
                  <a:lnTo>
                    <a:pt x="47" y="3"/>
                  </a:lnTo>
                  <a:lnTo>
                    <a:pt x="28" y="3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135">
              <a:extLst>
                <a:ext uri="{FF2B5EF4-FFF2-40B4-BE49-F238E27FC236}">
                  <a16:creationId xmlns:a16="http://schemas.microsoft.com/office/drawing/2014/main" id="{606B49B4-08B8-443A-822D-737EE82F65D9}"/>
                </a:ext>
              </a:extLst>
            </p:cNvPr>
            <p:cNvSpPr>
              <a:spLocks/>
            </p:cNvSpPr>
            <p:nvPr/>
          </p:nvSpPr>
          <p:spPr bwMode="auto">
            <a:xfrm>
              <a:off x="5069" y="3503"/>
              <a:ext cx="47" cy="300"/>
            </a:xfrm>
            <a:custGeom>
              <a:avLst/>
              <a:gdLst>
                <a:gd name="T0" fmla="*/ 31 w 47"/>
                <a:gd name="T1" fmla="*/ 300 h 300"/>
                <a:gd name="T2" fmla="*/ 0 w 47"/>
                <a:gd name="T3" fmla="*/ 298 h 300"/>
                <a:gd name="T4" fmla="*/ 19 w 47"/>
                <a:gd name="T5" fmla="*/ 0 h 300"/>
                <a:gd name="T6" fmla="*/ 47 w 47"/>
                <a:gd name="T7" fmla="*/ 2 h 300"/>
                <a:gd name="T8" fmla="*/ 31 w 47"/>
                <a:gd name="T9" fmla="*/ 300 h 300"/>
              </a:gdLst>
              <a:ahLst/>
              <a:cxnLst>
                <a:cxn ang="0">
                  <a:pos x="T0" y="T1"/>
                </a:cxn>
                <a:cxn ang="0">
                  <a:pos x="T2" y="T3"/>
                </a:cxn>
                <a:cxn ang="0">
                  <a:pos x="T4" y="T5"/>
                </a:cxn>
                <a:cxn ang="0">
                  <a:pos x="T6" y="T7"/>
                </a:cxn>
                <a:cxn ang="0">
                  <a:pos x="T8" y="T9"/>
                </a:cxn>
              </a:cxnLst>
              <a:rect l="0" t="0" r="r" b="b"/>
              <a:pathLst>
                <a:path w="47" h="300">
                  <a:moveTo>
                    <a:pt x="31" y="300"/>
                  </a:moveTo>
                  <a:lnTo>
                    <a:pt x="0" y="298"/>
                  </a:lnTo>
                  <a:lnTo>
                    <a:pt x="19" y="0"/>
                  </a:lnTo>
                  <a:lnTo>
                    <a:pt x="47" y="2"/>
                  </a:lnTo>
                  <a:lnTo>
                    <a:pt x="31"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136">
              <a:extLst>
                <a:ext uri="{FF2B5EF4-FFF2-40B4-BE49-F238E27FC236}">
                  <a16:creationId xmlns:a16="http://schemas.microsoft.com/office/drawing/2014/main" id="{566ABA63-04AD-42B1-B323-EBB88E62E9AD}"/>
                </a:ext>
              </a:extLst>
            </p:cNvPr>
            <p:cNvSpPr>
              <a:spLocks/>
            </p:cNvSpPr>
            <p:nvPr/>
          </p:nvSpPr>
          <p:spPr bwMode="auto">
            <a:xfrm>
              <a:off x="4967" y="3205"/>
              <a:ext cx="741" cy="512"/>
            </a:xfrm>
            <a:custGeom>
              <a:avLst/>
              <a:gdLst>
                <a:gd name="T0" fmla="*/ 1 w 312"/>
                <a:gd name="T1" fmla="*/ 213 h 215"/>
                <a:gd name="T2" fmla="*/ 2 w 312"/>
                <a:gd name="T3" fmla="*/ 208 h 215"/>
                <a:gd name="T4" fmla="*/ 2 w 312"/>
                <a:gd name="T5" fmla="*/ 208 h 215"/>
                <a:gd name="T6" fmla="*/ 305 w 312"/>
                <a:gd name="T7" fmla="*/ 1 h 215"/>
                <a:gd name="T8" fmla="*/ 311 w 312"/>
                <a:gd name="T9" fmla="*/ 2 h 215"/>
                <a:gd name="T10" fmla="*/ 311 w 312"/>
                <a:gd name="T11" fmla="*/ 2 h 215"/>
                <a:gd name="T12" fmla="*/ 310 w 312"/>
                <a:gd name="T13" fmla="*/ 8 h 215"/>
                <a:gd name="T14" fmla="*/ 310 w 312"/>
                <a:gd name="T15" fmla="*/ 8 h 215"/>
                <a:gd name="T16" fmla="*/ 7 w 312"/>
                <a:gd name="T17" fmla="*/ 214 h 215"/>
                <a:gd name="T18" fmla="*/ 5 w 312"/>
                <a:gd name="T19" fmla="*/ 215 h 215"/>
                <a:gd name="T20" fmla="*/ 5 w 312"/>
                <a:gd name="T21" fmla="*/ 215 h 215"/>
                <a:gd name="T22" fmla="*/ 1 w 312"/>
                <a:gd name="T23" fmla="*/ 213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215">
                  <a:moveTo>
                    <a:pt x="1" y="213"/>
                  </a:moveTo>
                  <a:cubicBezTo>
                    <a:pt x="0" y="211"/>
                    <a:pt x="0" y="209"/>
                    <a:pt x="2" y="208"/>
                  </a:cubicBezTo>
                  <a:cubicBezTo>
                    <a:pt x="2" y="208"/>
                    <a:pt x="2" y="208"/>
                    <a:pt x="2" y="208"/>
                  </a:cubicBezTo>
                  <a:cubicBezTo>
                    <a:pt x="305" y="1"/>
                    <a:pt x="305" y="1"/>
                    <a:pt x="305" y="1"/>
                  </a:cubicBezTo>
                  <a:cubicBezTo>
                    <a:pt x="307" y="0"/>
                    <a:pt x="310" y="0"/>
                    <a:pt x="311" y="2"/>
                  </a:cubicBezTo>
                  <a:cubicBezTo>
                    <a:pt x="311" y="2"/>
                    <a:pt x="311" y="2"/>
                    <a:pt x="311" y="2"/>
                  </a:cubicBezTo>
                  <a:cubicBezTo>
                    <a:pt x="312" y="4"/>
                    <a:pt x="312" y="6"/>
                    <a:pt x="310" y="8"/>
                  </a:cubicBezTo>
                  <a:cubicBezTo>
                    <a:pt x="310" y="8"/>
                    <a:pt x="310" y="8"/>
                    <a:pt x="310" y="8"/>
                  </a:cubicBezTo>
                  <a:cubicBezTo>
                    <a:pt x="7" y="214"/>
                    <a:pt x="7" y="214"/>
                    <a:pt x="7" y="214"/>
                  </a:cubicBezTo>
                  <a:cubicBezTo>
                    <a:pt x="6" y="215"/>
                    <a:pt x="5" y="215"/>
                    <a:pt x="5" y="215"/>
                  </a:cubicBezTo>
                  <a:cubicBezTo>
                    <a:pt x="5" y="215"/>
                    <a:pt x="5" y="215"/>
                    <a:pt x="5" y="215"/>
                  </a:cubicBezTo>
                  <a:cubicBezTo>
                    <a:pt x="3" y="215"/>
                    <a:pt x="2" y="214"/>
                    <a:pt x="1" y="21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Freeform 137">
              <a:extLst>
                <a:ext uri="{FF2B5EF4-FFF2-40B4-BE49-F238E27FC236}">
                  <a16:creationId xmlns:a16="http://schemas.microsoft.com/office/drawing/2014/main" id="{5437C5AA-928A-4B8E-A182-D1174A70B386}"/>
                </a:ext>
              </a:extLst>
            </p:cNvPr>
            <p:cNvSpPr>
              <a:spLocks/>
            </p:cNvSpPr>
            <p:nvPr/>
          </p:nvSpPr>
          <p:spPr bwMode="auto">
            <a:xfrm>
              <a:off x="5199" y="3038"/>
              <a:ext cx="482" cy="960"/>
            </a:xfrm>
            <a:custGeom>
              <a:avLst/>
              <a:gdLst>
                <a:gd name="T0" fmla="*/ 195 w 203"/>
                <a:gd name="T1" fmla="*/ 400 h 403"/>
                <a:gd name="T2" fmla="*/ 1 w 203"/>
                <a:gd name="T3" fmla="*/ 6 h 403"/>
                <a:gd name="T4" fmla="*/ 3 w 203"/>
                <a:gd name="T5" fmla="*/ 1 h 403"/>
                <a:gd name="T6" fmla="*/ 3 w 203"/>
                <a:gd name="T7" fmla="*/ 1 h 403"/>
                <a:gd name="T8" fmla="*/ 9 w 203"/>
                <a:gd name="T9" fmla="*/ 2 h 403"/>
                <a:gd name="T10" fmla="*/ 9 w 203"/>
                <a:gd name="T11" fmla="*/ 2 h 403"/>
                <a:gd name="T12" fmla="*/ 202 w 203"/>
                <a:gd name="T13" fmla="*/ 397 h 403"/>
                <a:gd name="T14" fmla="*/ 200 w 203"/>
                <a:gd name="T15" fmla="*/ 402 h 403"/>
                <a:gd name="T16" fmla="*/ 200 w 203"/>
                <a:gd name="T17" fmla="*/ 402 h 403"/>
                <a:gd name="T18" fmla="*/ 198 w 203"/>
                <a:gd name="T19" fmla="*/ 403 h 403"/>
                <a:gd name="T20" fmla="*/ 198 w 203"/>
                <a:gd name="T21" fmla="*/ 403 h 403"/>
                <a:gd name="T22" fmla="*/ 195 w 203"/>
                <a:gd name="T23" fmla="*/ 40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3" h="403">
                  <a:moveTo>
                    <a:pt x="195" y="400"/>
                  </a:moveTo>
                  <a:cubicBezTo>
                    <a:pt x="1" y="6"/>
                    <a:pt x="1" y="6"/>
                    <a:pt x="1" y="6"/>
                  </a:cubicBezTo>
                  <a:cubicBezTo>
                    <a:pt x="0" y="4"/>
                    <a:pt x="1" y="1"/>
                    <a:pt x="3" y="1"/>
                  </a:cubicBezTo>
                  <a:cubicBezTo>
                    <a:pt x="3" y="1"/>
                    <a:pt x="3" y="1"/>
                    <a:pt x="3" y="1"/>
                  </a:cubicBezTo>
                  <a:cubicBezTo>
                    <a:pt x="5" y="0"/>
                    <a:pt x="8" y="0"/>
                    <a:pt x="9" y="2"/>
                  </a:cubicBezTo>
                  <a:cubicBezTo>
                    <a:pt x="9" y="2"/>
                    <a:pt x="9" y="2"/>
                    <a:pt x="9" y="2"/>
                  </a:cubicBezTo>
                  <a:cubicBezTo>
                    <a:pt x="202" y="397"/>
                    <a:pt x="202" y="397"/>
                    <a:pt x="202" y="397"/>
                  </a:cubicBezTo>
                  <a:cubicBezTo>
                    <a:pt x="203" y="399"/>
                    <a:pt x="202" y="401"/>
                    <a:pt x="200" y="402"/>
                  </a:cubicBezTo>
                  <a:cubicBezTo>
                    <a:pt x="200" y="402"/>
                    <a:pt x="200" y="402"/>
                    <a:pt x="200" y="402"/>
                  </a:cubicBezTo>
                  <a:cubicBezTo>
                    <a:pt x="200" y="402"/>
                    <a:pt x="199" y="403"/>
                    <a:pt x="198" y="403"/>
                  </a:cubicBezTo>
                  <a:cubicBezTo>
                    <a:pt x="198" y="403"/>
                    <a:pt x="198" y="403"/>
                    <a:pt x="198" y="403"/>
                  </a:cubicBezTo>
                  <a:cubicBezTo>
                    <a:pt x="197" y="403"/>
                    <a:pt x="195" y="402"/>
                    <a:pt x="195" y="400"/>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138">
              <a:extLst>
                <a:ext uri="{FF2B5EF4-FFF2-40B4-BE49-F238E27FC236}">
                  <a16:creationId xmlns:a16="http://schemas.microsoft.com/office/drawing/2014/main" id="{7C75EE0F-981F-4175-9390-05399A77E67D}"/>
                </a:ext>
              </a:extLst>
            </p:cNvPr>
            <p:cNvSpPr>
              <a:spLocks/>
            </p:cNvSpPr>
            <p:nvPr/>
          </p:nvSpPr>
          <p:spPr bwMode="auto">
            <a:xfrm>
              <a:off x="5223" y="3022"/>
              <a:ext cx="309" cy="976"/>
            </a:xfrm>
            <a:custGeom>
              <a:avLst/>
              <a:gdLst>
                <a:gd name="T0" fmla="*/ 3 w 130"/>
                <a:gd name="T1" fmla="*/ 409 h 410"/>
                <a:gd name="T2" fmla="*/ 1 w 130"/>
                <a:gd name="T3" fmla="*/ 404 h 410"/>
                <a:gd name="T4" fmla="*/ 1 w 130"/>
                <a:gd name="T5" fmla="*/ 404 h 410"/>
                <a:gd name="T6" fmla="*/ 121 w 130"/>
                <a:gd name="T7" fmla="*/ 4 h 410"/>
                <a:gd name="T8" fmla="*/ 126 w 130"/>
                <a:gd name="T9" fmla="*/ 1 h 410"/>
                <a:gd name="T10" fmla="*/ 126 w 130"/>
                <a:gd name="T11" fmla="*/ 1 h 410"/>
                <a:gd name="T12" fmla="*/ 129 w 130"/>
                <a:gd name="T13" fmla="*/ 6 h 410"/>
                <a:gd name="T14" fmla="*/ 129 w 130"/>
                <a:gd name="T15" fmla="*/ 6 h 410"/>
                <a:gd name="T16" fmla="*/ 9 w 130"/>
                <a:gd name="T17" fmla="*/ 407 h 410"/>
                <a:gd name="T18" fmla="*/ 5 w 130"/>
                <a:gd name="T19" fmla="*/ 410 h 410"/>
                <a:gd name="T20" fmla="*/ 5 w 130"/>
                <a:gd name="T21" fmla="*/ 410 h 410"/>
                <a:gd name="T22" fmla="*/ 3 w 130"/>
                <a:gd name="T23" fmla="*/ 409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410">
                  <a:moveTo>
                    <a:pt x="3" y="409"/>
                  </a:moveTo>
                  <a:cubicBezTo>
                    <a:pt x="1" y="409"/>
                    <a:pt x="0" y="407"/>
                    <a:pt x="1" y="404"/>
                  </a:cubicBezTo>
                  <a:cubicBezTo>
                    <a:pt x="1" y="404"/>
                    <a:pt x="1" y="404"/>
                    <a:pt x="1" y="404"/>
                  </a:cubicBezTo>
                  <a:cubicBezTo>
                    <a:pt x="121" y="4"/>
                    <a:pt x="121" y="4"/>
                    <a:pt x="121" y="4"/>
                  </a:cubicBezTo>
                  <a:cubicBezTo>
                    <a:pt x="122" y="2"/>
                    <a:pt x="124" y="0"/>
                    <a:pt x="126" y="1"/>
                  </a:cubicBezTo>
                  <a:cubicBezTo>
                    <a:pt x="126" y="1"/>
                    <a:pt x="126" y="1"/>
                    <a:pt x="126" y="1"/>
                  </a:cubicBezTo>
                  <a:cubicBezTo>
                    <a:pt x="129" y="2"/>
                    <a:pt x="130" y="4"/>
                    <a:pt x="129" y="6"/>
                  </a:cubicBezTo>
                  <a:cubicBezTo>
                    <a:pt x="129" y="6"/>
                    <a:pt x="129" y="6"/>
                    <a:pt x="129" y="6"/>
                  </a:cubicBezTo>
                  <a:cubicBezTo>
                    <a:pt x="9" y="407"/>
                    <a:pt x="9" y="407"/>
                    <a:pt x="9" y="407"/>
                  </a:cubicBezTo>
                  <a:cubicBezTo>
                    <a:pt x="8" y="408"/>
                    <a:pt x="6" y="410"/>
                    <a:pt x="5" y="410"/>
                  </a:cubicBezTo>
                  <a:cubicBezTo>
                    <a:pt x="5" y="410"/>
                    <a:pt x="5" y="410"/>
                    <a:pt x="5" y="410"/>
                  </a:cubicBezTo>
                  <a:cubicBezTo>
                    <a:pt x="4" y="410"/>
                    <a:pt x="4" y="410"/>
                    <a:pt x="3" y="409"/>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139">
              <a:extLst>
                <a:ext uri="{FF2B5EF4-FFF2-40B4-BE49-F238E27FC236}">
                  <a16:creationId xmlns:a16="http://schemas.microsoft.com/office/drawing/2014/main" id="{31DAEA94-DAC5-47F4-A53A-09D001270FE3}"/>
                </a:ext>
              </a:extLst>
            </p:cNvPr>
            <p:cNvSpPr>
              <a:spLocks/>
            </p:cNvSpPr>
            <p:nvPr/>
          </p:nvSpPr>
          <p:spPr bwMode="auto">
            <a:xfrm>
              <a:off x="4967" y="3367"/>
              <a:ext cx="805" cy="102"/>
            </a:xfrm>
            <a:custGeom>
              <a:avLst/>
              <a:gdLst>
                <a:gd name="T0" fmla="*/ 3 w 339"/>
                <a:gd name="T1" fmla="*/ 8 h 43"/>
                <a:gd name="T2" fmla="*/ 0 w 339"/>
                <a:gd name="T3" fmla="*/ 4 h 43"/>
                <a:gd name="T4" fmla="*/ 0 w 339"/>
                <a:gd name="T5" fmla="*/ 4 h 43"/>
                <a:gd name="T6" fmla="*/ 4 w 339"/>
                <a:gd name="T7" fmla="*/ 0 h 43"/>
                <a:gd name="T8" fmla="*/ 4 w 339"/>
                <a:gd name="T9" fmla="*/ 0 h 43"/>
                <a:gd name="T10" fmla="*/ 168 w 339"/>
                <a:gd name="T11" fmla="*/ 17 h 43"/>
                <a:gd name="T12" fmla="*/ 168 w 339"/>
                <a:gd name="T13" fmla="*/ 17 h 43"/>
                <a:gd name="T14" fmla="*/ 336 w 339"/>
                <a:gd name="T15" fmla="*/ 35 h 43"/>
                <a:gd name="T16" fmla="*/ 336 w 339"/>
                <a:gd name="T17" fmla="*/ 35 h 43"/>
                <a:gd name="T18" fmla="*/ 339 w 339"/>
                <a:gd name="T19" fmla="*/ 39 h 43"/>
                <a:gd name="T20" fmla="*/ 339 w 339"/>
                <a:gd name="T21" fmla="*/ 39 h 43"/>
                <a:gd name="T22" fmla="*/ 336 w 339"/>
                <a:gd name="T23" fmla="*/ 43 h 43"/>
                <a:gd name="T24" fmla="*/ 336 w 339"/>
                <a:gd name="T25" fmla="*/ 43 h 43"/>
                <a:gd name="T26" fmla="*/ 3 w 339"/>
                <a:gd name="T27" fmla="*/ 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9" h="43">
                  <a:moveTo>
                    <a:pt x="3" y="8"/>
                  </a:moveTo>
                  <a:cubicBezTo>
                    <a:pt x="1" y="8"/>
                    <a:pt x="0" y="6"/>
                    <a:pt x="0" y="4"/>
                  </a:cubicBezTo>
                  <a:cubicBezTo>
                    <a:pt x="0" y="4"/>
                    <a:pt x="0" y="4"/>
                    <a:pt x="0" y="4"/>
                  </a:cubicBezTo>
                  <a:cubicBezTo>
                    <a:pt x="0" y="1"/>
                    <a:pt x="2" y="0"/>
                    <a:pt x="4" y="0"/>
                  </a:cubicBezTo>
                  <a:cubicBezTo>
                    <a:pt x="4" y="0"/>
                    <a:pt x="4" y="0"/>
                    <a:pt x="4" y="0"/>
                  </a:cubicBezTo>
                  <a:cubicBezTo>
                    <a:pt x="4" y="0"/>
                    <a:pt x="86" y="9"/>
                    <a:pt x="168" y="17"/>
                  </a:cubicBezTo>
                  <a:cubicBezTo>
                    <a:pt x="168" y="17"/>
                    <a:pt x="168" y="17"/>
                    <a:pt x="168" y="17"/>
                  </a:cubicBezTo>
                  <a:cubicBezTo>
                    <a:pt x="251" y="26"/>
                    <a:pt x="334" y="35"/>
                    <a:pt x="336" y="35"/>
                  </a:cubicBezTo>
                  <a:cubicBezTo>
                    <a:pt x="336" y="35"/>
                    <a:pt x="336" y="35"/>
                    <a:pt x="336" y="35"/>
                  </a:cubicBezTo>
                  <a:cubicBezTo>
                    <a:pt x="338" y="35"/>
                    <a:pt x="339" y="37"/>
                    <a:pt x="339" y="39"/>
                  </a:cubicBezTo>
                  <a:cubicBezTo>
                    <a:pt x="339" y="39"/>
                    <a:pt x="339" y="39"/>
                    <a:pt x="339" y="39"/>
                  </a:cubicBezTo>
                  <a:cubicBezTo>
                    <a:pt x="339" y="41"/>
                    <a:pt x="338" y="43"/>
                    <a:pt x="336" y="43"/>
                  </a:cubicBezTo>
                  <a:cubicBezTo>
                    <a:pt x="336" y="43"/>
                    <a:pt x="336" y="43"/>
                    <a:pt x="336" y="43"/>
                  </a:cubicBezTo>
                  <a:cubicBezTo>
                    <a:pt x="331" y="43"/>
                    <a:pt x="3" y="8"/>
                    <a:pt x="3" y="8"/>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140">
              <a:extLst>
                <a:ext uri="{FF2B5EF4-FFF2-40B4-BE49-F238E27FC236}">
                  <a16:creationId xmlns:a16="http://schemas.microsoft.com/office/drawing/2014/main" id="{2E666FF1-8E7C-4C93-B9D2-F001E955E8A5}"/>
                </a:ext>
              </a:extLst>
            </p:cNvPr>
            <p:cNvSpPr>
              <a:spLocks/>
            </p:cNvSpPr>
            <p:nvPr/>
          </p:nvSpPr>
          <p:spPr bwMode="auto">
            <a:xfrm>
              <a:off x="5176" y="3391"/>
              <a:ext cx="83" cy="152"/>
            </a:xfrm>
            <a:custGeom>
              <a:avLst/>
              <a:gdLst>
                <a:gd name="T0" fmla="*/ 1 w 35"/>
                <a:gd name="T1" fmla="*/ 11 h 64"/>
                <a:gd name="T2" fmla="*/ 20 w 35"/>
                <a:gd name="T3" fmla="*/ 26 h 64"/>
                <a:gd name="T4" fmla="*/ 22 w 35"/>
                <a:gd name="T5" fmla="*/ 57 h 64"/>
                <a:gd name="T6" fmla="*/ 28 w 35"/>
                <a:gd name="T7" fmla="*/ 60 h 64"/>
                <a:gd name="T8" fmla="*/ 25 w 35"/>
                <a:gd name="T9" fmla="*/ 21 h 64"/>
                <a:gd name="T10" fmla="*/ 0 w 35"/>
                <a:gd name="T11" fmla="*/ 10 h 64"/>
                <a:gd name="T12" fmla="*/ 1 w 35"/>
                <a:gd name="T13" fmla="*/ 11 h 64"/>
              </a:gdLst>
              <a:ahLst/>
              <a:cxnLst>
                <a:cxn ang="0">
                  <a:pos x="T0" y="T1"/>
                </a:cxn>
                <a:cxn ang="0">
                  <a:pos x="T2" y="T3"/>
                </a:cxn>
                <a:cxn ang="0">
                  <a:pos x="T4" y="T5"/>
                </a:cxn>
                <a:cxn ang="0">
                  <a:pos x="T6" y="T7"/>
                </a:cxn>
                <a:cxn ang="0">
                  <a:pos x="T8" y="T9"/>
                </a:cxn>
                <a:cxn ang="0">
                  <a:pos x="T10" y="T11"/>
                </a:cxn>
                <a:cxn ang="0">
                  <a:pos x="T12" y="T13"/>
                </a:cxn>
              </a:cxnLst>
              <a:rect l="0" t="0" r="r" b="b"/>
              <a:pathLst>
                <a:path w="35" h="64">
                  <a:moveTo>
                    <a:pt x="1" y="11"/>
                  </a:moveTo>
                  <a:cubicBezTo>
                    <a:pt x="9" y="14"/>
                    <a:pt x="15" y="17"/>
                    <a:pt x="20" y="26"/>
                  </a:cubicBezTo>
                  <a:cubicBezTo>
                    <a:pt x="25" y="34"/>
                    <a:pt x="27" y="48"/>
                    <a:pt x="22" y="57"/>
                  </a:cubicBezTo>
                  <a:cubicBezTo>
                    <a:pt x="20" y="61"/>
                    <a:pt x="26" y="64"/>
                    <a:pt x="28" y="60"/>
                  </a:cubicBezTo>
                  <a:cubicBezTo>
                    <a:pt x="35" y="49"/>
                    <a:pt x="31" y="32"/>
                    <a:pt x="25" y="21"/>
                  </a:cubicBezTo>
                  <a:cubicBezTo>
                    <a:pt x="21" y="16"/>
                    <a:pt x="6" y="0"/>
                    <a:pt x="0" y="10"/>
                  </a:cubicBezTo>
                  <a:cubicBezTo>
                    <a:pt x="0" y="10"/>
                    <a:pt x="0" y="11"/>
                    <a:pt x="1" y="11"/>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141">
              <a:extLst>
                <a:ext uri="{FF2B5EF4-FFF2-40B4-BE49-F238E27FC236}">
                  <a16:creationId xmlns:a16="http://schemas.microsoft.com/office/drawing/2014/main" id="{8E22751E-AD8D-491B-9E9A-FA176DDAC0D0}"/>
                </a:ext>
              </a:extLst>
            </p:cNvPr>
            <p:cNvSpPr>
              <a:spLocks/>
            </p:cNvSpPr>
            <p:nvPr/>
          </p:nvSpPr>
          <p:spPr bwMode="auto">
            <a:xfrm>
              <a:off x="5228" y="3517"/>
              <a:ext cx="128" cy="95"/>
            </a:xfrm>
            <a:custGeom>
              <a:avLst/>
              <a:gdLst>
                <a:gd name="T0" fmla="*/ 2 w 54"/>
                <a:gd name="T1" fmla="*/ 7 h 40"/>
                <a:gd name="T2" fmla="*/ 14 w 54"/>
                <a:gd name="T3" fmla="*/ 9 h 40"/>
                <a:gd name="T4" fmla="*/ 35 w 54"/>
                <a:gd name="T5" fmla="*/ 19 h 40"/>
                <a:gd name="T6" fmla="*/ 45 w 54"/>
                <a:gd name="T7" fmla="*/ 34 h 40"/>
                <a:gd name="T8" fmla="*/ 51 w 54"/>
                <a:gd name="T9" fmla="*/ 40 h 40"/>
                <a:gd name="T10" fmla="*/ 54 w 54"/>
                <a:gd name="T11" fmla="*/ 38 h 40"/>
                <a:gd name="T12" fmla="*/ 36 w 54"/>
                <a:gd name="T13" fmla="*/ 10 h 40"/>
                <a:gd name="T14" fmla="*/ 2 w 54"/>
                <a:gd name="T15" fmla="*/ 4 h 40"/>
                <a:gd name="T16" fmla="*/ 2 w 54"/>
                <a:gd name="T17" fmla="*/ 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0">
                  <a:moveTo>
                    <a:pt x="2" y="7"/>
                  </a:moveTo>
                  <a:cubicBezTo>
                    <a:pt x="6" y="9"/>
                    <a:pt x="10" y="9"/>
                    <a:pt x="14" y="9"/>
                  </a:cubicBezTo>
                  <a:cubicBezTo>
                    <a:pt x="23" y="9"/>
                    <a:pt x="30" y="13"/>
                    <a:pt x="35" y="19"/>
                  </a:cubicBezTo>
                  <a:cubicBezTo>
                    <a:pt x="40" y="23"/>
                    <a:pt x="42" y="29"/>
                    <a:pt x="45" y="34"/>
                  </a:cubicBezTo>
                  <a:cubicBezTo>
                    <a:pt x="47" y="37"/>
                    <a:pt x="48" y="40"/>
                    <a:pt x="51" y="40"/>
                  </a:cubicBezTo>
                  <a:cubicBezTo>
                    <a:pt x="52" y="40"/>
                    <a:pt x="54" y="40"/>
                    <a:pt x="54" y="38"/>
                  </a:cubicBezTo>
                  <a:cubicBezTo>
                    <a:pt x="53" y="28"/>
                    <a:pt x="43" y="17"/>
                    <a:pt x="36" y="10"/>
                  </a:cubicBezTo>
                  <a:cubicBezTo>
                    <a:pt x="27" y="3"/>
                    <a:pt x="12" y="0"/>
                    <a:pt x="2" y="4"/>
                  </a:cubicBezTo>
                  <a:cubicBezTo>
                    <a:pt x="0" y="5"/>
                    <a:pt x="1" y="7"/>
                    <a:pt x="2" y="7"/>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142">
              <a:extLst>
                <a:ext uri="{FF2B5EF4-FFF2-40B4-BE49-F238E27FC236}">
                  <a16:creationId xmlns:a16="http://schemas.microsoft.com/office/drawing/2014/main" id="{10B24C09-EC5D-432A-9401-7210B8213641}"/>
                </a:ext>
              </a:extLst>
            </p:cNvPr>
            <p:cNvSpPr>
              <a:spLocks/>
            </p:cNvSpPr>
            <p:nvPr/>
          </p:nvSpPr>
          <p:spPr bwMode="auto">
            <a:xfrm>
              <a:off x="5342" y="3562"/>
              <a:ext cx="138" cy="58"/>
            </a:xfrm>
            <a:custGeom>
              <a:avLst/>
              <a:gdLst>
                <a:gd name="T0" fmla="*/ 2 w 58"/>
                <a:gd name="T1" fmla="*/ 22 h 24"/>
                <a:gd name="T2" fmla="*/ 20 w 58"/>
                <a:gd name="T3" fmla="*/ 14 h 24"/>
                <a:gd name="T4" fmla="*/ 34 w 58"/>
                <a:gd name="T5" fmla="*/ 9 h 24"/>
                <a:gd name="T6" fmla="*/ 56 w 58"/>
                <a:gd name="T7" fmla="*/ 12 h 24"/>
                <a:gd name="T8" fmla="*/ 57 w 58"/>
                <a:gd name="T9" fmla="*/ 10 h 24"/>
                <a:gd name="T10" fmla="*/ 26 w 58"/>
                <a:gd name="T11" fmla="*/ 3 h 24"/>
                <a:gd name="T12" fmla="*/ 1 w 58"/>
                <a:gd name="T13" fmla="*/ 18 h 24"/>
                <a:gd name="T14" fmla="*/ 2 w 58"/>
                <a:gd name="T15" fmla="*/ 2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24">
                  <a:moveTo>
                    <a:pt x="2" y="22"/>
                  </a:moveTo>
                  <a:cubicBezTo>
                    <a:pt x="8" y="24"/>
                    <a:pt x="16" y="17"/>
                    <a:pt x="20" y="14"/>
                  </a:cubicBezTo>
                  <a:cubicBezTo>
                    <a:pt x="24" y="11"/>
                    <a:pt x="28" y="9"/>
                    <a:pt x="34" y="9"/>
                  </a:cubicBezTo>
                  <a:cubicBezTo>
                    <a:pt x="41" y="8"/>
                    <a:pt x="49" y="13"/>
                    <a:pt x="56" y="12"/>
                  </a:cubicBezTo>
                  <a:cubicBezTo>
                    <a:pt x="57" y="12"/>
                    <a:pt x="58" y="11"/>
                    <a:pt x="57" y="10"/>
                  </a:cubicBezTo>
                  <a:cubicBezTo>
                    <a:pt x="52" y="2"/>
                    <a:pt x="35" y="0"/>
                    <a:pt x="26" y="3"/>
                  </a:cubicBezTo>
                  <a:cubicBezTo>
                    <a:pt x="17" y="6"/>
                    <a:pt x="9" y="13"/>
                    <a:pt x="1" y="18"/>
                  </a:cubicBezTo>
                  <a:cubicBezTo>
                    <a:pt x="0" y="19"/>
                    <a:pt x="0" y="21"/>
                    <a:pt x="2" y="2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143">
              <a:extLst>
                <a:ext uri="{FF2B5EF4-FFF2-40B4-BE49-F238E27FC236}">
                  <a16:creationId xmlns:a16="http://schemas.microsoft.com/office/drawing/2014/main" id="{97634C47-BCB3-4815-8C86-0CAE84A8E424}"/>
                </a:ext>
              </a:extLst>
            </p:cNvPr>
            <p:cNvSpPr>
              <a:spLocks/>
            </p:cNvSpPr>
            <p:nvPr/>
          </p:nvSpPr>
          <p:spPr bwMode="auto">
            <a:xfrm>
              <a:off x="5463" y="3438"/>
              <a:ext cx="85" cy="153"/>
            </a:xfrm>
            <a:custGeom>
              <a:avLst/>
              <a:gdLst>
                <a:gd name="T0" fmla="*/ 7 w 36"/>
                <a:gd name="T1" fmla="*/ 62 h 64"/>
                <a:gd name="T2" fmla="*/ 13 w 36"/>
                <a:gd name="T3" fmla="*/ 23 h 64"/>
                <a:gd name="T4" fmla="*/ 36 w 36"/>
                <a:gd name="T5" fmla="*/ 2 h 64"/>
                <a:gd name="T6" fmla="*/ 34 w 36"/>
                <a:gd name="T7" fmla="*/ 0 h 64"/>
                <a:gd name="T8" fmla="*/ 7 w 36"/>
                <a:gd name="T9" fmla="*/ 20 h 64"/>
                <a:gd name="T10" fmla="*/ 3 w 36"/>
                <a:gd name="T11" fmla="*/ 62 h 64"/>
                <a:gd name="T12" fmla="*/ 7 w 36"/>
                <a:gd name="T13" fmla="*/ 62 h 64"/>
              </a:gdLst>
              <a:ahLst/>
              <a:cxnLst>
                <a:cxn ang="0">
                  <a:pos x="T0" y="T1"/>
                </a:cxn>
                <a:cxn ang="0">
                  <a:pos x="T2" y="T3"/>
                </a:cxn>
                <a:cxn ang="0">
                  <a:pos x="T4" y="T5"/>
                </a:cxn>
                <a:cxn ang="0">
                  <a:pos x="T6" y="T7"/>
                </a:cxn>
                <a:cxn ang="0">
                  <a:pos x="T8" y="T9"/>
                </a:cxn>
                <a:cxn ang="0">
                  <a:pos x="T10" y="T11"/>
                </a:cxn>
                <a:cxn ang="0">
                  <a:pos x="T12" y="T13"/>
                </a:cxn>
              </a:cxnLst>
              <a:rect l="0" t="0" r="r" b="b"/>
              <a:pathLst>
                <a:path w="36" h="64">
                  <a:moveTo>
                    <a:pt x="7" y="62"/>
                  </a:moveTo>
                  <a:cubicBezTo>
                    <a:pt x="10" y="49"/>
                    <a:pt x="7" y="36"/>
                    <a:pt x="13" y="23"/>
                  </a:cubicBezTo>
                  <a:cubicBezTo>
                    <a:pt x="17" y="13"/>
                    <a:pt x="32" y="12"/>
                    <a:pt x="36" y="2"/>
                  </a:cubicBezTo>
                  <a:cubicBezTo>
                    <a:pt x="36" y="1"/>
                    <a:pt x="36" y="0"/>
                    <a:pt x="34" y="0"/>
                  </a:cubicBezTo>
                  <a:cubicBezTo>
                    <a:pt x="24" y="0"/>
                    <a:pt x="12" y="11"/>
                    <a:pt x="7" y="20"/>
                  </a:cubicBezTo>
                  <a:cubicBezTo>
                    <a:pt x="0" y="31"/>
                    <a:pt x="0" y="50"/>
                    <a:pt x="3" y="62"/>
                  </a:cubicBezTo>
                  <a:cubicBezTo>
                    <a:pt x="4" y="64"/>
                    <a:pt x="7" y="64"/>
                    <a:pt x="7" y="6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144">
              <a:extLst>
                <a:ext uri="{FF2B5EF4-FFF2-40B4-BE49-F238E27FC236}">
                  <a16:creationId xmlns:a16="http://schemas.microsoft.com/office/drawing/2014/main" id="{4D853AF4-3D06-4451-A025-02D0C42F18C4}"/>
                </a:ext>
              </a:extLst>
            </p:cNvPr>
            <p:cNvSpPr>
              <a:spLocks/>
            </p:cNvSpPr>
            <p:nvPr/>
          </p:nvSpPr>
          <p:spPr bwMode="auto">
            <a:xfrm>
              <a:off x="5513" y="3334"/>
              <a:ext cx="52" cy="116"/>
            </a:xfrm>
            <a:custGeom>
              <a:avLst/>
              <a:gdLst>
                <a:gd name="T0" fmla="*/ 2 w 22"/>
                <a:gd name="T1" fmla="*/ 4 h 49"/>
                <a:gd name="T2" fmla="*/ 2 w 22"/>
                <a:gd name="T3" fmla="*/ 28 h 49"/>
                <a:gd name="T4" fmla="*/ 20 w 22"/>
                <a:gd name="T5" fmla="*/ 48 h 49"/>
                <a:gd name="T6" fmla="*/ 21 w 22"/>
                <a:gd name="T7" fmla="*/ 46 h 49"/>
                <a:gd name="T8" fmla="*/ 13 w 22"/>
                <a:gd name="T9" fmla="*/ 37 h 49"/>
                <a:gd name="T10" fmla="*/ 8 w 22"/>
                <a:gd name="T11" fmla="*/ 23 h 49"/>
                <a:gd name="T12" fmla="*/ 8 w 22"/>
                <a:gd name="T13" fmla="*/ 3 h 49"/>
                <a:gd name="T14" fmla="*/ 2 w 22"/>
                <a:gd name="T15" fmla="*/ 4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49">
                  <a:moveTo>
                    <a:pt x="2" y="4"/>
                  </a:moveTo>
                  <a:cubicBezTo>
                    <a:pt x="2" y="12"/>
                    <a:pt x="0" y="20"/>
                    <a:pt x="2" y="28"/>
                  </a:cubicBezTo>
                  <a:cubicBezTo>
                    <a:pt x="4" y="35"/>
                    <a:pt x="11" y="49"/>
                    <a:pt x="20" y="48"/>
                  </a:cubicBezTo>
                  <a:cubicBezTo>
                    <a:pt x="21" y="48"/>
                    <a:pt x="22" y="47"/>
                    <a:pt x="21" y="46"/>
                  </a:cubicBezTo>
                  <a:cubicBezTo>
                    <a:pt x="19" y="43"/>
                    <a:pt x="15" y="40"/>
                    <a:pt x="13" y="37"/>
                  </a:cubicBezTo>
                  <a:cubicBezTo>
                    <a:pt x="10" y="33"/>
                    <a:pt x="8" y="27"/>
                    <a:pt x="8" y="23"/>
                  </a:cubicBezTo>
                  <a:cubicBezTo>
                    <a:pt x="7" y="16"/>
                    <a:pt x="10" y="9"/>
                    <a:pt x="8" y="3"/>
                  </a:cubicBezTo>
                  <a:cubicBezTo>
                    <a:pt x="7" y="0"/>
                    <a:pt x="2" y="0"/>
                    <a:pt x="2" y="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Freeform 145">
              <a:extLst>
                <a:ext uri="{FF2B5EF4-FFF2-40B4-BE49-F238E27FC236}">
                  <a16:creationId xmlns:a16="http://schemas.microsoft.com/office/drawing/2014/main" id="{1CE75992-89C0-42EC-AB60-B0060E9224BF}"/>
                </a:ext>
              </a:extLst>
            </p:cNvPr>
            <p:cNvSpPr>
              <a:spLocks/>
            </p:cNvSpPr>
            <p:nvPr/>
          </p:nvSpPr>
          <p:spPr bwMode="auto">
            <a:xfrm>
              <a:off x="5425" y="3284"/>
              <a:ext cx="112" cy="59"/>
            </a:xfrm>
            <a:custGeom>
              <a:avLst/>
              <a:gdLst>
                <a:gd name="T0" fmla="*/ 6 w 47"/>
                <a:gd name="T1" fmla="*/ 1 h 25"/>
                <a:gd name="T2" fmla="*/ 18 w 47"/>
                <a:gd name="T3" fmla="*/ 19 h 25"/>
                <a:gd name="T4" fmla="*/ 46 w 47"/>
                <a:gd name="T5" fmla="*/ 22 h 25"/>
                <a:gd name="T6" fmla="*/ 46 w 47"/>
                <a:gd name="T7" fmla="*/ 20 h 25"/>
                <a:gd name="T8" fmla="*/ 25 w 47"/>
                <a:gd name="T9" fmla="*/ 15 h 25"/>
                <a:gd name="T10" fmla="*/ 13 w 47"/>
                <a:gd name="T11" fmla="*/ 9 h 25"/>
                <a:gd name="T12" fmla="*/ 7 w 47"/>
                <a:gd name="T13" fmla="*/ 1 h 25"/>
                <a:gd name="T14" fmla="*/ 6 w 47"/>
                <a:gd name="T15" fmla="*/ 1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25">
                  <a:moveTo>
                    <a:pt x="6" y="1"/>
                  </a:moveTo>
                  <a:cubicBezTo>
                    <a:pt x="0" y="8"/>
                    <a:pt x="12" y="16"/>
                    <a:pt x="18" y="19"/>
                  </a:cubicBezTo>
                  <a:cubicBezTo>
                    <a:pt x="26" y="22"/>
                    <a:pt x="38" y="25"/>
                    <a:pt x="46" y="22"/>
                  </a:cubicBezTo>
                  <a:cubicBezTo>
                    <a:pt x="47" y="21"/>
                    <a:pt x="47" y="20"/>
                    <a:pt x="46" y="20"/>
                  </a:cubicBezTo>
                  <a:cubicBezTo>
                    <a:pt x="39" y="17"/>
                    <a:pt x="32" y="17"/>
                    <a:pt x="25" y="15"/>
                  </a:cubicBezTo>
                  <a:cubicBezTo>
                    <a:pt x="21" y="14"/>
                    <a:pt x="17" y="12"/>
                    <a:pt x="13" y="9"/>
                  </a:cubicBezTo>
                  <a:cubicBezTo>
                    <a:pt x="10" y="7"/>
                    <a:pt x="10" y="3"/>
                    <a:pt x="7" y="1"/>
                  </a:cubicBezTo>
                  <a:cubicBezTo>
                    <a:pt x="7" y="0"/>
                    <a:pt x="6" y="0"/>
                    <a:pt x="6" y="1"/>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146">
              <a:extLst>
                <a:ext uri="{FF2B5EF4-FFF2-40B4-BE49-F238E27FC236}">
                  <a16:creationId xmlns:a16="http://schemas.microsoft.com/office/drawing/2014/main" id="{721D9E2F-A9D1-459B-AE2B-FF453729E67C}"/>
                </a:ext>
              </a:extLst>
            </p:cNvPr>
            <p:cNvSpPr>
              <a:spLocks/>
            </p:cNvSpPr>
            <p:nvPr/>
          </p:nvSpPr>
          <p:spPr bwMode="auto">
            <a:xfrm>
              <a:off x="5323" y="3274"/>
              <a:ext cx="126" cy="38"/>
            </a:xfrm>
            <a:custGeom>
              <a:avLst/>
              <a:gdLst>
                <a:gd name="T0" fmla="*/ 1 w 53"/>
                <a:gd name="T1" fmla="*/ 4 h 16"/>
                <a:gd name="T2" fmla="*/ 25 w 53"/>
                <a:gd name="T3" fmla="*/ 15 h 16"/>
                <a:gd name="T4" fmla="*/ 52 w 53"/>
                <a:gd name="T5" fmla="*/ 2 h 16"/>
                <a:gd name="T6" fmla="*/ 51 w 53"/>
                <a:gd name="T7" fmla="*/ 0 h 16"/>
                <a:gd name="T8" fmla="*/ 32 w 53"/>
                <a:gd name="T9" fmla="*/ 9 h 16"/>
                <a:gd name="T10" fmla="*/ 2 w 53"/>
                <a:gd name="T11" fmla="*/ 3 h 16"/>
                <a:gd name="T12" fmla="*/ 1 w 53"/>
                <a:gd name="T13" fmla="*/ 4 h 16"/>
              </a:gdLst>
              <a:ahLst/>
              <a:cxnLst>
                <a:cxn ang="0">
                  <a:pos x="T0" y="T1"/>
                </a:cxn>
                <a:cxn ang="0">
                  <a:pos x="T2" y="T3"/>
                </a:cxn>
                <a:cxn ang="0">
                  <a:pos x="T4" y="T5"/>
                </a:cxn>
                <a:cxn ang="0">
                  <a:pos x="T6" y="T7"/>
                </a:cxn>
                <a:cxn ang="0">
                  <a:pos x="T8" y="T9"/>
                </a:cxn>
                <a:cxn ang="0">
                  <a:pos x="T10" y="T11"/>
                </a:cxn>
                <a:cxn ang="0">
                  <a:pos x="T12" y="T13"/>
                </a:cxn>
              </a:cxnLst>
              <a:rect l="0" t="0" r="r" b="b"/>
              <a:pathLst>
                <a:path w="53" h="16">
                  <a:moveTo>
                    <a:pt x="1" y="4"/>
                  </a:moveTo>
                  <a:cubicBezTo>
                    <a:pt x="5" y="12"/>
                    <a:pt x="16" y="15"/>
                    <a:pt x="25" y="15"/>
                  </a:cubicBezTo>
                  <a:cubicBezTo>
                    <a:pt x="35" y="16"/>
                    <a:pt x="48" y="11"/>
                    <a:pt x="52" y="2"/>
                  </a:cubicBezTo>
                  <a:cubicBezTo>
                    <a:pt x="53" y="1"/>
                    <a:pt x="52" y="0"/>
                    <a:pt x="51" y="0"/>
                  </a:cubicBezTo>
                  <a:cubicBezTo>
                    <a:pt x="44" y="0"/>
                    <a:pt x="39" y="7"/>
                    <a:pt x="32" y="9"/>
                  </a:cubicBezTo>
                  <a:cubicBezTo>
                    <a:pt x="23" y="12"/>
                    <a:pt x="10" y="7"/>
                    <a:pt x="2" y="3"/>
                  </a:cubicBezTo>
                  <a:cubicBezTo>
                    <a:pt x="1" y="3"/>
                    <a:pt x="0" y="4"/>
                    <a:pt x="1" y="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147">
              <a:extLst>
                <a:ext uri="{FF2B5EF4-FFF2-40B4-BE49-F238E27FC236}">
                  <a16:creationId xmlns:a16="http://schemas.microsoft.com/office/drawing/2014/main" id="{C9E290F0-3AA4-4A28-88C3-DB5BD834FB40}"/>
                </a:ext>
              </a:extLst>
            </p:cNvPr>
            <p:cNvSpPr>
              <a:spLocks/>
            </p:cNvSpPr>
            <p:nvPr/>
          </p:nvSpPr>
          <p:spPr bwMode="auto">
            <a:xfrm>
              <a:off x="5185" y="3281"/>
              <a:ext cx="150" cy="148"/>
            </a:xfrm>
            <a:custGeom>
              <a:avLst/>
              <a:gdLst>
                <a:gd name="T0" fmla="*/ 1 w 63"/>
                <a:gd name="T1" fmla="*/ 55 h 62"/>
                <a:gd name="T2" fmla="*/ 40 w 63"/>
                <a:gd name="T3" fmla="*/ 44 h 62"/>
                <a:gd name="T4" fmla="*/ 63 w 63"/>
                <a:gd name="T5" fmla="*/ 1 h 62"/>
                <a:gd name="T6" fmla="*/ 61 w 63"/>
                <a:gd name="T7" fmla="*/ 0 h 62"/>
                <a:gd name="T8" fmla="*/ 54 w 63"/>
                <a:gd name="T9" fmla="*/ 14 h 62"/>
                <a:gd name="T10" fmla="*/ 40 w 63"/>
                <a:gd name="T11" fmla="*/ 36 h 62"/>
                <a:gd name="T12" fmla="*/ 20 w 63"/>
                <a:gd name="T13" fmla="*/ 48 h 62"/>
                <a:gd name="T14" fmla="*/ 1 w 63"/>
                <a:gd name="T15" fmla="*/ 54 h 62"/>
                <a:gd name="T16" fmla="*/ 1 w 63"/>
                <a:gd name="T17" fmla="*/ 55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 h="62">
                  <a:moveTo>
                    <a:pt x="1" y="55"/>
                  </a:moveTo>
                  <a:cubicBezTo>
                    <a:pt x="13" y="62"/>
                    <a:pt x="31" y="51"/>
                    <a:pt x="40" y="44"/>
                  </a:cubicBezTo>
                  <a:cubicBezTo>
                    <a:pt x="52" y="34"/>
                    <a:pt x="63" y="16"/>
                    <a:pt x="63" y="1"/>
                  </a:cubicBezTo>
                  <a:cubicBezTo>
                    <a:pt x="63" y="0"/>
                    <a:pt x="62" y="0"/>
                    <a:pt x="61" y="0"/>
                  </a:cubicBezTo>
                  <a:cubicBezTo>
                    <a:pt x="58" y="4"/>
                    <a:pt x="56" y="9"/>
                    <a:pt x="54" y="14"/>
                  </a:cubicBezTo>
                  <a:cubicBezTo>
                    <a:pt x="50" y="22"/>
                    <a:pt x="46" y="29"/>
                    <a:pt x="40" y="36"/>
                  </a:cubicBezTo>
                  <a:cubicBezTo>
                    <a:pt x="34" y="41"/>
                    <a:pt x="28" y="45"/>
                    <a:pt x="20" y="48"/>
                  </a:cubicBezTo>
                  <a:cubicBezTo>
                    <a:pt x="14" y="51"/>
                    <a:pt x="7" y="50"/>
                    <a:pt x="1" y="54"/>
                  </a:cubicBezTo>
                  <a:cubicBezTo>
                    <a:pt x="0" y="54"/>
                    <a:pt x="0" y="54"/>
                    <a:pt x="1" y="55"/>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Freeform 148">
              <a:extLst>
                <a:ext uri="{FF2B5EF4-FFF2-40B4-BE49-F238E27FC236}">
                  <a16:creationId xmlns:a16="http://schemas.microsoft.com/office/drawing/2014/main" id="{0AE4FE11-ED60-41B0-9601-C9141945CF82}"/>
                </a:ext>
              </a:extLst>
            </p:cNvPr>
            <p:cNvSpPr>
              <a:spLocks/>
            </p:cNvSpPr>
            <p:nvPr/>
          </p:nvSpPr>
          <p:spPr bwMode="auto">
            <a:xfrm>
              <a:off x="5266" y="3143"/>
              <a:ext cx="228" cy="64"/>
            </a:xfrm>
            <a:custGeom>
              <a:avLst/>
              <a:gdLst>
                <a:gd name="T0" fmla="*/ 1 w 96"/>
                <a:gd name="T1" fmla="*/ 14 h 27"/>
                <a:gd name="T2" fmla="*/ 50 w 96"/>
                <a:gd name="T3" fmla="*/ 24 h 27"/>
                <a:gd name="T4" fmla="*/ 96 w 96"/>
                <a:gd name="T5" fmla="*/ 2 h 27"/>
                <a:gd name="T6" fmla="*/ 94 w 96"/>
                <a:gd name="T7" fmla="*/ 0 h 27"/>
                <a:gd name="T8" fmla="*/ 72 w 96"/>
                <a:gd name="T9" fmla="*/ 13 h 27"/>
                <a:gd name="T10" fmla="*/ 48 w 96"/>
                <a:gd name="T11" fmla="*/ 18 h 27"/>
                <a:gd name="T12" fmla="*/ 1 w 96"/>
                <a:gd name="T13" fmla="*/ 13 h 27"/>
                <a:gd name="T14" fmla="*/ 1 w 96"/>
                <a:gd name="T15" fmla="*/ 14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27">
                  <a:moveTo>
                    <a:pt x="1" y="14"/>
                  </a:moveTo>
                  <a:cubicBezTo>
                    <a:pt x="12" y="27"/>
                    <a:pt x="34" y="26"/>
                    <a:pt x="50" y="24"/>
                  </a:cubicBezTo>
                  <a:cubicBezTo>
                    <a:pt x="65" y="23"/>
                    <a:pt x="91" y="18"/>
                    <a:pt x="96" y="2"/>
                  </a:cubicBezTo>
                  <a:cubicBezTo>
                    <a:pt x="96" y="1"/>
                    <a:pt x="95" y="0"/>
                    <a:pt x="94" y="0"/>
                  </a:cubicBezTo>
                  <a:cubicBezTo>
                    <a:pt x="86" y="4"/>
                    <a:pt x="80" y="10"/>
                    <a:pt x="72" y="13"/>
                  </a:cubicBezTo>
                  <a:cubicBezTo>
                    <a:pt x="64" y="16"/>
                    <a:pt x="56" y="17"/>
                    <a:pt x="48" y="18"/>
                  </a:cubicBezTo>
                  <a:cubicBezTo>
                    <a:pt x="32" y="19"/>
                    <a:pt x="16" y="19"/>
                    <a:pt x="1" y="13"/>
                  </a:cubicBezTo>
                  <a:cubicBezTo>
                    <a:pt x="1" y="13"/>
                    <a:pt x="0" y="14"/>
                    <a:pt x="1" y="14"/>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149">
              <a:extLst>
                <a:ext uri="{FF2B5EF4-FFF2-40B4-BE49-F238E27FC236}">
                  <a16:creationId xmlns:a16="http://schemas.microsoft.com/office/drawing/2014/main" id="{4ED22BBB-07EB-463F-8761-CCBD1A5A2699}"/>
                </a:ext>
              </a:extLst>
            </p:cNvPr>
            <p:cNvSpPr>
              <a:spLocks/>
            </p:cNvSpPr>
            <p:nvPr/>
          </p:nvSpPr>
          <p:spPr bwMode="auto">
            <a:xfrm>
              <a:off x="5468" y="3148"/>
              <a:ext cx="180" cy="128"/>
            </a:xfrm>
            <a:custGeom>
              <a:avLst/>
              <a:gdLst>
                <a:gd name="T0" fmla="*/ 6 w 76"/>
                <a:gd name="T1" fmla="*/ 2 h 54"/>
                <a:gd name="T2" fmla="*/ 26 w 76"/>
                <a:gd name="T3" fmla="*/ 31 h 54"/>
                <a:gd name="T4" fmla="*/ 75 w 76"/>
                <a:gd name="T5" fmla="*/ 49 h 54"/>
                <a:gd name="T6" fmla="*/ 75 w 76"/>
                <a:gd name="T7" fmla="*/ 47 h 54"/>
                <a:gd name="T8" fmla="*/ 51 w 76"/>
                <a:gd name="T9" fmla="*/ 39 h 54"/>
                <a:gd name="T10" fmla="*/ 33 w 76"/>
                <a:gd name="T11" fmla="*/ 29 h 54"/>
                <a:gd name="T12" fmla="*/ 10 w 76"/>
                <a:gd name="T13" fmla="*/ 3 h 54"/>
                <a:gd name="T14" fmla="*/ 6 w 76"/>
                <a:gd name="T15" fmla="*/ 2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54">
                  <a:moveTo>
                    <a:pt x="6" y="2"/>
                  </a:moveTo>
                  <a:cubicBezTo>
                    <a:pt x="0" y="12"/>
                    <a:pt x="19" y="26"/>
                    <a:pt x="26" y="31"/>
                  </a:cubicBezTo>
                  <a:cubicBezTo>
                    <a:pt x="38" y="40"/>
                    <a:pt x="58" y="54"/>
                    <a:pt x="75" y="49"/>
                  </a:cubicBezTo>
                  <a:cubicBezTo>
                    <a:pt x="76" y="49"/>
                    <a:pt x="76" y="47"/>
                    <a:pt x="75" y="47"/>
                  </a:cubicBezTo>
                  <a:cubicBezTo>
                    <a:pt x="68" y="43"/>
                    <a:pt x="59" y="42"/>
                    <a:pt x="51" y="39"/>
                  </a:cubicBezTo>
                  <a:cubicBezTo>
                    <a:pt x="45" y="36"/>
                    <a:pt x="39" y="33"/>
                    <a:pt x="33" y="29"/>
                  </a:cubicBezTo>
                  <a:cubicBezTo>
                    <a:pt x="26" y="23"/>
                    <a:pt x="11" y="13"/>
                    <a:pt x="10" y="3"/>
                  </a:cubicBezTo>
                  <a:cubicBezTo>
                    <a:pt x="10" y="1"/>
                    <a:pt x="7" y="0"/>
                    <a:pt x="6" y="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150">
              <a:extLst>
                <a:ext uri="{FF2B5EF4-FFF2-40B4-BE49-F238E27FC236}">
                  <a16:creationId xmlns:a16="http://schemas.microsoft.com/office/drawing/2014/main" id="{B0E594DE-B929-4254-967E-4B017E4A46CB}"/>
                </a:ext>
              </a:extLst>
            </p:cNvPr>
            <p:cNvSpPr>
              <a:spLocks/>
            </p:cNvSpPr>
            <p:nvPr/>
          </p:nvSpPr>
          <p:spPr bwMode="auto">
            <a:xfrm>
              <a:off x="5617" y="3255"/>
              <a:ext cx="60" cy="203"/>
            </a:xfrm>
            <a:custGeom>
              <a:avLst/>
              <a:gdLst>
                <a:gd name="T0" fmla="*/ 6 w 25"/>
                <a:gd name="T1" fmla="*/ 2 h 85"/>
                <a:gd name="T2" fmla="*/ 5 w 25"/>
                <a:gd name="T3" fmla="*/ 55 h 85"/>
                <a:gd name="T4" fmla="*/ 22 w 25"/>
                <a:gd name="T5" fmla="*/ 84 h 85"/>
                <a:gd name="T6" fmla="*/ 24 w 25"/>
                <a:gd name="T7" fmla="*/ 82 h 85"/>
                <a:gd name="T8" fmla="*/ 17 w 25"/>
                <a:gd name="T9" fmla="*/ 70 h 85"/>
                <a:gd name="T10" fmla="*/ 10 w 25"/>
                <a:gd name="T11" fmla="*/ 51 h 85"/>
                <a:gd name="T12" fmla="*/ 11 w 25"/>
                <a:gd name="T13" fmla="*/ 2 h 85"/>
                <a:gd name="T14" fmla="*/ 6 w 25"/>
                <a:gd name="T15" fmla="*/ 2 h 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85">
                  <a:moveTo>
                    <a:pt x="6" y="2"/>
                  </a:moveTo>
                  <a:cubicBezTo>
                    <a:pt x="3" y="19"/>
                    <a:pt x="0" y="38"/>
                    <a:pt x="5" y="55"/>
                  </a:cubicBezTo>
                  <a:cubicBezTo>
                    <a:pt x="7" y="64"/>
                    <a:pt x="11" y="82"/>
                    <a:pt x="22" y="84"/>
                  </a:cubicBezTo>
                  <a:cubicBezTo>
                    <a:pt x="24" y="85"/>
                    <a:pt x="25" y="83"/>
                    <a:pt x="24" y="82"/>
                  </a:cubicBezTo>
                  <a:cubicBezTo>
                    <a:pt x="22" y="77"/>
                    <a:pt x="19" y="74"/>
                    <a:pt x="17" y="70"/>
                  </a:cubicBezTo>
                  <a:cubicBezTo>
                    <a:pt x="14" y="64"/>
                    <a:pt x="12" y="57"/>
                    <a:pt x="10" y="51"/>
                  </a:cubicBezTo>
                  <a:cubicBezTo>
                    <a:pt x="6" y="34"/>
                    <a:pt x="14" y="18"/>
                    <a:pt x="11" y="2"/>
                  </a:cubicBezTo>
                  <a:cubicBezTo>
                    <a:pt x="10" y="0"/>
                    <a:pt x="7" y="0"/>
                    <a:pt x="6" y="2"/>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Freeform 151">
              <a:extLst>
                <a:ext uri="{FF2B5EF4-FFF2-40B4-BE49-F238E27FC236}">
                  <a16:creationId xmlns:a16="http://schemas.microsoft.com/office/drawing/2014/main" id="{A4237429-3562-47BB-837A-27168546BD79}"/>
                </a:ext>
              </a:extLst>
            </p:cNvPr>
            <p:cNvSpPr>
              <a:spLocks/>
            </p:cNvSpPr>
            <p:nvPr/>
          </p:nvSpPr>
          <p:spPr bwMode="auto">
            <a:xfrm>
              <a:off x="5292" y="3736"/>
              <a:ext cx="287" cy="57"/>
            </a:xfrm>
            <a:custGeom>
              <a:avLst/>
              <a:gdLst>
                <a:gd name="T0" fmla="*/ 3 w 121"/>
                <a:gd name="T1" fmla="*/ 23 h 24"/>
                <a:gd name="T2" fmla="*/ 49 w 121"/>
                <a:gd name="T3" fmla="*/ 7 h 24"/>
                <a:gd name="T4" fmla="*/ 88 w 121"/>
                <a:gd name="T5" fmla="*/ 9 h 24"/>
                <a:gd name="T6" fmla="*/ 117 w 121"/>
                <a:gd name="T7" fmla="*/ 20 h 24"/>
                <a:gd name="T8" fmla="*/ 120 w 121"/>
                <a:gd name="T9" fmla="*/ 17 h 24"/>
                <a:gd name="T10" fmla="*/ 90 w 121"/>
                <a:gd name="T11" fmla="*/ 3 h 24"/>
                <a:gd name="T12" fmla="*/ 42 w 121"/>
                <a:gd name="T13" fmla="*/ 2 h 24"/>
                <a:gd name="T14" fmla="*/ 0 w 121"/>
                <a:gd name="T15" fmla="*/ 22 h 24"/>
                <a:gd name="T16" fmla="*/ 3 w 121"/>
                <a:gd name="T17" fmla="*/ 2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1" h="24">
                  <a:moveTo>
                    <a:pt x="3" y="23"/>
                  </a:moveTo>
                  <a:cubicBezTo>
                    <a:pt x="13" y="9"/>
                    <a:pt x="33" y="9"/>
                    <a:pt x="49" y="7"/>
                  </a:cubicBezTo>
                  <a:cubicBezTo>
                    <a:pt x="62" y="6"/>
                    <a:pt x="75" y="7"/>
                    <a:pt x="88" y="9"/>
                  </a:cubicBezTo>
                  <a:cubicBezTo>
                    <a:pt x="98" y="11"/>
                    <a:pt x="108" y="16"/>
                    <a:pt x="117" y="20"/>
                  </a:cubicBezTo>
                  <a:cubicBezTo>
                    <a:pt x="119" y="21"/>
                    <a:pt x="121" y="18"/>
                    <a:pt x="120" y="17"/>
                  </a:cubicBezTo>
                  <a:cubicBezTo>
                    <a:pt x="114" y="8"/>
                    <a:pt x="99" y="5"/>
                    <a:pt x="90" y="3"/>
                  </a:cubicBezTo>
                  <a:cubicBezTo>
                    <a:pt x="74" y="0"/>
                    <a:pt x="58" y="0"/>
                    <a:pt x="42" y="2"/>
                  </a:cubicBezTo>
                  <a:cubicBezTo>
                    <a:pt x="28" y="3"/>
                    <a:pt x="2" y="4"/>
                    <a:pt x="0" y="22"/>
                  </a:cubicBezTo>
                  <a:cubicBezTo>
                    <a:pt x="0" y="24"/>
                    <a:pt x="2" y="24"/>
                    <a:pt x="3" y="2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152">
              <a:extLst>
                <a:ext uri="{FF2B5EF4-FFF2-40B4-BE49-F238E27FC236}">
                  <a16:creationId xmlns:a16="http://schemas.microsoft.com/office/drawing/2014/main" id="{9F092551-CF9E-4B74-8ABB-4F8BFF153675}"/>
                </a:ext>
              </a:extLst>
            </p:cNvPr>
            <p:cNvSpPr>
              <a:spLocks/>
            </p:cNvSpPr>
            <p:nvPr/>
          </p:nvSpPr>
          <p:spPr bwMode="auto">
            <a:xfrm>
              <a:off x="5544" y="3450"/>
              <a:ext cx="123" cy="334"/>
            </a:xfrm>
            <a:custGeom>
              <a:avLst/>
              <a:gdLst>
                <a:gd name="T0" fmla="*/ 16 w 52"/>
                <a:gd name="T1" fmla="*/ 138 h 140"/>
                <a:gd name="T2" fmla="*/ 8 w 52"/>
                <a:gd name="T3" fmla="*/ 104 h 140"/>
                <a:gd name="T4" fmla="*/ 10 w 52"/>
                <a:gd name="T5" fmla="*/ 66 h 140"/>
                <a:gd name="T6" fmla="*/ 24 w 52"/>
                <a:gd name="T7" fmla="*/ 31 h 140"/>
                <a:gd name="T8" fmla="*/ 36 w 52"/>
                <a:gd name="T9" fmla="*/ 16 h 140"/>
                <a:gd name="T10" fmla="*/ 50 w 52"/>
                <a:gd name="T11" fmla="*/ 6 h 140"/>
                <a:gd name="T12" fmla="*/ 49 w 52"/>
                <a:gd name="T13" fmla="*/ 2 h 140"/>
                <a:gd name="T14" fmla="*/ 25 w 52"/>
                <a:gd name="T15" fmla="*/ 17 h 140"/>
                <a:gd name="T16" fmla="*/ 5 w 52"/>
                <a:gd name="T17" fmla="*/ 58 h 140"/>
                <a:gd name="T18" fmla="*/ 1 w 52"/>
                <a:gd name="T19" fmla="*/ 101 h 140"/>
                <a:gd name="T20" fmla="*/ 13 w 52"/>
                <a:gd name="T21" fmla="*/ 139 h 140"/>
                <a:gd name="T22" fmla="*/ 16 w 52"/>
                <a:gd name="T23" fmla="*/ 138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40">
                  <a:moveTo>
                    <a:pt x="16" y="138"/>
                  </a:moveTo>
                  <a:cubicBezTo>
                    <a:pt x="15" y="126"/>
                    <a:pt x="9" y="115"/>
                    <a:pt x="8" y="104"/>
                  </a:cubicBezTo>
                  <a:cubicBezTo>
                    <a:pt x="6" y="91"/>
                    <a:pt x="7" y="78"/>
                    <a:pt x="10" y="66"/>
                  </a:cubicBezTo>
                  <a:cubicBezTo>
                    <a:pt x="13" y="53"/>
                    <a:pt x="18" y="42"/>
                    <a:pt x="24" y="31"/>
                  </a:cubicBezTo>
                  <a:cubicBezTo>
                    <a:pt x="27" y="25"/>
                    <a:pt x="31" y="20"/>
                    <a:pt x="36" y="16"/>
                  </a:cubicBezTo>
                  <a:cubicBezTo>
                    <a:pt x="40" y="11"/>
                    <a:pt x="46" y="9"/>
                    <a:pt x="50" y="6"/>
                  </a:cubicBezTo>
                  <a:cubicBezTo>
                    <a:pt x="52" y="5"/>
                    <a:pt x="51" y="2"/>
                    <a:pt x="49" y="2"/>
                  </a:cubicBezTo>
                  <a:cubicBezTo>
                    <a:pt x="40" y="0"/>
                    <a:pt x="30" y="11"/>
                    <a:pt x="25" y="17"/>
                  </a:cubicBezTo>
                  <a:cubicBezTo>
                    <a:pt x="16" y="30"/>
                    <a:pt x="9" y="43"/>
                    <a:pt x="5" y="58"/>
                  </a:cubicBezTo>
                  <a:cubicBezTo>
                    <a:pt x="1" y="72"/>
                    <a:pt x="0" y="87"/>
                    <a:pt x="1" y="101"/>
                  </a:cubicBezTo>
                  <a:cubicBezTo>
                    <a:pt x="2" y="113"/>
                    <a:pt x="4" y="130"/>
                    <a:pt x="13" y="139"/>
                  </a:cubicBezTo>
                  <a:cubicBezTo>
                    <a:pt x="14" y="140"/>
                    <a:pt x="16" y="139"/>
                    <a:pt x="16" y="138"/>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Freeform 153">
              <a:extLst>
                <a:ext uri="{FF2B5EF4-FFF2-40B4-BE49-F238E27FC236}">
                  <a16:creationId xmlns:a16="http://schemas.microsoft.com/office/drawing/2014/main" id="{38716CFB-40D8-4FD4-ABA5-54C9E097328C}"/>
                </a:ext>
              </a:extLst>
            </p:cNvPr>
            <p:cNvSpPr>
              <a:spLocks/>
            </p:cNvSpPr>
            <p:nvPr/>
          </p:nvSpPr>
          <p:spPr bwMode="auto">
            <a:xfrm>
              <a:off x="5100" y="3610"/>
              <a:ext cx="202" cy="183"/>
            </a:xfrm>
            <a:custGeom>
              <a:avLst/>
              <a:gdLst>
                <a:gd name="T0" fmla="*/ 85 w 85"/>
                <a:gd name="T1" fmla="*/ 73 h 77"/>
                <a:gd name="T2" fmla="*/ 76 w 85"/>
                <a:gd name="T3" fmla="*/ 57 h 77"/>
                <a:gd name="T4" fmla="*/ 58 w 85"/>
                <a:gd name="T5" fmla="*/ 35 h 77"/>
                <a:gd name="T6" fmla="*/ 38 w 85"/>
                <a:gd name="T7" fmla="*/ 15 h 77"/>
                <a:gd name="T8" fmla="*/ 2 w 85"/>
                <a:gd name="T9" fmla="*/ 4 h 77"/>
                <a:gd name="T10" fmla="*/ 2 w 85"/>
                <a:gd name="T11" fmla="*/ 8 h 77"/>
                <a:gd name="T12" fmla="*/ 17 w 85"/>
                <a:gd name="T13" fmla="*/ 12 h 77"/>
                <a:gd name="T14" fmla="*/ 36 w 85"/>
                <a:gd name="T15" fmla="*/ 22 h 77"/>
                <a:gd name="T16" fmla="*/ 53 w 85"/>
                <a:gd name="T17" fmla="*/ 40 h 77"/>
                <a:gd name="T18" fmla="*/ 68 w 85"/>
                <a:gd name="T19" fmla="*/ 57 h 77"/>
                <a:gd name="T20" fmla="*/ 80 w 85"/>
                <a:gd name="T21" fmla="*/ 74 h 77"/>
                <a:gd name="T22" fmla="*/ 85 w 85"/>
                <a:gd name="T23" fmla="*/ 73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 h="77">
                  <a:moveTo>
                    <a:pt x="85" y="73"/>
                  </a:moveTo>
                  <a:cubicBezTo>
                    <a:pt x="85" y="67"/>
                    <a:pt x="79" y="61"/>
                    <a:pt x="76" y="57"/>
                  </a:cubicBezTo>
                  <a:cubicBezTo>
                    <a:pt x="70" y="49"/>
                    <a:pt x="64" y="42"/>
                    <a:pt x="58" y="35"/>
                  </a:cubicBezTo>
                  <a:cubicBezTo>
                    <a:pt x="52" y="28"/>
                    <a:pt x="46" y="21"/>
                    <a:pt x="38" y="15"/>
                  </a:cubicBezTo>
                  <a:cubicBezTo>
                    <a:pt x="29" y="9"/>
                    <a:pt x="13" y="0"/>
                    <a:pt x="2" y="4"/>
                  </a:cubicBezTo>
                  <a:cubicBezTo>
                    <a:pt x="1" y="5"/>
                    <a:pt x="0" y="7"/>
                    <a:pt x="2" y="8"/>
                  </a:cubicBezTo>
                  <a:cubicBezTo>
                    <a:pt x="6" y="10"/>
                    <a:pt x="12" y="10"/>
                    <a:pt x="17" y="12"/>
                  </a:cubicBezTo>
                  <a:cubicBezTo>
                    <a:pt x="24" y="14"/>
                    <a:pt x="30" y="18"/>
                    <a:pt x="36" y="22"/>
                  </a:cubicBezTo>
                  <a:cubicBezTo>
                    <a:pt x="43" y="27"/>
                    <a:pt x="48" y="34"/>
                    <a:pt x="53" y="40"/>
                  </a:cubicBezTo>
                  <a:cubicBezTo>
                    <a:pt x="58" y="45"/>
                    <a:pt x="63" y="51"/>
                    <a:pt x="68" y="57"/>
                  </a:cubicBezTo>
                  <a:cubicBezTo>
                    <a:pt x="72" y="62"/>
                    <a:pt x="79" y="68"/>
                    <a:pt x="80" y="74"/>
                  </a:cubicBezTo>
                  <a:cubicBezTo>
                    <a:pt x="80" y="77"/>
                    <a:pt x="85" y="76"/>
                    <a:pt x="85" y="7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5" name="Freeform 154">
              <a:extLst>
                <a:ext uri="{FF2B5EF4-FFF2-40B4-BE49-F238E27FC236}">
                  <a16:creationId xmlns:a16="http://schemas.microsoft.com/office/drawing/2014/main" id="{322CF25F-25CC-4A23-B446-A946E89082DA}"/>
                </a:ext>
              </a:extLst>
            </p:cNvPr>
            <p:cNvSpPr>
              <a:spLocks/>
            </p:cNvSpPr>
            <p:nvPr/>
          </p:nvSpPr>
          <p:spPr bwMode="auto">
            <a:xfrm>
              <a:off x="4998" y="3388"/>
              <a:ext cx="126" cy="251"/>
            </a:xfrm>
            <a:custGeom>
              <a:avLst/>
              <a:gdLst>
                <a:gd name="T0" fmla="*/ 44 w 53"/>
                <a:gd name="T1" fmla="*/ 103 h 105"/>
                <a:gd name="T2" fmla="*/ 46 w 53"/>
                <a:gd name="T3" fmla="*/ 45 h 105"/>
                <a:gd name="T4" fmla="*/ 3 w 53"/>
                <a:gd name="T5" fmla="*/ 0 h 105"/>
                <a:gd name="T6" fmla="*/ 1 w 53"/>
                <a:gd name="T7" fmla="*/ 2 h 105"/>
                <a:gd name="T8" fmla="*/ 21 w 53"/>
                <a:gd name="T9" fmla="*/ 19 h 105"/>
                <a:gd name="T10" fmla="*/ 39 w 53"/>
                <a:gd name="T11" fmla="*/ 47 h 105"/>
                <a:gd name="T12" fmla="*/ 39 w 53"/>
                <a:gd name="T13" fmla="*/ 101 h 105"/>
                <a:gd name="T14" fmla="*/ 44 w 53"/>
                <a:gd name="T15" fmla="*/ 103 h 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05">
                  <a:moveTo>
                    <a:pt x="44" y="103"/>
                  </a:moveTo>
                  <a:cubicBezTo>
                    <a:pt x="53" y="87"/>
                    <a:pt x="51" y="62"/>
                    <a:pt x="46" y="45"/>
                  </a:cubicBezTo>
                  <a:cubicBezTo>
                    <a:pt x="40" y="28"/>
                    <a:pt x="23" y="4"/>
                    <a:pt x="3" y="0"/>
                  </a:cubicBezTo>
                  <a:cubicBezTo>
                    <a:pt x="2" y="0"/>
                    <a:pt x="0" y="1"/>
                    <a:pt x="1" y="2"/>
                  </a:cubicBezTo>
                  <a:cubicBezTo>
                    <a:pt x="6" y="9"/>
                    <a:pt x="15" y="13"/>
                    <a:pt x="21" y="19"/>
                  </a:cubicBezTo>
                  <a:cubicBezTo>
                    <a:pt x="29" y="27"/>
                    <a:pt x="35" y="37"/>
                    <a:pt x="39" y="47"/>
                  </a:cubicBezTo>
                  <a:cubicBezTo>
                    <a:pt x="45" y="63"/>
                    <a:pt x="45" y="85"/>
                    <a:pt x="39" y="101"/>
                  </a:cubicBezTo>
                  <a:cubicBezTo>
                    <a:pt x="38" y="104"/>
                    <a:pt x="42" y="105"/>
                    <a:pt x="44" y="103"/>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Freeform 155">
              <a:extLst>
                <a:ext uri="{FF2B5EF4-FFF2-40B4-BE49-F238E27FC236}">
                  <a16:creationId xmlns:a16="http://schemas.microsoft.com/office/drawing/2014/main" id="{DAB29EB3-A61B-4B4F-B5F2-A28BF85D0045}"/>
                </a:ext>
              </a:extLst>
            </p:cNvPr>
            <p:cNvSpPr>
              <a:spLocks/>
            </p:cNvSpPr>
            <p:nvPr/>
          </p:nvSpPr>
          <p:spPr bwMode="auto">
            <a:xfrm>
              <a:off x="4981" y="3167"/>
              <a:ext cx="311" cy="233"/>
            </a:xfrm>
            <a:custGeom>
              <a:avLst/>
              <a:gdLst>
                <a:gd name="T0" fmla="*/ 1 w 131"/>
                <a:gd name="T1" fmla="*/ 91 h 98"/>
                <a:gd name="T2" fmla="*/ 41 w 131"/>
                <a:gd name="T3" fmla="*/ 89 h 98"/>
                <a:gd name="T4" fmla="*/ 82 w 131"/>
                <a:gd name="T5" fmla="*/ 69 h 98"/>
                <a:gd name="T6" fmla="*/ 123 w 131"/>
                <a:gd name="T7" fmla="*/ 2 h 98"/>
                <a:gd name="T8" fmla="*/ 120 w 131"/>
                <a:gd name="T9" fmla="*/ 1 h 98"/>
                <a:gd name="T10" fmla="*/ 117 w 131"/>
                <a:gd name="T11" fmla="*/ 14 h 98"/>
                <a:gd name="T12" fmla="*/ 108 w 131"/>
                <a:gd name="T13" fmla="*/ 33 h 98"/>
                <a:gd name="T14" fmla="*/ 78 w 131"/>
                <a:gd name="T15" fmla="*/ 63 h 98"/>
                <a:gd name="T16" fmla="*/ 45 w 131"/>
                <a:gd name="T17" fmla="*/ 81 h 98"/>
                <a:gd name="T18" fmla="*/ 1 w 131"/>
                <a:gd name="T19" fmla="*/ 90 h 98"/>
                <a:gd name="T20" fmla="*/ 1 w 131"/>
                <a:gd name="T21" fmla="*/ 91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1" h="98">
                  <a:moveTo>
                    <a:pt x="1" y="91"/>
                  </a:moveTo>
                  <a:cubicBezTo>
                    <a:pt x="14" y="98"/>
                    <a:pt x="28" y="94"/>
                    <a:pt x="41" y="89"/>
                  </a:cubicBezTo>
                  <a:cubicBezTo>
                    <a:pt x="55" y="84"/>
                    <a:pt x="69" y="77"/>
                    <a:pt x="82" y="69"/>
                  </a:cubicBezTo>
                  <a:cubicBezTo>
                    <a:pt x="99" y="56"/>
                    <a:pt x="131" y="26"/>
                    <a:pt x="123" y="2"/>
                  </a:cubicBezTo>
                  <a:cubicBezTo>
                    <a:pt x="122" y="1"/>
                    <a:pt x="120" y="0"/>
                    <a:pt x="120" y="1"/>
                  </a:cubicBezTo>
                  <a:cubicBezTo>
                    <a:pt x="118" y="6"/>
                    <a:pt x="117" y="9"/>
                    <a:pt x="117" y="14"/>
                  </a:cubicBezTo>
                  <a:cubicBezTo>
                    <a:pt x="115" y="21"/>
                    <a:pt x="112" y="27"/>
                    <a:pt x="108" y="33"/>
                  </a:cubicBezTo>
                  <a:cubicBezTo>
                    <a:pt x="100" y="45"/>
                    <a:pt x="90" y="55"/>
                    <a:pt x="78" y="63"/>
                  </a:cubicBezTo>
                  <a:cubicBezTo>
                    <a:pt x="68" y="71"/>
                    <a:pt x="57" y="76"/>
                    <a:pt x="45" y="81"/>
                  </a:cubicBezTo>
                  <a:cubicBezTo>
                    <a:pt x="30" y="87"/>
                    <a:pt x="17" y="88"/>
                    <a:pt x="1" y="90"/>
                  </a:cubicBezTo>
                  <a:cubicBezTo>
                    <a:pt x="1" y="90"/>
                    <a:pt x="0" y="91"/>
                    <a:pt x="1" y="91"/>
                  </a:cubicBez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Freeform 156">
              <a:extLst>
                <a:ext uri="{FF2B5EF4-FFF2-40B4-BE49-F238E27FC236}">
                  <a16:creationId xmlns:a16="http://schemas.microsoft.com/office/drawing/2014/main" id="{67098990-53D6-4E9F-9384-5B1A88D696F7}"/>
                </a:ext>
              </a:extLst>
            </p:cNvPr>
            <p:cNvSpPr>
              <a:spLocks/>
            </p:cNvSpPr>
            <p:nvPr/>
          </p:nvSpPr>
          <p:spPr bwMode="auto">
            <a:xfrm>
              <a:off x="4511" y="3217"/>
              <a:ext cx="494" cy="808"/>
            </a:xfrm>
            <a:custGeom>
              <a:avLst/>
              <a:gdLst>
                <a:gd name="T0" fmla="*/ 489 w 494"/>
                <a:gd name="T1" fmla="*/ 193 h 808"/>
                <a:gd name="T2" fmla="*/ 494 w 494"/>
                <a:gd name="T3" fmla="*/ 341 h 808"/>
                <a:gd name="T4" fmla="*/ 351 w 494"/>
                <a:gd name="T5" fmla="*/ 331 h 808"/>
                <a:gd name="T6" fmla="*/ 370 w 494"/>
                <a:gd name="T7" fmla="*/ 808 h 808"/>
                <a:gd name="T8" fmla="*/ 228 w 494"/>
                <a:gd name="T9" fmla="*/ 805 h 808"/>
                <a:gd name="T10" fmla="*/ 204 w 494"/>
                <a:gd name="T11" fmla="*/ 333 h 808"/>
                <a:gd name="T12" fmla="*/ 12 w 494"/>
                <a:gd name="T13" fmla="*/ 326 h 808"/>
                <a:gd name="T14" fmla="*/ 0 w 494"/>
                <a:gd name="T15" fmla="*/ 183 h 808"/>
                <a:gd name="T16" fmla="*/ 178 w 494"/>
                <a:gd name="T17" fmla="*/ 183 h 808"/>
                <a:gd name="T18" fmla="*/ 159 w 494"/>
                <a:gd name="T19" fmla="*/ 0 h 808"/>
                <a:gd name="T20" fmla="*/ 290 w 494"/>
                <a:gd name="T21" fmla="*/ 0 h 808"/>
                <a:gd name="T22" fmla="*/ 325 w 494"/>
                <a:gd name="T23" fmla="*/ 186 h 808"/>
                <a:gd name="T24" fmla="*/ 489 w 494"/>
                <a:gd name="T25" fmla="*/ 193 h 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4" h="808">
                  <a:moveTo>
                    <a:pt x="489" y="193"/>
                  </a:moveTo>
                  <a:lnTo>
                    <a:pt x="494" y="341"/>
                  </a:lnTo>
                  <a:lnTo>
                    <a:pt x="351" y="331"/>
                  </a:lnTo>
                  <a:lnTo>
                    <a:pt x="370" y="808"/>
                  </a:lnTo>
                  <a:lnTo>
                    <a:pt x="228" y="805"/>
                  </a:lnTo>
                  <a:lnTo>
                    <a:pt x="204" y="333"/>
                  </a:lnTo>
                  <a:lnTo>
                    <a:pt x="12" y="326"/>
                  </a:lnTo>
                  <a:lnTo>
                    <a:pt x="0" y="183"/>
                  </a:lnTo>
                  <a:lnTo>
                    <a:pt x="178" y="183"/>
                  </a:lnTo>
                  <a:lnTo>
                    <a:pt x="159" y="0"/>
                  </a:lnTo>
                  <a:lnTo>
                    <a:pt x="290" y="0"/>
                  </a:lnTo>
                  <a:lnTo>
                    <a:pt x="325" y="186"/>
                  </a:lnTo>
                  <a:lnTo>
                    <a:pt x="489" y="193"/>
                  </a:lnTo>
                  <a:close/>
                </a:path>
              </a:pathLst>
            </a:custGeom>
            <a:solidFill>
              <a:srgbClr val="000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Freeform 157">
              <a:extLst>
                <a:ext uri="{FF2B5EF4-FFF2-40B4-BE49-F238E27FC236}">
                  <a16:creationId xmlns:a16="http://schemas.microsoft.com/office/drawing/2014/main" id="{2DCD359B-BE1D-4028-B7AA-BEECB6BF0E1D}"/>
                </a:ext>
              </a:extLst>
            </p:cNvPr>
            <p:cNvSpPr>
              <a:spLocks noEditPoints="1"/>
            </p:cNvSpPr>
            <p:nvPr/>
          </p:nvSpPr>
          <p:spPr bwMode="auto">
            <a:xfrm>
              <a:off x="3291" y="3558"/>
              <a:ext cx="280" cy="364"/>
            </a:xfrm>
            <a:custGeom>
              <a:avLst/>
              <a:gdLst>
                <a:gd name="T0" fmla="*/ 108 w 118"/>
                <a:gd name="T1" fmla="*/ 36 h 153"/>
                <a:gd name="T2" fmla="*/ 100 w 118"/>
                <a:gd name="T3" fmla="*/ 46 h 153"/>
                <a:gd name="T4" fmla="*/ 98 w 118"/>
                <a:gd name="T5" fmla="*/ 56 h 153"/>
                <a:gd name="T6" fmla="*/ 114 w 118"/>
                <a:gd name="T7" fmla="*/ 103 h 153"/>
                <a:gd name="T8" fmla="*/ 86 w 118"/>
                <a:gd name="T9" fmla="*/ 144 h 153"/>
                <a:gd name="T10" fmla="*/ 66 w 118"/>
                <a:gd name="T11" fmla="*/ 144 h 153"/>
                <a:gd name="T12" fmla="*/ 40 w 118"/>
                <a:gd name="T13" fmla="*/ 141 h 153"/>
                <a:gd name="T14" fmla="*/ 20 w 118"/>
                <a:gd name="T15" fmla="*/ 135 h 153"/>
                <a:gd name="T16" fmla="*/ 4 w 118"/>
                <a:gd name="T17" fmla="*/ 89 h 153"/>
                <a:gd name="T18" fmla="*/ 31 w 118"/>
                <a:gd name="T19" fmla="*/ 48 h 153"/>
                <a:gd name="T20" fmla="*/ 46 w 118"/>
                <a:gd name="T21" fmla="*/ 41 h 153"/>
                <a:gd name="T22" fmla="*/ 52 w 118"/>
                <a:gd name="T23" fmla="*/ 42 h 153"/>
                <a:gd name="T24" fmla="*/ 61 w 118"/>
                <a:gd name="T25" fmla="*/ 18 h 153"/>
                <a:gd name="T26" fmla="*/ 45 w 118"/>
                <a:gd name="T27" fmla="*/ 31 h 153"/>
                <a:gd name="T28" fmla="*/ 54 w 118"/>
                <a:gd name="T29" fmla="*/ 26 h 153"/>
                <a:gd name="T30" fmla="*/ 43 w 118"/>
                <a:gd name="T31" fmla="*/ 31 h 153"/>
                <a:gd name="T32" fmla="*/ 58 w 118"/>
                <a:gd name="T33" fmla="*/ 14 h 153"/>
                <a:gd name="T34" fmla="*/ 69 w 118"/>
                <a:gd name="T35" fmla="*/ 14 h 153"/>
                <a:gd name="T36" fmla="*/ 72 w 118"/>
                <a:gd name="T37" fmla="*/ 38 h 153"/>
                <a:gd name="T38" fmla="*/ 75 w 118"/>
                <a:gd name="T39" fmla="*/ 35 h 153"/>
                <a:gd name="T40" fmla="*/ 78 w 118"/>
                <a:gd name="T41" fmla="*/ 21 h 153"/>
                <a:gd name="T42" fmla="*/ 96 w 118"/>
                <a:gd name="T43" fmla="*/ 0 h 153"/>
                <a:gd name="T44" fmla="*/ 90 w 118"/>
                <a:gd name="T45" fmla="*/ 10 h 153"/>
                <a:gd name="T46" fmla="*/ 95 w 118"/>
                <a:gd name="T47" fmla="*/ 19 h 153"/>
                <a:gd name="T48" fmla="*/ 90 w 118"/>
                <a:gd name="T49" fmla="*/ 12 h 153"/>
                <a:gd name="T50" fmla="*/ 89 w 118"/>
                <a:gd name="T51" fmla="*/ 11 h 153"/>
                <a:gd name="T52" fmla="*/ 78 w 118"/>
                <a:gd name="T53" fmla="*/ 29 h 153"/>
                <a:gd name="T54" fmla="*/ 92 w 118"/>
                <a:gd name="T55" fmla="*/ 27 h 153"/>
                <a:gd name="T56" fmla="*/ 107 w 118"/>
                <a:gd name="T57" fmla="*/ 36 h 153"/>
                <a:gd name="T58" fmla="*/ 88 w 118"/>
                <a:gd name="T59" fmla="*/ 46 h 153"/>
                <a:gd name="T60" fmla="*/ 95 w 118"/>
                <a:gd name="T61" fmla="*/ 47 h 153"/>
                <a:gd name="T62" fmla="*/ 96 w 118"/>
                <a:gd name="T63" fmla="*/ 29 h 153"/>
                <a:gd name="T64" fmla="*/ 80 w 118"/>
                <a:gd name="T65" fmla="*/ 40 h 153"/>
                <a:gd name="T66" fmla="*/ 90 w 118"/>
                <a:gd name="T67" fmla="*/ 11 h 153"/>
                <a:gd name="T68" fmla="*/ 104 w 118"/>
                <a:gd name="T69" fmla="*/ 17 h 153"/>
                <a:gd name="T70" fmla="*/ 83 w 118"/>
                <a:gd name="T71" fmla="*/ 46 h 153"/>
                <a:gd name="T72" fmla="*/ 73 w 118"/>
                <a:gd name="T73" fmla="*/ 42 h 153"/>
                <a:gd name="T74" fmla="*/ 83 w 118"/>
                <a:gd name="T75" fmla="*/ 46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8" h="153">
                  <a:moveTo>
                    <a:pt x="107" y="36"/>
                  </a:moveTo>
                  <a:cubicBezTo>
                    <a:pt x="108" y="36"/>
                    <a:pt x="108" y="36"/>
                    <a:pt x="108" y="36"/>
                  </a:cubicBezTo>
                  <a:cubicBezTo>
                    <a:pt x="105" y="37"/>
                    <a:pt x="105" y="37"/>
                    <a:pt x="105" y="37"/>
                  </a:cubicBezTo>
                  <a:cubicBezTo>
                    <a:pt x="104" y="42"/>
                    <a:pt x="104" y="44"/>
                    <a:pt x="100" y="46"/>
                  </a:cubicBezTo>
                  <a:cubicBezTo>
                    <a:pt x="98" y="48"/>
                    <a:pt x="96" y="49"/>
                    <a:pt x="93" y="49"/>
                  </a:cubicBezTo>
                  <a:cubicBezTo>
                    <a:pt x="95" y="51"/>
                    <a:pt x="97" y="53"/>
                    <a:pt x="98" y="56"/>
                  </a:cubicBezTo>
                  <a:cubicBezTo>
                    <a:pt x="100" y="54"/>
                    <a:pt x="103" y="52"/>
                    <a:pt x="105" y="53"/>
                  </a:cubicBezTo>
                  <a:cubicBezTo>
                    <a:pt x="114" y="54"/>
                    <a:pt x="118" y="76"/>
                    <a:pt x="114" y="103"/>
                  </a:cubicBezTo>
                  <a:cubicBezTo>
                    <a:pt x="111" y="130"/>
                    <a:pt x="101" y="151"/>
                    <a:pt x="92" y="150"/>
                  </a:cubicBezTo>
                  <a:cubicBezTo>
                    <a:pt x="90" y="149"/>
                    <a:pt x="88" y="147"/>
                    <a:pt x="86" y="144"/>
                  </a:cubicBezTo>
                  <a:cubicBezTo>
                    <a:pt x="83" y="149"/>
                    <a:pt x="78" y="152"/>
                    <a:pt x="74" y="151"/>
                  </a:cubicBezTo>
                  <a:cubicBezTo>
                    <a:pt x="71" y="151"/>
                    <a:pt x="68" y="148"/>
                    <a:pt x="66" y="144"/>
                  </a:cubicBezTo>
                  <a:cubicBezTo>
                    <a:pt x="61" y="150"/>
                    <a:pt x="56" y="153"/>
                    <a:pt x="51" y="152"/>
                  </a:cubicBezTo>
                  <a:cubicBezTo>
                    <a:pt x="46" y="152"/>
                    <a:pt x="42" y="147"/>
                    <a:pt x="40" y="141"/>
                  </a:cubicBezTo>
                  <a:cubicBezTo>
                    <a:pt x="36" y="144"/>
                    <a:pt x="33" y="146"/>
                    <a:pt x="30" y="145"/>
                  </a:cubicBezTo>
                  <a:cubicBezTo>
                    <a:pt x="25" y="145"/>
                    <a:pt x="22" y="141"/>
                    <a:pt x="20" y="135"/>
                  </a:cubicBezTo>
                  <a:cubicBezTo>
                    <a:pt x="17" y="138"/>
                    <a:pt x="15" y="139"/>
                    <a:pt x="13" y="139"/>
                  </a:cubicBezTo>
                  <a:cubicBezTo>
                    <a:pt x="4" y="138"/>
                    <a:pt x="0" y="115"/>
                    <a:pt x="4" y="89"/>
                  </a:cubicBezTo>
                  <a:cubicBezTo>
                    <a:pt x="7" y="62"/>
                    <a:pt x="17" y="41"/>
                    <a:pt x="25" y="42"/>
                  </a:cubicBezTo>
                  <a:cubicBezTo>
                    <a:pt x="28" y="42"/>
                    <a:pt x="30" y="44"/>
                    <a:pt x="31" y="48"/>
                  </a:cubicBezTo>
                  <a:cubicBezTo>
                    <a:pt x="35" y="43"/>
                    <a:pt x="39" y="40"/>
                    <a:pt x="43" y="41"/>
                  </a:cubicBezTo>
                  <a:cubicBezTo>
                    <a:pt x="44" y="41"/>
                    <a:pt x="45" y="41"/>
                    <a:pt x="46" y="41"/>
                  </a:cubicBezTo>
                  <a:cubicBezTo>
                    <a:pt x="48" y="41"/>
                    <a:pt x="49" y="41"/>
                    <a:pt x="52" y="42"/>
                  </a:cubicBezTo>
                  <a:cubicBezTo>
                    <a:pt x="52" y="42"/>
                    <a:pt x="52" y="42"/>
                    <a:pt x="52" y="42"/>
                  </a:cubicBezTo>
                  <a:cubicBezTo>
                    <a:pt x="55" y="37"/>
                    <a:pt x="55" y="37"/>
                    <a:pt x="55" y="37"/>
                  </a:cubicBezTo>
                  <a:cubicBezTo>
                    <a:pt x="58" y="33"/>
                    <a:pt x="62" y="23"/>
                    <a:pt x="61" y="18"/>
                  </a:cubicBezTo>
                  <a:cubicBezTo>
                    <a:pt x="56" y="16"/>
                    <a:pt x="43" y="14"/>
                    <a:pt x="41" y="22"/>
                  </a:cubicBezTo>
                  <a:cubicBezTo>
                    <a:pt x="40" y="26"/>
                    <a:pt x="42" y="30"/>
                    <a:pt x="45" y="31"/>
                  </a:cubicBezTo>
                  <a:cubicBezTo>
                    <a:pt x="50" y="32"/>
                    <a:pt x="52" y="30"/>
                    <a:pt x="53" y="27"/>
                  </a:cubicBezTo>
                  <a:cubicBezTo>
                    <a:pt x="54" y="26"/>
                    <a:pt x="54" y="26"/>
                    <a:pt x="54" y="26"/>
                  </a:cubicBezTo>
                  <a:cubicBezTo>
                    <a:pt x="54" y="26"/>
                    <a:pt x="54" y="26"/>
                    <a:pt x="54" y="26"/>
                  </a:cubicBezTo>
                  <a:cubicBezTo>
                    <a:pt x="54" y="32"/>
                    <a:pt x="48" y="34"/>
                    <a:pt x="43" y="31"/>
                  </a:cubicBezTo>
                  <a:cubicBezTo>
                    <a:pt x="36" y="27"/>
                    <a:pt x="36" y="14"/>
                    <a:pt x="54" y="13"/>
                  </a:cubicBezTo>
                  <a:cubicBezTo>
                    <a:pt x="55" y="13"/>
                    <a:pt x="57" y="13"/>
                    <a:pt x="58" y="14"/>
                  </a:cubicBezTo>
                  <a:cubicBezTo>
                    <a:pt x="62" y="14"/>
                    <a:pt x="60" y="15"/>
                    <a:pt x="62" y="14"/>
                  </a:cubicBezTo>
                  <a:cubicBezTo>
                    <a:pt x="65" y="13"/>
                    <a:pt x="65" y="12"/>
                    <a:pt x="69" y="14"/>
                  </a:cubicBezTo>
                  <a:cubicBezTo>
                    <a:pt x="69" y="20"/>
                    <a:pt x="69" y="28"/>
                    <a:pt x="71" y="34"/>
                  </a:cubicBezTo>
                  <a:cubicBezTo>
                    <a:pt x="72" y="38"/>
                    <a:pt x="72" y="38"/>
                    <a:pt x="72" y="38"/>
                  </a:cubicBezTo>
                  <a:cubicBezTo>
                    <a:pt x="73" y="40"/>
                    <a:pt x="72" y="39"/>
                    <a:pt x="73" y="39"/>
                  </a:cubicBezTo>
                  <a:cubicBezTo>
                    <a:pt x="73" y="38"/>
                    <a:pt x="74" y="37"/>
                    <a:pt x="75" y="35"/>
                  </a:cubicBezTo>
                  <a:cubicBezTo>
                    <a:pt x="75" y="34"/>
                    <a:pt x="77" y="33"/>
                    <a:pt x="77" y="32"/>
                  </a:cubicBezTo>
                  <a:cubicBezTo>
                    <a:pt x="77" y="28"/>
                    <a:pt x="77" y="26"/>
                    <a:pt x="78" y="21"/>
                  </a:cubicBezTo>
                  <a:cubicBezTo>
                    <a:pt x="80" y="17"/>
                    <a:pt x="85" y="11"/>
                    <a:pt x="90" y="10"/>
                  </a:cubicBezTo>
                  <a:cubicBezTo>
                    <a:pt x="90" y="5"/>
                    <a:pt x="92" y="0"/>
                    <a:pt x="96" y="0"/>
                  </a:cubicBezTo>
                  <a:cubicBezTo>
                    <a:pt x="94" y="1"/>
                    <a:pt x="94" y="1"/>
                    <a:pt x="92" y="3"/>
                  </a:cubicBezTo>
                  <a:cubicBezTo>
                    <a:pt x="91" y="5"/>
                    <a:pt x="90" y="7"/>
                    <a:pt x="90" y="10"/>
                  </a:cubicBezTo>
                  <a:cubicBezTo>
                    <a:pt x="92" y="9"/>
                    <a:pt x="97" y="7"/>
                    <a:pt x="101" y="9"/>
                  </a:cubicBezTo>
                  <a:cubicBezTo>
                    <a:pt x="110" y="12"/>
                    <a:pt x="106" y="24"/>
                    <a:pt x="95" y="19"/>
                  </a:cubicBezTo>
                  <a:cubicBezTo>
                    <a:pt x="92" y="17"/>
                    <a:pt x="91" y="16"/>
                    <a:pt x="90" y="13"/>
                  </a:cubicBezTo>
                  <a:cubicBezTo>
                    <a:pt x="90" y="13"/>
                    <a:pt x="90" y="12"/>
                    <a:pt x="90" y="12"/>
                  </a:cubicBezTo>
                  <a:cubicBezTo>
                    <a:pt x="89" y="12"/>
                    <a:pt x="89" y="12"/>
                    <a:pt x="89" y="12"/>
                  </a:cubicBezTo>
                  <a:cubicBezTo>
                    <a:pt x="89" y="11"/>
                    <a:pt x="89" y="11"/>
                    <a:pt x="89" y="11"/>
                  </a:cubicBezTo>
                  <a:cubicBezTo>
                    <a:pt x="88" y="12"/>
                    <a:pt x="86" y="13"/>
                    <a:pt x="85" y="14"/>
                  </a:cubicBezTo>
                  <a:cubicBezTo>
                    <a:pt x="80" y="18"/>
                    <a:pt x="78" y="23"/>
                    <a:pt x="78" y="29"/>
                  </a:cubicBezTo>
                  <a:cubicBezTo>
                    <a:pt x="78" y="31"/>
                    <a:pt x="78" y="31"/>
                    <a:pt x="78" y="31"/>
                  </a:cubicBezTo>
                  <a:cubicBezTo>
                    <a:pt x="81" y="30"/>
                    <a:pt x="85" y="26"/>
                    <a:pt x="92" y="27"/>
                  </a:cubicBezTo>
                  <a:cubicBezTo>
                    <a:pt x="99" y="27"/>
                    <a:pt x="102" y="30"/>
                    <a:pt x="104" y="35"/>
                  </a:cubicBezTo>
                  <a:lnTo>
                    <a:pt x="107" y="36"/>
                  </a:lnTo>
                  <a:close/>
                  <a:moveTo>
                    <a:pt x="87" y="46"/>
                  </a:moveTo>
                  <a:cubicBezTo>
                    <a:pt x="87" y="46"/>
                    <a:pt x="88" y="46"/>
                    <a:pt x="88" y="46"/>
                  </a:cubicBezTo>
                  <a:cubicBezTo>
                    <a:pt x="89" y="47"/>
                    <a:pt x="90" y="47"/>
                    <a:pt x="91" y="47"/>
                  </a:cubicBezTo>
                  <a:cubicBezTo>
                    <a:pt x="92" y="48"/>
                    <a:pt x="94" y="48"/>
                    <a:pt x="95" y="47"/>
                  </a:cubicBezTo>
                  <a:cubicBezTo>
                    <a:pt x="98" y="47"/>
                    <a:pt x="100" y="45"/>
                    <a:pt x="101" y="43"/>
                  </a:cubicBezTo>
                  <a:cubicBezTo>
                    <a:pt x="104" y="38"/>
                    <a:pt x="103" y="32"/>
                    <a:pt x="96" y="29"/>
                  </a:cubicBezTo>
                  <a:cubicBezTo>
                    <a:pt x="91" y="27"/>
                    <a:pt x="83" y="30"/>
                    <a:pt x="80" y="32"/>
                  </a:cubicBezTo>
                  <a:cubicBezTo>
                    <a:pt x="78" y="34"/>
                    <a:pt x="79" y="38"/>
                    <a:pt x="80" y="40"/>
                  </a:cubicBezTo>
                  <a:cubicBezTo>
                    <a:pt x="82" y="43"/>
                    <a:pt x="84" y="45"/>
                    <a:pt x="87" y="46"/>
                  </a:cubicBezTo>
                  <a:close/>
                  <a:moveTo>
                    <a:pt x="90" y="11"/>
                  </a:moveTo>
                  <a:cubicBezTo>
                    <a:pt x="93" y="10"/>
                    <a:pt x="96" y="9"/>
                    <a:pt x="100" y="10"/>
                  </a:cubicBezTo>
                  <a:cubicBezTo>
                    <a:pt x="104" y="10"/>
                    <a:pt x="106" y="14"/>
                    <a:pt x="104" y="17"/>
                  </a:cubicBezTo>
                  <a:cubicBezTo>
                    <a:pt x="102" y="22"/>
                    <a:pt x="89" y="19"/>
                    <a:pt x="90" y="11"/>
                  </a:cubicBezTo>
                  <a:close/>
                  <a:moveTo>
                    <a:pt x="83" y="46"/>
                  </a:moveTo>
                  <a:cubicBezTo>
                    <a:pt x="80" y="46"/>
                    <a:pt x="82" y="44"/>
                    <a:pt x="75" y="45"/>
                  </a:cubicBezTo>
                  <a:cubicBezTo>
                    <a:pt x="75" y="44"/>
                    <a:pt x="74" y="42"/>
                    <a:pt x="73" y="42"/>
                  </a:cubicBezTo>
                  <a:cubicBezTo>
                    <a:pt x="74" y="40"/>
                    <a:pt x="76" y="36"/>
                    <a:pt x="77" y="35"/>
                  </a:cubicBezTo>
                  <a:cubicBezTo>
                    <a:pt x="77" y="36"/>
                    <a:pt x="80" y="45"/>
                    <a:pt x="83" y="4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9" name="Freeform 158">
              <a:extLst>
                <a:ext uri="{FF2B5EF4-FFF2-40B4-BE49-F238E27FC236}">
                  <a16:creationId xmlns:a16="http://schemas.microsoft.com/office/drawing/2014/main" id="{A06ACDB3-A080-42B0-AFE9-885942F17475}"/>
                </a:ext>
              </a:extLst>
            </p:cNvPr>
            <p:cNvSpPr>
              <a:spLocks noEditPoints="1"/>
            </p:cNvSpPr>
            <p:nvPr/>
          </p:nvSpPr>
          <p:spPr bwMode="auto">
            <a:xfrm>
              <a:off x="3362" y="3712"/>
              <a:ext cx="152" cy="120"/>
            </a:xfrm>
            <a:custGeom>
              <a:avLst/>
              <a:gdLst>
                <a:gd name="T0" fmla="*/ 32 w 64"/>
                <a:gd name="T1" fmla="*/ 15 h 50"/>
                <a:gd name="T2" fmla="*/ 31 w 64"/>
                <a:gd name="T3" fmla="*/ 13 h 50"/>
                <a:gd name="T4" fmla="*/ 30 w 64"/>
                <a:gd name="T5" fmla="*/ 12 h 50"/>
                <a:gd name="T6" fmla="*/ 25 w 64"/>
                <a:gd name="T7" fmla="*/ 12 h 50"/>
                <a:gd name="T8" fmla="*/ 24 w 64"/>
                <a:gd name="T9" fmla="*/ 7 h 50"/>
                <a:gd name="T10" fmla="*/ 16 w 64"/>
                <a:gd name="T11" fmla="*/ 0 h 50"/>
                <a:gd name="T12" fmla="*/ 17 w 64"/>
                <a:gd name="T13" fmla="*/ 15 h 50"/>
                <a:gd name="T14" fmla="*/ 32 w 64"/>
                <a:gd name="T15" fmla="*/ 15 h 50"/>
                <a:gd name="T16" fmla="*/ 30 w 64"/>
                <a:gd name="T17" fmla="*/ 42 h 50"/>
                <a:gd name="T18" fmla="*/ 24 w 64"/>
                <a:gd name="T19" fmla="*/ 35 h 50"/>
                <a:gd name="T20" fmla="*/ 20 w 64"/>
                <a:gd name="T21" fmla="*/ 35 h 50"/>
                <a:gd name="T22" fmla="*/ 14 w 64"/>
                <a:gd name="T23" fmla="*/ 36 h 50"/>
                <a:gd name="T24" fmla="*/ 11 w 64"/>
                <a:gd name="T25" fmla="*/ 34 h 50"/>
                <a:gd name="T26" fmla="*/ 2 w 64"/>
                <a:gd name="T27" fmla="*/ 25 h 50"/>
                <a:gd name="T28" fmla="*/ 0 w 64"/>
                <a:gd name="T29" fmla="*/ 24 h 50"/>
                <a:gd name="T30" fmla="*/ 11 w 64"/>
                <a:gd name="T31" fmla="*/ 44 h 50"/>
                <a:gd name="T32" fmla="*/ 22 w 64"/>
                <a:gd name="T33" fmla="*/ 41 h 50"/>
                <a:gd name="T34" fmla="*/ 28 w 64"/>
                <a:gd name="T35" fmla="*/ 49 h 50"/>
                <a:gd name="T36" fmla="*/ 29 w 64"/>
                <a:gd name="T37" fmla="*/ 50 h 50"/>
                <a:gd name="T38" fmla="*/ 32 w 64"/>
                <a:gd name="T39" fmla="*/ 48 h 50"/>
                <a:gd name="T40" fmla="*/ 39 w 64"/>
                <a:gd name="T41" fmla="*/ 43 h 50"/>
                <a:gd name="T42" fmla="*/ 48 w 64"/>
                <a:gd name="T43" fmla="*/ 49 h 50"/>
                <a:gd name="T44" fmla="*/ 52 w 64"/>
                <a:gd name="T45" fmla="*/ 45 h 50"/>
                <a:gd name="T46" fmla="*/ 54 w 64"/>
                <a:gd name="T47" fmla="*/ 43 h 50"/>
                <a:gd name="T48" fmla="*/ 62 w 64"/>
                <a:gd name="T49" fmla="*/ 34 h 50"/>
                <a:gd name="T50" fmla="*/ 64 w 64"/>
                <a:gd name="T51" fmla="*/ 32 h 50"/>
                <a:gd name="T52" fmla="*/ 63 w 64"/>
                <a:gd name="T53" fmla="*/ 32 h 50"/>
                <a:gd name="T54" fmla="*/ 52 w 64"/>
                <a:gd name="T55" fmla="*/ 39 h 50"/>
                <a:gd name="T56" fmla="*/ 43 w 64"/>
                <a:gd name="T57" fmla="*/ 38 h 50"/>
                <a:gd name="T58" fmla="*/ 34 w 64"/>
                <a:gd name="T59" fmla="*/ 39 h 50"/>
                <a:gd name="T60" fmla="*/ 30 w 64"/>
                <a:gd name="T61" fmla="*/ 42 h 50"/>
                <a:gd name="T62" fmla="*/ 30 w 64"/>
                <a:gd name="T63" fmla="*/ 24 h 50"/>
                <a:gd name="T64" fmla="*/ 35 w 64"/>
                <a:gd name="T65" fmla="*/ 25 h 50"/>
                <a:gd name="T66" fmla="*/ 34 w 64"/>
                <a:gd name="T67" fmla="*/ 22 h 50"/>
                <a:gd name="T68" fmla="*/ 34 w 64"/>
                <a:gd name="T69" fmla="*/ 21 h 50"/>
                <a:gd name="T70" fmla="*/ 33 w 64"/>
                <a:gd name="T71" fmla="*/ 20 h 50"/>
                <a:gd name="T72" fmla="*/ 30 w 64"/>
                <a:gd name="T73" fmla="*/ 24 h 50"/>
                <a:gd name="T74" fmla="*/ 45 w 64"/>
                <a:gd name="T75" fmla="*/ 9 h 50"/>
                <a:gd name="T76" fmla="*/ 43 w 64"/>
                <a:gd name="T77" fmla="*/ 14 h 50"/>
                <a:gd name="T78" fmla="*/ 38 w 64"/>
                <a:gd name="T79" fmla="*/ 13 h 50"/>
                <a:gd name="T80" fmla="*/ 35 w 64"/>
                <a:gd name="T81" fmla="*/ 15 h 50"/>
                <a:gd name="T82" fmla="*/ 50 w 64"/>
                <a:gd name="T83" fmla="*/ 20 h 50"/>
                <a:gd name="T84" fmla="*/ 55 w 64"/>
                <a:gd name="T85" fmla="*/ 5 h 50"/>
                <a:gd name="T86" fmla="*/ 52 w 64"/>
                <a:gd name="T87" fmla="*/ 6 h 50"/>
                <a:gd name="T88" fmla="*/ 45 w 64"/>
                <a:gd name="T89" fmla="*/ 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4" h="50">
                  <a:moveTo>
                    <a:pt x="32" y="15"/>
                  </a:moveTo>
                  <a:cubicBezTo>
                    <a:pt x="32" y="14"/>
                    <a:pt x="32" y="14"/>
                    <a:pt x="31" y="13"/>
                  </a:cubicBezTo>
                  <a:cubicBezTo>
                    <a:pt x="31" y="13"/>
                    <a:pt x="31" y="13"/>
                    <a:pt x="30" y="12"/>
                  </a:cubicBezTo>
                  <a:cubicBezTo>
                    <a:pt x="28" y="13"/>
                    <a:pt x="27" y="13"/>
                    <a:pt x="25" y="12"/>
                  </a:cubicBezTo>
                  <a:cubicBezTo>
                    <a:pt x="23" y="10"/>
                    <a:pt x="24" y="8"/>
                    <a:pt x="24" y="7"/>
                  </a:cubicBezTo>
                  <a:cubicBezTo>
                    <a:pt x="23" y="6"/>
                    <a:pt x="17" y="0"/>
                    <a:pt x="16" y="0"/>
                  </a:cubicBezTo>
                  <a:cubicBezTo>
                    <a:pt x="14" y="1"/>
                    <a:pt x="11" y="10"/>
                    <a:pt x="17" y="15"/>
                  </a:cubicBezTo>
                  <a:cubicBezTo>
                    <a:pt x="22" y="20"/>
                    <a:pt x="30" y="19"/>
                    <a:pt x="32" y="15"/>
                  </a:cubicBezTo>
                  <a:close/>
                  <a:moveTo>
                    <a:pt x="30" y="42"/>
                  </a:moveTo>
                  <a:cubicBezTo>
                    <a:pt x="30" y="41"/>
                    <a:pt x="25" y="36"/>
                    <a:pt x="24" y="35"/>
                  </a:cubicBezTo>
                  <a:cubicBezTo>
                    <a:pt x="23" y="34"/>
                    <a:pt x="23" y="34"/>
                    <a:pt x="20" y="35"/>
                  </a:cubicBezTo>
                  <a:cubicBezTo>
                    <a:pt x="18" y="35"/>
                    <a:pt x="16" y="35"/>
                    <a:pt x="14" y="36"/>
                  </a:cubicBezTo>
                  <a:cubicBezTo>
                    <a:pt x="13" y="36"/>
                    <a:pt x="13" y="36"/>
                    <a:pt x="11" y="34"/>
                  </a:cubicBezTo>
                  <a:cubicBezTo>
                    <a:pt x="2" y="25"/>
                    <a:pt x="2" y="25"/>
                    <a:pt x="2" y="25"/>
                  </a:cubicBezTo>
                  <a:cubicBezTo>
                    <a:pt x="2" y="25"/>
                    <a:pt x="1" y="24"/>
                    <a:pt x="0" y="24"/>
                  </a:cubicBezTo>
                  <a:cubicBezTo>
                    <a:pt x="11" y="44"/>
                    <a:pt x="11" y="44"/>
                    <a:pt x="11" y="44"/>
                  </a:cubicBezTo>
                  <a:cubicBezTo>
                    <a:pt x="12" y="44"/>
                    <a:pt x="20" y="41"/>
                    <a:pt x="22" y="41"/>
                  </a:cubicBezTo>
                  <a:cubicBezTo>
                    <a:pt x="23" y="42"/>
                    <a:pt x="27" y="47"/>
                    <a:pt x="28" y="49"/>
                  </a:cubicBezTo>
                  <a:cubicBezTo>
                    <a:pt x="29" y="50"/>
                    <a:pt x="28" y="50"/>
                    <a:pt x="29" y="50"/>
                  </a:cubicBezTo>
                  <a:cubicBezTo>
                    <a:pt x="32" y="48"/>
                    <a:pt x="32" y="48"/>
                    <a:pt x="32" y="48"/>
                  </a:cubicBezTo>
                  <a:cubicBezTo>
                    <a:pt x="34" y="47"/>
                    <a:pt x="37" y="44"/>
                    <a:pt x="39" y="43"/>
                  </a:cubicBezTo>
                  <a:cubicBezTo>
                    <a:pt x="48" y="49"/>
                    <a:pt x="48" y="49"/>
                    <a:pt x="48" y="49"/>
                  </a:cubicBezTo>
                  <a:cubicBezTo>
                    <a:pt x="52" y="45"/>
                    <a:pt x="52" y="45"/>
                    <a:pt x="52" y="45"/>
                  </a:cubicBezTo>
                  <a:cubicBezTo>
                    <a:pt x="53" y="44"/>
                    <a:pt x="53" y="43"/>
                    <a:pt x="54" y="43"/>
                  </a:cubicBezTo>
                  <a:cubicBezTo>
                    <a:pt x="62" y="34"/>
                    <a:pt x="62" y="34"/>
                    <a:pt x="62" y="34"/>
                  </a:cubicBezTo>
                  <a:cubicBezTo>
                    <a:pt x="63" y="34"/>
                    <a:pt x="64" y="33"/>
                    <a:pt x="64" y="32"/>
                  </a:cubicBezTo>
                  <a:cubicBezTo>
                    <a:pt x="63" y="32"/>
                    <a:pt x="63" y="32"/>
                    <a:pt x="63" y="32"/>
                  </a:cubicBezTo>
                  <a:cubicBezTo>
                    <a:pt x="52" y="39"/>
                    <a:pt x="52" y="39"/>
                    <a:pt x="52" y="39"/>
                  </a:cubicBezTo>
                  <a:cubicBezTo>
                    <a:pt x="47" y="41"/>
                    <a:pt x="49" y="41"/>
                    <a:pt x="43" y="38"/>
                  </a:cubicBezTo>
                  <a:cubicBezTo>
                    <a:pt x="38" y="36"/>
                    <a:pt x="40" y="35"/>
                    <a:pt x="34" y="39"/>
                  </a:cubicBezTo>
                  <a:cubicBezTo>
                    <a:pt x="33" y="40"/>
                    <a:pt x="31" y="41"/>
                    <a:pt x="30" y="42"/>
                  </a:cubicBezTo>
                  <a:close/>
                  <a:moveTo>
                    <a:pt x="30" y="24"/>
                  </a:moveTo>
                  <a:cubicBezTo>
                    <a:pt x="35" y="25"/>
                    <a:pt x="35" y="25"/>
                    <a:pt x="35" y="25"/>
                  </a:cubicBezTo>
                  <a:cubicBezTo>
                    <a:pt x="35" y="24"/>
                    <a:pt x="35" y="23"/>
                    <a:pt x="34" y="22"/>
                  </a:cubicBezTo>
                  <a:cubicBezTo>
                    <a:pt x="34" y="22"/>
                    <a:pt x="34" y="22"/>
                    <a:pt x="34" y="21"/>
                  </a:cubicBezTo>
                  <a:cubicBezTo>
                    <a:pt x="34" y="20"/>
                    <a:pt x="34" y="20"/>
                    <a:pt x="33" y="20"/>
                  </a:cubicBezTo>
                  <a:cubicBezTo>
                    <a:pt x="32" y="20"/>
                    <a:pt x="30" y="24"/>
                    <a:pt x="30" y="24"/>
                  </a:cubicBezTo>
                  <a:close/>
                  <a:moveTo>
                    <a:pt x="45" y="9"/>
                  </a:moveTo>
                  <a:cubicBezTo>
                    <a:pt x="45" y="12"/>
                    <a:pt x="45" y="13"/>
                    <a:pt x="43" y="14"/>
                  </a:cubicBezTo>
                  <a:cubicBezTo>
                    <a:pt x="41" y="15"/>
                    <a:pt x="40" y="14"/>
                    <a:pt x="38" y="13"/>
                  </a:cubicBezTo>
                  <a:cubicBezTo>
                    <a:pt x="38" y="13"/>
                    <a:pt x="36" y="14"/>
                    <a:pt x="35" y="15"/>
                  </a:cubicBezTo>
                  <a:cubicBezTo>
                    <a:pt x="35" y="16"/>
                    <a:pt x="42" y="24"/>
                    <a:pt x="50" y="20"/>
                  </a:cubicBezTo>
                  <a:cubicBezTo>
                    <a:pt x="58" y="16"/>
                    <a:pt x="56" y="6"/>
                    <a:pt x="55" y="5"/>
                  </a:cubicBezTo>
                  <a:cubicBezTo>
                    <a:pt x="54" y="5"/>
                    <a:pt x="53" y="5"/>
                    <a:pt x="52" y="6"/>
                  </a:cubicBezTo>
                  <a:cubicBezTo>
                    <a:pt x="50" y="7"/>
                    <a:pt x="47" y="9"/>
                    <a:pt x="45" y="9"/>
                  </a:cubicBezTo>
                  <a:close/>
                </a:path>
              </a:pathLst>
            </a:custGeom>
            <a:solidFill>
              <a:srgbClr val="A74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Freeform 159">
              <a:extLst>
                <a:ext uri="{FF2B5EF4-FFF2-40B4-BE49-F238E27FC236}">
                  <a16:creationId xmlns:a16="http://schemas.microsoft.com/office/drawing/2014/main" id="{A287E96C-B5B3-41F7-8E74-2D8CEAFC8003}"/>
                </a:ext>
              </a:extLst>
            </p:cNvPr>
            <p:cNvSpPr>
              <a:spLocks noEditPoints="1"/>
            </p:cNvSpPr>
            <p:nvPr/>
          </p:nvSpPr>
          <p:spPr bwMode="auto">
            <a:xfrm>
              <a:off x="3362" y="3712"/>
              <a:ext cx="152" cy="122"/>
            </a:xfrm>
            <a:custGeom>
              <a:avLst/>
              <a:gdLst>
                <a:gd name="T0" fmla="*/ 32 w 64"/>
                <a:gd name="T1" fmla="*/ 15 h 51"/>
                <a:gd name="T2" fmla="*/ 31 w 64"/>
                <a:gd name="T3" fmla="*/ 14 h 51"/>
                <a:gd name="T4" fmla="*/ 30 w 64"/>
                <a:gd name="T5" fmla="*/ 13 h 51"/>
                <a:gd name="T6" fmla="*/ 25 w 64"/>
                <a:gd name="T7" fmla="*/ 12 h 51"/>
                <a:gd name="T8" fmla="*/ 24 w 64"/>
                <a:gd name="T9" fmla="*/ 7 h 51"/>
                <a:gd name="T10" fmla="*/ 16 w 64"/>
                <a:gd name="T11" fmla="*/ 0 h 51"/>
                <a:gd name="T12" fmla="*/ 17 w 64"/>
                <a:gd name="T13" fmla="*/ 16 h 51"/>
                <a:gd name="T14" fmla="*/ 32 w 64"/>
                <a:gd name="T15" fmla="*/ 15 h 51"/>
                <a:gd name="T16" fmla="*/ 30 w 64"/>
                <a:gd name="T17" fmla="*/ 42 h 51"/>
                <a:gd name="T18" fmla="*/ 24 w 64"/>
                <a:gd name="T19" fmla="*/ 36 h 51"/>
                <a:gd name="T20" fmla="*/ 20 w 64"/>
                <a:gd name="T21" fmla="*/ 35 h 51"/>
                <a:gd name="T22" fmla="*/ 14 w 64"/>
                <a:gd name="T23" fmla="*/ 36 h 51"/>
                <a:gd name="T24" fmla="*/ 11 w 64"/>
                <a:gd name="T25" fmla="*/ 34 h 51"/>
                <a:gd name="T26" fmla="*/ 2 w 64"/>
                <a:gd name="T27" fmla="*/ 26 h 51"/>
                <a:gd name="T28" fmla="*/ 0 w 64"/>
                <a:gd name="T29" fmla="*/ 25 h 51"/>
                <a:gd name="T30" fmla="*/ 11 w 64"/>
                <a:gd name="T31" fmla="*/ 45 h 51"/>
                <a:gd name="T32" fmla="*/ 21 w 64"/>
                <a:gd name="T33" fmla="*/ 41 h 51"/>
                <a:gd name="T34" fmla="*/ 28 w 64"/>
                <a:gd name="T35" fmla="*/ 50 h 51"/>
                <a:gd name="T36" fmla="*/ 29 w 64"/>
                <a:gd name="T37" fmla="*/ 51 h 51"/>
                <a:gd name="T38" fmla="*/ 32 w 64"/>
                <a:gd name="T39" fmla="*/ 49 h 51"/>
                <a:gd name="T40" fmla="*/ 39 w 64"/>
                <a:gd name="T41" fmla="*/ 43 h 51"/>
                <a:gd name="T42" fmla="*/ 48 w 64"/>
                <a:gd name="T43" fmla="*/ 50 h 51"/>
                <a:gd name="T44" fmla="*/ 52 w 64"/>
                <a:gd name="T45" fmla="*/ 45 h 51"/>
                <a:gd name="T46" fmla="*/ 54 w 64"/>
                <a:gd name="T47" fmla="*/ 43 h 51"/>
                <a:gd name="T48" fmla="*/ 62 w 64"/>
                <a:gd name="T49" fmla="*/ 35 h 51"/>
                <a:gd name="T50" fmla="*/ 64 w 64"/>
                <a:gd name="T51" fmla="*/ 33 h 51"/>
                <a:gd name="T52" fmla="*/ 63 w 64"/>
                <a:gd name="T53" fmla="*/ 33 h 51"/>
                <a:gd name="T54" fmla="*/ 52 w 64"/>
                <a:gd name="T55" fmla="*/ 39 h 51"/>
                <a:gd name="T56" fmla="*/ 43 w 64"/>
                <a:gd name="T57" fmla="*/ 38 h 51"/>
                <a:gd name="T58" fmla="*/ 34 w 64"/>
                <a:gd name="T59" fmla="*/ 40 h 51"/>
                <a:gd name="T60" fmla="*/ 30 w 64"/>
                <a:gd name="T61" fmla="*/ 42 h 51"/>
                <a:gd name="T62" fmla="*/ 30 w 64"/>
                <a:gd name="T63" fmla="*/ 25 h 51"/>
                <a:gd name="T64" fmla="*/ 35 w 64"/>
                <a:gd name="T65" fmla="*/ 26 h 51"/>
                <a:gd name="T66" fmla="*/ 34 w 64"/>
                <a:gd name="T67" fmla="*/ 23 h 51"/>
                <a:gd name="T68" fmla="*/ 34 w 64"/>
                <a:gd name="T69" fmla="*/ 22 h 51"/>
                <a:gd name="T70" fmla="*/ 33 w 64"/>
                <a:gd name="T71" fmla="*/ 20 h 51"/>
                <a:gd name="T72" fmla="*/ 30 w 64"/>
                <a:gd name="T73" fmla="*/ 25 h 51"/>
                <a:gd name="T74" fmla="*/ 45 w 64"/>
                <a:gd name="T75" fmla="*/ 10 h 51"/>
                <a:gd name="T76" fmla="*/ 43 w 64"/>
                <a:gd name="T77" fmla="*/ 15 h 51"/>
                <a:gd name="T78" fmla="*/ 38 w 64"/>
                <a:gd name="T79" fmla="*/ 14 h 51"/>
                <a:gd name="T80" fmla="*/ 35 w 64"/>
                <a:gd name="T81" fmla="*/ 16 h 51"/>
                <a:gd name="T82" fmla="*/ 50 w 64"/>
                <a:gd name="T83" fmla="*/ 20 h 51"/>
                <a:gd name="T84" fmla="*/ 55 w 64"/>
                <a:gd name="T85" fmla="*/ 6 h 51"/>
                <a:gd name="T86" fmla="*/ 52 w 64"/>
                <a:gd name="T87" fmla="*/ 6 h 51"/>
                <a:gd name="T88" fmla="*/ 45 w 64"/>
                <a:gd name="T89" fmla="*/ 1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4" h="51">
                  <a:moveTo>
                    <a:pt x="32" y="15"/>
                  </a:moveTo>
                  <a:cubicBezTo>
                    <a:pt x="32" y="15"/>
                    <a:pt x="32" y="14"/>
                    <a:pt x="31" y="14"/>
                  </a:cubicBezTo>
                  <a:cubicBezTo>
                    <a:pt x="31" y="13"/>
                    <a:pt x="31" y="13"/>
                    <a:pt x="30" y="13"/>
                  </a:cubicBezTo>
                  <a:cubicBezTo>
                    <a:pt x="28" y="13"/>
                    <a:pt x="27" y="14"/>
                    <a:pt x="25" y="12"/>
                  </a:cubicBezTo>
                  <a:cubicBezTo>
                    <a:pt x="23" y="11"/>
                    <a:pt x="24" y="9"/>
                    <a:pt x="24" y="7"/>
                  </a:cubicBezTo>
                  <a:cubicBezTo>
                    <a:pt x="23" y="7"/>
                    <a:pt x="17" y="1"/>
                    <a:pt x="16" y="0"/>
                  </a:cubicBezTo>
                  <a:cubicBezTo>
                    <a:pt x="14" y="1"/>
                    <a:pt x="10" y="10"/>
                    <a:pt x="17" y="16"/>
                  </a:cubicBezTo>
                  <a:cubicBezTo>
                    <a:pt x="21" y="20"/>
                    <a:pt x="30" y="19"/>
                    <a:pt x="32" y="15"/>
                  </a:cubicBezTo>
                  <a:close/>
                  <a:moveTo>
                    <a:pt x="30" y="42"/>
                  </a:moveTo>
                  <a:cubicBezTo>
                    <a:pt x="30" y="42"/>
                    <a:pt x="25" y="37"/>
                    <a:pt x="24" y="36"/>
                  </a:cubicBezTo>
                  <a:cubicBezTo>
                    <a:pt x="23" y="34"/>
                    <a:pt x="23" y="35"/>
                    <a:pt x="20" y="35"/>
                  </a:cubicBezTo>
                  <a:cubicBezTo>
                    <a:pt x="18" y="36"/>
                    <a:pt x="16" y="36"/>
                    <a:pt x="14" y="36"/>
                  </a:cubicBezTo>
                  <a:cubicBezTo>
                    <a:pt x="13" y="37"/>
                    <a:pt x="13" y="37"/>
                    <a:pt x="11" y="34"/>
                  </a:cubicBezTo>
                  <a:cubicBezTo>
                    <a:pt x="2" y="26"/>
                    <a:pt x="2" y="26"/>
                    <a:pt x="2" y="26"/>
                  </a:cubicBezTo>
                  <a:cubicBezTo>
                    <a:pt x="2" y="26"/>
                    <a:pt x="1" y="25"/>
                    <a:pt x="0" y="25"/>
                  </a:cubicBezTo>
                  <a:cubicBezTo>
                    <a:pt x="11" y="45"/>
                    <a:pt x="11" y="45"/>
                    <a:pt x="11" y="45"/>
                  </a:cubicBezTo>
                  <a:cubicBezTo>
                    <a:pt x="12" y="45"/>
                    <a:pt x="20" y="42"/>
                    <a:pt x="21" y="41"/>
                  </a:cubicBezTo>
                  <a:cubicBezTo>
                    <a:pt x="23" y="42"/>
                    <a:pt x="27" y="48"/>
                    <a:pt x="28" y="50"/>
                  </a:cubicBezTo>
                  <a:cubicBezTo>
                    <a:pt x="29" y="51"/>
                    <a:pt x="28" y="50"/>
                    <a:pt x="29" y="51"/>
                  </a:cubicBezTo>
                  <a:cubicBezTo>
                    <a:pt x="32" y="49"/>
                    <a:pt x="32" y="49"/>
                    <a:pt x="32" y="49"/>
                  </a:cubicBezTo>
                  <a:cubicBezTo>
                    <a:pt x="34" y="47"/>
                    <a:pt x="37" y="44"/>
                    <a:pt x="39" y="43"/>
                  </a:cubicBezTo>
                  <a:cubicBezTo>
                    <a:pt x="48" y="50"/>
                    <a:pt x="48" y="50"/>
                    <a:pt x="48" y="50"/>
                  </a:cubicBezTo>
                  <a:cubicBezTo>
                    <a:pt x="52" y="45"/>
                    <a:pt x="52" y="45"/>
                    <a:pt x="52" y="45"/>
                  </a:cubicBezTo>
                  <a:cubicBezTo>
                    <a:pt x="53" y="45"/>
                    <a:pt x="53" y="44"/>
                    <a:pt x="54" y="43"/>
                  </a:cubicBezTo>
                  <a:cubicBezTo>
                    <a:pt x="62" y="35"/>
                    <a:pt x="62" y="35"/>
                    <a:pt x="62" y="35"/>
                  </a:cubicBezTo>
                  <a:cubicBezTo>
                    <a:pt x="62" y="34"/>
                    <a:pt x="64" y="33"/>
                    <a:pt x="64" y="33"/>
                  </a:cubicBezTo>
                  <a:cubicBezTo>
                    <a:pt x="63" y="33"/>
                    <a:pt x="63" y="33"/>
                    <a:pt x="63" y="33"/>
                  </a:cubicBezTo>
                  <a:cubicBezTo>
                    <a:pt x="52" y="39"/>
                    <a:pt x="52" y="39"/>
                    <a:pt x="52" y="39"/>
                  </a:cubicBezTo>
                  <a:cubicBezTo>
                    <a:pt x="47" y="42"/>
                    <a:pt x="49" y="42"/>
                    <a:pt x="43" y="38"/>
                  </a:cubicBezTo>
                  <a:cubicBezTo>
                    <a:pt x="38" y="36"/>
                    <a:pt x="40" y="36"/>
                    <a:pt x="34" y="40"/>
                  </a:cubicBezTo>
                  <a:cubicBezTo>
                    <a:pt x="33" y="41"/>
                    <a:pt x="31" y="42"/>
                    <a:pt x="30" y="42"/>
                  </a:cubicBezTo>
                  <a:close/>
                  <a:moveTo>
                    <a:pt x="30" y="25"/>
                  </a:moveTo>
                  <a:cubicBezTo>
                    <a:pt x="35" y="26"/>
                    <a:pt x="35" y="26"/>
                    <a:pt x="35" y="26"/>
                  </a:cubicBezTo>
                  <a:cubicBezTo>
                    <a:pt x="35" y="25"/>
                    <a:pt x="35" y="24"/>
                    <a:pt x="34" y="23"/>
                  </a:cubicBezTo>
                  <a:cubicBezTo>
                    <a:pt x="34" y="23"/>
                    <a:pt x="34" y="22"/>
                    <a:pt x="34" y="22"/>
                  </a:cubicBezTo>
                  <a:cubicBezTo>
                    <a:pt x="34" y="21"/>
                    <a:pt x="34" y="21"/>
                    <a:pt x="33" y="20"/>
                  </a:cubicBezTo>
                  <a:cubicBezTo>
                    <a:pt x="32" y="21"/>
                    <a:pt x="30" y="24"/>
                    <a:pt x="30" y="25"/>
                  </a:cubicBezTo>
                  <a:close/>
                  <a:moveTo>
                    <a:pt x="45" y="10"/>
                  </a:moveTo>
                  <a:cubicBezTo>
                    <a:pt x="45" y="13"/>
                    <a:pt x="45" y="14"/>
                    <a:pt x="43" y="15"/>
                  </a:cubicBezTo>
                  <a:cubicBezTo>
                    <a:pt x="41" y="16"/>
                    <a:pt x="40" y="15"/>
                    <a:pt x="38" y="14"/>
                  </a:cubicBezTo>
                  <a:cubicBezTo>
                    <a:pt x="38" y="14"/>
                    <a:pt x="35" y="15"/>
                    <a:pt x="35" y="16"/>
                  </a:cubicBezTo>
                  <a:cubicBezTo>
                    <a:pt x="35" y="17"/>
                    <a:pt x="42" y="25"/>
                    <a:pt x="50" y="20"/>
                  </a:cubicBezTo>
                  <a:cubicBezTo>
                    <a:pt x="58" y="16"/>
                    <a:pt x="56" y="6"/>
                    <a:pt x="55" y="6"/>
                  </a:cubicBezTo>
                  <a:cubicBezTo>
                    <a:pt x="54" y="5"/>
                    <a:pt x="53" y="6"/>
                    <a:pt x="52" y="6"/>
                  </a:cubicBezTo>
                  <a:cubicBezTo>
                    <a:pt x="50" y="8"/>
                    <a:pt x="47" y="9"/>
                    <a:pt x="45" y="10"/>
                  </a:cubicBez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1" name="Freeform 160">
              <a:extLst>
                <a:ext uri="{FF2B5EF4-FFF2-40B4-BE49-F238E27FC236}">
                  <a16:creationId xmlns:a16="http://schemas.microsoft.com/office/drawing/2014/main" id="{9D628D76-874B-4E80-9C18-5C3C7100C2AB}"/>
                </a:ext>
              </a:extLst>
            </p:cNvPr>
            <p:cNvSpPr>
              <a:spLocks noEditPoints="1"/>
            </p:cNvSpPr>
            <p:nvPr/>
          </p:nvSpPr>
          <p:spPr bwMode="auto">
            <a:xfrm>
              <a:off x="3751" y="3651"/>
              <a:ext cx="259" cy="331"/>
            </a:xfrm>
            <a:custGeom>
              <a:avLst/>
              <a:gdLst>
                <a:gd name="T0" fmla="*/ 61 w 109"/>
                <a:gd name="T1" fmla="*/ 20 h 139"/>
                <a:gd name="T2" fmla="*/ 61 w 109"/>
                <a:gd name="T3" fmla="*/ 31 h 139"/>
                <a:gd name="T4" fmla="*/ 64 w 109"/>
                <a:gd name="T5" fmla="*/ 39 h 139"/>
                <a:gd name="T6" fmla="*/ 97 w 109"/>
                <a:gd name="T7" fmla="*/ 64 h 139"/>
                <a:gd name="T8" fmla="*/ 96 w 109"/>
                <a:gd name="T9" fmla="*/ 106 h 139"/>
                <a:gd name="T10" fmla="*/ 81 w 109"/>
                <a:gd name="T11" fmla="*/ 115 h 139"/>
                <a:gd name="T12" fmla="*/ 62 w 109"/>
                <a:gd name="T13" fmla="*/ 125 h 139"/>
                <a:gd name="T14" fmla="*/ 45 w 109"/>
                <a:gd name="T15" fmla="*/ 130 h 139"/>
                <a:gd name="T16" fmla="*/ 12 w 109"/>
                <a:gd name="T17" fmla="*/ 105 h 139"/>
                <a:gd name="T18" fmla="*/ 13 w 109"/>
                <a:gd name="T19" fmla="*/ 63 h 139"/>
                <a:gd name="T20" fmla="*/ 20 w 109"/>
                <a:gd name="T21" fmla="*/ 52 h 139"/>
                <a:gd name="T22" fmla="*/ 25 w 109"/>
                <a:gd name="T23" fmla="*/ 50 h 139"/>
                <a:gd name="T24" fmla="*/ 20 w 109"/>
                <a:gd name="T25" fmla="*/ 29 h 139"/>
                <a:gd name="T26" fmla="*/ 15 w 109"/>
                <a:gd name="T27" fmla="*/ 45 h 139"/>
                <a:gd name="T28" fmla="*/ 19 w 109"/>
                <a:gd name="T29" fmla="*/ 38 h 139"/>
                <a:gd name="T30" fmla="*/ 13 w 109"/>
                <a:gd name="T31" fmla="*/ 46 h 139"/>
                <a:gd name="T32" fmla="*/ 16 w 109"/>
                <a:gd name="T33" fmla="*/ 27 h 139"/>
                <a:gd name="T34" fmla="*/ 24 w 109"/>
                <a:gd name="T35" fmla="*/ 22 h 139"/>
                <a:gd name="T36" fmla="*/ 37 w 109"/>
                <a:gd name="T37" fmla="*/ 38 h 139"/>
                <a:gd name="T38" fmla="*/ 38 w 109"/>
                <a:gd name="T39" fmla="*/ 35 h 139"/>
                <a:gd name="T40" fmla="*/ 34 w 109"/>
                <a:gd name="T41" fmla="*/ 23 h 139"/>
                <a:gd name="T42" fmla="*/ 36 w 109"/>
                <a:gd name="T43" fmla="*/ 0 h 139"/>
                <a:gd name="T44" fmla="*/ 37 w 109"/>
                <a:gd name="T45" fmla="*/ 10 h 139"/>
                <a:gd name="T46" fmla="*/ 45 w 109"/>
                <a:gd name="T47" fmla="*/ 14 h 139"/>
                <a:gd name="T48" fmla="*/ 37 w 109"/>
                <a:gd name="T49" fmla="*/ 11 h 139"/>
                <a:gd name="T50" fmla="*/ 37 w 109"/>
                <a:gd name="T51" fmla="*/ 11 h 139"/>
                <a:gd name="T52" fmla="*/ 37 w 109"/>
                <a:gd name="T53" fmla="*/ 29 h 139"/>
                <a:gd name="T54" fmla="*/ 46 w 109"/>
                <a:gd name="T55" fmla="*/ 21 h 139"/>
                <a:gd name="T56" fmla="*/ 60 w 109"/>
                <a:gd name="T57" fmla="*/ 20 h 139"/>
                <a:gd name="T58" fmla="*/ 52 w 109"/>
                <a:gd name="T59" fmla="*/ 36 h 139"/>
                <a:gd name="T60" fmla="*/ 58 w 109"/>
                <a:gd name="T61" fmla="*/ 34 h 139"/>
                <a:gd name="T62" fmla="*/ 50 w 109"/>
                <a:gd name="T63" fmla="*/ 21 h 139"/>
                <a:gd name="T64" fmla="*/ 44 w 109"/>
                <a:gd name="T65" fmla="*/ 35 h 139"/>
                <a:gd name="T66" fmla="*/ 37 w 109"/>
                <a:gd name="T67" fmla="*/ 10 h 139"/>
                <a:gd name="T68" fmla="*/ 50 w 109"/>
                <a:gd name="T69" fmla="*/ 8 h 139"/>
                <a:gd name="T70" fmla="*/ 49 w 109"/>
                <a:gd name="T71" fmla="*/ 38 h 139"/>
                <a:gd name="T72" fmla="*/ 39 w 109"/>
                <a:gd name="T73" fmla="*/ 40 h 139"/>
                <a:gd name="T74" fmla="*/ 49 w 109"/>
                <a:gd name="T75" fmla="*/ 3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9" h="139">
                  <a:moveTo>
                    <a:pt x="60" y="20"/>
                  </a:moveTo>
                  <a:cubicBezTo>
                    <a:pt x="61" y="20"/>
                    <a:pt x="61" y="20"/>
                    <a:pt x="61" y="20"/>
                  </a:cubicBezTo>
                  <a:cubicBezTo>
                    <a:pt x="59" y="22"/>
                    <a:pt x="59" y="22"/>
                    <a:pt x="59" y="22"/>
                  </a:cubicBezTo>
                  <a:cubicBezTo>
                    <a:pt x="61" y="26"/>
                    <a:pt x="62" y="27"/>
                    <a:pt x="61" y="31"/>
                  </a:cubicBezTo>
                  <a:cubicBezTo>
                    <a:pt x="60" y="33"/>
                    <a:pt x="59" y="34"/>
                    <a:pt x="57" y="36"/>
                  </a:cubicBezTo>
                  <a:cubicBezTo>
                    <a:pt x="59" y="36"/>
                    <a:pt x="61" y="37"/>
                    <a:pt x="64" y="39"/>
                  </a:cubicBezTo>
                  <a:cubicBezTo>
                    <a:pt x="64" y="36"/>
                    <a:pt x="65" y="34"/>
                    <a:pt x="67" y="33"/>
                  </a:cubicBezTo>
                  <a:cubicBezTo>
                    <a:pt x="74" y="30"/>
                    <a:pt x="87" y="44"/>
                    <a:pt x="97" y="64"/>
                  </a:cubicBezTo>
                  <a:cubicBezTo>
                    <a:pt x="107" y="85"/>
                    <a:pt x="109" y="104"/>
                    <a:pt x="103" y="107"/>
                  </a:cubicBezTo>
                  <a:cubicBezTo>
                    <a:pt x="101" y="108"/>
                    <a:pt x="99" y="107"/>
                    <a:pt x="96" y="106"/>
                  </a:cubicBezTo>
                  <a:cubicBezTo>
                    <a:pt x="96" y="111"/>
                    <a:pt x="94" y="115"/>
                    <a:pt x="91" y="116"/>
                  </a:cubicBezTo>
                  <a:cubicBezTo>
                    <a:pt x="88" y="118"/>
                    <a:pt x="85" y="117"/>
                    <a:pt x="81" y="115"/>
                  </a:cubicBezTo>
                  <a:cubicBezTo>
                    <a:pt x="81" y="121"/>
                    <a:pt x="79" y="126"/>
                    <a:pt x="75" y="128"/>
                  </a:cubicBezTo>
                  <a:cubicBezTo>
                    <a:pt x="71" y="130"/>
                    <a:pt x="67" y="128"/>
                    <a:pt x="62" y="125"/>
                  </a:cubicBezTo>
                  <a:cubicBezTo>
                    <a:pt x="61" y="129"/>
                    <a:pt x="59" y="131"/>
                    <a:pt x="57" y="133"/>
                  </a:cubicBezTo>
                  <a:cubicBezTo>
                    <a:pt x="53" y="134"/>
                    <a:pt x="49" y="133"/>
                    <a:pt x="45" y="130"/>
                  </a:cubicBezTo>
                  <a:cubicBezTo>
                    <a:pt x="45" y="133"/>
                    <a:pt x="44" y="135"/>
                    <a:pt x="42" y="136"/>
                  </a:cubicBezTo>
                  <a:cubicBezTo>
                    <a:pt x="35" y="139"/>
                    <a:pt x="22" y="125"/>
                    <a:pt x="12" y="105"/>
                  </a:cubicBezTo>
                  <a:cubicBezTo>
                    <a:pt x="2" y="84"/>
                    <a:pt x="0" y="65"/>
                    <a:pt x="6" y="62"/>
                  </a:cubicBezTo>
                  <a:cubicBezTo>
                    <a:pt x="8" y="61"/>
                    <a:pt x="10" y="62"/>
                    <a:pt x="13" y="63"/>
                  </a:cubicBezTo>
                  <a:cubicBezTo>
                    <a:pt x="13" y="58"/>
                    <a:pt x="15" y="54"/>
                    <a:pt x="18" y="53"/>
                  </a:cubicBezTo>
                  <a:cubicBezTo>
                    <a:pt x="19" y="52"/>
                    <a:pt x="20" y="52"/>
                    <a:pt x="20" y="52"/>
                  </a:cubicBezTo>
                  <a:cubicBezTo>
                    <a:pt x="21" y="51"/>
                    <a:pt x="22" y="51"/>
                    <a:pt x="24" y="50"/>
                  </a:cubicBezTo>
                  <a:cubicBezTo>
                    <a:pt x="25" y="50"/>
                    <a:pt x="25" y="50"/>
                    <a:pt x="25" y="50"/>
                  </a:cubicBezTo>
                  <a:cubicBezTo>
                    <a:pt x="25" y="45"/>
                    <a:pt x="25" y="45"/>
                    <a:pt x="25" y="45"/>
                  </a:cubicBezTo>
                  <a:cubicBezTo>
                    <a:pt x="25" y="41"/>
                    <a:pt x="23" y="32"/>
                    <a:pt x="20" y="29"/>
                  </a:cubicBezTo>
                  <a:cubicBezTo>
                    <a:pt x="15" y="29"/>
                    <a:pt x="6" y="34"/>
                    <a:pt x="8" y="41"/>
                  </a:cubicBezTo>
                  <a:cubicBezTo>
                    <a:pt x="9" y="44"/>
                    <a:pt x="12" y="46"/>
                    <a:pt x="15" y="45"/>
                  </a:cubicBezTo>
                  <a:cubicBezTo>
                    <a:pt x="19" y="44"/>
                    <a:pt x="19" y="42"/>
                    <a:pt x="19" y="39"/>
                  </a:cubicBezTo>
                  <a:cubicBezTo>
                    <a:pt x="19" y="38"/>
                    <a:pt x="19" y="38"/>
                    <a:pt x="19" y="38"/>
                  </a:cubicBezTo>
                  <a:cubicBezTo>
                    <a:pt x="19" y="38"/>
                    <a:pt x="19" y="38"/>
                    <a:pt x="19" y="38"/>
                  </a:cubicBezTo>
                  <a:cubicBezTo>
                    <a:pt x="21" y="42"/>
                    <a:pt x="18" y="46"/>
                    <a:pt x="13" y="46"/>
                  </a:cubicBezTo>
                  <a:cubicBezTo>
                    <a:pt x="7" y="47"/>
                    <a:pt x="1" y="37"/>
                    <a:pt x="13" y="29"/>
                  </a:cubicBezTo>
                  <a:cubicBezTo>
                    <a:pt x="14" y="28"/>
                    <a:pt x="15" y="28"/>
                    <a:pt x="16" y="27"/>
                  </a:cubicBezTo>
                  <a:cubicBezTo>
                    <a:pt x="19" y="26"/>
                    <a:pt x="18" y="27"/>
                    <a:pt x="19" y="26"/>
                  </a:cubicBezTo>
                  <a:cubicBezTo>
                    <a:pt x="20" y="23"/>
                    <a:pt x="20" y="23"/>
                    <a:pt x="24" y="22"/>
                  </a:cubicBezTo>
                  <a:cubicBezTo>
                    <a:pt x="27" y="27"/>
                    <a:pt x="30" y="32"/>
                    <a:pt x="34" y="36"/>
                  </a:cubicBezTo>
                  <a:cubicBezTo>
                    <a:pt x="37" y="38"/>
                    <a:pt x="37" y="38"/>
                    <a:pt x="37" y="38"/>
                  </a:cubicBezTo>
                  <a:cubicBezTo>
                    <a:pt x="38" y="39"/>
                    <a:pt x="37" y="38"/>
                    <a:pt x="38" y="38"/>
                  </a:cubicBezTo>
                  <a:cubicBezTo>
                    <a:pt x="38" y="37"/>
                    <a:pt x="38" y="36"/>
                    <a:pt x="38" y="35"/>
                  </a:cubicBezTo>
                  <a:cubicBezTo>
                    <a:pt x="38" y="33"/>
                    <a:pt x="38" y="32"/>
                    <a:pt x="38" y="31"/>
                  </a:cubicBezTo>
                  <a:cubicBezTo>
                    <a:pt x="36" y="28"/>
                    <a:pt x="35" y="27"/>
                    <a:pt x="34" y="23"/>
                  </a:cubicBezTo>
                  <a:cubicBezTo>
                    <a:pt x="33" y="19"/>
                    <a:pt x="34" y="13"/>
                    <a:pt x="36" y="10"/>
                  </a:cubicBezTo>
                  <a:cubicBezTo>
                    <a:pt x="35" y="7"/>
                    <a:pt x="34" y="2"/>
                    <a:pt x="36" y="0"/>
                  </a:cubicBezTo>
                  <a:cubicBezTo>
                    <a:pt x="36" y="1"/>
                    <a:pt x="35" y="2"/>
                    <a:pt x="35" y="4"/>
                  </a:cubicBezTo>
                  <a:cubicBezTo>
                    <a:pt x="35" y="6"/>
                    <a:pt x="36" y="8"/>
                    <a:pt x="37" y="10"/>
                  </a:cubicBezTo>
                  <a:cubicBezTo>
                    <a:pt x="38" y="9"/>
                    <a:pt x="40" y="5"/>
                    <a:pt x="44" y="4"/>
                  </a:cubicBezTo>
                  <a:cubicBezTo>
                    <a:pt x="51" y="2"/>
                    <a:pt x="54" y="12"/>
                    <a:pt x="45" y="14"/>
                  </a:cubicBezTo>
                  <a:cubicBezTo>
                    <a:pt x="42" y="14"/>
                    <a:pt x="40" y="13"/>
                    <a:pt x="38" y="12"/>
                  </a:cubicBezTo>
                  <a:cubicBezTo>
                    <a:pt x="38" y="12"/>
                    <a:pt x="38" y="12"/>
                    <a:pt x="37" y="11"/>
                  </a:cubicBezTo>
                  <a:cubicBezTo>
                    <a:pt x="37" y="12"/>
                    <a:pt x="37" y="11"/>
                    <a:pt x="37" y="11"/>
                  </a:cubicBezTo>
                  <a:cubicBezTo>
                    <a:pt x="37" y="11"/>
                    <a:pt x="37" y="11"/>
                    <a:pt x="37" y="11"/>
                  </a:cubicBezTo>
                  <a:cubicBezTo>
                    <a:pt x="36" y="12"/>
                    <a:pt x="35" y="14"/>
                    <a:pt x="35" y="15"/>
                  </a:cubicBezTo>
                  <a:cubicBezTo>
                    <a:pt x="34" y="20"/>
                    <a:pt x="34" y="25"/>
                    <a:pt x="37" y="29"/>
                  </a:cubicBezTo>
                  <a:cubicBezTo>
                    <a:pt x="38" y="30"/>
                    <a:pt x="38" y="30"/>
                    <a:pt x="38" y="30"/>
                  </a:cubicBezTo>
                  <a:cubicBezTo>
                    <a:pt x="40" y="28"/>
                    <a:pt x="41" y="24"/>
                    <a:pt x="46" y="21"/>
                  </a:cubicBezTo>
                  <a:cubicBezTo>
                    <a:pt x="51" y="18"/>
                    <a:pt x="55" y="19"/>
                    <a:pt x="58" y="21"/>
                  </a:cubicBezTo>
                  <a:lnTo>
                    <a:pt x="60" y="20"/>
                  </a:lnTo>
                  <a:close/>
                  <a:moveTo>
                    <a:pt x="52" y="37"/>
                  </a:moveTo>
                  <a:cubicBezTo>
                    <a:pt x="52" y="37"/>
                    <a:pt x="52" y="36"/>
                    <a:pt x="52" y="36"/>
                  </a:cubicBezTo>
                  <a:cubicBezTo>
                    <a:pt x="53" y="36"/>
                    <a:pt x="54" y="36"/>
                    <a:pt x="55" y="36"/>
                  </a:cubicBezTo>
                  <a:cubicBezTo>
                    <a:pt x="56" y="35"/>
                    <a:pt x="57" y="35"/>
                    <a:pt x="58" y="34"/>
                  </a:cubicBezTo>
                  <a:cubicBezTo>
                    <a:pt x="59" y="32"/>
                    <a:pt x="60" y="30"/>
                    <a:pt x="60" y="28"/>
                  </a:cubicBezTo>
                  <a:cubicBezTo>
                    <a:pt x="60" y="23"/>
                    <a:pt x="56" y="20"/>
                    <a:pt x="50" y="21"/>
                  </a:cubicBezTo>
                  <a:cubicBezTo>
                    <a:pt x="45" y="22"/>
                    <a:pt x="41" y="27"/>
                    <a:pt x="40" y="30"/>
                  </a:cubicBezTo>
                  <a:cubicBezTo>
                    <a:pt x="39" y="32"/>
                    <a:pt x="42" y="34"/>
                    <a:pt x="44" y="35"/>
                  </a:cubicBezTo>
                  <a:cubicBezTo>
                    <a:pt x="46" y="37"/>
                    <a:pt x="49" y="37"/>
                    <a:pt x="52" y="37"/>
                  </a:cubicBezTo>
                  <a:close/>
                  <a:moveTo>
                    <a:pt x="37" y="10"/>
                  </a:moveTo>
                  <a:cubicBezTo>
                    <a:pt x="39" y="8"/>
                    <a:pt x="41" y="6"/>
                    <a:pt x="44" y="5"/>
                  </a:cubicBezTo>
                  <a:cubicBezTo>
                    <a:pt x="47" y="4"/>
                    <a:pt x="50" y="5"/>
                    <a:pt x="50" y="8"/>
                  </a:cubicBezTo>
                  <a:cubicBezTo>
                    <a:pt x="51" y="12"/>
                    <a:pt x="40" y="16"/>
                    <a:pt x="37" y="10"/>
                  </a:cubicBezTo>
                  <a:close/>
                  <a:moveTo>
                    <a:pt x="49" y="38"/>
                  </a:moveTo>
                  <a:cubicBezTo>
                    <a:pt x="46" y="39"/>
                    <a:pt x="47" y="38"/>
                    <a:pt x="42" y="41"/>
                  </a:cubicBezTo>
                  <a:cubicBezTo>
                    <a:pt x="42" y="41"/>
                    <a:pt x="40" y="40"/>
                    <a:pt x="39" y="40"/>
                  </a:cubicBezTo>
                  <a:cubicBezTo>
                    <a:pt x="39" y="39"/>
                    <a:pt x="39" y="34"/>
                    <a:pt x="39" y="33"/>
                  </a:cubicBezTo>
                  <a:cubicBezTo>
                    <a:pt x="40" y="34"/>
                    <a:pt x="46" y="39"/>
                    <a:pt x="49" y="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Freeform 161">
              <a:extLst>
                <a:ext uri="{FF2B5EF4-FFF2-40B4-BE49-F238E27FC236}">
                  <a16:creationId xmlns:a16="http://schemas.microsoft.com/office/drawing/2014/main" id="{25CBE8A3-23E1-4079-8D6A-6AD3546A677A}"/>
                </a:ext>
              </a:extLst>
            </p:cNvPr>
            <p:cNvSpPr>
              <a:spLocks noEditPoints="1"/>
            </p:cNvSpPr>
            <p:nvPr/>
          </p:nvSpPr>
          <p:spPr bwMode="auto">
            <a:xfrm>
              <a:off x="3822" y="3779"/>
              <a:ext cx="119" cy="115"/>
            </a:xfrm>
            <a:custGeom>
              <a:avLst/>
              <a:gdLst>
                <a:gd name="T0" fmla="*/ 19 w 50"/>
                <a:gd name="T1" fmla="*/ 18 h 48"/>
                <a:gd name="T2" fmla="*/ 18 w 50"/>
                <a:gd name="T3" fmla="*/ 17 h 48"/>
                <a:gd name="T4" fmla="*/ 17 w 50"/>
                <a:gd name="T5" fmla="*/ 17 h 48"/>
                <a:gd name="T6" fmla="*/ 13 w 50"/>
                <a:gd name="T7" fmla="*/ 19 h 48"/>
                <a:gd name="T8" fmla="*/ 10 w 50"/>
                <a:gd name="T9" fmla="*/ 16 h 48"/>
                <a:gd name="T10" fmla="*/ 1 w 50"/>
                <a:gd name="T11" fmla="*/ 14 h 48"/>
                <a:gd name="T12" fmla="*/ 9 w 50"/>
                <a:gd name="T13" fmla="*/ 25 h 48"/>
                <a:gd name="T14" fmla="*/ 19 w 50"/>
                <a:gd name="T15" fmla="*/ 18 h 48"/>
                <a:gd name="T16" fmla="*/ 31 w 50"/>
                <a:gd name="T17" fmla="*/ 38 h 48"/>
                <a:gd name="T18" fmla="*/ 23 w 50"/>
                <a:gd name="T19" fmla="*/ 36 h 48"/>
                <a:gd name="T20" fmla="*/ 20 w 50"/>
                <a:gd name="T21" fmla="*/ 37 h 48"/>
                <a:gd name="T22" fmla="*/ 16 w 50"/>
                <a:gd name="T23" fmla="*/ 40 h 48"/>
                <a:gd name="T24" fmla="*/ 13 w 50"/>
                <a:gd name="T25" fmla="*/ 41 h 48"/>
                <a:gd name="T26" fmla="*/ 3 w 50"/>
                <a:gd name="T27" fmla="*/ 39 h 48"/>
                <a:gd name="T28" fmla="*/ 1 w 50"/>
                <a:gd name="T29" fmla="*/ 39 h 48"/>
                <a:gd name="T30" fmla="*/ 18 w 50"/>
                <a:gd name="T31" fmla="*/ 48 h 48"/>
                <a:gd name="T32" fmla="*/ 24 w 50"/>
                <a:gd name="T33" fmla="*/ 41 h 48"/>
                <a:gd name="T34" fmla="*/ 33 w 50"/>
                <a:gd name="T35" fmla="*/ 44 h 48"/>
                <a:gd name="T36" fmla="*/ 34 w 50"/>
                <a:gd name="T37" fmla="*/ 44 h 48"/>
                <a:gd name="T38" fmla="*/ 35 w 50"/>
                <a:gd name="T39" fmla="*/ 41 h 48"/>
                <a:gd name="T40" fmla="*/ 37 w 50"/>
                <a:gd name="T41" fmla="*/ 34 h 48"/>
                <a:gd name="T42" fmla="*/ 46 w 50"/>
                <a:gd name="T43" fmla="*/ 35 h 48"/>
                <a:gd name="T44" fmla="*/ 47 w 50"/>
                <a:gd name="T45" fmla="*/ 30 h 48"/>
                <a:gd name="T46" fmla="*/ 48 w 50"/>
                <a:gd name="T47" fmla="*/ 27 h 48"/>
                <a:gd name="T48" fmla="*/ 49 w 50"/>
                <a:gd name="T49" fmla="*/ 18 h 48"/>
                <a:gd name="T50" fmla="*/ 50 w 50"/>
                <a:gd name="T51" fmla="*/ 15 h 48"/>
                <a:gd name="T52" fmla="*/ 49 w 50"/>
                <a:gd name="T53" fmla="*/ 16 h 48"/>
                <a:gd name="T54" fmla="*/ 44 w 50"/>
                <a:gd name="T55" fmla="*/ 26 h 48"/>
                <a:gd name="T56" fmla="*/ 37 w 50"/>
                <a:gd name="T57" fmla="*/ 29 h 48"/>
                <a:gd name="T58" fmla="*/ 32 w 50"/>
                <a:gd name="T59" fmla="*/ 34 h 48"/>
                <a:gd name="T60" fmla="*/ 31 w 50"/>
                <a:gd name="T61" fmla="*/ 38 h 48"/>
                <a:gd name="T62" fmla="*/ 22 w 50"/>
                <a:gd name="T63" fmla="*/ 26 h 48"/>
                <a:gd name="T64" fmla="*/ 26 w 50"/>
                <a:gd name="T65" fmla="*/ 24 h 48"/>
                <a:gd name="T66" fmla="*/ 24 w 50"/>
                <a:gd name="T67" fmla="*/ 22 h 48"/>
                <a:gd name="T68" fmla="*/ 24 w 50"/>
                <a:gd name="T69" fmla="*/ 21 h 48"/>
                <a:gd name="T70" fmla="*/ 22 w 50"/>
                <a:gd name="T71" fmla="*/ 21 h 48"/>
                <a:gd name="T72" fmla="*/ 22 w 50"/>
                <a:gd name="T73" fmla="*/ 26 h 48"/>
                <a:gd name="T74" fmla="*/ 26 w 50"/>
                <a:gd name="T75" fmla="*/ 8 h 48"/>
                <a:gd name="T76" fmla="*/ 27 w 50"/>
                <a:gd name="T77" fmla="*/ 12 h 48"/>
                <a:gd name="T78" fmla="*/ 23 w 50"/>
                <a:gd name="T79" fmla="*/ 14 h 48"/>
                <a:gd name="T80" fmla="*/ 22 w 50"/>
                <a:gd name="T81" fmla="*/ 16 h 48"/>
                <a:gd name="T82" fmla="*/ 34 w 50"/>
                <a:gd name="T83" fmla="*/ 13 h 48"/>
                <a:gd name="T84" fmla="*/ 31 w 50"/>
                <a:gd name="T85" fmla="*/ 0 h 48"/>
                <a:gd name="T86" fmla="*/ 29 w 50"/>
                <a:gd name="T87" fmla="*/ 2 h 48"/>
                <a:gd name="T88" fmla="*/ 26 w 50"/>
                <a:gd name="T89" fmla="*/ 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 h="48">
                  <a:moveTo>
                    <a:pt x="19" y="18"/>
                  </a:moveTo>
                  <a:cubicBezTo>
                    <a:pt x="19" y="17"/>
                    <a:pt x="19" y="17"/>
                    <a:pt x="18" y="17"/>
                  </a:cubicBezTo>
                  <a:cubicBezTo>
                    <a:pt x="18" y="17"/>
                    <a:pt x="17" y="17"/>
                    <a:pt x="17" y="17"/>
                  </a:cubicBezTo>
                  <a:cubicBezTo>
                    <a:pt x="16" y="18"/>
                    <a:pt x="15" y="19"/>
                    <a:pt x="13" y="19"/>
                  </a:cubicBezTo>
                  <a:cubicBezTo>
                    <a:pt x="11" y="18"/>
                    <a:pt x="10" y="17"/>
                    <a:pt x="10" y="16"/>
                  </a:cubicBezTo>
                  <a:cubicBezTo>
                    <a:pt x="9" y="16"/>
                    <a:pt x="2" y="14"/>
                    <a:pt x="1" y="14"/>
                  </a:cubicBezTo>
                  <a:cubicBezTo>
                    <a:pt x="0" y="16"/>
                    <a:pt x="2" y="24"/>
                    <a:pt x="9" y="25"/>
                  </a:cubicBezTo>
                  <a:cubicBezTo>
                    <a:pt x="14" y="26"/>
                    <a:pt x="19" y="22"/>
                    <a:pt x="19" y="18"/>
                  </a:cubicBezTo>
                  <a:close/>
                  <a:moveTo>
                    <a:pt x="31" y="38"/>
                  </a:moveTo>
                  <a:cubicBezTo>
                    <a:pt x="30" y="38"/>
                    <a:pt x="24" y="36"/>
                    <a:pt x="23" y="36"/>
                  </a:cubicBezTo>
                  <a:cubicBezTo>
                    <a:pt x="21" y="35"/>
                    <a:pt x="22" y="35"/>
                    <a:pt x="20" y="37"/>
                  </a:cubicBezTo>
                  <a:cubicBezTo>
                    <a:pt x="19" y="38"/>
                    <a:pt x="17" y="39"/>
                    <a:pt x="16" y="40"/>
                  </a:cubicBezTo>
                  <a:cubicBezTo>
                    <a:pt x="15" y="42"/>
                    <a:pt x="16" y="41"/>
                    <a:pt x="13" y="41"/>
                  </a:cubicBezTo>
                  <a:cubicBezTo>
                    <a:pt x="3" y="39"/>
                    <a:pt x="3" y="39"/>
                    <a:pt x="3" y="39"/>
                  </a:cubicBezTo>
                  <a:cubicBezTo>
                    <a:pt x="3" y="39"/>
                    <a:pt x="1" y="39"/>
                    <a:pt x="1" y="39"/>
                  </a:cubicBezTo>
                  <a:cubicBezTo>
                    <a:pt x="18" y="48"/>
                    <a:pt x="18" y="48"/>
                    <a:pt x="18" y="48"/>
                  </a:cubicBezTo>
                  <a:cubicBezTo>
                    <a:pt x="19" y="47"/>
                    <a:pt x="23" y="42"/>
                    <a:pt x="24" y="41"/>
                  </a:cubicBezTo>
                  <a:cubicBezTo>
                    <a:pt x="25" y="41"/>
                    <a:pt x="31" y="43"/>
                    <a:pt x="33" y="44"/>
                  </a:cubicBezTo>
                  <a:cubicBezTo>
                    <a:pt x="33" y="44"/>
                    <a:pt x="33" y="44"/>
                    <a:pt x="34" y="44"/>
                  </a:cubicBezTo>
                  <a:cubicBezTo>
                    <a:pt x="35" y="41"/>
                    <a:pt x="35" y="41"/>
                    <a:pt x="35" y="41"/>
                  </a:cubicBezTo>
                  <a:cubicBezTo>
                    <a:pt x="35" y="40"/>
                    <a:pt x="36" y="36"/>
                    <a:pt x="37" y="34"/>
                  </a:cubicBezTo>
                  <a:cubicBezTo>
                    <a:pt x="46" y="35"/>
                    <a:pt x="46" y="35"/>
                    <a:pt x="46" y="35"/>
                  </a:cubicBezTo>
                  <a:cubicBezTo>
                    <a:pt x="47" y="30"/>
                    <a:pt x="47" y="30"/>
                    <a:pt x="47" y="30"/>
                  </a:cubicBezTo>
                  <a:cubicBezTo>
                    <a:pt x="47" y="29"/>
                    <a:pt x="48" y="28"/>
                    <a:pt x="48" y="27"/>
                  </a:cubicBezTo>
                  <a:cubicBezTo>
                    <a:pt x="49" y="18"/>
                    <a:pt x="49" y="18"/>
                    <a:pt x="49" y="18"/>
                  </a:cubicBezTo>
                  <a:cubicBezTo>
                    <a:pt x="49" y="17"/>
                    <a:pt x="50" y="16"/>
                    <a:pt x="50" y="15"/>
                  </a:cubicBezTo>
                  <a:cubicBezTo>
                    <a:pt x="49" y="15"/>
                    <a:pt x="49" y="16"/>
                    <a:pt x="49" y="16"/>
                  </a:cubicBezTo>
                  <a:cubicBezTo>
                    <a:pt x="44" y="26"/>
                    <a:pt x="44" y="26"/>
                    <a:pt x="44" y="26"/>
                  </a:cubicBezTo>
                  <a:cubicBezTo>
                    <a:pt x="42" y="29"/>
                    <a:pt x="44" y="28"/>
                    <a:pt x="37" y="29"/>
                  </a:cubicBezTo>
                  <a:cubicBezTo>
                    <a:pt x="33" y="30"/>
                    <a:pt x="35" y="28"/>
                    <a:pt x="32" y="34"/>
                  </a:cubicBezTo>
                  <a:cubicBezTo>
                    <a:pt x="32" y="35"/>
                    <a:pt x="31" y="37"/>
                    <a:pt x="31" y="38"/>
                  </a:cubicBezTo>
                  <a:close/>
                  <a:moveTo>
                    <a:pt x="22" y="26"/>
                  </a:moveTo>
                  <a:cubicBezTo>
                    <a:pt x="26" y="24"/>
                    <a:pt x="26" y="24"/>
                    <a:pt x="26" y="24"/>
                  </a:cubicBezTo>
                  <a:cubicBezTo>
                    <a:pt x="26" y="23"/>
                    <a:pt x="25" y="22"/>
                    <a:pt x="24" y="22"/>
                  </a:cubicBezTo>
                  <a:cubicBezTo>
                    <a:pt x="24" y="22"/>
                    <a:pt x="24" y="22"/>
                    <a:pt x="24" y="21"/>
                  </a:cubicBezTo>
                  <a:cubicBezTo>
                    <a:pt x="23" y="21"/>
                    <a:pt x="23" y="21"/>
                    <a:pt x="22" y="21"/>
                  </a:cubicBezTo>
                  <a:cubicBezTo>
                    <a:pt x="22" y="22"/>
                    <a:pt x="22" y="25"/>
                    <a:pt x="22" y="26"/>
                  </a:cubicBezTo>
                  <a:close/>
                  <a:moveTo>
                    <a:pt x="26" y="8"/>
                  </a:moveTo>
                  <a:cubicBezTo>
                    <a:pt x="27" y="10"/>
                    <a:pt x="28" y="11"/>
                    <a:pt x="27" y="12"/>
                  </a:cubicBezTo>
                  <a:cubicBezTo>
                    <a:pt x="26" y="14"/>
                    <a:pt x="25" y="14"/>
                    <a:pt x="23" y="14"/>
                  </a:cubicBezTo>
                  <a:cubicBezTo>
                    <a:pt x="23" y="14"/>
                    <a:pt x="22" y="16"/>
                    <a:pt x="22" y="16"/>
                  </a:cubicBezTo>
                  <a:cubicBezTo>
                    <a:pt x="22" y="17"/>
                    <a:pt x="30" y="20"/>
                    <a:pt x="34" y="13"/>
                  </a:cubicBezTo>
                  <a:cubicBezTo>
                    <a:pt x="38" y="6"/>
                    <a:pt x="32" y="0"/>
                    <a:pt x="31" y="0"/>
                  </a:cubicBezTo>
                  <a:cubicBezTo>
                    <a:pt x="30" y="1"/>
                    <a:pt x="30" y="1"/>
                    <a:pt x="29" y="2"/>
                  </a:cubicBezTo>
                  <a:cubicBezTo>
                    <a:pt x="29" y="4"/>
                    <a:pt x="27" y="6"/>
                    <a:pt x="26" y="8"/>
                  </a:cubicBezTo>
                  <a:close/>
                </a:path>
              </a:pathLst>
            </a:custGeom>
            <a:solidFill>
              <a:srgbClr val="A74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Freeform 162">
              <a:extLst>
                <a:ext uri="{FF2B5EF4-FFF2-40B4-BE49-F238E27FC236}">
                  <a16:creationId xmlns:a16="http://schemas.microsoft.com/office/drawing/2014/main" id="{75D2CAD6-17AE-4D15-A9B3-1BFCA10534BE}"/>
                </a:ext>
              </a:extLst>
            </p:cNvPr>
            <p:cNvSpPr>
              <a:spLocks noEditPoints="1"/>
            </p:cNvSpPr>
            <p:nvPr/>
          </p:nvSpPr>
          <p:spPr bwMode="auto">
            <a:xfrm>
              <a:off x="3822" y="3782"/>
              <a:ext cx="119" cy="114"/>
            </a:xfrm>
            <a:custGeom>
              <a:avLst/>
              <a:gdLst>
                <a:gd name="T0" fmla="*/ 20 w 50"/>
                <a:gd name="T1" fmla="*/ 17 h 48"/>
                <a:gd name="T2" fmla="*/ 18 w 50"/>
                <a:gd name="T3" fmla="*/ 17 h 48"/>
                <a:gd name="T4" fmla="*/ 17 w 50"/>
                <a:gd name="T5" fmla="*/ 16 h 48"/>
                <a:gd name="T6" fmla="*/ 13 w 50"/>
                <a:gd name="T7" fmla="*/ 18 h 48"/>
                <a:gd name="T8" fmla="*/ 10 w 50"/>
                <a:gd name="T9" fmla="*/ 15 h 48"/>
                <a:gd name="T10" fmla="*/ 2 w 50"/>
                <a:gd name="T11" fmla="*/ 14 h 48"/>
                <a:gd name="T12" fmla="*/ 9 w 50"/>
                <a:gd name="T13" fmla="*/ 25 h 48"/>
                <a:gd name="T14" fmla="*/ 20 w 50"/>
                <a:gd name="T15" fmla="*/ 17 h 48"/>
                <a:gd name="T16" fmla="*/ 31 w 50"/>
                <a:gd name="T17" fmla="*/ 37 h 48"/>
                <a:gd name="T18" fmla="*/ 23 w 50"/>
                <a:gd name="T19" fmla="*/ 35 h 48"/>
                <a:gd name="T20" fmla="*/ 20 w 50"/>
                <a:gd name="T21" fmla="*/ 37 h 48"/>
                <a:gd name="T22" fmla="*/ 17 w 50"/>
                <a:gd name="T23" fmla="*/ 40 h 48"/>
                <a:gd name="T24" fmla="*/ 13 w 50"/>
                <a:gd name="T25" fmla="*/ 40 h 48"/>
                <a:gd name="T26" fmla="*/ 3 w 50"/>
                <a:gd name="T27" fmla="*/ 39 h 48"/>
                <a:gd name="T28" fmla="*/ 1 w 50"/>
                <a:gd name="T29" fmla="*/ 38 h 48"/>
                <a:gd name="T30" fmla="*/ 18 w 50"/>
                <a:gd name="T31" fmla="*/ 48 h 48"/>
                <a:gd name="T32" fmla="*/ 24 w 50"/>
                <a:gd name="T33" fmla="*/ 40 h 48"/>
                <a:gd name="T34" fmla="*/ 33 w 50"/>
                <a:gd name="T35" fmla="*/ 43 h 48"/>
                <a:gd name="T36" fmla="*/ 34 w 50"/>
                <a:gd name="T37" fmla="*/ 43 h 48"/>
                <a:gd name="T38" fmla="*/ 35 w 50"/>
                <a:gd name="T39" fmla="*/ 41 h 48"/>
                <a:gd name="T40" fmla="*/ 37 w 50"/>
                <a:gd name="T41" fmla="*/ 34 h 48"/>
                <a:gd name="T42" fmla="*/ 47 w 50"/>
                <a:gd name="T43" fmla="*/ 34 h 48"/>
                <a:gd name="T44" fmla="*/ 47 w 50"/>
                <a:gd name="T45" fmla="*/ 29 h 48"/>
                <a:gd name="T46" fmla="*/ 48 w 50"/>
                <a:gd name="T47" fmla="*/ 27 h 48"/>
                <a:gd name="T48" fmla="*/ 50 w 50"/>
                <a:gd name="T49" fmla="*/ 17 h 48"/>
                <a:gd name="T50" fmla="*/ 50 w 50"/>
                <a:gd name="T51" fmla="*/ 15 h 48"/>
                <a:gd name="T52" fmla="*/ 49 w 50"/>
                <a:gd name="T53" fmla="*/ 16 h 48"/>
                <a:gd name="T54" fmla="*/ 44 w 50"/>
                <a:gd name="T55" fmla="*/ 25 h 48"/>
                <a:gd name="T56" fmla="*/ 38 w 50"/>
                <a:gd name="T57" fmla="*/ 29 h 48"/>
                <a:gd name="T58" fmla="*/ 32 w 50"/>
                <a:gd name="T59" fmla="*/ 33 h 48"/>
                <a:gd name="T60" fmla="*/ 31 w 50"/>
                <a:gd name="T61" fmla="*/ 37 h 48"/>
                <a:gd name="T62" fmla="*/ 22 w 50"/>
                <a:gd name="T63" fmla="*/ 25 h 48"/>
                <a:gd name="T64" fmla="*/ 27 w 50"/>
                <a:gd name="T65" fmla="*/ 23 h 48"/>
                <a:gd name="T66" fmla="*/ 25 w 50"/>
                <a:gd name="T67" fmla="*/ 22 h 48"/>
                <a:gd name="T68" fmla="*/ 24 w 50"/>
                <a:gd name="T69" fmla="*/ 21 h 48"/>
                <a:gd name="T70" fmla="*/ 23 w 50"/>
                <a:gd name="T71" fmla="*/ 20 h 48"/>
                <a:gd name="T72" fmla="*/ 22 w 50"/>
                <a:gd name="T73" fmla="*/ 25 h 48"/>
                <a:gd name="T74" fmla="*/ 26 w 50"/>
                <a:gd name="T75" fmla="*/ 7 h 48"/>
                <a:gd name="T76" fmla="*/ 27 w 50"/>
                <a:gd name="T77" fmla="*/ 12 h 48"/>
                <a:gd name="T78" fmla="*/ 23 w 50"/>
                <a:gd name="T79" fmla="*/ 13 h 48"/>
                <a:gd name="T80" fmla="*/ 22 w 50"/>
                <a:gd name="T81" fmla="*/ 16 h 48"/>
                <a:gd name="T82" fmla="*/ 35 w 50"/>
                <a:gd name="T83" fmla="*/ 12 h 48"/>
                <a:gd name="T84" fmla="*/ 31 w 50"/>
                <a:gd name="T85" fmla="*/ 0 h 48"/>
                <a:gd name="T86" fmla="*/ 30 w 50"/>
                <a:gd name="T87" fmla="*/ 2 h 48"/>
                <a:gd name="T88" fmla="*/ 26 w 50"/>
                <a:gd name="T89"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 h="48">
                  <a:moveTo>
                    <a:pt x="20" y="17"/>
                  </a:moveTo>
                  <a:cubicBezTo>
                    <a:pt x="19" y="17"/>
                    <a:pt x="19" y="17"/>
                    <a:pt x="18" y="17"/>
                  </a:cubicBezTo>
                  <a:cubicBezTo>
                    <a:pt x="18" y="16"/>
                    <a:pt x="18" y="16"/>
                    <a:pt x="17" y="16"/>
                  </a:cubicBezTo>
                  <a:cubicBezTo>
                    <a:pt x="16" y="18"/>
                    <a:pt x="15" y="19"/>
                    <a:pt x="13" y="18"/>
                  </a:cubicBezTo>
                  <a:cubicBezTo>
                    <a:pt x="11" y="18"/>
                    <a:pt x="11" y="17"/>
                    <a:pt x="10" y="15"/>
                  </a:cubicBezTo>
                  <a:cubicBezTo>
                    <a:pt x="9" y="15"/>
                    <a:pt x="2" y="14"/>
                    <a:pt x="2" y="14"/>
                  </a:cubicBezTo>
                  <a:cubicBezTo>
                    <a:pt x="0" y="16"/>
                    <a:pt x="2" y="24"/>
                    <a:pt x="9" y="25"/>
                  </a:cubicBezTo>
                  <a:cubicBezTo>
                    <a:pt x="14" y="26"/>
                    <a:pt x="20" y="21"/>
                    <a:pt x="20" y="17"/>
                  </a:cubicBezTo>
                  <a:close/>
                  <a:moveTo>
                    <a:pt x="31" y="37"/>
                  </a:moveTo>
                  <a:cubicBezTo>
                    <a:pt x="30" y="37"/>
                    <a:pt x="24" y="36"/>
                    <a:pt x="23" y="35"/>
                  </a:cubicBezTo>
                  <a:cubicBezTo>
                    <a:pt x="22" y="35"/>
                    <a:pt x="22" y="35"/>
                    <a:pt x="20" y="37"/>
                  </a:cubicBezTo>
                  <a:cubicBezTo>
                    <a:pt x="19" y="38"/>
                    <a:pt x="18" y="39"/>
                    <a:pt x="17" y="40"/>
                  </a:cubicBezTo>
                  <a:cubicBezTo>
                    <a:pt x="16" y="41"/>
                    <a:pt x="16" y="41"/>
                    <a:pt x="13" y="40"/>
                  </a:cubicBezTo>
                  <a:cubicBezTo>
                    <a:pt x="3" y="39"/>
                    <a:pt x="3" y="39"/>
                    <a:pt x="3" y="39"/>
                  </a:cubicBezTo>
                  <a:cubicBezTo>
                    <a:pt x="3" y="39"/>
                    <a:pt x="2" y="38"/>
                    <a:pt x="1" y="38"/>
                  </a:cubicBezTo>
                  <a:cubicBezTo>
                    <a:pt x="18" y="48"/>
                    <a:pt x="18" y="48"/>
                    <a:pt x="18" y="48"/>
                  </a:cubicBezTo>
                  <a:cubicBezTo>
                    <a:pt x="19" y="47"/>
                    <a:pt x="23" y="41"/>
                    <a:pt x="24" y="40"/>
                  </a:cubicBezTo>
                  <a:cubicBezTo>
                    <a:pt x="25" y="41"/>
                    <a:pt x="31" y="43"/>
                    <a:pt x="33" y="43"/>
                  </a:cubicBezTo>
                  <a:cubicBezTo>
                    <a:pt x="34" y="43"/>
                    <a:pt x="33" y="43"/>
                    <a:pt x="34" y="43"/>
                  </a:cubicBezTo>
                  <a:cubicBezTo>
                    <a:pt x="35" y="41"/>
                    <a:pt x="35" y="41"/>
                    <a:pt x="35" y="41"/>
                  </a:cubicBezTo>
                  <a:cubicBezTo>
                    <a:pt x="35" y="39"/>
                    <a:pt x="37" y="35"/>
                    <a:pt x="37" y="34"/>
                  </a:cubicBezTo>
                  <a:cubicBezTo>
                    <a:pt x="47" y="34"/>
                    <a:pt x="47" y="34"/>
                    <a:pt x="47" y="34"/>
                  </a:cubicBezTo>
                  <a:cubicBezTo>
                    <a:pt x="47" y="29"/>
                    <a:pt x="47" y="29"/>
                    <a:pt x="47" y="29"/>
                  </a:cubicBezTo>
                  <a:cubicBezTo>
                    <a:pt x="48" y="28"/>
                    <a:pt x="48" y="28"/>
                    <a:pt x="48" y="27"/>
                  </a:cubicBezTo>
                  <a:cubicBezTo>
                    <a:pt x="50" y="17"/>
                    <a:pt x="50" y="17"/>
                    <a:pt x="50" y="17"/>
                  </a:cubicBezTo>
                  <a:cubicBezTo>
                    <a:pt x="50" y="17"/>
                    <a:pt x="50" y="15"/>
                    <a:pt x="50" y="15"/>
                  </a:cubicBezTo>
                  <a:cubicBezTo>
                    <a:pt x="49" y="15"/>
                    <a:pt x="50" y="15"/>
                    <a:pt x="49" y="16"/>
                  </a:cubicBezTo>
                  <a:cubicBezTo>
                    <a:pt x="44" y="25"/>
                    <a:pt x="44" y="25"/>
                    <a:pt x="44" y="25"/>
                  </a:cubicBezTo>
                  <a:cubicBezTo>
                    <a:pt x="43" y="29"/>
                    <a:pt x="44" y="28"/>
                    <a:pt x="38" y="29"/>
                  </a:cubicBezTo>
                  <a:cubicBezTo>
                    <a:pt x="33" y="29"/>
                    <a:pt x="35" y="28"/>
                    <a:pt x="32" y="33"/>
                  </a:cubicBezTo>
                  <a:cubicBezTo>
                    <a:pt x="32" y="35"/>
                    <a:pt x="31" y="36"/>
                    <a:pt x="31" y="37"/>
                  </a:cubicBezTo>
                  <a:close/>
                  <a:moveTo>
                    <a:pt x="22" y="25"/>
                  </a:moveTo>
                  <a:cubicBezTo>
                    <a:pt x="27" y="23"/>
                    <a:pt x="27" y="23"/>
                    <a:pt x="27" y="23"/>
                  </a:cubicBezTo>
                  <a:cubicBezTo>
                    <a:pt x="26" y="22"/>
                    <a:pt x="25" y="22"/>
                    <a:pt x="25" y="22"/>
                  </a:cubicBezTo>
                  <a:cubicBezTo>
                    <a:pt x="24" y="21"/>
                    <a:pt x="24" y="21"/>
                    <a:pt x="24" y="21"/>
                  </a:cubicBezTo>
                  <a:cubicBezTo>
                    <a:pt x="23" y="20"/>
                    <a:pt x="23" y="20"/>
                    <a:pt x="23" y="20"/>
                  </a:cubicBezTo>
                  <a:cubicBezTo>
                    <a:pt x="22" y="21"/>
                    <a:pt x="22" y="25"/>
                    <a:pt x="22" y="25"/>
                  </a:cubicBezTo>
                  <a:close/>
                  <a:moveTo>
                    <a:pt x="26" y="7"/>
                  </a:moveTo>
                  <a:cubicBezTo>
                    <a:pt x="28" y="9"/>
                    <a:pt x="28" y="10"/>
                    <a:pt x="27" y="12"/>
                  </a:cubicBezTo>
                  <a:cubicBezTo>
                    <a:pt x="26" y="13"/>
                    <a:pt x="25" y="13"/>
                    <a:pt x="23" y="13"/>
                  </a:cubicBezTo>
                  <a:cubicBezTo>
                    <a:pt x="23" y="14"/>
                    <a:pt x="22" y="16"/>
                    <a:pt x="22" y="16"/>
                  </a:cubicBezTo>
                  <a:cubicBezTo>
                    <a:pt x="22" y="17"/>
                    <a:pt x="31" y="19"/>
                    <a:pt x="35" y="12"/>
                  </a:cubicBezTo>
                  <a:cubicBezTo>
                    <a:pt x="38" y="6"/>
                    <a:pt x="32" y="0"/>
                    <a:pt x="31" y="0"/>
                  </a:cubicBezTo>
                  <a:cubicBezTo>
                    <a:pt x="30" y="0"/>
                    <a:pt x="30" y="1"/>
                    <a:pt x="30" y="2"/>
                  </a:cubicBezTo>
                  <a:cubicBezTo>
                    <a:pt x="29" y="3"/>
                    <a:pt x="27" y="6"/>
                    <a:pt x="26" y="7"/>
                  </a:cubicBez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0" name="Group 165">
            <a:extLst>
              <a:ext uri="{FF2B5EF4-FFF2-40B4-BE49-F238E27FC236}">
                <a16:creationId xmlns:a16="http://schemas.microsoft.com/office/drawing/2014/main" id="{7139DCBE-1A43-4B5E-86C4-E42B4DB327E3}"/>
              </a:ext>
            </a:extLst>
          </p:cNvPr>
          <p:cNvGrpSpPr>
            <a:grpSpLocks noChangeAspect="1"/>
          </p:cNvGrpSpPr>
          <p:nvPr/>
        </p:nvGrpSpPr>
        <p:grpSpPr bwMode="auto">
          <a:xfrm>
            <a:off x="10296525" y="-652463"/>
            <a:ext cx="2611438" cy="2589213"/>
            <a:chOff x="6486" y="-411"/>
            <a:chExt cx="1645" cy="1631"/>
          </a:xfrm>
        </p:grpSpPr>
        <p:sp>
          <p:nvSpPr>
            <p:cNvPr id="1082" name="Freeform 166">
              <a:extLst>
                <a:ext uri="{FF2B5EF4-FFF2-40B4-BE49-F238E27FC236}">
                  <a16:creationId xmlns:a16="http://schemas.microsoft.com/office/drawing/2014/main" id="{AAB8E17A-A116-448F-9F78-9D46CAD4EB78}"/>
                </a:ext>
              </a:extLst>
            </p:cNvPr>
            <p:cNvSpPr>
              <a:spLocks noEditPoints="1"/>
            </p:cNvSpPr>
            <p:nvPr/>
          </p:nvSpPr>
          <p:spPr bwMode="auto">
            <a:xfrm>
              <a:off x="6486" y="-411"/>
              <a:ext cx="1645" cy="1631"/>
            </a:xfrm>
            <a:custGeom>
              <a:avLst/>
              <a:gdLst>
                <a:gd name="T0" fmla="*/ 42 w 691"/>
                <a:gd name="T1" fmla="*/ 502 h 685"/>
                <a:gd name="T2" fmla="*/ 1 w 691"/>
                <a:gd name="T3" fmla="*/ 266 h 685"/>
                <a:gd name="T4" fmla="*/ 307 w 691"/>
                <a:gd name="T5" fmla="*/ 70 h 685"/>
                <a:gd name="T6" fmla="*/ 318 w 691"/>
                <a:gd name="T7" fmla="*/ 72 h 685"/>
                <a:gd name="T8" fmla="*/ 571 w 691"/>
                <a:gd name="T9" fmla="*/ 249 h 685"/>
                <a:gd name="T10" fmla="*/ 554 w 691"/>
                <a:gd name="T11" fmla="*/ 270 h 685"/>
                <a:gd name="T12" fmla="*/ 626 w 691"/>
                <a:gd name="T13" fmla="*/ 578 h 685"/>
                <a:gd name="T14" fmla="*/ 314 w 691"/>
                <a:gd name="T15" fmla="*/ 600 h 685"/>
                <a:gd name="T16" fmla="*/ 44 w 691"/>
                <a:gd name="T17" fmla="*/ 279 h 685"/>
                <a:gd name="T18" fmla="*/ 305 w 691"/>
                <a:gd name="T19" fmla="*/ 93 h 685"/>
                <a:gd name="T20" fmla="*/ 44 w 691"/>
                <a:gd name="T21" fmla="*/ 279 h 685"/>
                <a:gd name="T22" fmla="*/ 94 w 691"/>
                <a:gd name="T23" fmla="*/ 356 h 685"/>
                <a:gd name="T24" fmla="*/ 50 w 691"/>
                <a:gd name="T25" fmla="*/ 484 h 685"/>
                <a:gd name="T26" fmla="*/ 277 w 691"/>
                <a:gd name="T27" fmla="*/ 236 h 685"/>
                <a:gd name="T28" fmla="*/ 406 w 691"/>
                <a:gd name="T29" fmla="*/ 439 h 685"/>
                <a:gd name="T30" fmla="*/ 280 w 691"/>
                <a:gd name="T31" fmla="*/ 538 h 685"/>
                <a:gd name="T32" fmla="*/ 156 w 691"/>
                <a:gd name="T33" fmla="*/ 316 h 685"/>
                <a:gd name="T34" fmla="*/ 308 w 691"/>
                <a:gd name="T35" fmla="*/ 268 h 685"/>
                <a:gd name="T36" fmla="*/ 266 w 691"/>
                <a:gd name="T37" fmla="*/ 559 h 685"/>
                <a:gd name="T38" fmla="*/ 116 w 691"/>
                <a:gd name="T39" fmla="*/ 464 h 685"/>
                <a:gd name="T40" fmla="*/ 247 w 691"/>
                <a:gd name="T41" fmla="*/ 649 h 685"/>
                <a:gd name="T42" fmla="*/ 104 w 691"/>
                <a:gd name="T43" fmla="*/ 472 h 685"/>
                <a:gd name="T44" fmla="*/ 155 w 691"/>
                <a:gd name="T45" fmla="*/ 427 h 685"/>
                <a:gd name="T46" fmla="*/ 106 w 691"/>
                <a:gd name="T47" fmla="*/ 455 h 685"/>
                <a:gd name="T48" fmla="*/ 380 w 691"/>
                <a:gd name="T49" fmla="*/ 329 h 685"/>
                <a:gd name="T50" fmla="*/ 334 w 691"/>
                <a:gd name="T51" fmla="*/ 234 h 685"/>
                <a:gd name="T52" fmla="*/ 209 w 691"/>
                <a:gd name="T53" fmla="*/ 421 h 685"/>
                <a:gd name="T54" fmla="*/ 316 w 691"/>
                <a:gd name="T55" fmla="*/ 152 h 685"/>
                <a:gd name="T56" fmla="*/ 471 w 691"/>
                <a:gd name="T57" fmla="*/ 292 h 685"/>
                <a:gd name="T58" fmla="*/ 458 w 691"/>
                <a:gd name="T59" fmla="*/ 504 h 685"/>
                <a:gd name="T60" fmla="*/ 529 w 691"/>
                <a:gd name="T61" fmla="*/ 526 h 685"/>
                <a:gd name="T62" fmla="*/ 510 w 691"/>
                <a:gd name="T63" fmla="*/ 275 h 685"/>
                <a:gd name="T64" fmla="*/ 334 w 691"/>
                <a:gd name="T65" fmla="*/ 136 h 685"/>
                <a:gd name="T66" fmla="*/ 449 w 691"/>
                <a:gd name="T67" fmla="*/ 320 h 685"/>
                <a:gd name="T68" fmla="*/ 397 w 691"/>
                <a:gd name="T69" fmla="*/ 419 h 685"/>
                <a:gd name="T70" fmla="*/ 337 w 691"/>
                <a:gd name="T71" fmla="*/ 362 h 685"/>
                <a:gd name="T72" fmla="*/ 286 w 691"/>
                <a:gd name="T73" fmla="*/ 416 h 685"/>
                <a:gd name="T74" fmla="*/ 480 w 691"/>
                <a:gd name="T75" fmla="*/ 493 h 685"/>
                <a:gd name="T76" fmla="*/ 289 w 691"/>
                <a:gd name="T77" fmla="*/ 547 h 685"/>
                <a:gd name="T78" fmla="*/ 489 w 691"/>
                <a:gd name="T79" fmla="*/ 480 h 685"/>
                <a:gd name="T80" fmla="*/ 445 w 691"/>
                <a:gd name="T81" fmla="*/ 382 h 685"/>
                <a:gd name="T82" fmla="*/ 533 w 691"/>
                <a:gd name="T83" fmla="*/ 277 h 685"/>
                <a:gd name="T84" fmla="*/ 535 w 691"/>
                <a:gd name="T85" fmla="*/ 515 h 685"/>
                <a:gd name="T86" fmla="*/ 166 w 691"/>
                <a:gd name="T87" fmla="*/ 426 h 685"/>
                <a:gd name="T88" fmla="*/ 151 w 691"/>
                <a:gd name="T89" fmla="*/ 329 h 685"/>
                <a:gd name="T90" fmla="*/ 300 w 691"/>
                <a:gd name="T91" fmla="*/ 416 h 685"/>
                <a:gd name="T92" fmla="*/ 387 w 691"/>
                <a:gd name="T93" fmla="*/ 343 h 685"/>
                <a:gd name="T94" fmla="*/ 386 w 691"/>
                <a:gd name="T95" fmla="*/ 419 h 685"/>
                <a:gd name="T96" fmla="*/ 252 w 691"/>
                <a:gd name="T97" fmla="*/ 402 h 685"/>
                <a:gd name="T98" fmla="*/ 314 w 691"/>
                <a:gd name="T99" fmla="*/ 302 h 685"/>
                <a:gd name="T100" fmla="*/ 360 w 691"/>
                <a:gd name="T101" fmla="*/ 342 h 685"/>
                <a:gd name="T102" fmla="*/ 239 w 691"/>
                <a:gd name="T103" fmla="*/ 390 h 685"/>
                <a:gd name="T104" fmla="*/ 226 w 691"/>
                <a:gd name="T105" fmla="*/ 348 h 685"/>
                <a:gd name="T106" fmla="*/ 304 w 691"/>
                <a:gd name="T107" fmla="*/ 316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91" h="685">
                  <a:moveTo>
                    <a:pt x="244" y="678"/>
                  </a:moveTo>
                  <a:cubicBezTo>
                    <a:pt x="241" y="666"/>
                    <a:pt x="239" y="653"/>
                    <a:pt x="236" y="641"/>
                  </a:cubicBezTo>
                  <a:cubicBezTo>
                    <a:pt x="231" y="625"/>
                    <a:pt x="224" y="610"/>
                    <a:pt x="216" y="595"/>
                  </a:cubicBezTo>
                  <a:cubicBezTo>
                    <a:pt x="205" y="578"/>
                    <a:pt x="190" y="563"/>
                    <a:pt x="173" y="552"/>
                  </a:cubicBezTo>
                  <a:cubicBezTo>
                    <a:pt x="139" y="531"/>
                    <a:pt x="102" y="516"/>
                    <a:pt x="63" y="508"/>
                  </a:cubicBezTo>
                  <a:cubicBezTo>
                    <a:pt x="56" y="506"/>
                    <a:pt x="49" y="504"/>
                    <a:pt x="42" y="502"/>
                  </a:cubicBezTo>
                  <a:cubicBezTo>
                    <a:pt x="36" y="500"/>
                    <a:pt x="34" y="497"/>
                    <a:pt x="37" y="491"/>
                  </a:cubicBezTo>
                  <a:cubicBezTo>
                    <a:pt x="50" y="455"/>
                    <a:pt x="51" y="417"/>
                    <a:pt x="47" y="379"/>
                  </a:cubicBezTo>
                  <a:cubicBezTo>
                    <a:pt x="43" y="347"/>
                    <a:pt x="32" y="318"/>
                    <a:pt x="15" y="290"/>
                  </a:cubicBezTo>
                  <a:cubicBezTo>
                    <a:pt x="11" y="285"/>
                    <a:pt x="7" y="280"/>
                    <a:pt x="3" y="275"/>
                  </a:cubicBezTo>
                  <a:cubicBezTo>
                    <a:pt x="2" y="274"/>
                    <a:pt x="1" y="273"/>
                    <a:pt x="1" y="272"/>
                  </a:cubicBezTo>
                  <a:cubicBezTo>
                    <a:pt x="0" y="270"/>
                    <a:pt x="0" y="267"/>
                    <a:pt x="1" y="266"/>
                  </a:cubicBezTo>
                  <a:cubicBezTo>
                    <a:pt x="3" y="265"/>
                    <a:pt x="6" y="264"/>
                    <a:pt x="8" y="265"/>
                  </a:cubicBezTo>
                  <a:cubicBezTo>
                    <a:pt x="21" y="272"/>
                    <a:pt x="35" y="269"/>
                    <a:pt x="49" y="266"/>
                  </a:cubicBezTo>
                  <a:cubicBezTo>
                    <a:pt x="92" y="258"/>
                    <a:pt x="129" y="237"/>
                    <a:pt x="165" y="212"/>
                  </a:cubicBezTo>
                  <a:cubicBezTo>
                    <a:pt x="210" y="180"/>
                    <a:pt x="250" y="142"/>
                    <a:pt x="287" y="101"/>
                  </a:cubicBezTo>
                  <a:cubicBezTo>
                    <a:pt x="293" y="93"/>
                    <a:pt x="299" y="85"/>
                    <a:pt x="305" y="77"/>
                  </a:cubicBezTo>
                  <a:cubicBezTo>
                    <a:pt x="306" y="75"/>
                    <a:pt x="307" y="72"/>
                    <a:pt x="307" y="70"/>
                  </a:cubicBezTo>
                  <a:cubicBezTo>
                    <a:pt x="307" y="50"/>
                    <a:pt x="308" y="29"/>
                    <a:pt x="308" y="9"/>
                  </a:cubicBezTo>
                  <a:cubicBezTo>
                    <a:pt x="309" y="7"/>
                    <a:pt x="308" y="5"/>
                    <a:pt x="309" y="3"/>
                  </a:cubicBezTo>
                  <a:cubicBezTo>
                    <a:pt x="310" y="2"/>
                    <a:pt x="313" y="0"/>
                    <a:pt x="315" y="0"/>
                  </a:cubicBezTo>
                  <a:cubicBezTo>
                    <a:pt x="316" y="0"/>
                    <a:pt x="318" y="2"/>
                    <a:pt x="319" y="4"/>
                  </a:cubicBezTo>
                  <a:cubicBezTo>
                    <a:pt x="320" y="5"/>
                    <a:pt x="320" y="7"/>
                    <a:pt x="320" y="9"/>
                  </a:cubicBezTo>
                  <a:cubicBezTo>
                    <a:pt x="319" y="30"/>
                    <a:pt x="318" y="51"/>
                    <a:pt x="318" y="72"/>
                  </a:cubicBezTo>
                  <a:cubicBezTo>
                    <a:pt x="317" y="73"/>
                    <a:pt x="317" y="75"/>
                    <a:pt x="318" y="77"/>
                  </a:cubicBezTo>
                  <a:cubicBezTo>
                    <a:pt x="326" y="94"/>
                    <a:pt x="333" y="112"/>
                    <a:pt x="342" y="129"/>
                  </a:cubicBezTo>
                  <a:cubicBezTo>
                    <a:pt x="373" y="187"/>
                    <a:pt x="421" y="225"/>
                    <a:pt x="486" y="240"/>
                  </a:cubicBezTo>
                  <a:cubicBezTo>
                    <a:pt x="509" y="246"/>
                    <a:pt x="532" y="249"/>
                    <a:pt x="556" y="251"/>
                  </a:cubicBezTo>
                  <a:cubicBezTo>
                    <a:pt x="557" y="251"/>
                    <a:pt x="558" y="250"/>
                    <a:pt x="559" y="251"/>
                  </a:cubicBezTo>
                  <a:cubicBezTo>
                    <a:pt x="564" y="254"/>
                    <a:pt x="567" y="251"/>
                    <a:pt x="571" y="249"/>
                  </a:cubicBezTo>
                  <a:cubicBezTo>
                    <a:pt x="606" y="233"/>
                    <a:pt x="642" y="216"/>
                    <a:pt x="677" y="199"/>
                  </a:cubicBezTo>
                  <a:cubicBezTo>
                    <a:pt x="679" y="198"/>
                    <a:pt x="681" y="198"/>
                    <a:pt x="683" y="197"/>
                  </a:cubicBezTo>
                  <a:cubicBezTo>
                    <a:pt x="686" y="197"/>
                    <a:pt x="688" y="198"/>
                    <a:pt x="690" y="201"/>
                  </a:cubicBezTo>
                  <a:cubicBezTo>
                    <a:pt x="691" y="204"/>
                    <a:pt x="690" y="207"/>
                    <a:pt x="688" y="209"/>
                  </a:cubicBezTo>
                  <a:cubicBezTo>
                    <a:pt x="686" y="210"/>
                    <a:pt x="685" y="211"/>
                    <a:pt x="683" y="212"/>
                  </a:cubicBezTo>
                  <a:cubicBezTo>
                    <a:pt x="640" y="231"/>
                    <a:pt x="597" y="251"/>
                    <a:pt x="554" y="270"/>
                  </a:cubicBezTo>
                  <a:cubicBezTo>
                    <a:pt x="551" y="272"/>
                    <a:pt x="549" y="274"/>
                    <a:pt x="547" y="276"/>
                  </a:cubicBezTo>
                  <a:cubicBezTo>
                    <a:pt x="531" y="300"/>
                    <a:pt x="517" y="326"/>
                    <a:pt x="508" y="354"/>
                  </a:cubicBezTo>
                  <a:cubicBezTo>
                    <a:pt x="500" y="378"/>
                    <a:pt x="500" y="403"/>
                    <a:pt x="505" y="428"/>
                  </a:cubicBezTo>
                  <a:cubicBezTo>
                    <a:pt x="510" y="456"/>
                    <a:pt x="523" y="481"/>
                    <a:pt x="540" y="505"/>
                  </a:cubicBezTo>
                  <a:cubicBezTo>
                    <a:pt x="561" y="534"/>
                    <a:pt x="561" y="534"/>
                    <a:pt x="590" y="554"/>
                  </a:cubicBezTo>
                  <a:cubicBezTo>
                    <a:pt x="602" y="562"/>
                    <a:pt x="614" y="570"/>
                    <a:pt x="626" y="578"/>
                  </a:cubicBezTo>
                  <a:cubicBezTo>
                    <a:pt x="631" y="582"/>
                    <a:pt x="632" y="585"/>
                    <a:pt x="630" y="588"/>
                  </a:cubicBezTo>
                  <a:cubicBezTo>
                    <a:pt x="628" y="591"/>
                    <a:pt x="624" y="591"/>
                    <a:pt x="619" y="588"/>
                  </a:cubicBezTo>
                  <a:cubicBezTo>
                    <a:pt x="599" y="574"/>
                    <a:pt x="579" y="560"/>
                    <a:pt x="559" y="546"/>
                  </a:cubicBezTo>
                  <a:cubicBezTo>
                    <a:pt x="555" y="543"/>
                    <a:pt x="550" y="541"/>
                    <a:pt x="545" y="540"/>
                  </a:cubicBezTo>
                  <a:cubicBezTo>
                    <a:pt x="500" y="529"/>
                    <a:pt x="455" y="529"/>
                    <a:pt x="410" y="543"/>
                  </a:cubicBezTo>
                  <a:cubicBezTo>
                    <a:pt x="373" y="554"/>
                    <a:pt x="342" y="575"/>
                    <a:pt x="314" y="600"/>
                  </a:cubicBezTo>
                  <a:cubicBezTo>
                    <a:pt x="289" y="621"/>
                    <a:pt x="269" y="647"/>
                    <a:pt x="256" y="677"/>
                  </a:cubicBezTo>
                  <a:cubicBezTo>
                    <a:pt x="256" y="678"/>
                    <a:pt x="255" y="679"/>
                    <a:pt x="255" y="679"/>
                  </a:cubicBezTo>
                  <a:cubicBezTo>
                    <a:pt x="254" y="682"/>
                    <a:pt x="252" y="685"/>
                    <a:pt x="249" y="684"/>
                  </a:cubicBezTo>
                  <a:cubicBezTo>
                    <a:pt x="247" y="683"/>
                    <a:pt x="245" y="681"/>
                    <a:pt x="243" y="679"/>
                  </a:cubicBezTo>
                  <a:cubicBezTo>
                    <a:pt x="243" y="679"/>
                    <a:pt x="244" y="678"/>
                    <a:pt x="244" y="678"/>
                  </a:cubicBezTo>
                  <a:close/>
                  <a:moveTo>
                    <a:pt x="44" y="279"/>
                  </a:moveTo>
                  <a:cubicBezTo>
                    <a:pt x="55" y="283"/>
                    <a:pt x="65" y="286"/>
                    <a:pt x="76" y="290"/>
                  </a:cubicBezTo>
                  <a:cubicBezTo>
                    <a:pt x="78" y="291"/>
                    <a:pt x="80" y="290"/>
                    <a:pt x="81" y="290"/>
                  </a:cubicBezTo>
                  <a:cubicBezTo>
                    <a:pt x="99" y="290"/>
                    <a:pt x="117" y="286"/>
                    <a:pt x="133" y="280"/>
                  </a:cubicBezTo>
                  <a:cubicBezTo>
                    <a:pt x="201" y="253"/>
                    <a:pt x="254" y="208"/>
                    <a:pt x="289" y="143"/>
                  </a:cubicBezTo>
                  <a:cubicBezTo>
                    <a:pt x="295" y="133"/>
                    <a:pt x="298" y="122"/>
                    <a:pt x="303" y="111"/>
                  </a:cubicBezTo>
                  <a:cubicBezTo>
                    <a:pt x="306" y="105"/>
                    <a:pt x="305" y="99"/>
                    <a:pt x="305" y="93"/>
                  </a:cubicBezTo>
                  <a:cubicBezTo>
                    <a:pt x="303" y="94"/>
                    <a:pt x="302" y="96"/>
                    <a:pt x="300" y="98"/>
                  </a:cubicBezTo>
                  <a:cubicBezTo>
                    <a:pt x="258" y="147"/>
                    <a:pt x="212" y="190"/>
                    <a:pt x="158" y="226"/>
                  </a:cubicBezTo>
                  <a:cubicBezTo>
                    <a:pt x="132" y="244"/>
                    <a:pt x="104" y="259"/>
                    <a:pt x="73" y="267"/>
                  </a:cubicBezTo>
                  <a:cubicBezTo>
                    <a:pt x="72" y="268"/>
                    <a:pt x="72" y="268"/>
                    <a:pt x="70" y="269"/>
                  </a:cubicBezTo>
                  <a:cubicBezTo>
                    <a:pt x="73" y="269"/>
                    <a:pt x="74" y="269"/>
                    <a:pt x="76" y="270"/>
                  </a:cubicBezTo>
                  <a:cubicBezTo>
                    <a:pt x="66" y="276"/>
                    <a:pt x="55" y="276"/>
                    <a:pt x="44" y="279"/>
                  </a:cubicBezTo>
                  <a:close/>
                  <a:moveTo>
                    <a:pt x="50" y="484"/>
                  </a:moveTo>
                  <a:cubicBezTo>
                    <a:pt x="51" y="483"/>
                    <a:pt x="52" y="483"/>
                    <a:pt x="53" y="482"/>
                  </a:cubicBezTo>
                  <a:cubicBezTo>
                    <a:pt x="64" y="477"/>
                    <a:pt x="75" y="471"/>
                    <a:pt x="86" y="465"/>
                  </a:cubicBezTo>
                  <a:cubicBezTo>
                    <a:pt x="91" y="463"/>
                    <a:pt x="93" y="460"/>
                    <a:pt x="94" y="456"/>
                  </a:cubicBezTo>
                  <a:cubicBezTo>
                    <a:pt x="100" y="438"/>
                    <a:pt x="103" y="421"/>
                    <a:pt x="101" y="402"/>
                  </a:cubicBezTo>
                  <a:cubicBezTo>
                    <a:pt x="99" y="387"/>
                    <a:pt x="97" y="372"/>
                    <a:pt x="94" y="356"/>
                  </a:cubicBezTo>
                  <a:cubicBezTo>
                    <a:pt x="91" y="341"/>
                    <a:pt x="86" y="326"/>
                    <a:pt x="77" y="312"/>
                  </a:cubicBezTo>
                  <a:cubicBezTo>
                    <a:pt x="72" y="304"/>
                    <a:pt x="65" y="297"/>
                    <a:pt x="55" y="293"/>
                  </a:cubicBezTo>
                  <a:cubicBezTo>
                    <a:pt x="46" y="290"/>
                    <a:pt x="37" y="287"/>
                    <a:pt x="28" y="283"/>
                  </a:cubicBezTo>
                  <a:cubicBezTo>
                    <a:pt x="27" y="283"/>
                    <a:pt x="26" y="282"/>
                    <a:pt x="24" y="282"/>
                  </a:cubicBezTo>
                  <a:cubicBezTo>
                    <a:pt x="42" y="313"/>
                    <a:pt x="53" y="345"/>
                    <a:pt x="57" y="380"/>
                  </a:cubicBezTo>
                  <a:cubicBezTo>
                    <a:pt x="60" y="415"/>
                    <a:pt x="59" y="449"/>
                    <a:pt x="50" y="484"/>
                  </a:cubicBezTo>
                  <a:close/>
                  <a:moveTo>
                    <a:pt x="305" y="136"/>
                  </a:moveTo>
                  <a:cubicBezTo>
                    <a:pt x="285" y="178"/>
                    <a:pt x="256" y="212"/>
                    <a:pt x="222" y="241"/>
                  </a:cubicBezTo>
                  <a:cubicBezTo>
                    <a:pt x="188" y="270"/>
                    <a:pt x="149" y="291"/>
                    <a:pt x="105" y="300"/>
                  </a:cubicBezTo>
                  <a:cubicBezTo>
                    <a:pt x="110" y="303"/>
                    <a:pt x="116" y="306"/>
                    <a:pt x="122" y="307"/>
                  </a:cubicBezTo>
                  <a:cubicBezTo>
                    <a:pt x="131" y="307"/>
                    <a:pt x="140" y="307"/>
                    <a:pt x="149" y="305"/>
                  </a:cubicBezTo>
                  <a:cubicBezTo>
                    <a:pt x="198" y="294"/>
                    <a:pt x="242" y="273"/>
                    <a:pt x="277" y="236"/>
                  </a:cubicBezTo>
                  <a:cubicBezTo>
                    <a:pt x="297" y="216"/>
                    <a:pt x="310" y="194"/>
                    <a:pt x="306" y="165"/>
                  </a:cubicBezTo>
                  <a:cubicBezTo>
                    <a:pt x="306" y="162"/>
                    <a:pt x="306" y="159"/>
                    <a:pt x="306" y="157"/>
                  </a:cubicBezTo>
                  <a:cubicBezTo>
                    <a:pt x="306" y="150"/>
                    <a:pt x="306" y="144"/>
                    <a:pt x="305" y="136"/>
                  </a:cubicBezTo>
                  <a:close/>
                  <a:moveTo>
                    <a:pt x="452" y="472"/>
                  </a:moveTo>
                  <a:cubicBezTo>
                    <a:pt x="452" y="471"/>
                    <a:pt x="452" y="471"/>
                    <a:pt x="451" y="471"/>
                  </a:cubicBezTo>
                  <a:cubicBezTo>
                    <a:pt x="436" y="460"/>
                    <a:pt x="421" y="449"/>
                    <a:pt x="406" y="439"/>
                  </a:cubicBezTo>
                  <a:cubicBezTo>
                    <a:pt x="406" y="438"/>
                    <a:pt x="404" y="438"/>
                    <a:pt x="403" y="438"/>
                  </a:cubicBezTo>
                  <a:cubicBezTo>
                    <a:pt x="401" y="438"/>
                    <a:pt x="398" y="438"/>
                    <a:pt x="395" y="437"/>
                  </a:cubicBezTo>
                  <a:cubicBezTo>
                    <a:pt x="388" y="433"/>
                    <a:pt x="379" y="432"/>
                    <a:pt x="371" y="433"/>
                  </a:cubicBezTo>
                  <a:cubicBezTo>
                    <a:pt x="343" y="437"/>
                    <a:pt x="321" y="449"/>
                    <a:pt x="304" y="470"/>
                  </a:cubicBezTo>
                  <a:cubicBezTo>
                    <a:pt x="297" y="479"/>
                    <a:pt x="291" y="488"/>
                    <a:pt x="289" y="499"/>
                  </a:cubicBezTo>
                  <a:cubicBezTo>
                    <a:pt x="286" y="512"/>
                    <a:pt x="283" y="525"/>
                    <a:pt x="280" y="538"/>
                  </a:cubicBezTo>
                  <a:cubicBezTo>
                    <a:pt x="280" y="538"/>
                    <a:pt x="280" y="539"/>
                    <a:pt x="280" y="540"/>
                  </a:cubicBezTo>
                  <a:cubicBezTo>
                    <a:pt x="326" y="489"/>
                    <a:pt x="384" y="467"/>
                    <a:pt x="452" y="472"/>
                  </a:cubicBezTo>
                  <a:close/>
                  <a:moveTo>
                    <a:pt x="307" y="216"/>
                  </a:moveTo>
                  <a:cubicBezTo>
                    <a:pt x="306" y="217"/>
                    <a:pt x="306" y="217"/>
                    <a:pt x="305" y="218"/>
                  </a:cubicBezTo>
                  <a:cubicBezTo>
                    <a:pt x="292" y="239"/>
                    <a:pt x="275" y="257"/>
                    <a:pt x="255" y="272"/>
                  </a:cubicBezTo>
                  <a:cubicBezTo>
                    <a:pt x="225" y="292"/>
                    <a:pt x="193" y="309"/>
                    <a:pt x="156" y="316"/>
                  </a:cubicBezTo>
                  <a:cubicBezTo>
                    <a:pt x="155" y="316"/>
                    <a:pt x="153" y="317"/>
                    <a:pt x="151" y="317"/>
                  </a:cubicBezTo>
                  <a:cubicBezTo>
                    <a:pt x="158" y="320"/>
                    <a:pt x="164" y="322"/>
                    <a:pt x="170" y="324"/>
                  </a:cubicBezTo>
                  <a:cubicBezTo>
                    <a:pt x="179" y="327"/>
                    <a:pt x="187" y="331"/>
                    <a:pt x="197" y="331"/>
                  </a:cubicBezTo>
                  <a:cubicBezTo>
                    <a:pt x="219" y="331"/>
                    <a:pt x="239" y="328"/>
                    <a:pt x="258" y="319"/>
                  </a:cubicBezTo>
                  <a:cubicBezTo>
                    <a:pt x="279" y="309"/>
                    <a:pt x="297" y="296"/>
                    <a:pt x="307" y="274"/>
                  </a:cubicBezTo>
                  <a:cubicBezTo>
                    <a:pt x="308" y="272"/>
                    <a:pt x="308" y="270"/>
                    <a:pt x="308" y="268"/>
                  </a:cubicBezTo>
                  <a:cubicBezTo>
                    <a:pt x="308" y="257"/>
                    <a:pt x="308" y="247"/>
                    <a:pt x="307" y="236"/>
                  </a:cubicBezTo>
                  <a:cubicBezTo>
                    <a:pt x="307" y="229"/>
                    <a:pt x="307" y="223"/>
                    <a:pt x="307" y="216"/>
                  </a:cubicBezTo>
                  <a:close/>
                  <a:moveTo>
                    <a:pt x="116" y="464"/>
                  </a:moveTo>
                  <a:cubicBezTo>
                    <a:pt x="150" y="474"/>
                    <a:pt x="176" y="495"/>
                    <a:pt x="200" y="518"/>
                  </a:cubicBezTo>
                  <a:cubicBezTo>
                    <a:pt x="224" y="541"/>
                    <a:pt x="244" y="567"/>
                    <a:pt x="258" y="598"/>
                  </a:cubicBezTo>
                  <a:cubicBezTo>
                    <a:pt x="261" y="585"/>
                    <a:pt x="264" y="572"/>
                    <a:pt x="266" y="559"/>
                  </a:cubicBezTo>
                  <a:cubicBezTo>
                    <a:pt x="266" y="558"/>
                    <a:pt x="266" y="557"/>
                    <a:pt x="266" y="557"/>
                  </a:cubicBezTo>
                  <a:cubicBezTo>
                    <a:pt x="263" y="550"/>
                    <a:pt x="260" y="543"/>
                    <a:pt x="256" y="537"/>
                  </a:cubicBezTo>
                  <a:cubicBezTo>
                    <a:pt x="242" y="512"/>
                    <a:pt x="223" y="491"/>
                    <a:pt x="202" y="471"/>
                  </a:cubicBezTo>
                  <a:cubicBezTo>
                    <a:pt x="188" y="459"/>
                    <a:pt x="172" y="451"/>
                    <a:pt x="155" y="446"/>
                  </a:cubicBezTo>
                  <a:cubicBezTo>
                    <a:pt x="154" y="446"/>
                    <a:pt x="153" y="446"/>
                    <a:pt x="152" y="446"/>
                  </a:cubicBezTo>
                  <a:cubicBezTo>
                    <a:pt x="140" y="452"/>
                    <a:pt x="128" y="458"/>
                    <a:pt x="116" y="464"/>
                  </a:cubicBezTo>
                  <a:close/>
                  <a:moveTo>
                    <a:pt x="51" y="494"/>
                  </a:moveTo>
                  <a:cubicBezTo>
                    <a:pt x="52" y="495"/>
                    <a:pt x="52" y="495"/>
                    <a:pt x="53" y="495"/>
                  </a:cubicBezTo>
                  <a:cubicBezTo>
                    <a:pt x="58" y="497"/>
                    <a:pt x="64" y="498"/>
                    <a:pt x="70" y="499"/>
                  </a:cubicBezTo>
                  <a:cubicBezTo>
                    <a:pt x="109" y="508"/>
                    <a:pt x="146" y="524"/>
                    <a:pt x="180" y="546"/>
                  </a:cubicBezTo>
                  <a:cubicBezTo>
                    <a:pt x="193" y="554"/>
                    <a:pt x="204" y="564"/>
                    <a:pt x="213" y="576"/>
                  </a:cubicBezTo>
                  <a:cubicBezTo>
                    <a:pt x="230" y="598"/>
                    <a:pt x="241" y="622"/>
                    <a:pt x="247" y="649"/>
                  </a:cubicBezTo>
                  <a:cubicBezTo>
                    <a:pt x="247" y="650"/>
                    <a:pt x="248" y="651"/>
                    <a:pt x="248" y="652"/>
                  </a:cubicBezTo>
                  <a:cubicBezTo>
                    <a:pt x="250" y="647"/>
                    <a:pt x="250" y="641"/>
                    <a:pt x="252" y="636"/>
                  </a:cubicBezTo>
                  <a:cubicBezTo>
                    <a:pt x="254" y="628"/>
                    <a:pt x="253" y="621"/>
                    <a:pt x="251" y="614"/>
                  </a:cubicBezTo>
                  <a:cubicBezTo>
                    <a:pt x="249" y="608"/>
                    <a:pt x="247" y="602"/>
                    <a:pt x="244" y="596"/>
                  </a:cubicBezTo>
                  <a:cubicBezTo>
                    <a:pt x="217" y="547"/>
                    <a:pt x="179" y="509"/>
                    <a:pt x="130" y="482"/>
                  </a:cubicBezTo>
                  <a:cubicBezTo>
                    <a:pt x="122" y="477"/>
                    <a:pt x="112" y="475"/>
                    <a:pt x="104" y="472"/>
                  </a:cubicBezTo>
                  <a:cubicBezTo>
                    <a:pt x="102" y="472"/>
                    <a:pt x="100" y="472"/>
                    <a:pt x="98" y="472"/>
                  </a:cubicBezTo>
                  <a:cubicBezTo>
                    <a:pt x="82" y="479"/>
                    <a:pt x="67" y="487"/>
                    <a:pt x="51" y="494"/>
                  </a:cubicBezTo>
                  <a:close/>
                  <a:moveTo>
                    <a:pt x="106" y="455"/>
                  </a:moveTo>
                  <a:cubicBezTo>
                    <a:pt x="107" y="454"/>
                    <a:pt x="108" y="454"/>
                    <a:pt x="108" y="454"/>
                  </a:cubicBezTo>
                  <a:cubicBezTo>
                    <a:pt x="123" y="447"/>
                    <a:pt x="138" y="439"/>
                    <a:pt x="153" y="432"/>
                  </a:cubicBezTo>
                  <a:cubicBezTo>
                    <a:pt x="154" y="431"/>
                    <a:pt x="155" y="429"/>
                    <a:pt x="155" y="427"/>
                  </a:cubicBezTo>
                  <a:cubicBezTo>
                    <a:pt x="155" y="419"/>
                    <a:pt x="155" y="410"/>
                    <a:pt x="155" y="402"/>
                  </a:cubicBezTo>
                  <a:cubicBezTo>
                    <a:pt x="154" y="382"/>
                    <a:pt x="151" y="363"/>
                    <a:pt x="144" y="344"/>
                  </a:cubicBezTo>
                  <a:cubicBezTo>
                    <a:pt x="140" y="333"/>
                    <a:pt x="133" y="324"/>
                    <a:pt x="122" y="319"/>
                  </a:cubicBezTo>
                  <a:cubicBezTo>
                    <a:pt x="110" y="313"/>
                    <a:pt x="98" y="310"/>
                    <a:pt x="86" y="305"/>
                  </a:cubicBezTo>
                  <a:cubicBezTo>
                    <a:pt x="86" y="305"/>
                    <a:pt x="85" y="305"/>
                    <a:pt x="86" y="305"/>
                  </a:cubicBezTo>
                  <a:cubicBezTo>
                    <a:pt x="107" y="353"/>
                    <a:pt x="118" y="402"/>
                    <a:pt x="106" y="455"/>
                  </a:cubicBezTo>
                  <a:close/>
                  <a:moveTo>
                    <a:pt x="317" y="213"/>
                  </a:moveTo>
                  <a:cubicBezTo>
                    <a:pt x="316" y="215"/>
                    <a:pt x="316" y="215"/>
                    <a:pt x="316" y="216"/>
                  </a:cubicBezTo>
                  <a:cubicBezTo>
                    <a:pt x="316" y="235"/>
                    <a:pt x="316" y="254"/>
                    <a:pt x="316" y="273"/>
                  </a:cubicBezTo>
                  <a:cubicBezTo>
                    <a:pt x="316" y="275"/>
                    <a:pt x="317" y="276"/>
                    <a:pt x="317" y="278"/>
                  </a:cubicBezTo>
                  <a:cubicBezTo>
                    <a:pt x="322" y="285"/>
                    <a:pt x="326" y="292"/>
                    <a:pt x="331" y="298"/>
                  </a:cubicBezTo>
                  <a:cubicBezTo>
                    <a:pt x="344" y="314"/>
                    <a:pt x="360" y="325"/>
                    <a:pt x="380" y="329"/>
                  </a:cubicBezTo>
                  <a:cubicBezTo>
                    <a:pt x="385" y="329"/>
                    <a:pt x="392" y="329"/>
                    <a:pt x="396" y="327"/>
                  </a:cubicBezTo>
                  <a:cubicBezTo>
                    <a:pt x="408" y="323"/>
                    <a:pt x="418" y="318"/>
                    <a:pt x="429" y="312"/>
                  </a:cubicBezTo>
                  <a:cubicBezTo>
                    <a:pt x="435" y="309"/>
                    <a:pt x="442" y="306"/>
                    <a:pt x="449" y="303"/>
                  </a:cubicBezTo>
                  <a:cubicBezTo>
                    <a:pt x="445" y="302"/>
                    <a:pt x="441" y="301"/>
                    <a:pt x="438" y="301"/>
                  </a:cubicBezTo>
                  <a:cubicBezTo>
                    <a:pt x="403" y="296"/>
                    <a:pt x="374" y="280"/>
                    <a:pt x="350" y="254"/>
                  </a:cubicBezTo>
                  <a:cubicBezTo>
                    <a:pt x="345" y="247"/>
                    <a:pt x="339" y="241"/>
                    <a:pt x="334" y="234"/>
                  </a:cubicBezTo>
                  <a:cubicBezTo>
                    <a:pt x="328" y="227"/>
                    <a:pt x="323" y="221"/>
                    <a:pt x="317" y="213"/>
                  </a:cubicBezTo>
                  <a:close/>
                  <a:moveTo>
                    <a:pt x="269" y="543"/>
                  </a:moveTo>
                  <a:cubicBezTo>
                    <a:pt x="271" y="536"/>
                    <a:pt x="272" y="530"/>
                    <a:pt x="273" y="523"/>
                  </a:cubicBezTo>
                  <a:cubicBezTo>
                    <a:pt x="274" y="519"/>
                    <a:pt x="276" y="514"/>
                    <a:pt x="275" y="510"/>
                  </a:cubicBezTo>
                  <a:cubicBezTo>
                    <a:pt x="274" y="498"/>
                    <a:pt x="272" y="485"/>
                    <a:pt x="270" y="473"/>
                  </a:cubicBezTo>
                  <a:cubicBezTo>
                    <a:pt x="263" y="442"/>
                    <a:pt x="238" y="424"/>
                    <a:pt x="209" y="421"/>
                  </a:cubicBezTo>
                  <a:cubicBezTo>
                    <a:pt x="207" y="421"/>
                    <a:pt x="204" y="421"/>
                    <a:pt x="202" y="422"/>
                  </a:cubicBezTo>
                  <a:cubicBezTo>
                    <a:pt x="192" y="427"/>
                    <a:pt x="183" y="431"/>
                    <a:pt x="173" y="436"/>
                  </a:cubicBezTo>
                  <a:cubicBezTo>
                    <a:pt x="172" y="436"/>
                    <a:pt x="171" y="437"/>
                    <a:pt x="170" y="438"/>
                  </a:cubicBezTo>
                  <a:cubicBezTo>
                    <a:pt x="217" y="460"/>
                    <a:pt x="246" y="498"/>
                    <a:pt x="269" y="543"/>
                  </a:cubicBezTo>
                  <a:close/>
                  <a:moveTo>
                    <a:pt x="316" y="148"/>
                  </a:moveTo>
                  <a:cubicBezTo>
                    <a:pt x="316" y="150"/>
                    <a:pt x="316" y="151"/>
                    <a:pt x="316" y="152"/>
                  </a:cubicBezTo>
                  <a:cubicBezTo>
                    <a:pt x="316" y="164"/>
                    <a:pt x="316" y="176"/>
                    <a:pt x="316" y="189"/>
                  </a:cubicBezTo>
                  <a:cubicBezTo>
                    <a:pt x="316" y="192"/>
                    <a:pt x="317" y="195"/>
                    <a:pt x="319" y="197"/>
                  </a:cubicBezTo>
                  <a:cubicBezTo>
                    <a:pt x="331" y="212"/>
                    <a:pt x="343" y="227"/>
                    <a:pt x="355" y="242"/>
                  </a:cubicBezTo>
                  <a:cubicBezTo>
                    <a:pt x="362" y="249"/>
                    <a:pt x="369" y="257"/>
                    <a:pt x="376" y="263"/>
                  </a:cubicBezTo>
                  <a:cubicBezTo>
                    <a:pt x="394" y="277"/>
                    <a:pt x="415" y="287"/>
                    <a:pt x="438" y="290"/>
                  </a:cubicBezTo>
                  <a:cubicBezTo>
                    <a:pt x="449" y="291"/>
                    <a:pt x="460" y="292"/>
                    <a:pt x="471" y="292"/>
                  </a:cubicBezTo>
                  <a:cubicBezTo>
                    <a:pt x="476" y="292"/>
                    <a:pt x="482" y="288"/>
                    <a:pt x="487" y="285"/>
                  </a:cubicBezTo>
                  <a:cubicBezTo>
                    <a:pt x="410" y="264"/>
                    <a:pt x="352" y="220"/>
                    <a:pt x="316" y="148"/>
                  </a:cubicBezTo>
                  <a:close/>
                  <a:moveTo>
                    <a:pt x="529" y="526"/>
                  </a:moveTo>
                  <a:cubicBezTo>
                    <a:pt x="528" y="525"/>
                    <a:pt x="527" y="524"/>
                    <a:pt x="526" y="524"/>
                  </a:cubicBezTo>
                  <a:cubicBezTo>
                    <a:pt x="521" y="519"/>
                    <a:pt x="515" y="517"/>
                    <a:pt x="508" y="514"/>
                  </a:cubicBezTo>
                  <a:cubicBezTo>
                    <a:pt x="492" y="507"/>
                    <a:pt x="476" y="503"/>
                    <a:pt x="458" y="504"/>
                  </a:cubicBezTo>
                  <a:cubicBezTo>
                    <a:pt x="428" y="505"/>
                    <a:pt x="400" y="515"/>
                    <a:pt x="373" y="529"/>
                  </a:cubicBezTo>
                  <a:cubicBezTo>
                    <a:pt x="335" y="549"/>
                    <a:pt x="303" y="576"/>
                    <a:pt x="273" y="606"/>
                  </a:cubicBezTo>
                  <a:cubicBezTo>
                    <a:pt x="268" y="611"/>
                    <a:pt x="265" y="616"/>
                    <a:pt x="264" y="623"/>
                  </a:cubicBezTo>
                  <a:cubicBezTo>
                    <a:pt x="262" y="632"/>
                    <a:pt x="260" y="640"/>
                    <a:pt x="258" y="650"/>
                  </a:cubicBezTo>
                  <a:cubicBezTo>
                    <a:pt x="288" y="604"/>
                    <a:pt x="327" y="570"/>
                    <a:pt x="375" y="546"/>
                  </a:cubicBezTo>
                  <a:cubicBezTo>
                    <a:pt x="424" y="522"/>
                    <a:pt x="476" y="518"/>
                    <a:pt x="529" y="526"/>
                  </a:cubicBezTo>
                  <a:close/>
                  <a:moveTo>
                    <a:pt x="317" y="98"/>
                  </a:moveTo>
                  <a:cubicBezTo>
                    <a:pt x="317" y="107"/>
                    <a:pt x="314" y="116"/>
                    <a:pt x="319" y="124"/>
                  </a:cubicBezTo>
                  <a:cubicBezTo>
                    <a:pt x="323" y="134"/>
                    <a:pt x="326" y="144"/>
                    <a:pt x="330" y="153"/>
                  </a:cubicBezTo>
                  <a:cubicBezTo>
                    <a:pt x="350" y="191"/>
                    <a:pt x="379" y="219"/>
                    <a:pt x="413" y="242"/>
                  </a:cubicBezTo>
                  <a:cubicBezTo>
                    <a:pt x="441" y="260"/>
                    <a:pt x="470" y="272"/>
                    <a:pt x="502" y="276"/>
                  </a:cubicBezTo>
                  <a:cubicBezTo>
                    <a:pt x="505" y="276"/>
                    <a:pt x="508" y="276"/>
                    <a:pt x="510" y="275"/>
                  </a:cubicBezTo>
                  <a:cubicBezTo>
                    <a:pt x="519" y="271"/>
                    <a:pt x="528" y="266"/>
                    <a:pt x="537" y="262"/>
                  </a:cubicBezTo>
                  <a:cubicBezTo>
                    <a:pt x="539" y="261"/>
                    <a:pt x="541" y="260"/>
                    <a:pt x="543" y="259"/>
                  </a:cubicBezTo>
                  <a:cubicBezTo>
                    <a:pt x="542" y="259"/>
                    <a:pt x="542" y="259"/>
                    <a:pt x="542" y="259"/>
                  </a:cubicBezTo>
                  <a:cubicBezTo>
                    <a:pt x="541" y="258"/>
                    <a:pt x="539" y="258"/>
                    <a:pt x="538" y="258"/>
                  </a:cubicBezTo>
                  <a:cubicBezTo>
                    <a:pt x="511" y="255"/>
                    <a:pt x="485" y="251"/>
                    <a:pt x="459" y="242"/>
                  </a:cubicBezTo>
                  <a:cubicBezTo>
                    <a:pt x="404" y="223"/>
                    <a:pt x="362" y="187"/>
                    <a:pt x="334" y="136"/>
                  </a:cubicBezTo>
                  <a:cubicBezTo>
                    <a:pt x="328" y="124"/>
                    <a:pt x="323" y="111"/>
                    <a:pt x="317" y="98"/>
                  </a:cubicBezTo>
                  <a:close/>
                  <a:moveTo>
                    <a:pt x="442" y="450"/>
                  </a:moveTo>
                  <a:cubicBezTo>
                    <a:pt x="442" y="449"/>
                    <a:pt x="442" y="449"/>
                    <a:pt x="443" y="449"/>
                  </a:cubicBezTo>
                  <a:cubicBezTo>
                    <a:pt x="442" y="446"/>
                    <a:pt x="441" y="444"/>
                    <a:pt x="440" y="441"/>
                  </a:cubicBezTo>
                  <a:cubicBezTo>
                    <a:pt x="434" y="419"/>
                    <a:pt x="433" y="396"/>
                    <a:pt x="437" y="373"/>
                  </a:cubicBezTo>
                  <a:cubicBezTo>
                    <a:pt x="440" y="355"/>
                    <a:pt x="445" y="338"/>
                    <a:pt x="449" y="320"/>
                  </a:cubicBezTo>
                  <a:cubicBezTo>
                    <a:pt x="449" y="318"/>
                    <a:pt x="449" y="317"/>
                    <a:pt x="450" y="315"/>
                  </a:cubicBezTo>
                  <a:cubicBezTo>
                    <a:pt x="449" y="316"/>
                    <a:pt x="448" y="316"/>
                    <a:pt x="447" y="316"/>
                  </a:cubicBezTo>
                  <a:cubicBezTo>
                    <a:pt x="433" y="322"/>
                    <a:pt x="419" y="329"/>
                    <a:pt x="406" y="335"/>
                  </a:cubicBezTo>
                  <a:cubicBezTo>
                    <a:pt x="404" y="336"/>
                    <a:pt x="403" y="337"/>
                    <a:pt x="402" y="339"/>
                  </a:cubicBezTo>
                  <a:cubicBezTo>
                    <a:pt x="394" y="355"/>
                    <a:pt x="393" y="373"/>
                    <a:pt x="393" y="391"/>
                  </a:cubicBezTo>
                  <a:cubicBezTo>
                    <a:pt x="393" y="400"/>
                    <a:pt x="395" y="409"/>
                    <a:pt x="397" y="419"/>
                  </a:cubicBezTo>
                  <a:cubicBezTo>
                    <a:pt x="397" y="422"/>
                    <a:pt x="398" y="424"/>
                    <a:pt x="403" y="424"/>
                  </a:cubicBezTo>
                  <a:cubicBezTo>
                    <a:pt x="404" y="424"/>
                    <a:pt x="406" y="425"/>
                    <a:pt x="408" y="426"/>
                  </a:cubicBezTo>
                  <a:cubicBezTo>
                    <a:pt x="418" y="433"/>
                    <a:pt x="428" y="440"/>
                    <a:pt x="438" y="447"/>
                  </a:cubicBezTo>
                  <a:cubicBezTo>
                    <a:pt x="439" y="448"/>
                    <a:pt x="440" y="449"/>
                    <a:pt x="442" y="450"/>
                  </a:cubicBezTo>
                  <a:close/>
                  <a:moveTo>
                    <a:pt x="335" y="391"/>
                  </a:moveTo>
                  <a:cubicBezTo>
                    <a:pt x="331" y="381"/>
                    <a:pt x="333" y="372"/>
                    <a:pt x="337" y="362"/>
                  </a:cubicBezTo>
                  <a:cubicBezTo>
                    <a:pt x="320" y="357"/>
                    <a:pt x="313" y="344"/>
                    <a:pt x="308" y="330"/>
                  </a:cubicBezTo>
                  <a:cubicBezTo>
                    <a:pt x="288" y="343"/>
                    <a:pt x="266" y="350"/>
                    <a:pt x="244" y="356"/>
                  </a:cubicBezTo>
                  <a:cubicBezTo>
                    <a:pt x="245" y="357"/>
                    <a:pt x="245" y="359"/>
                    <a:pt x="246" y="361"/>
                  </a:cubicBezTo>
                  <a:cubicBezTo>
                    <a:pt x="253" y="371"/>
                    <a:pt x="252" y="382"/>
                    <a:pt x="254" y="394"/>
                  </a:cubicBezTo>
                  <a:cubicBezTo>
                    <a:pt x="260" y="396"/>
                    <a:pt x="266" y="399"/>
                    <a:pt x="271" y="403"/>
                  </a:cubicBezTo>
                  <a:cubicBezTo>
                    <a:pt x="277" y="406"/>
                    <a:pt x="281" y="411"/>
                    <a:pt x="286" y="416"/>
                  </a:cubicBezTo>
                  <a:cubicBezTo>
                    <a:pt x="299" y="401"/>
                    <a:pt x="314" y="392"/>
                    <a:pt x="335" y="391"/>
                  </a:cubicBezTo>
                  <a:close/>
                  <a:moveTo>
                    <a:pt x="270" y="593"/>
                  </a:moveTo>
                  <a:cubicBezTo>
                    <a:pt x="270" y="593"/>
                    <a:pt x="270" y="593"/>
                    <a:pt x="271" y="593"/>
                  </a:cubicBezTo>
                  <a:cubicBezTo>
                    <a:pt x="272" y="592"/>
                    <a:pt x="273" y="591"/>
                    <a:pt x="274" y="590"/>
                  </a:cubicBezTo>
                  <a:cubicBezTo>
                    <a:pt x="304" y="557"/>
                    <a:pt x="339" y="530"/>
                    <a:pt x="380" y="511"/>
                  </a:cubicBezTo>
                  <a:cubicBezTo>
                    <a:pt x="412" y="497"/>
                    <a:pt x="445" y="488"/>
                    <a:pt x="480" y="493"/>
                  </a:cubicBezTo>
                  <a:cubicBezTo>
                    <a:pt x="480" y="493"/>
                    <a:pt x="481" y="493"/>
                    <a:pt x="481" y="493"/>
                  </a:cubicBezTo>
                  <a:cubicBezTo>
                    <a:pt x="481" y="492"/>
                    <a:pt x="482" y="492"/>
                    <a:pt x="482" y="492"/>
                  </a:cubicBezTo>
                  <a:cubicBezTo>
                    <a:pt x="479" y="490"/>
                    <a:pt x="476" y="488"/>
                    <a:pt x="473" y="487"/>
                  </a:cubicBezTo>
                  <a:cubicBezTo>
                    <a:pt x="470" y="486"/>
                    <a:pt x="466" y="487"/>
                    <a:pt x="462" y="487"/>
                  </a:cubicBezTo>
                  <a:cubicBezTo>
                    <a:pt x="427" y="481"/>
                    <a:pt x="394" y="484"/>
                    <a:pt x="361" y="498"/>
                  </a:cubicBezTo>
                  <a:cubicBezTo>
                    <a:pt x="333" y="509"/>
                    <a:pt x="309" y="524"/>
                    <a:pt x="289" y="547"/>
                  </a:cubicBezTo>
                  <a:cubicBezTo>
                    <a:pt x="286" y="551"/>
                    <a:pt x="282" y="555"/>
                    <a:pt x="278" y="559"/>
                  </a:cubicBezTo>
                  <a:cubicBezTo>
                    <a:pt x="277" y="560"/>
                    <a:pt x="276" y="561"/>
                    <a:pt x="276" y="562"/>
                  </a:cubicBezTo>
                  <a:cubicBezTo>
                    <a:pt x="274" y="572"/>
                    <a:pt x="272" y="583"/>
                    <a:pt x="270" y="593"/>
                  </a:cubicBezTo>
                  <a:close/>
                  <a:moveTo>
                    <a:pt x="489" y="484"/>
                  </a:moveTo>
                  <a:cubicBezTo>
                    <a:pt x="490" y="484"/>
                    <a:pt x="490" y="483"/>
                    <a:pt x="490" y="483"/>
                  </a:cubicBezTo>
                  <a:cubicBezTo>
                    <a:pt x="490" y="482"/>
                    <a:pt x="489" y="481"/>
                    <a:pt x="489" y="480"/>
                  </a:cubicBezTo>
                  <a:cubicBezTo>
                    <a:pt x="477" y="452"/>
                    <a:pt x="470" y="424"/>
                    <a:pt x="468" y="395"/>
                  </a:cubicBezTo>
                  <a:cubicBezTo>
                    <a:pt x="465" y="363"/>
                    <a:pt x="468" y="332"/>
                    <a:pt x="482" y="302"/>
                  </a:cubicBezTo>
                  <a:cubicBezTo>
                    <a:pt x="482" y="302"/>
                    <a:pt x="482" y="301"/>
                    <a:pt x="482" y="300"/>
                  </a:cubicBezTo>
                  <a:cubicBezTo>
                    <a:pt x="477" y="303"/>
                    <a:pt x="472" y="305"/>
                    <a:pt x="467" y="307"/>
                  </a:cubicBezTo>
                  <a:cubicBezTo>
                    <a:pt x="463" y="309"/>
                    <a:pt x="461" y="311"/>
                    <a:pt x="460" y="314"/>
                  </a:cubicBezTo>
                  <a:cubicBezTo>
                    <a:pt x="453" y="337"/>
                    <a:pt x="448" y="359"/>
                    <a:pt x="445" y="382"/>
                  </a:cubicBezTo>
                  <a:cubicBezTo>
                    <a:pt x="442" y="409"/>
                    <a:pt x="447" y="434"/>
                    <a:pt x="458" y="458"/>
                  </a:cubicBezTo>
                  <a:cubicBezTo>
                    <a:pt x="458" y="460"/>
                    <a:pt x="460" y="463"/>
                    <a:pt x="462" y="464"/>
                  </a:cubicBezTo>
                  <a:cubicBezTo>
                    <a:pt x="470" y="470"/>
                    <a:pt x="479" y="476"/>
                    <a:pt x="487" y="482"/>
                  </a:cubicBezTo>
                  <a:cubicBezTo>
                    <a:pt x="488" y="482"/>
                    <a:pt x="489" y="483"/>
                    <a:pt x="489" y="484"/>
                  </a:cubicBezTo>
                  <a:close/>
                  <a:moveTo>
                    <a:pt x="534" y="278"/>
                  </a:moveTo>
                  <a:cubicBezTo>
                    <a:pt x="534" y="278"/>
                    <a:pt x="533" y="277"/>
                    <a:pt x="533" y="277"/>
                  </a:cubicBezTo>
                  <a:cubicBezTo>
                    <a:pt x="525" y="281"/>
                    <a:pt x="517" y="285"/>
                    <a:pt x="508" y="288"/>
                  </a:cubicBezTo>
                  <a:cubicBezTo>
                    <a:pt x="503" y="291"/>
                    <a:pt x="497" y="292"/>
                    <a:pt x="496" y="299"/>
                  </a:cubicBezTo>
                  <a:cubicBezTo>
                    <a:pt x="483" y="320"/>
                    <a:pt x="479" y="342"/>
                    <a:pt x="479" y="366"/>
                  </a:cubicBezTo>
                  <a:cubicBezTo>
                    <a:pt x="477" y="409"/>
                    <a:pt x="487" y="449"/>
                    <a:pt x="505" y="488"/>
                  </a:cubicBezTo>
                  <a:cubicBezTo>
                    <a:pt x="508" y="495"/>
                    <a:pt x="512" y="500"/>
                    <a:pt x="519" y="504"/>
                  </a:cubicBezTo>
                  <a:cubicBezTo>
                    <a:pt x="524" y="508"/>
                    <a:pt x="530" y="512"/>
                    <a:pt x="535" y="515"/>
                  </a:cubicBezTo>
                  <a:cubicBezTo>
                    <a:pt x="534" y="513"/>
                    <a:pt x="533" y="511"/>
                    <a:pt x="532" y="509"/>
                  </a:cubicBezTo>
                  <a:cubicBezTo>
                    <a:pt x="515" y="486"/>
                    <a:pt x="501" y="461"/>
                    <a:pt x="495" y="432"/>
                  </a:cubicBezTo>
                  <a:cubicBezTo>
                    <a:pt x="489" y="400"/>
                    <a:pt x="490" y="369"/>
                    <a:pt x="503" y="338"/>
                  </a:cubicBezTo>
                  <a:cubicBezTo>
                    <a:pt x="509" y="323"/>
                    <a:pt x="518" y="307"/>
                    <a:pt x="525" y="292"/>
                  </a:cubicBezTo>
                  <a:cubicBezTo>
                    <a:pt x="528" y="287"/>
                    <a:pt x="531" y="282"/>
                    <a:pt x="534" y="278"/>
                  </a:cubicBezTo>
                  <a:close/>
                  <a:moveTo>
                    <a:pt x="166" y="426"/>
                  </a:moveTo>
                  <a:cubicBezTo>
                    <a:pt x="175" y="421"/>
                    <a:pt x="183" y="417"/>
                    <a:pt x="191" y="413"/>
                  </a:cubicBezTo>
                  <a:cubicBezTo>
                    <a:pt x="197" y="411"/>
                    <a:pt x="200" y="407"/>
                    <a:pt x="202" y="401"/>
                  </a:cubicBezTo>
                  <a:cubicBezTo>
                    <a:pt x="202" y="399"/>
                    <a:pt x="202" y="397"/>
                    <a:pt x="202" y="395"/>
                  </a:cubicBezTo>
                  <a:cubicBezTo>
                    <a:pt x="203" y="379"/>
                    <a:pt x="199" y="363"/>
                    <a:pt x="191" y="350"/>
                  </a:cubicBezTo>
                  <a:cubicBezTo>
                    <a:pt x="188" y="346"/>
                    <a:pt x="183" y="342"/>
                    <a:pt x="179" y="340"/>
                  </a:cubicBezTo>
                  <a:cubicBezTo>
                    <a:pt x="170" y="335"/>
                    <a:pt x="160" y="332"/>
                    <a:pt x="151" y="329"/>
                  </a:cubicBezTo>
                  <a:cubicBezTo>
                    <a:pt x="150" y="329"/>
                    <a:pt x="149" y="329"/>
                    <a:pt x="148" y="329"/>
                  </a:cubicBezTo>
                  <a:cubicBezTo>
                    <a:pt x="164" y="359"/>
                    <a:pt x="165" y="392"/>
                    <a:pt x="166" y="426"/>
                  </a:cubicBezTo>
                  <a:close/>
                  <a:moveTo>
                    <a:pt x="373" y="423"/>
                  </a:moveTo>
                  <a:cubicBezTo>
                    <a:pt x="367" y="418"/>
                    <a:pt x="362" y="414"/>
                    <a:pt x="356" y="409"/>
                  </a:cubicBezTo>
                  <a:cubicBezTo>
                    <a:pt x="351" y="405"/>
                    <a:pt x="345" y="403"/>
                    <a:pt x="338" y="402"/>
                  </a:cubicBezTo>
                  <a:cubicBezTo>
                    <a:pt x="323" y="401"/>
                    <a:pt x="311" y="407"/>
                    <a:pt x="300" y="416"/>
                  </a:cubicBezTo>
                  <a:cubicBezTo>
                    <a:pt x="298" y="418"/>
                    <a:pt x="296" y="421"/>
                    <a:pt x="296" y="424"/>
                  </a:cubicBezTo>
                  <a:cubicBezTo>
                    <a:pt x="293" y="438"/>
                    <a:pt x="291" y="453"/>
                    <a:pt x="288" y="468"/>
                  </a:cubicBezTo>
                  <a:cubicBezTo>
                    <a:pt x="288" y="469"/>
                    <a:pt x="288" y="470"/>
                    <a:pt x="288" y="471"/>
                  </a:cubicBezTo>
                  <a:cubicBezTo>
                    <a:pt x="309" y="442"/>
                    <a:pt x="337" y="426"/>
                    <a:pt x="373" y="423"/>
                  </a:cubicBezTo>
                  <a:close/>
                  <a:moveTo>
                    <a:pt x="389" y="342"/>
                  </a:moveTo>
                  <a:cubicBezTo>
                    <a:pt x="388" y="343"/>
                    <a:pt x="387" y="343"/>
                    <a:pt x="387" y="343"/>
                  </a:cubicBezTo>
                  <a:cubicBezTo>
                    <a:pt x="375" y="348"/>
                    <a:pt x="363" y="354"/>
                    <a:pt x="351" y="359"/>
                  </a:cubicBezTo>
                  <a:cubicBezTo>
                    <a:pt x="350" y="359"/>
                    <a:pt x="349" y="360"/>
                    <a:pt x="348" y="361"/>
                  </a:cubicBezTo>
                  <a:cubicBezTo>
                    <a:pt x="346" y="366"/>
                    <a:pt x="344" y="371"/>
                    <a:pt x="343" y="376"/>
                  </a:cubicBezTo>
                  <a:cubicBezTo>
                    <a:pt x="341" y="383"/>
                    <a:pt x="344" y="389"/>
                    <a:pt x="349" y="393"/>
                  </a:cubicBezTo>
                  <a:cubicBezTo>
                    <a:pt x="360" y="401"/>
                    <a:pt x="371" y="409"/>
                    <a:pt x="382" y="416"/>
                  </a:cubicBezTo>
                  <a:cubicBezTo>
                    <a:pt x="383" y="417"/>
                    <a:pt x="384" y="418"/>
                    <a:pt x="386" y="419"/>
                  </a:cubicBezTo>
                  <a:cubicBezTo>
                    <a:pt x="381" y="389"/>
                    <a:pt x="381" y="389"/>
                    <a:pt x="389" y="342"/>
                  </a:cubicBezTo>
                  <a:close/>
                  <a:moveTo>
                    <a:pt x="278" y="465"/>
                  </a:moveTo>
                  <a:cubicBezTo>
                    <a:pt x="278" y="464"/>
                    <a:pt x="279" y="464"/>
                    <a:pt x="279" y="464"/>
                  </a:cubicBezTo>
                  <a:cubicBezTo>
                    <a:pt x="280" y="453"/>
                    <a:pt x="282" y="442"/>
                    <a:pt x="284" y="431"/>
                  </a:cubicBezTo>
                  <a:cubicBezTo>
                    <a:pt x="284" y="430"/>
                    <a:pt x="283" y="428"/>
                    <a:pt x="282" y="427"/>
                  </a:cubicBezTo>
                  <a:cubicBezTo>
                    <a:pt x="275" y="415"/>
                    <a:pt x="265" y="408"/>
                    <a:pt x="252" y="402"/>
                  </a:cubicBezTo>
                  <a:cubicBezTo>
                    <a:pt x="247" y="400"/>
                    <a:pt x="244" y="399"/>
                    <a:pt x="239" y="402"/>
                  </a:cubicBezTo>
                  <a:cubicBezTo>
                    <a:pt x="236" y="404"/>
                    <a:pt x="232" y="405"/>
                    <a:pt x="228" y="407"/>
                  </a:cubicBezTo>
                  <a:cubicBezTo>
                    <a:pt x="226" y="408"/>
                    <a:pt x="223" y="410"/>
                    <a:pt x="220" y="412"/>
                  </a:cubicBezTo>
                  <a:cubicBezTo>
                    <a:pt x="249" y="420"/>
                    <a:pt x="269" y="437"/>
                    <a:pt x="278" y="465"/>
                  </a:cubicBezTo>
                  <a:close/>
                  <a:moveTo>
                    <a:pt x="315" y="293"/>
                  </a:moveTo>
                  <a:cubicBezTo>
                    <a:pt x="314" y="296"/>
                    <a:pt x="314" y="299"/>
                    <a:pt x="314" y="302"/>
                  </a:cubicBezTo>
                  <a:cubicBezTo>
                    <a:pt x="313" y="307"/>
                    <a:pt x="311" y="312"/>
                    <a:pt x="316" y="316"/>
                  </a:cubicBezTo>
                  <a:cubicBezTo>
                    <a:pt x="317" y="317"/>
                    <a:pt x="317" y="319"/>
                    <a:pt x="317" y="320"/>
                  </a:cubicBezTo>
                  <a:cubicBezTo>
                    <a:pt x="318" y="323"/>
                    <a:pt x="318" y="326"/>
                    <a:pt x="319" y="329"/>
                  </a:cubicBezTo>
                  <a:cubicBezTo>
                    <a:pt x="322" y="339"/>
                    <a:pt x="327" y="347"/>
                    <a:pt x="337" y="351"/>
                  </a:cubicBezTo>
                  <a:cubicBezTo>
                    <a:pt x="339" y="351"/>
                    <a:pt x="341" y="351"/>
                    <a:pt x="342" y="350"/>
                  </a:cubicBezTo>
                  <a:cubicBezTo>
                    <a:pt x="348" y="348"/>
                    <a:pt x="354" y="344"/>
                    <a:pt x="360" y="342"/>
                  </a:cubicBezTo>
                  <a:cubicBezTo>
                    <a:pt x="364" y="340"/>
                    <a:pt x="367" y="338"/>
                    <a:pt x="371" y="337"/>
                  </a:cubicBezTo>
                  <a:cubicBezTo>
                    <a:pt x="371" y="336"/>
                    <a:pt x="371" y="336"/>
                    <a:pt x="371" y="336"/>
                  </a:cubicBezTo>
                  <a:cubicBezTo>
                    <a:pt x="346" y="329"/>
                    <a:pt x="329" y="313"/>
                    <a:pt x="315" y="293"/>
                  </a:cubicBezTo>
                  <a:close/>
                  <a:moveTo>
                    <a:pt x="204" y="352"/>
                  </a:moveTo>
                  <a:cubicBezTo>
                    <a:pt x="210" y="369"/>
                    <a:pt x="215" y="386"/>
                    <a:pt x="211" y="405"/>
                  </a:cubicBezTo>
                  <a:cubicBezTo>
                    <a:pt x="221" y="400"/>
                    <a:pt x="230" y="395"/>
                    <a:pt x="239" y="390"/>
                  </a:cubicBezTo>
                  <a:cubicBezTo>
                    <a:pt x="240" y="389"/>
                    <a:pt x="241" y="387"/>
                    <a:pt x="241" y="386"/>
                  </a:cubicBezTo>
                  <a:cubicBezTo>
                    <a:pt x="243" y="376"/>
                    <a:pt x="238" y="367"/>
                    <a:pt x="232" y="359"/>
                  </a:cubicBezTo>
                  <a:cubicBezTo>
                    <a:pt x="232" y="359"/>
                    <a:pt x="231" y="358"/>
                    <a:pt x="230" y="358"/>
                  </a:cubicBezTo>
                  <a:cubicBezTo>
                    <a:pt x="222" y="356"/>
                    <a:pt x="213" y="354"/>
                    <a:pt x="204" y="352"/>
                  </a:cubicBezTo>
                  <a:close/>
                  <a:moveTo>
                    <a:pt x="204" y="341"/>
                  </a:moveTo>
                  <a:cubicBezTo>
                    <a:pt x="212" y="343"/>
                    <a:pt x="219" y="346"/>
                    <a:pt x="226" y="348"/>
                  </a:cubicBezTo>
                  <a:cubicBezTo>
                    <a:pt x="227" y="348"/>
                    <a:pt x="228" y="348"/>
                    <a:pt x="229" y="347"/>
                  </a:cubicBezTo>
                  <a:cubicBezTo>
                    <a:pt x="231" y="346"/>
                    <a:pt x="234" y="345"/>
                    <a:pt x="236" y="344"/>
                  </a:cubicBezTo>
                  <a:cubicBezTo>
                    <a:pt x="243" y="343"/>
                    <a:pt x="251" y="342"/>
                    <a:pt x="257" y="340"/>
                  </a:cubicBezTo>
                  <a:cubicBezTo>
                    <a:pt x="266" y="338"/>
                    <a:pt x="275" y="334"/>
                    <a:pt x="284" y="331"/>
                  </a:cubicBezTo>
                  <a:cubicBezTo>
                    <a:pt x="290" y="328"/>
                    <a:pt x="297" y="325"/>
                    <a:pt x="302" y="319"/>
                  </a:cubicBezTo>
                  <a:cubicBezTo>
                    <a:pt x="303" y="318"/>
                    <a:pt x="304" y="317"/>
                    <a:pt x="304" y="316"/>
                  </a:cubicBezTo>
                  <a:cubicBezTo>
                    <a:pt x="304" y="309"/>
                    <a:pt x="304" y="302"/>
                    <a:pt x="304" y="295"/>
                  </a:cubicBezTo>
                  <a:cubicBezTo>
                    <a:pt x="277" y="325"/>
                    <a:pt x="244" y="340"/>
                    <a:pt x="204" y="34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67">
              <a:extLst>
                <a:ext uri="{FF2B5EF4-FFF2-40B4-BE49-F238E27FC236}">
                  <a16:creationId xmlns:a16="http://schemas.microsoft.com/office/drawing/2014/main" id="{FB83AC80-85A2-4D00-8F08-5F25BCA2ADC8}"/>
                </a:ext>
              </a:extLst>
            </p:cNvPr>
            <p:cNvSpPr>
              <a:spLocks noEditPoints="1"/>
            </p:cNvSpPr>
            <p:nvPr/>
          </p:nvSpPr>
          <p:spPr bwMode="auto">
            <a:xfrm>
              <a:off x="6486" y="-411"/>
              <a:ext cx="1645" cy="1631"/>
            </a:xfrm>
            <a:custGeom>
              <a:avLst/>
              <a:gdLst>
                <a:gd name="T0" fmla="*/ 42 w 691"/>
                <a:gd name="T1" fmla="*/ 502 h 685"/>
                <a:gd name="T2" fmla="*/ 1 w 691"/>
                <a:gd name="T3" fmla="*/ 266 h 685"/>
                <a:gd name="T4" fmla="*/ 307 w 691"/>
                <a:gd name="T5" fmla="*/ 70 h 685"/>
                <a:gd name="T6" fmla="*/ 318 w 691"/>
                <a:gd name="T7" fmla="*/ 72 h 685"/>
                <a:gd name="T8" fmla="*/ 571 w 691"/>
                <a:gd name="T9" fmla="*/ 249 h 685"/>
                <a:gd name="T10" fmla="*/ 554 w 691"/>
                <a:gd name="T11" fmla="*/ 270 h 685"/>
                <a:gd name="T12" fmla="*/ 626 w 691"/>
                <a:gd name="T13" fmla="*/ 578 h 685"/>
                <a:gd name="T14" fmla="*/ 314 w 691"/>
                <a:gd name="T15" fmla="*/ 600 h 685"/>
                <a:gd name="T16" fmla="*/ 44 w 691"/>
                <a:gd name="T17" fmla="*/ 279 h 685"/>
                <a:gd name="T18" fmla="*/ 305 w 691"/>
                <a:gd name="T19" fmla="*/ 93 h 685"/>
                <a:gd name="T20" fmla="*/ 44 w 691"/>
                <a:gd name="T21" fmla="*/ 279 h 685"/>
                <a:gd name="T22" fmla="*/ 94 w 691"/>
                <a:gd name="T23" fmla="*/ 356 h 685"/>
                <a:gd name="T24" fmla="*/ 50 w 691"/>
                <a:gd name="T25" fmla="*/ 484 h 685"/>
                <a:gd name="T26" fmla="*/ 277 w 691"/>
                <a:gd name="T27" fmla="*/ 236 h 685"/>
                <a:gd name="T28" fmla="*/ 406 w 691"/>
                <a:gd name="T29" fmla="*/ 439 h 685"/>
                <a:gd name="T30" fmla="*/ 280 w 691"/>
                <a:gd name="T31" fmla="*/ 538 h 685"/>
                <a:gd name="T32" fmla="*/ 156 w 691"/>
                <a:gd name="T33" fmla="*/ 316 h 685"/>
                <a:gd name="T34" fmla="*/ 308 w 691"/>
                <a:gd name="T35" fmla="*/ 268 h 685"/>
                <a:gd name="T36" fmla="*/ 266 w 691"/>
                <a:gd name="T37" fmla="*/ 559 h 685"/>
                <a:gd name="T38" fmla="*/ 116 w 691"/>
                <a:gd name="T39" fmla="*/ 464 h 685"/>
                <a:gd name="T40" fmla="*/ 247 w 691"/>
                <a:gd name="T41" fmla="*/ 649 h 685"/>
                <a:gd name="T42" fmla="*/ 104 w 691"/>
                <a:gd name="T43" fmla="*/ 472 h 685"/>
                <a:gd name="T44" fmla="*/ 155 w 691"/>
                <a:gd name="T45" fmla="*/ 427 h 685"/>
                <a:gd name="T46" fmla="*/ 106 w 691"/>
                <a:gd name="T47" fmla="*/ 455 h 685"/>
                <a:gd name="T48" fmla="*/ 380 w 691"/>
                <a:gd name="T49" fmla="*/ 329 h 685"/>
                <a:gd name="T50" fmla="*/ 334 w 691"/>
                <a:gd name="T51" fmla="*/ 234 h 685"/>
                <a:gd name="T52" fmla="*/ 209 w 691"/>
                <a:gd name="T53" fmla="*/ 421 h 685"/>
                <a:gd name="T54" fmla="*/ 316 w 691"/>
                <a:gd name="T55" fmla="*/ 152 h 685"/>
                <a:gd name="T56" fmla="*/ 471 w 691"/>
                <a:gd name="T57" fmla="*/ 292 h 685"/>
                <a:gd name="T58" fmla="*/ 458 w 691"/>
                <a:gd name="T59" fmla="*/ 504 h 685"/>
                <a:gd name="T60" fmla="*/ 529 w 691"/>
                <a:gd name="T61" fmla="*/ 526 h 685"/>
                <a:gd name="T62" fmla="*/ 510 w 691"/>
                <a:gd name="T63" fmla="*/ 275 h 685"/>
                <a:gd name="T64" fmla="*/ 334 w 691"/>
                <a:gd name="T65" fmla="*/ 136 h 685"/>
                <a:gd name="T66" fmla="*/ 449 w 691"/>
                <a:gd name="T67" fmla="*/ 320 h 685"/>
                <a:gd name="T68" fmla="*/ 397 w 691"/>
                <a:gd name="T69" fmla="*/ 419 h 685"/>
                <a:gd name="T70" fmla="*/ 337 w 691"/>
                <a:gd name="T71" fmla="*/ 362 h 685"/>
                <a:gd name="T72" fmla="*/ 286 w 691"/>
                <a:gd name="T73" fmla="*/ 416 h 685"/>
                <a:gd name="T74" fmla="*/ 480 w 691"/>
                <a:gd name="T75" fmla="*/ 493 h 685"/>
                <a:gd name="T76" fmla="*/ 289 w 691"/>
                <a:gd name="T77" fmla="*/ 547 h 685"/>
                <a:gd name="T78" fmla="*/ 489 w 691"/>
                <a:gd name="T79" fmla="*/ 480 h 685"/>
                <a:gd name="T80" fmla="*/ 445 w 691"/>
                <a:gd name="T81" fmla="*/ 382 h 685"/>
                <a:gd name="T82" fmla="*/ 533 w 691"/>
                <a:gd name="T83" fmla="*/ 277 h 685"/>
                <a:gd name="T84" fmla="*/ 535 w 691"/>
                <a:gd name="T85" fmla="*/ 515 h 685"/>
                <a:gd name="T86" fmla="*/ 166 w 691"/>
                <a:gd name="T87" fmla="*/ 426 h 685"/>
                <a:gd name="T88" fmla="*/ 151 w 691"/>
                <a:gd name="T89" fmla="*/ 329 h 685"/>
                <a:gd name="T90" fmla="*/ 300 w 691"/>
                <a:gd name="T91" fmla="*/ 416 h 685"/>
                <a:gd name="T92" fmla="*/ 387 w 691"/>
                <a:gd name="T93" fmla="*/ 343 h 685"/>
                <a:gd name="T94" fmla="*/ 386 w 691"/>
                <a:gd name="T95" fmla="*/ 419 h 685"/>
                <a:gd name="T96" fmla="*/ 252 w 691"/>
                <a:gd name="T97" fmla="*/ 402 h 685"/>
                <a:gd name="T98" fmla="*/ 314 w 691"/>
                <a:gd name="T99" fmla="*/ 302 h 685"/>
                <a:gd name="T100" fmla="*/ 360 w 691"/>
                <a:gd name="T101" fmla="*/ 342 h 685"/>
                <a:gd name="T102" fmla="*/ 239 w 691"/>
                <a:gd name="T103" fmla="*/ 390 h 685"/>
                <a:gd name="T104" fmla="*/ 226 w 691"/>
                <a:gd name="T105" fmla="*/ 348 h 685"/>
                <a:gd name="T106" fmla="*/ 304 w 691"/>
                <a:gd name="T107" fmla="*/ 316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91" h="685">
                  <a:moveTo>
                    <a:pt x="244" y="678"/>
                  </a:moveTo>
                  <a:cubicBezTo>
                    <a:pt x="241" y="666"/>
                    <a:pt x="239" y="653"/>
                    <a:pt x="236" y="641"/>
                  </a:cubicBezTo>
                  <a:cubicBezTo>
                    <a:pt x="231" y="625"/>
                    <a:pt x="224" y="610"/>
                    <a:pt x="216" y="595"/>
                  </a:cubicBezTo>
                  <a:cubicBezTo>
                    <a:pt x="205" y="578"/>
                    <a:pt x="190" y="563"/>
                    <a:pt x="173" y="552"/>
                  </a:cubicBezTo>
                  <a:cubicBezTo>
                    <a:pt x="139" y="531"/>
                    <a:pt x="102" y="516"/>
                    <a:pt x="63" y="508"/>
                  </a:cubicBezTo>
                  <a:cubicBezTo>
                    <a:pt x="56" y="506"/>
                    <a:pt x="49" y="504"/>
                    <a:pt x="42" y="502"/>
                  </a:cubicBezTo>
                  <a:cubicBezTo>
                    <a:pt x="36" y="500"/>
                    <a:pt x="34" y="497"/>
                    <a:pt x="37" y="491"/>
                  </a:cubicBezTo>
                  <a:cubicBezTo>
                    <a:pt x="50" y="455"/>
                    <a:pt x="51" y="417"/>
                    <a:pt x="47" y="379"/>
                  </a:cubicBezTo>
                  <a:cubicBezTo>
                    <a:pt x="43" y="347"/>
                    <a:pt x="32" y="318"/>
                    <a:pt x="15" y="290"/>
                  </a:cubicBezTo>
                  <a:cubicBezTo>
                    <a:pt x="11" y="285"/>
                    <a:pt x="7" y="280"/>
                    <a:pt x="3" y="275"/>
                  </a:cubicBezTo>
                  <a:cubicBezTo>
                    <a:pt x="2" y="274"/>
                    <a:pt x="1" y="273"/>
                    <a:pt x="1" y="272"/>
                  </a:cubicBezTo>
                  <a:cubicBezTo>
                    <a:pt x="0" y="270"/>
                    <a:pt x="0" y="267"/>
                    <a:pt x="1" y="266"/>
                  </a:cubicBezTo>
                  <a:cubicBezTo>
                    <a:pt x="3" y="265"/>
                    <a:pt x="6" y="264"/>
                    <a:pt x="8" y="265"/>
                  </a:cubicBezTo>
                  <a:cubicBezTo>
                    <a:pt x="21" y="272"/>
                    <a:pt x="35" y="269"/>
                    <a:pt x="49" y="266"/>
                  </a:cubicBezTo>
                  <a:cubicBezTo>
                    <a:pt x="92" y="258"/>
                    <a:pt x="129" y="237"/>
                    <a:pt x="165" y="212"/>
                  </a:cubicBezTo>
                  <a:cubicBezTo>
                    <a:pt x="210" y="180"/>
                    <a:pt x="250" y="142"/>
                    <a:pt x="287" y="101"/>
                  </a:cubicBezTo>
                  <a:cubicBezTo>
                    <a:pt x="293" y="93"/>
                    <a:pt x="299" y="85"/>
                    <a:pt x="305" y="77"/>
                  </a:cubicBezTo>
                  <a:cubicBezTo>
                    <a:pt x="306" y="75"/>
                    <a:pt x="307" y="72"/>
                    <a:pt x="307" y="70"/>
                  </a:cubicBezTo>
                  <a:cubicBezTo>
                    <a:pt x="307" y="50"/>
                    <a:pt x="308" y="29"/>
                    <a:pt x="308" y="9"/>
                  </a:cubicBezTo>
                  <a:cubicBezTo>
                    <a:pt x="309" y="7"/>
                    <a:pt x="308" y="5"/>
                    <a:pt x="309" y="3"/>
                  </a:cubicBezTo>
                  <a:cubicBezTo>
                    <a:pt x="310" y="2"/>
                    <a:pt x="313" y="0"/>
                    <a:pt x="315" y="0"/>
                  </a:cubicBezTo>
                  <a:cubicBezTo>
                    <a:pt x="316" y="0"/>
                    <a:pt x="318" y="2"/>
                    <a:pt x="319" y="4"/>
                  </a:cubicBezTo>
                  <a:cubicBezTo>
                    <a:pt x="320" y="5"/>
                    <a:pt x="320" y="7"/>
                    <a:pt x="320" y="9"/>
                  </a:cubicBezTo>
                  <a:cubicBezTo>
                    <a:pt x="319" y="30"/>
                    <a:pt x="318" y="51"/>
                    <a:pt x="318" y="72"/>
                  </a:cubicBezTo>
                  <a:cubicBezTo>
                    <a:pt x="317" y="73"/>
                    <a:pt x="317" y="75"/>
                    <a:pt x="318" y="77"/>
                  </a:cubicBezTo>
                  <a:cubicBezTo>
                    <a:pt x="326" y="94"/>
                    <a:pt x="333" y="112"/>
                    <a:pt x="342" y="129"/>
                  </a:cubicBezTo>
                  <a:cubicBezTo>
                    <a:pt x="373" y="187"/>
                    <a:pt x="421" y="225"/>
                    <a:pt x="486" y="240"/>
                  </a:cubicBezTo>
                  <a:cubicBezTo>
                    <a:pt x="509" y="246"/>
                    <a:pt x="532" y="249"/>
                    <a:pt x="556" y="251"/>
                  </a:cubicBezTo>
                  <a:cubicBezTo>
                    <a:pt x="557" y="251"/>
                    <a:pt x="558" y="250"/>
                    <a:pt x="559" y="251"/>
                  </a:cubicBezTo>
                  <a:cubicBezTo>
                    <a:pt x="564" y="254"/>
                    <a:pt x="567" y="251"/>
                    <a:pt x="571" y="249"/>
                  </a:cubicBezTo>
                  <a:cubicBezTo>
                    <a:pt x="606" y="233"/>
                    <a:pt x="642" y="216"/>
                    <a:pt x="677" y="199"/>
                  </a:cubicBezTo>
                  <a:cubicBezTo>
                    <a:pt x="679" y="198"/>
                    <a:pt x="681" y="198"/>
                    <a:pt x="683" y="197"/>
                  </a:cubicBezTo>
                  <a:cubicBezTo>
                    <a:pt x="686" y="197"/>
                    <a:pt x="688" y="198"/>
                    <a:pt x="690" y="201"/>
                  </a:cubicBezTo>
                  <a:cubicBezTo>
                    <a:pt x="691" y="204"/>
                    <a:pt x="690" y="207"/>
                    <a:pt x="688" y="209"/>
                  </a:cubicBezTo>
                  <a:cubicBezTo>
                    <a:pt x="686" y="210"/>
                    <a:pt x="685" y="211"/>
                    <a:pt x="683" y="212"/>
                  </a:cubicBezTo>
                  <a:cubicBezTo>
                    <a:pt x="640" y="231"/>
                    <a:pt x="597" y="251"/>
                    <a:pt x="554" y="270"/>
                  </a:cubicBezTo>
                  <a:cubicBezTo>
                    <a:pt x="551" y="272"/>
                    <a:pt x="549" y="274"/>
                    <a:pt x="547" y="276"/>
                  </a:cubicBezTo>
                  <a:cubicBezTo>
                    <a:pt x="531" y="300"/>
                    <a:pt x="517" y="326"/>
                    <a:pt x="508" y="354"/>
                  </a:cubicBezTo>
                  <a:cubicBezTo>
                    <a:pt x="500" y="378"/>
                    <a:pt x="500" y="403"/>
                    <a:pt x="505" y="428"/>
                  </a:cubicBezTo>
                  <a:cubicBezTo>
                    <a:pt x="510" y="456"/>
                    <a:pt x="523" y="481"/>
                    <a:pt x="540" y="505"/>
                  </a:cubicBezTo>
                  <a:cubicBezTo>
                    <a:pt x="561" y="534"/>
                    <a:pt x="561" y="534"/>
                    <a:pt x="590" y="554"/>
                  </a:cubicBezTo>
                  <a:cubicBezTo>
                    <a:pt x="602" y="562"/>
                    <a:pt x="614" y="570"/>
                    <a:pt x="626" y="578"/>
                  </a:cubicBezTo>
                  <a:cubicBezTo>
                    <a:pt x="631" y="582"/>
                    <a:pt x="632" y="585"/>
                    <a:pt x="630" y="588"/>
                  </a:cubicBezTo>
                  <a:cubicBezTo>
                    <a:pt x="628" y="591"/>
                    <a:pt x="624" y="591"/>
                    <a:pt x="619" y="588"/>
                  </a:cubicBezTo>
                  <a:cubicBezTo>
                    <a:pt x="599" y="574"/>
                    <a:pt x="579" y="560"/>
                    <a:pt x="559" y="546"/>
                  </a:cubicBezTo>
                  <a:cubicBezTo>
                    <a:pt x="555" y="543"/>
                    <a:pt x="550" y="541"/>
                    <a:pt x="545" y="540"/>
                  </a:cubicBezTo>
                  <a:cubicBezTo>
                    <a:pt x="500" y="529"/>
                    <a:pt x="455" y="529"/>
                    <a:pt x="410" y="543"/>
                  </a:cubicBezTo>
                  <a:cubicBezTo>
                    <a:pt x="373" y="554"/>
                    <a:pt x="342" y="575"/>
                    <a:pt x="314" y="600"/>
                  </a:cubicBezTo>
                  <a:cubicBezTo>
                    <a:pt x="289" y="621"/>
                    <a:pt x="269" y="647"/>
                    <a:pt x="256" y="677"/>
                  </a:cubicBezTo>
                  <a:cubicBezTo>
                    <a:pt x="256" y="678"/>
                    <a:pt x="255" y="679"/>
                    <a:pt x="255" y="679"/>
                  </a:cubicBezTo>
                  <a:cubicBezTo>
                    <a:pt x="254" y="682"/>
                    <a:pt x="252" y="685"/>
                    <a:pt x="249" y="684"/>
                  </a:cubicBezTo>
                  <a:cubicBezTo>
                    <a:pt x="247" y="683"/>
                    <a:pt x="245" y="681"/>
                    <a:pt x="243" y="679"/>
                  </a:cubicBezTo>
                  <a:cubicBezTo>
                    <a:pt x="243" y="679"/>
                    <a:pt x="244" y="678"/>
                    <a:pt x="244" y="678"/>
                  </a:cubicBezTo>
                  <a:close/>
                  <a:moveTo>
                    <a:pt x="44" y="279"/>
                  </a:moveTo>
                  <a:cubicBezTo>
                    <a:pt x="55" y="283"/>
                    <a:pt x="65" y="286"/>
                    <a:pt x="76" y="290"/>
                  </a:cubicBezTo>
                  <a:cubicBezTo>
                    <a:pt x="78" y="291"/>
                    <a:pt x="80" y="290"/>
                    <a:pt x="81" y="290"/>
                  </a:cubicBezTo>
                  <a:cubicBezTo>
                    <a:pt x="99" y="290"/>
                    <a:pt x="117" y="286"/>
                    <a:pt x="133" y="280"/>
                  </a:cubicBezTo>
                  <a:cubicBezTo>
                    <a:pt x="201" y="253"/>
                    <a:pt x="254" y="208"/>
                    <a:pt x="289" y="143"/>
                  </a:cubicBezTo>
                  <a:cubicBezTo>
                    <a:pt x="295" y="133"/>
                    <a:pt x="298" y="122"/>
                    <a:pt x="303" y="111"/>
                  </a:cubicBezTo>
                  <a:cubicBezTo>
                    <a:pt x="306" y="105"/>
                    <a:pt x="305" y="99"/>
                    <a:pt x="305" y="93"/>
                  </a:cubicBezTo>
                  <a:cubicBezTo>
                    <a:pt x="303" y="94"/>
                    <a:pt x="302" y="96"/>
                    <a:pt x="300" y="98"/>
                  </a:cubicBezTo>
                  <a:cubicBezTo>
                    <a:pt x="258" y="147"/>
                    <a:pt x="212" y="190"/>
                    <a:pt x="158" y="226"/>
                  </a:cubicBezTo>
                  <a:cubicBezTo>
                    <a:pt x="132" y="244"/>
                    <a:pt x="104" y="259"/>
                    <a:pt x="73" y="267"/>
                  </a:cubicBezTo>
                  <a:cubicBezTo>
                    <a:pt x="72" y="268"/>
                    <a:pt x="72" y="268"/>
                    <a:pt x="70" y="269"/>
                  </a:cubicBezTo>
                  <a:cubicBezTo>
                    <a:pt x="73" y="269"/>
                    <a:pt x="74" y="269"/>
                    <a:pt x="76" y="270"/>
                  </a:cubicBezTo>
                  <a:cubicBezTo>
                    <a:pt x="66" y="276"/>
                    <a:pt x="55" y="276"/>
                    <a:pt x="44" y="279"/>
                  </a:cubicBezTo>
                  <a:close/>
                  <a:moveTo>
                    <a:pt x="50" y="484"/>
                  </a:moveTo>
                  <a:cubicBezTo>
                    <a:pt x="51" y="483"/>
                    <a:pt x="52" y="483"/>
                    <a:pt x="53" y="482"/>
                  </a:cubicBezTo>
                  <a:cubicBezTo>
                    <a:pt x="64" y="477"/>
                    <a:pt x="75" y="471"/>
                    <a:pt x="86" y="465"/>
                  </a:cubicBezTo>
                  <a:cubicBezTo>
                    <a:pt x="91" y="463"/>
                    <a:pt x="93" y="460"/>
                    <a:pt x="94" y="456"/>
                  </a:cubicBezTo>
                  <a:cubicBezTo>
                    <a:pt x="100" y="438"/>
                    <a:pt x="103" y="421"/>
                    <a:pt x="101" y="402"/>
                  </a:cubicBezTo>
                  <a:cubicBezTo>
                    <a:pt x="99" y="387"/>
                    <a:pt x="97" y="372"/>
                    <a:pt x="94" y="356"/>
                  </a:cubicBezTo>
                  <a:cubicBezTo>
                    <a:pt x="91" y="341"/>
                    <a:pt x="86" y="326"/>
                    <a:pt x="77" y="312"/>
                  </a:cubicBezTo>
                  <a:cubicBezTo>
                    <a:pt x="72" y="304"/>
                    <a:pt x="65" y="297"/>
                    <a:pt x="55" y="293"/>
                  </a:cubicBezTo>
                  <a:cubicBezTo>
                    <a:pt x="46" y="290"/>
                    <a:pt x="37" y="287"/>
                    <a:pt x="28" y="283"/>
                  </a:cubicBezTo>
                  <a:cubicBezTo>
                    <a:pt x="27" y="283"/>
                    <a:pt x="26" y="282"/>
                    <a:pt x="24" y="282"/>
                  </a:cubicBezTo>
                  <a:cubicBezTo>
                    <a:pt x="42" y="313"/>
                    <a:pt x="53" y="345"/>
                    <a:pt x="57" y="380"/>
                  </a:cubicBezTo>
                  <a:cubicBezTo>
                    <a:pt x="60" y="415"/>
                    <a:pt x="59" y="449"/>
                    <a:pt x="50" y="484"/>
                  </a:cubicBezTo>
                  <a:close/>
                  <a:moveTo>
                    <a:pt x="305" y="136"/>
                  </a:moveTo>
                  <a:cubicBezTo>
                    <a:pt x="285" y="178"/>
                    <a:pt x="256" y="212"/>
                    <a:pt x="222" y="241"/>
                  </a:cubicBezTo>
                  <a:cubicBezTo>
                    <a:pt x="188" y="270"/>
                    <a:pt x="149" y="291"/>
                    <a:pt x="105" y="300"/>
                  </a:cubicBezTo>
                  <a:cubicBezTo>
                    <a:pt x="110" y="303"/>
                    <a:pt x="116" y="306"/>
                    <a:pt x="122" y="307"/>
                  </a:cubicBezTo>
                  <a:cubicBezTo>
                    <a:pt x="131" y="307"/>
                    <a:pt x="140" y="307"/>
                    <a:pt x="149" y="305"/>
                  </a:cubicBezTo>
                  <a:cubicBezTo>
                    <a:pt x="198" y="294"/>
                    <a:pt x="242" y="273"/>
                    <a:pt x="277" y="236"/>
                  </a:cubicBezTo>
                  <a:cubicBezTo>
                    <a:pt x="297" y="216"/>
                    <a:pt x="310" y="194"/>
                    <a:pt x="306" y="165"/>
                  </a:cubicBezTo>
                  <a:cubicBezTo>
                    <a:pt x="306" y="162"/>
                    <a:pt x="306" y="159"/>
                    <a:pt x="306" y="157"/>
                  </a:cubicBezTo>
                  <a:cubicBezTo>
                    <a:pt x="306" y="150"/>
                    <a:pt x="306" y="144"/>
                    <a:pt x="305" y="136"/>
                  </a:cubicBezTo>
                  <a:close/>
                  <a:moveTo>
                    <a:pt x="452" y="472"/>
                  </a:moveTo>
                  <a:cubicBezTo>
                    <a:pt x="452" y="471"/>
                    <a:pt x="452" y="471"/>
                    <a:pt x="451" y="471"/>
                  </a:cubicBezTo>
                  <a:cubicBezTo>
                    <a:pt x="436" y="460"/>
                    <a:pt x="421" y="449"/>
                    <a:pt x="406" y="439"/>
                  </a:cubicBezTo>
                  <a:cubicBezTo>
                    <a:pt x="406" y="438"/>
                    <a:pt x="404" y="438"/>
                    <a:pt x="403" y="438"/>
                  </a:cubicBezTo>
                  <a:cubicBezTo>
                    <a:pt x="401" y="438"/>
                    <a:pt x="398" y="438"/>
                    <a:pt x="395" y="437"/>
                  </a:cubicBezTo>
                  <a:cubicBezTo>
                    <a:pt x="388" y="433"/>
                    <a:pt x="379" y="432"/>
                    <a:pt x="371" y="433"/>
                  </a:cubicBezTo>
                  <a:cubicBezTo>
                    <a:pt x="343" y="437"/>
                    <a:pt x="321" y="449"/>
                    <a:pt x="304" y="470"/>
                  </a:cubicBezTo>
                  <a:cubicBezTo>
                    <a:pt x="297" y="479"/>
                    <a:pt x="291" y="488"/>
                    <a:pt x="289" y="499"/>
                  </a:cubicBezTo>
                  <a:cubicBezTo>
                    <a:pt x="286" y="512"/>
                    <a:pt x="283" y="525"/>
                    <a:pt x="280" y="538"/>
                  </a:cubicBezTo>
                  <a:cubicBezTo>
                    <a:pt x="280" y="538"/>
                    <a:pt x="280" y="539"/>
                    <a:pt x="280" y="540"/>
                  </a:cubicBezTo>
                  <a:cubicBezTo>
                    <a:pt x="326" y="489"/>
                    <a:pt x="384" y="467"/>
                    <a:pt x="452" y="472"/>
                  </a:cubicBezTo>
                  <a:close/>
                  <a:moveTo>
                    <a:pt x="307" y="216"/>
                  </a:moveTo>
                  <a:cubicBezTo>
                    <a:pt x="306" y="217"/>
                    <a:pt x="306" y="217"/>
                    <a:pt x="305" y="218"/>
                  </a:cubicBezTo>
                  <a:cubicBezTo>
                    <a:pt x="292" y="239"/>
                    <a:pt x="275" y="257"/>
                    <a:pt x="255" y="272"/>
                  </a:cubicBezTo>
                  <a:cubicBezTo>
                    <a:pt x="225" y="292"/>
                    <a:pt x="193" y="309"/>
                    <a:pt x="156" y="316"/>
                  </a:cubicBezTo>
                  <a:cubicBezTo>
                    <a:pt x="155" y="316"/>
                    <a:pt x="153" y="317"/>
                    <a:pt x="151" y="317"/>
                  </a:cubicBezTo>
                  <a:cubicBezTo>
                    <a:pt x="158" y="320"/>
                    <a:pt x="164" y="322"/>
                    <a:pt x="170" y="324"/>
                  </a:cubicBezTo>
                  <a:cubicBezTo>
                    <a:pt x="179" y="327"/>
                    <a:pt x="187" y="331"/>
                    <a:pt x="197" y="331"/>
                  </a:cubicBezTo>
                  <a:cubicBezTo>
                    <a:pt x="219" y="331"/>
                    <a:pt x="239" y="328"/>
                    <a:pt x="258" y="319"/>
                  </a:cubicBezTo>
                  <a:cubicBezTo>
                    <a:pt x="279" y="309"/>
                    <a:pt x="297" y="296"/>
                    <a:pt x="307" y="274"/>
                  </a:cubicBezTo>
                  <a:cubicBezTo>
                    <a:pt x="308" y="272"/>
                    <a:pt x="308" y="270"/>
                    <a:pt x="308" y="268"/>
                  </a:cubicBezTo>
                  <a:cubicBezTo>
                    <a:pt x="308" y="257"/>
                    <a:pt x="308" y="247"/>
                    <a:pt x="307" y="236"/>
                  </a:cubicBezTo>
                  <a:cubicBezTo>
                    <a:pt x="307" y="229"/>
                    <a:pt x="307" y="223"/>
                    <a:pt x="307" y="216"/>
                  </a:cubicBezTo>
                  <a:close/>
                  <a:moveTo>
                    <a:pt x="116" y="464"/>
                  </a:moveTo>
                  <a:cubicBezTo>
                    <a:pt x="150" y="474"/>
                    <a:pt x="176" y="495"/>
                    <a:pt x="200" y="518"/>
                  </a:cubicBezTo>
                  <a:cubicBezTo>
                    <a:pt x="224" y="541"/>
                    <a:pt x="244" y="567"/>
                    <a:pt x="258" y="598"/>
                  </a:cubicBezTo>
                  <a:cubicBezTo>
                    <a:pt x="261" y="585"/>
                    <a:pt x="264" y="572"/>
                    <a:pt x="266" y="559"/>
                  </a:cubicBezTo>
                  <a:cubicBezTo>
                    <a:pt x="266" y="558"/>
                    <a:pt x="266" y="557"/>
                    <a:pt x="266" y="557"/>
                  </a:cubicBezTo>
                  <a:cubicBezTo>
                    <a:pt x="263" y="550"/>
                    <a:pt x="260" y="543"/>
                    <a:pt x="256" y="537"/>
                  </a:cubicBezTo>
                  <a:cubicBezTo>
                    <a:pt x="242" y="512"/>
                    <a:pt x="223" y="491"/>
                    <a:pt x="202" y="471"/>
                  </a:cubicBezTo>
                  <a:cubicBezTo>
                    <a:pt x="188" y="459"/>
                    <a:pt x="172" y="451"/>
                    <a:pt x="155" y="446"/>
                  </a:cubicBezTo>
                  <a:cubicBezTo>
                    <a:pt x="154" y="446"/>
                    <a:pt x="153" y="446"/>
                    <a:pt x="152" y="446"/>
                  </a:cubicBezTo>
                  <a:cubicBezTo>
                    <a:pt x="140" y="452"/>
                    <a:pt x="128" y="458"/>
                    <a:pt x="116" y="464"/>
                  </a:cubicBezTo>
                  <a:close/>
                  <a:moveTo>
                    <a:pt x="51" y="494"/>
                  </a:moveTo>
                  <a:cubicBezTo>
                    <a:pt x="52" y="495"/>
                    <a:pt x="52" y="495"/>
                    <a:pt x="53" y="495"/>
                  </a:cubicBezTo>
                  <a:cubicBezTo>
                    <a:pt x="58" y="497"/>
                    <a:pt x="64" y="498"/>
                    <a:pt x="70" y="499"/>
                  </a:cubicBezTo>
                  <a:cubicBezTo>
                    <a:pt x="109" y="508"/>
                    <a:pt x="146" y="524"/>
                    <a:pt x="180" y="546"/>
                  </a:cubicBezTo>
                  <a:cubicBezTo>
                    <a:pt x="193" y="554"/>
                    <a:pt x="204" y="564"/>
                    <a:pt x="213" y="576"/>
                  </a:cubicBezTo>
                  <a:cubicBezTo>
                    <a:pt x="230" y="598"/>
                    <a:pt x="241" y="622"/>
                    <a:pt x="247" y="649"/>
                  </a:cubicBezTo>
                  <a:cubicBezTo>
                    <a:pt x="247" y="650"/>
                    <a:pt x="248" y="651"/>
                    <a:pt x="248" y="652"/>
                  </a:cubicBezTo>
                  <a:cubicBezTo>
                    <a:pt x="250" y="647"/>
                    <a:pt x="250" y="641"/>
                    <a:pt x="252" y="636"/>
                  </a:cubicBezTo>
                  <a:cubicBezTo>
                    <a:pt x="254" y="628"/>
                    <a:pt x="253" y="621"/>
                    <a:pt x="251" y="614"/>
                  </a:cubicBezTo>
                  <a:cubicBezTo>
                    <a:pt x="249" y="608"/>
                    <a:pt x="247" y="602"/>
                    <a:pt x="244" y="596"/>
                  </a:cubicBezTo>
                  <a:cubicBezTo>
                    <a:pt x="217" y="547"/>
                    <a:pt x="179" y="509"/>
                    <a:pt x="130" y="482"/>
                  </a:cubicBezTo>
                  <a:cubicBezTo>
                    <a:pt x="122" y="477"/>
                    <a:pt x="112" y="475"/>
                    <a:pt x="104" y="472"/>
                  </a:cubicBezTo>
                  <a:cubicBezTo>
                    <a:pt x="102" y="472"/>
                    <a:pt x="100" y="472"/>
                    <a:pt x="98" y="472"/>
                  </a:cubicBezTo>
                  <a:cubicBezTo>
                    <a:pt x="82" y="479"/>
                    <a:pt x="67" y="487"/>
                    <a:pt x="51" y="494"/>
                  </a:cubicBezTo>
                  <a:close/>
                  <a:moveTo>
                    <a:pt x="106" y="455"/>
                  </a:moveTo>
                  <a:cubicBezTo>
                    <a:pt x="107" y="454"/>
                    <a:pt x="108" y="454"/>
                    <a:pt x="108" y="454"/>
                  </a:cubicBezTo>
                  <a:cubicBezTo>
                    <a:pt x="123" y="447"/>
                    <a:pt x="138" y="439"/>
                    <a:pt x="153" y="432"/>
                  </a:cubicBezTo>
                  <a:cubicBezTo>
                    <a:pt x="154" y="431"/>
                    <a:pt x="155" y="429"/>
                    <a:pt x="155" y="427"/>
                  </a:cubicBezTo>
                  <a:cubicBezTo>
                    <a:pt x="155" y="419"/>
                    <a:pt x="155" y="410"/>
                    <a:pt x="155" y="402"/>
                  </a:cubicBezTo>
                  <a:cubicBezTo>
                    <a:pt x="154" y="382"/>
                    <a:pt x="151" y="363"/>
                    <a:pt x="144" y="344"/>
                  </a:cubicBezTo>
                  <a:cubicBezTo>
                    <a:pt x="140" y="333"/>
                    <a:pt x="133" y="324"/>
                    <a:pt x="122" y="319"/>
                  </a:cubicBezTo>
                  <a:cubicBezTo>
                    <a:pt x="110" y="313"/>
                    <a:pt x="98" y="310"/>
                    <a:pt x="86" y="305"/>
                  </a:cubicBezTo>
                  <a:cubicBezTo>
                    <a:pt x="86" y="305"/>
                    <a:pt x="85" y="305"/>
                    <a:pt x="86" y="305"/>
                  </a:cubicBezTo>
                  <a:cubicBezTo>
                    <a:pt x="107" y="353"/>
                    <a:pt x="118" y="402"/>
                    <a:pt x="106" y="455"/>
                  </a:cubicBezTo>
                  <a:close/>
                  <a:moveTo>
                    <a:pt x="317" y="213"/>
                  </a:moveTo>
                  <a:cubicBezTo>
                    <a:pt x="316" y="215"/>
                    <a:pt x="316" y="215"/>
                    <a:pt x="316" y="216"/>
                  </a:cubicBezTo>
                  <a:cubicBezTo>
                    <a:pt x="316" y="235"/>
                    <a:pt x="316" y="254"/>
                    <a:pt x="316" y="273"/>
                  </a:cubicBezTo>
                  <a:cubicBezTo>
                    <a:pt x="316" y="275"/>
                    <a:pt x="317" y="276"/>
                    <a:pt x="317" y="278"/>
                  </a:cubicBezTo>
                  <a:cubicBezTo>
                    <a:pt x="322" y="285"/>
                    <a:pt x="326" y="292"/>
                    <a:pt x="331" y="298"/>
                  </a:cubicBezTo>
                  <a:cubicBezTo>
                    <a:pt x="344" y="314"/>
                    <a:pt x="360" y="325"/>
                    <a:pt x="380" y="329"/>
                  </a:cubicBezTo>
                  <a:cubicBezTo>
                    <a:pt x="385" y="329"/>
                    <a:pt x="392" y="329"/>
                    <a:pt x="396" y="327"/>
                  </a:cubicBezTo>
                  <a:cubicBezTo>
                    <a:pt x="408" y="323"/>
                    <a:pt x="418" y="318"/>
                    <a:pt x="429" y="312"/>
                  </a:cubicBezTo>
                  <a:cubicBezTo>
                    <a:pt x="435" y="309"/>
                    <a:pt x="442" y="306"/>
                    <a:pt x="449" y="303"/>
                  </a:cubicBezTo>
                  <a:cubicBezTo>
                    <a:pt x="445" y="302"/>
                    <a:pt x="441" y="301"/>
                    <a:pt x="438" y="301"/>
                  </a:cubicBezTo>
                  <a:cubicBezTo>
                    <a:pt x="403" y="296"/>
                    <a:pt x="374" y="280"/>
                    <a:pt x="350" y="254"/>
                  </a:cubicBezTo>
                  <a:cubicBezTo>
                    <a:pt x="345" y="247"/>
                    <a:pt x="339" y="241"/>
                    <a:pt x="334" y="234"/>
                  </a:cubicBezTo>
                  <a:cubicBezTo>
                    <a:pt x="328" y="227"/>
                    <a:pt x="323" y="221"/>
                    <a:pt x="317" y="213"/>
                  </a:cubicBezTo>
                  <a:close/>
                  <a:moveTo>
                    <a:pt x="269" y="543"/>
                  </a:moveTo>
                  <a:cubicBezTo>
                    <a:pt x="271" y="536"/>
                    <a:pt x="272" y="530"/>
                    <a:pt x="273" y="523"/>
                  </a:cubicBezTo>
                  <a:cubicBezTo>
                    <a:pt x="274" y="519"/>
                    <a:pt x="276" y="514"/>
                    <a:pt x="275" y="510"/>
                  </a:cubicBezTo>
                  <a:cubicBezTo>
                    <a:pt x="274" y="498"/>
                    <a:pt x="272" y="485"/>
                    <a:pt x="270" y="473"/>
                  </a:cubicBezTo>
                  <a:cubicBezTo>
                    <a:pt x="263" y="442"/>
                    <a:pt x="238" y="424"/>
                    <a:pt x="209" y="421"/>
                  </a:cubicBezTo>
                  <a:cubicBezTo>
                    <a:pt x="207" y="421"/>
                    <a:pt x="204" y="421"/>
                    <a:pt x="202" y="422"/>
                  </a:cubicBezTo>
                  <a:cubicBezTo>
                    <a:pt x="192" y="427"/>
                    <a:pt x="183" y="431"/>
                    <a:pt x="173" y="436"/>
                  </a:cubicBezTo>
                  <a:cubicBezTo>
                    <a:pt x="172" y="436"/>
                    <a:pt x="171" y="437"/>
                    <a:pt x="170" y="438"/>
                  </a:cubicBezTo>
                  <a:cubicBezTo>
                    <a:pt x="217" y="460"/>
                    <a:pt x="246" y="498"/>
                    <a:pt x="269" y="543"/>
                  </a:cubicBezTo>
                  <a:close/>
                  <a:moveTo>
                    <a:pt x="316" y="148"/>
                  </a:moveTo>
                  <a:cubicBezTo>
                    <a:pt x="316" y="150"/>
                    <a:pt x="316" y="151"/>
                    <a:pt x="316" y="152"/>
                  </a:cubicBezTo>
                  <a:cubicBezTo>
                    <a:pt x="316" y="164"/>
                    <a:pt x="316" y="176"/>
                    <a:pt x="316" y="189"/>
                  </a:cubicBezTo>
                  <a:cubicBezTo>
                    <a:pt x="316" y="192"/>
                    <a:pt x="317" y="195"/>
                    <a:pt x="319" y="197"/>
                  </a:cubicBezTo>
                  <a:cubicBezTo>
                    <a:pt x="331" y="212"/>
                    <a:pt x="343" y="227"/>
                    <a:pt x="355" y="242"/>
                  </a:cubicBezTo>
                  <a:cubicBezTo>
                    <a:pt x="362" y="249"/>
                    <a:pt x="369" y="257"/>
                    <a:pt x="376" y="263"/>
                  </a:cubicBezTo>
                  <a:cubicBezTo>
                    <a:pt x="394" y="277"/>
                    <a:pt x="415" y="287"/>
                    <a:pt x="438" y="290"/>
                  </a:cubicBezTo>
                  <a:cubicBezTo>
                    <a:pt x="449" y="291"/>
                    <a:pt x="460" y="292"/>
                    <a:pt x="471" y="292"/>
                  </a:cubicBezTo>
                  <a:cubicBezTo>
                    <a:pt x="476" y="292"/>
                    <a:pt x="482" y="288"/>
                    <a:pt x="487" y="285"/>
                  </a:cubicBezTo>
                  <a:cubicBezTo>
                    <a:pt x="410" y="264"/>
                    <a:pt x="352" y="220"/>
                    <a:pt x="316" y="148"/>
                  </a:cubicBezTo>
                  <a:close/>
                  <a:moveTo>
                    <a:pt x="529" y="526"/>
                  </a:moveTo>
                  <a:cubicBezTo>
                    <a:pt x="528" y="525"/>
                    <a:pt x="527" y="524"/>
                    <a:pt x="526" y="524"/>
                  </a:cubicBezTo>
                  <a:cubicBezTo>
                    <a:pt x="521" y="519"/>
                    <a:pt x="515" y="517"/>
                    <a:pt x="508" y="514"/>
                  </a:cubicBezTo>
                  <a:cubicBezTo>
                    <a:pt x="492" y="507"/>
                    <a:pt x="476" y="503"/>
                    <a:pt x="458" y="504"/>
                  </a:cubicBezTo>
                  <a:cubicBezTo>
                    <a:pt x="428" y="505"/>
                    <a:pt x="400" y="515"/>
                    <a:pt x="373" y="529"/>
                  </a:cubicBezTo>
                  <a:cubicBezTo>
                    <a:pt x="335" y="549"/>
                    <a:pt x="303" y="576"/>
                    <a:pt x="273" y="606"/>
                  </a:cubicBezTo>
                  <a:cubicBezTo>
                    <a:pt x="268" y="611"/>
                    <a:pt x="265" y="616"/>
                    <a:pt x="264" y="623"/>
                  </a:cubicBezTo>
                  <a:cubicBezTo>
                    <a:pt x="262" y="632"/>
                    <a:pt x="260" y="640"/>
                    <a:pt x="258" y="650"/>
                  </a:cubicBezTo>
                  <a:cubicBezTo>
                    <a:pt x="288" y="604"/>
                    <a:pt x="327" y="570"/>
                    <a:pt x="375" y="546"/>
                  </a:cubicBezTo>
                  <a:cubicBezTo>
                    <a:pt x="424" y="522"/>
                    <a:pt x="476" y="518"/>
                    <a:pt x="529" y="526"/>
                  </a:cubicBezTo>
                  <a:close/>
                  <a:moveTo>
                    <a:pt x="317" y="98"/>
                  </a:moveTo>
                  <a:cubicBezTo>
                    <a:pt x="317" y="107"/>
                    <a:pt x="314" y="116"/>
                    <a:pt x="319" y="124"/>
                  </a:cubicBezTo>
                  <a:cubicBezTo>
                    <a:pt x="323" y="134"/>
                    <a:pt x="326" y="144"/>
                    <a:pt x="330" y="153"/>
                  </a:cubicBezTo>
                  <a:cubicBezTo>
                    <a:pt x="350" y="191"/>
                    <a:pt x="379" y="219"/>
                    <a:pt x="413" y="242"/>
                  </a:cubicBezTo>
                  <a:cubicBezTo>
                    <a:pt x="441" y="260"/>
                    <a:pt x="470" y="272"/>
                    <a:pt x="502" y="276"/>
                  </a:cubicBezTo>
                  <a:cubicBezTo>
                    <a:pt x="505" y="276"/>
                    <a:pt x="508" y="276"/>
                    <a:pt x="510" y="275"/>
                  </a:cubicBezTo>
                  <a:cubicBezTo>
                    <a:pt x="519" y="271"/>
                    <a:pt x="528" y="266"/>
                    <a:pt x="537" y="262"/>
                  </a:cubicBezTo>
                  <a:cubicBezTo>
                    <a:pt x="539" y="261"/>
                    <a:pt x="541" y="260"/>
                    <a:pt x="543" y="259"/>
                  </a:cubicBezTo>
                  <a:cubicBezTo>
                    <a:pt x="542" y="259"/>
                    <a:pt x="542" y="259"/>
                    <a:pt x="542" y="259"/>
                  </a:cubicBezTo>
                  <a:cubicBezTo>
                    <a:pt x="541" y="258"/>
                    <a:pt x="539" y="258"/>
                    <a:pt x="538" y="258"/>
                  </a:cubicBezTo>
                  <a:cubicBezTo>
                    <a:pt x="511" y="255"/>
                    <a:pt x="485" y="251"/>
                    <a:pt x="459" y="242"/>
                  </a:cubicBezTo>
                  <a:cubicBezTo>
                    <a:pt x="404" y="223"/>
                    <a:pt x="362" y="187"/>
                    <a:pt x="334" y="136"/>
                  </a:cubicBezTo>
                  <a:cubicBezTo>
                    <a:pt x="328" y="124"/>
                    <a:pt x="323" y="111"/>
                    <a:pt x="317" y="98"/>
                  </a:cubicBezTo>
                  <a:close/>
                  <a:moveTo>
                    <a:pt x="442" y="450"/>
                  </a:moveTo>
                  <a:cubicBezTo>
                    <a:pt x="442" y="449"/>
                    <a:pt x="442" y="449"/>
                    <a:pt x="443" y="449"/>
                  </a:cubicBezTo>
                  <a:cubicBezTo>
                    <a:pt x="442" y="446"/>
                    <a:pt x="441" y="444"/>
                    <a:pt x="440" y="441"/>
                  </a:cubicBezTo>
                  <a:cubicBezTo>
                    <a:pt x="434" y="419"/>
                    <a:pt x="433" y="396"/>
                    <a:pt x="437" y="373"/>
                  </a:cubicBezTo>
                  <a:cubicBezTo>
                    <a:pt x="440" y="355"/>
                    <a:pt x="445" y="338"/>
                    <a:pt x="449" y="320"/>
                  </a:cubicBezTo>
                  <a:cubicBezTo>
                    <a:pt x="449" y="318"/>
                    <a:pt x="449" y="317"/>
                    <a:pt x="450" y="315"/>
                  </a:cubicBezTo>
                  <a:cubicBezTo>
                    <a:pt x="449" y="316"/>
                    <a:pt x="448" y="316"/>
                    <a:pt x="447" y="316"/>
                  </a:cubicBezTo>
                  <a:cubicBezTo>
                    <a:pt x="433" y="322"/>
                    <a:pt x="419" y="329"/>
                    <a:pt x="406" y="335"/>
                  </a:cubicBezTo>
                  <a:cubicBezTo>
                    <a:pt x="404" y="336"/>
                    <a:pt x="403" y="337"/>
                    <a:pt x="402" y="339"/>
                  </a:cubicBezTo>
                  <a:cubicBezTo>
                    <a:pt x="394" y="355"/>
                    <a:pt x="393" y="373"/>
                    <a:pt x="393" y="391"/>
                  </a:cubicBezTo>
                  <a:cubicBezTo>
                    <a:pt x="393" y="400"/>
                    <a:pt x="395" y="409"/>
                    <a:pt x="397" y="419"/>
                  </a:cubicBezTo>
                  <a:cubicBezTo>
                    <a:pt x="397" y="422"/>
                    <a:pt x="398" y="424"/>
                    <a:pt x="403" y="424"/>
                  </a:cubicBezTo>
                  <a:cubicBezTo>
                    <a:pt x="404" y="424"/>
                    <a:pt x="406" y="425"/>
                    <a:pt x="408" y="426"/>
                  </a:cubicBezTo>
                  <a:cubicBezTo>
                    <a:pt x="418" y="433"/>
                    <a:pt x="428" y="440"/>
                    <a:pt x="438" y="447"/>
                  </a:cubicBezTo>
                  <a:cubicBezTo>
                    <a:pt x="439" y="448"/>
                    <a:pt x="440" y="449"/>
                    <a:pt x="442" y="450"/>
                  </a:cubicBezTo>
                  <a:close/>
                  <a:moveTo>
                    <a:pt x="335" y="391"/>
                  </a:moveTo>
                  <a:cubicBezTo>
                    <a:pt x="331" y="381"/>
                    <a:pt x="333" y="372"/>
                    <a:pt x="337" y="362"/>
                  </a:cubicBezTo>
                  <a:cubicBezTo>
                    <a:pt x="320" y="357"/>
                    <a:pt x="313" y="344"/>
                    <a:pt x="308" y="330"/>
                  </a:cubicBezTo>
                  <a:cubicBezTo>
                    <a:pt x="288" y="343"/>
                    <a:pt x="266" y="350"/>
                    <a:pt x="244" y="356"/>
                  </a:cubicBezTo>
                  <a:cubicBezTo>
                    <a:pt x="245" y="357"/>
                    <a:pt x="245" y="359"/>
                    <a:pt x="246" y="361"/>
                  </a:cubicBezTo>
                  <a:cubicBezTo>
                    <a:pt x="253" y="371"/>
                    <a:pt x="252" y="382"/>
                    <a:pt x="254" y="394"/>
                  </a:cubicBezTo>
                  <a:cubicBezTo>
                    <a:pt x="260" y="396"/>
                    <a:pt x="266" y="399"/>
                    <a:pt x="271" y="403"/>
                  </a:cubicBezTo>
                  <a:cubicBezTo>
                    <a:pt x="277" y="406"/>
                    <a:pt x="281" y="411"/>
                    <a:pt x="286" y="416"/>
                  </a:cubicBezTo>
                  <a:cubicBezTo>
                    <a:pt x="299" y="401"/>
                    <a:pt x="314" y="392"/>
                    <a:pt x="335" y="391"/>
                  </a:cubicBezTo>
                  <a:close/>
                  <a:moveTo>
                    <a:pt x="270" y="593"/>
                  </a:moveTo>
                  <a:cubicBezTo>
                    <a:pt x="270" y="593"/>
                    <a:pt x="270" y="593"/>
                    <a:pt x="271" y="593"/>
                  </a:cubicBezTo>
                  <a:cubicBezTo>
                    <a:pt x="272" y="592"/>
                    <a:pt x="273" y="591"/>
                    <a:pt x="274" y="590"/>
                  </a:cubicBezTo>
                  <a:cubicBezTo>
                    <a:pt x="304" y="557"/>
                    <a:pt x="339" y="530"/>
                    <a:pt x="380" y="511"/>
                  </a:cubicBezTo>
                  <a:cubicBezTo>
                    <a:pt x="412" y="497"/>
                    <a:pt x="445" y="488"/>
                    <a:pt x="480" y="493"/>
                  </a:cubicBezTo>
                  <a:cubicBezTo>
                    <a:pt x="480" y="493"/>
                    <a:pt x="481" y="493"/>
                    <a:pt x="481" y="493"/>
                  </a:cubicBezTo>
                  <a:cubicBezTo>
                    <a:pt x="481" y="492"/>
                    <a:pt x="482" y="492"/>
                    <a:pt x="482" y="492"/>
                  </a:cubicBezTo>
                  <a:cubicBezTo>
                    <a:pt x="479" y="490"/>
                    <a:pt x="476" y="488"/>
                    <a:pt x="473" y="487"/>
                  </a:cubicBezTo>
                  <a:cubicBezTo>
                    <a:pt x="470" y="486"/>
                    <a:pt x="466" y="487"/>
                    <a:pt x="462" y="487"/>
                  </a:cubicBezTo>
                  <a:cubicBezTo>
                    <a:pt x="427" y="481"/>
                    <a:pt x="394" y="484"/>
                    <a:pt x="361" y="498"/>
                  </a:cubicBezTo>
                  <a:cubicBezTo>
                    <a:pt x="333" y="509"/>
                    <a:pt x="309" y="524"/>
                    <a:pt x="289" y="547"/>
                  </a:cubicBezTo>
                  <a:cubicBezTo>
                    <a:pt x="286" y="551"/>
                    <a:pt x="282" y="555"/>
                    <a:pt x="278" y="559"/>
                  </a:cubicBezTo>
                  <a:cubicBezTo>
                    <a:pt x="277" y="560"/>
                    <a:pt x="276" y="561"/>
                    <a:pt x="276" y="562"/>
                  </a:cubicBezTo>
                  <a:cubicBezTo>
                    <a:pt x="274" y="572"/>
                    <a:pt x="272" y="583"/>
                    <a:pt x="270" y="593"/>
                  </a:cubicBezTo>
                  <a:close/>
                  <a:moveTo>
                    <a:pt x="489" y="484"/>
                  </a:moveTo>
                  <a:cubicBezTo>
                    <a:pt x="490" y="484"/>
                    <a:pt x="490" y="483"/>
                    <a:pt x="490" y="483"/>
                  </a:cubicBezTo>
                  <a:cubicBezTo>
                    <a:pt x="490" y="482"/>
                    <a:pt x="489" y="481"/>
                    <a:pt x="489" y="480"/>
                  </a:cubicBezTo>
                  <a:cubicBezTo>
                    <a:pt x="477" y="452"/>
                    <a:pt x="470" y="424"/>
                    <a:pt x="468" y="395"/>
                  </a:cubicBezTo>
                  <a:cubicBezTo>
                    <a:pt x="465" y="363"/>
                    <a:pt x="468" y="332"/>
                    <a:pt x="482" y="302"/>
                  </a:cubicBezTo>
                  <a:cubicBezTo>
                    <a:pt x="482" y="302"/>
                    <a:pt x="482" y="301"/>
                    <a:pt x="482" y="300"/>
                  </a:cubicBezTo>
                  <a:cubicBezTo>
                    <a:pt x="477" y="303"/>
                    <a:pt x="472" y="305"/>
                    <a:pt x="467" y="307"/>
                  </a:cubicBezTo>
                  <a:cubicBezTo>
                    <a:pt x="463" y="309"/>
                    <a:pt x="461" y="311"/>
                    <a:pt x="460" y="314"/>
                  </a:cubicBezTo>
                  <a:cubicBezTo>
                    <a:pt x="453" y="337"/>
                    <a:pt x="448" y="359"/>
                    <a:pt x="445" y="382"/>
                  </a:cubicBezTo>
                  <a:cubicBezTo>
                    <a:pt x="442" y="409"/>
                    <a:pt x="447" y="434"/>
                    <a:pt x="458" y="458"/>
                  </a:cubicBezTo>
                  <a:cubicBezTo>
                    <a:pt x="458" y="460"/>
                    <a:pt x="460" y="463"/>
                    <a:pt x="462" y="464"/>
                  </a:cubicBezTo>
                  <a:cubicBezTo>
                    <a:pt x="470" y="470"/>
                    <a:pt x="479" y="476"/>
                    <a:pt x="487" y="482"/>
                  </a:cubicBezTo>
                  <a:cubicBezTo>
                    <a:pt x="488" y="482"/>
                    <a:pt x="489" y="483"/>
                    <a:pt x="489" y="484"/>
                  </a:cubicBezTo>
                  <a:close/>
                  <a:moveTo>
                    <a:pt x="534" y="278"/>
                  </a:moveTo>
                  <a:cubicBezTo>
                    <a:pt x="534" y="278"/>
                    <a:pt x="533" y="277"/>
                    <a:pt x="533" y="277"/>
                  </a:cubicBezTo>
                  <a:cubicBezTo>
                    <a:pt x="525" y="281"/>
                    <a:pt x="517" y="285"/>
                    <a:pt x="508" y="288"/>
                  </a:cubicBezTo>
                  <a:cubicBezTo>
                    <a:pt x="503" y="291"/>
                    <a:pt x="497" y="292"/>
                    <a:pt x="496" y="299"/>
                  </a:cubicBezTo>
                  <a:cubicBezTo>
                    <a:pt x="483" y="320"/>
                    <a:pt x="479" y="342"/>
                    <a:pt x="479" y="366"/>
                  </a:cubicBezTo>
                  <a:cubicBezTo>
                    <a:pt x="477" y="409"/>
                    <a:pt x="487" y="449"/>
                    <a:pt x="505" y="488"/>
                  </a:cubicBezTo>
                  <a:cubicBezTo>
                    <a:pt x="508" y="495"/>
                    <a:pt x="512" y="500"/>
                    <a:pt x="519" y="504"/>
                  </a:cubicBezTo>
                  <a:cubicBezTo>
                    <a:pt x="524" y="508"/>
                    <a:pt x="530" y="512"/>
                    <a:pt x="535" y="515"/>
                  </a:cubicBezTo>
                  <a:cubicBezTo>
                    <a:pt x="534" y="513"/>
                    <a:pt x="533" y="511"/>
                    <a:pt x="532" y="509"/>
                  </a:cubicBezTo>
                  <a:cubicBezTo>
                    <a:pt x="515" y="486"/>
                    <a:pt x="501" y="461"/>
                    <a:pt x="495" y="432"/>
                  </a:cubicBezTo>
                  <a:cubicBezTo>
                    <a:pt x="489" y="400"/>
                    <a:pt x="490" y="369"/>
                    <a:pt x="503" y="338"/>
                  </a:cubicBezTo>
                  <a:cubicBezTo>
                    <a:pt x="509" y="323"/>
                    <a:pt x="518" y="307"/>
                    <a:pt x="525" y="292"/>
                  </a:cubicBezTo>
                  <a:cubicBezTo>
                    <a:pt x="528" y="287"/>
                    <a:pt x="531" y="282"/>
                    <a:pt x="534" y="278"/>
                  </a:cubicBezTo>
                  <a:close/>
                  <a:moveTo>
                    <a:pt x="166" y="426"/>
                  </a:moveTo>
                  <a:cubicBezTo>
                    <a:pt x="175" y="421"/>
                    <a:pt x="183" y="417"/>
                    <a:pt x="191" y="413"/>
                  </a:cubicBezTo>
                  <a:cubicBezTo>
                    <a:pt x="197" y="411"/>
                    <a:pt x="200" y="407"/>
                    <a:pt x="202" y="401"/>
                  </a:cubicBezTo>
                  <a:cubicBezTo>
                    <a:pt x="202" y="399"/>
                    <a:pt x="202" y="397"/>
                    <a:pt x="202" y="395"/>
                  </a:cubicBezTo>
                  <a:cubicBezTo>
                    <a:pt x="203" y="379"/>
                    <a:pt x="199" y="363"/>
                    <a:pt x="191" y="350"/>
                  </a:cubicBezTo>
                  <a:cubicBezTo>
                    <a:pt x="188" y="346"/>
                    <a:pt x="183" y="342"/>
                    <a:pt x="179" y="340"/>
                  </a:cubicBezTo>
                  <a:cubicBezTo>
                    <a:pt x="170" y="335"/>
                    <a:pt x="160" y="332"/>
                    <a:pt x="151" y="329"/>
                  </a:cubicBezTo>
                  <a:cubicBezTo>
                    <a:pt x="150" y="329"/>
                    <a:pt x="149" y="329"/>
                    <a:pt x="148" y="329"/>
                  </a:cubicBezTo>
                  <a:cubicBezTo>
                    <a:pt x="164" y="359"/>
                    <a:pt x="165" y="392"/>
                    <a:pt x="166" y="426"/>
                  </a:cubicBezTo>
                  <a:close/>
                  <a:moveTo>
                    <a:pt x="373" y="423"/>
                  </a:moveTo>
                  <a:cubicBezTo>
                    <a:pt x="367" y="418"/>
                    <a:pt x="362" y="414"/>
                    <a:pt x="356" y="409"/>
                  </a:cubicBezTo>
                  <a:cubicBezTo>
                    <a:pt x="351" y="405"/>
                    <a:pt x="345" y="403"/>
                    <a:pt x="338" y="402"/>
                  </a:cubicBezTo>
                  <a:cubicBezTo>
                    <a:pt x="323" y="401"/>
                    <a:pt x="311" y="407"/>
                    <a:pt x="300" y="416"/>
                  </a:cubicBezTo>
                  <a:cubicBezTo>
                    <a:pt x="298" y="418"/>
                    <a:pt x="296" y="421"/>
                    <a:pt x="296" y="424"/>
                  </a:cubicBezTo>
                  <a:cubicBezTo>
                    <a:pt x="293" y="438"/>
                    <a:pt x="291" y="453"/>
                    <a:pt x="288" y="468"/>
                  </a:cubicBezTo>
                  <a:cubicBezTo>
                    <a:pt x="288" y="469"/>
                    <a:pt x="288" y="470"/>
                    <a:pt x="288" y="471"/>
                  </a:cubicBezTo>
                  <a:cubicBezTo>
                    <a:pt x="309" y="442"/>
                    <a:pt x="337" y="426"/>
                    <a:pt x="373" y="423"/>
                  </a:cubicBezTo>
                  <a:close/>
                  <a:moveTo>
                    <a:pt x="389" y="342"/>
                  </a:moveTo>
                  <a:cubicBezTo>
                    <a:pt x="388" y="343"/>
                    <a:pt x="387" y="343"/>
                    <a:pt x="387" y="343"/>
                  </a:cubicBezTo>
                  <a:cubicBezTo>
                    <a:pt x="375" y="348"/>
                    <a:pt x="363" y="354"/>
                    <a:pt x="351" y="359"/>
                  </a:cubicBezTo>
                  <a:cubicBezTo>
                    <a:pt x="350" y="359"/>
                    <a:pt x="349" y="360"/>
                    <a:pt x="348" y="361"/>
                  </a:cubicBezTo>
                  <a:cubicBezTo>
                    <a:pt x="346" y="366"/>
                    <a:pt x="344" y="371"/>
                    <a:pt x="343" y="376"/>
                  </a:cubicBezTo>
                  <a:cubicBezTo>
                    <a:pt x="341" y="383"/>
                    <a:pt x="344" y="389"/>
                    <a:pt x="349" y="393"/>
                  </a:cubicBezTo>
                  <a:cubicBezTo>
                    <a:pt x="360" y="401"/>
                    <a:pt x="371" y="409"/>
                    <a:pt x="382" y="416"/>
                  </a:cubicBezTo>
                  <a:cubicBezTo>
                    <a:pt x="383" y="417"/>
                    <a:pt x="384" y="418"/>
                    <a:pt x="386" y="419"/>
                  </a:cubicBezTo>
                  <a:cubicBezTo>
                    <a:pt x="381" y="389"/>
                    <a:pt x="381" y="389"/>
                    <a:pt x="389" y="342"/>
                  </a:cubicBezTo>
                  <a:close/>
                  <a:moveTo>
                    <a:pt x="278" y="465"/>
                  </a:moveTo>
                  <a:cubicBezTo>
                    <a:pt x="278" y="464"/>
                    <a:pt x="279" y="464"/>
                    <a:pt x="279" y="464"/>
                  </a:cubicBezTo>
                  <a:cubicBezTo>
                    <a:pt x="280" y="453"/>
                    <a:pt x="282" y="442"/>
                    <a:pt x="284" y="431"/>
                  </a:cubicBezTo>
                  <a:cubicBezTo>
                    <a:pt x="284" y="430"/>
                    <a:pt x="283" y="428"/>
                    <a:pt x="282" y="427"/>
                  </a:cubicBezTo>
                  <a:cubicBezTo>
                    <a:pt x="275" y="415"/>
                    <a:pt x="265" y="408"/>
                    <a:pt x="252" y="402"/>
                  </a:cubicBezTo>
                  <a:cubicBezTo>
                    <a:pt x="247" y="400"/>
                    <a:pt x="244" y="399"/>
                    <a:pt x="239" y="402"/>
                  </a:cubicBezTo>
                  <a:cubicBezTo>
                    <a:pt x="236" y="404"/>
                    <a:pt x="232" y="405"/>
                    <a:pt x="228" y="407"/>
                  </a:cubicBezTo>
                  <a:cubicBezTo>
                    <a:pt x="226" y="408"/>
                    <a:pt x="223" y="410"/>
                    <a:pt x="220" y="412"/>
                  </a:cubicBezTo>
                  <a:cubicBezTo>
                    <a:pt x="249" y="420"/>
                    <a:pt x="269" y="437"/>
                    <a:pt x="278" y="465"/>
                  </a:cubicBezTo>
                  <a:close/>
                  <a:moveTo>
                    <a:pt x="315" y="293"/>
                  </a:moveTo>
                  <a:cubicBezTo>
                    <a:pt x="314" y="296"/>
                    <a:pt x="314" y="299"/>
                    <a:pt x="314" y="302"/>
                  </a:cubicBezTo>
                  <a:cubicBezTo>
                    <a:pt x="313" y="307"/>
                    <a:pt x="311" y="312"/>
                    <a:pt x="316" y="316"/>
                  </a:cubicBezTo>
                  <a:cubicBezTo>
                    <a:pt x="317" y="317"/>
                    <a:pt x="317" y="319"/>
                    <a:pt x="317" y="320"/>
                  </a:cubicBezTo>
                  <a:cubicBezTo>
                    <a:pt x="318" y="323"/>
                    <a:pt x="318" y="326"/>
                    <a:pt x="319" y="329"/>
                  </a:cubicBezTo>
                  <a:cubicBezTo>
                    <a:pt x="322" y="339"/>
                    <a:pt x="327" y="347"/>
                    <a:pt x="337" y="351"/>
                  </a:cubicBezTo>
                  <a:cubicBezTo>
                    <a:pt x="339" y="351"/>
                    <a:pt x="341" y="351"/>
                    <a:pt x="342" y="350"/>
                  </a:cubicBezTo>
                  <a:cubicBezTo>
                    <a:pt x="348" y="348"/>
                    <a:pt x="354" y="344"/>
                    <a:pt x="360" y="342"/>
                  </a:cubicBezTo>
                  <a:cubicBezTo>
                    <a:pt x="364" y="340"/>
                    <a:pt x="367" y="338"/>
                    <a:pt x="371" y="337"/>
                  </a:cubicBezTo>
                  <a:cubicBezTo>
                    <a:pt x="371" y="336"/>
                    <a:pt x="371" y="336"/>
                    <a:pt x="371" y="336"/>
                  </a:cubicBezTo>
                  <a:cubicBezTo>
                    <a:pt x="346" y="329"/>
                    <a:pt x="329" y="313"/>
                    <a:pt x="315" y="293"/>
                  </a:cubicBezTo>
                  <a:close/>
                  <a:moveTo>
                    <a:pt x="204" y="352"/>
                  </a:moveTo>
                  <a:cubicBezTo>
                    <a:pt x="210" y="369"/>
                    <a:pt x="215" y="386"/>
                    <a:pt x="211" y="405"/>
                  </a:cubicBezTo>
                  <a:cubicBezTo>
                    <a:pt x="221" y="400"/>
                    <a:pt x="230" y="395"/>
                    <a:pt x="239" y="390"/>
                  </a:cubicBezTo>
                  <a:cubicBezTo>
                    <a:pt x="240" y="389"/>
                    <a:pt x="241" y="387"/>
                    <a:pt x="241" y="386"/>
                  </a:cubicBezTo>
                  <a:cubicBezTo>
                    <a:pt x="243" y="376"/>
                    <a:pt x="238" y="367"/>
                    <a:pt x="232" y="359"/>
                  </a:cubicBezTo>
                  <a:cubicBezTo>
                    <a:pt x="232" y="359"/>
                    <a:pt x="231" y="358"/>
                    <a:pt x="230" y="358"/>
                  </a:cubicBezTo>
                  <a:cubicBezTo>
                    <a:pt x="222" y="356"/>
                    <a:pt x="213" y="354"/>
                    <a:pt x="204" y="352"/>
                  </a:cubicBezTo>
                  <a:close/>
                  <a:moveTo>
                    <a:pt x="204" y="341"/>
                  </a:moveTo>
                  <a:cubicBezTo>
                    <a:pt x="212" y="343"/>
                    <a:pt x="219" y="346"/>
                    <a:pt x="226" y="348"/>
                  </a:cubicBezTo>
                  <a:cubicBezTo>
                    <a:pt x="227" y="348"/>
                    <a:pt x="228" y="348"/>
                    <a:pt x="229" y="347"/>
                  </a:cubicBezTo>
                  <a:cubicBezTo>
                    <a:pt x="231" y="346"/>
                    <a:pt x="234" y="345"/>
                    <a:pt x="236" y="344"/>
                  </a:cubicBezTo>
                  <a:cubicBezTo>
                    <a:pt x="243" y="343"/>
                    <a:pt x="251" y="342"/>
                    <a:pt x="257" y="340"/>
                  </a:cubicBezTo>
                  <a:cubicBezTo>
                    <a:pt x="266" y="338"/>
                    <a:pt x="275" y="334"/>
                    <a:pt x="284" y="331"/>
                  </a:cubicBezTo>
                  <a:cubicBezTo>
                    <a:pt x="290" y="328"/>
                    <a:pt x="297" y="325"/>
                    <a:pt x="302" y="319"/>
                  </a:cubicBezTo>
                  <a:cubicBezTo>
                    <a:pt x="303" y="318"/>
                    <a:pt x="304" y="317"/>
                    <a:pt x="304" y="316"/>
                  </a:cubicBezTo>
                  <a:cubicBezTo>
                    <a:pt x="304" y="309"/>
                    <a:pt x="304" y="302"/>
                    <a:pt x="304" y="295"/>
                  </a:cubicBezTo>
                  <a:cubicBezTo>
                    <a:pt x="277" y="325"/>
                    <a:pt x="244" y="340"/>
                    <a:pt x="204" y="34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87" name="Freeform 171">
            <a:extLst>
              <a:ext uri="{FF2B5EF4-FFF2-40B4-BE49-F238E27FC236}">
                <a16:creationId xmlns:a16="http://schemas.microsoft.com/office/drawing/2014/main" id="{9952BDB9-35E2-4E59-89F7-AA9E5057CCB4}"/>
              </a:ext>
            </a:extLst>
          </p:cNvPr>
          <p:cNvSpPr>
            <a:spLocks/>
          </p:cNvSpPr>
          <p:nvPr/>
        </p:nvSpPr>
        <p:spPr bwMode="auto">
          <a:xfrm>
            <a:off x="1912938" y="2044700"/>
            <a:ext cx="1798637" cy="1343025"/>
          </a:xfrm>
          <a:custGeom>
            <a:avLst/>
            <a:gdLst>
              <a:gd name="T0" fmla="*/ 215 w 475"/>
              <a:gd name="T1" fmla="*/ 192 h 354"/>
              <a:gd name="T2" fmla="*/ 194 w 475"/>
              <a:gd name="T3" fmla="*/ 178 h 354"/>
              <a:gd name="T4" fmla="*/ 198 w 475"/>
              <a:gd name="T5" fmla="*/ 175 h 354"/>
              <a:gd name="T6" fmla="*/ 222 w 475"/>
              <a:gd name="T7" fmla="*/ 176 h 354"/>
              <a:gd name="T8" fmla="*/ 234 w 475"/>
              <a:gd name="T9" fmla="*/ 158 h 354"/>
              <a:gd name="T10" fmla="*/ 256 w 475"/>
              <a:gd name="T11" fmla="*/ 151 h 354"/>
              <a:gd name="T12" fmla="*/ 257 w 475"/>
              <a:gd name="T13" fmla="*/ 129 h 354"/>
              <a:gd name="T14" fmla="*/ 262 w 475"/>
              <a:gd name="T15" fmla="*/ 126 h 354"/>
              <a:gd name="T16" fmla="*/ 272 w 475"/>
              <a:gd name="T17" fmla="*/ 154 h 354"/>
              <a:gd name="T18" fmla="*/ 286 w 475"/>
              <a:gd name="T19" fmla="*/ 158 h 354"/>
              <a:gd name="T20" fmla="*/ 300 w 475"/>
              <a:gd name="T21" fmla="*/ 94 h 354"/>
              <a:gd name="T22" fmla="*/ 295 w 475"/>
              <a:gd name="T23" fmla="*/ 84 h 354"/>
              <a:gd name="T24" fmla="*/ 328 w 475"/>
              <a:gd name="T25" fmla="*/ 78 h 354"/>
              <a:gd name="T26" fmla="*/ 351 w 475"/>
              <a:gd name="T27" fmla="*/ 19 h 354"/>
              <a:gd name="T28" fmla="*/ 351 w 475"/>
              <a:gd name="T29" fmla="*/ 14 h 354"/>
              <a:gd name="T30" fmla="*/ 359 w 475"/>
              <a:gd name="T31" fmla="*/ 17 h 354"/>
              <a:gd name="T32" fmla="*/ 425 w 475"/>
              <a:gd name="T33" fmla="*/ 25 h 354"/>
              <a:gd name="T34" fmla="*/ 462 w 475"/>
              <a:gd name="T35" fmla="*/ 8 h 354"/>
              <a:gd name="T36" fmla="*/ 473 w 475"/>
              <a:gd name="T37" fmla="*/ 0 h 354"/>
              <a:gd name="T38" fmla="*/ 472 w 475"/>
              <a:gd name="T39" fmla="*/ 10 h 354"/>
              <a:gd name="T40" fmla="*/ 461 w 475"/>
              <a:gd name="T41" fmla="*/ 24 h 354"/>
              <a:gd name="T42" fmla="*/ 439 w 475"/>
              <a:gd name="T43" fmla="*/ 103 h 354"/>
              <a:gd name="T44" fmla="*/ 452 w 475"/>
              <a:gd name="T45" fmla="*/ 132 h 354"/>
              <a:gd name="T46" fmla="*/ 450 w 475"/>
              <a:gd name="T47" fmla="*/ 137 h 354"/>
              <a:gd name="T48" fmla="*/ 407 w 475"/>
              <a:gd name="T49" fmla="*/ 151 h 354"/>
              <a:gd name="T50" fmla="*/ 387 w 475"/>
              <a:gd name="T51" fmla="*/ 219 h 354"/>
              <a:gd name="T52" fmla="*/ 389 w 475"/>
              <a:gd name="T53" fmla="*/ 225 h 354"/>
              <a:gd name="T54" fmla="*/ 383 w 475"/>
              <a:gd name="T55" fmla="*/ 224 h 354"/>
              <a:gd name="T56" fmla="*/ 331 w 475"/>
              <a:gd name="T57" fmla="*/ 226 h 354"/>
              <a:gd name="T58" fmla="*/ 329 w 475"/>
              <a:gd name="T59" fmla="*/ 281 h 354"/>
              <a:gd name="T60" fmla="*/ 324 w 475"/>
              <a:gd name="T61" fmla="*/ 285 h 354"/>
              <a:gd name="T62" fmla="*/ 261 w 475"/>
              <a:gd name="T63" fmla="*/ 266 h 354"/>
              <a:gd name="T64" fmla="*/ 238 w 475"/>
              <a:gd name="T65" fmla="*/ 285 h 354"/>
              <a:gd name="T66" fmla="*/ 228 w 475"/>
              <a:gd name="T67" fmla="*/ 325 h 354"/>
              <a:gd name="T68" fmla="*/ 223 w 475"/>
              <a:gd name="T69" fmla="*/ 328 h 354"/>
              <a:gd name="T70" fmla="*/ 161 w 475"/>
              <a:gd name="T71" fmla="*/ 306 h 354"/>
              <a:gd name="T72" fmla="*/ 118 w 475"/>
              <a:gd name="T73" fmla="*/ 332 h 354"/>
              <a:gd name="T74" fmla="*/ 115 w 475"/>
              <a:gd name="T75" fmla="*/ 354 h 354"/>
              <a:gd name="T76" fmla="*/ 109 w 475"/>
              <a:gd name="T77" fmla="*/ 347 h 354"/>
              <a:gd name="T78" fmla="*/ 11 w 475"/>
              <a:gd name="T79" fmla="*/ 310 h 354"/>
              <a:gd name="T80" fmla="*/ 1 w 475"/>
              <a:gd name="T81" fmla="*/ 312 h 354"/>
              <a:gd name="T82" fmla="*/ 9 w 475"/>
              <a:gd name="T83" fmla="*/ 301 h 354"/>
              <a:gd name="T84" fmla="*/ 51 w 475"/>
              <a:gd name="T85" fmla="*/ 219 h 354"/>
              <a:gd name="T86" fmla="*/ 95 w 475"/>
              <a:gd name="T87" fmla="*/ 219 h 354"/>
              <a:gd name="T88" fmla="*/ 130 w 475"/>
              <a:gd name="T89" fmla="*/ 190 h 354"/>
              <a:gd name="T90" fmla="*/ 146 w 475"/>
              <a:gd name="T91" fmla="*/ 198 h 354"/>
              <a:gd name="T92" fmla="*/ 215 w 475"/>
              <a:gd name="T93" fmla="*/ 203 h 354"/>
              <a:gd name="T94" fmla="*/ 218 w 475"/>
              <a:gd name="T95" fmla="*/ 19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75" h="354">
                <a:moveTo>
                  <a:pt x="218" y="192"/>
                </a:moveTo>
                <a:cubicBezTo>
                  <a:pt x="217" y="192"/>
                  <a:pt x="216" y="192"/>
                  <a:pt x="215" y="192"/>
                </a:cubicBezTo>
                <a:cubicBezTo>
                  <a:pt x="207" y="191"/>
                  <a:pt x="201" y="187"/>
                  <a:pt x="196" y="182"/>
                </a:cubicBezTo>
                <a:cubicBezTo>
                  <a:pt x="195" y="181"/>
                  <a:pt x="194" y="180"/>
                  <a:pt x="194" y="178"/>
                </a:cubicBezTo>
                <a:cubicBezTo>
                  <a:pt x="194" y="177"/>
                  <a:pt x="194" y="176"/>
                  <a:pt x="194" y="174"/>
                </a:cubicBezTo>
                <a:cubicBezTo>
                  <a:pt x="196" y="175"/>
                  <a:pt x="197" y="174"/>
                  <a:pt x="198" y="175"/>
                </a:cubicBezTo>
                <a:cubicBezTo>
                  <a:pt x="204" y="178"/>
                  <a:pt x="211" y="179"/>
                  <a:pt x="218" y="179"/>
                </a:cubicBezTo>
                <a:cubicBezTo>
                  <a:pt x="220" y="178"/>
                  <a:pt x="221" y="178"/>
                  <a:pt x="222" y="176"/>
                </a:cubicBezTo>
                <a:cubicBezTo>
                  <a:pt x="224" y="172"/>
                  <a:pt x="226" y="167"/>
                  <a:pt x="228" y="163"/>
                </a:cubicBezTo>
                <a:cubicBezTo>
                  <a:pt x="229" y="160"/>
                  <a:pt x="232" y="159"/>
                  <a:pt x="234" y="158"/>
                </a:cubicBezTo>
                <a:cubicBezTo>
                  <a:pt x="240" y="155"/>
                  <a:pt x="247" y="153"/>
                  <a:pt x="254" y="153"/>
                </a:cubicBezTo>
                <a:cubicBezTo>
                  <a:pt x="255" y="153"/>
                  <a:pt x="256" y="153"/>
                  <a:pt x="256" y="151"/>
                </a:cubicBezTo>
                <a:cubicBezTo>
                  <a:pt x="257" y="147"/>
                  <a:pt x="258" y="143"/>
                  <a:pt x="258" y="139"/>
                </a:cubicBezTo>
                <a:cubicBezTo>
                  <a:pt x="259" y="136"/>
                  <a:pt x="258" y="132"/>
                  <a:pt x="257" y="129"/>
                </a:cubicBezTo>
                <a:cubicBezTo>
                  <a:pt x="257" y="127"/>
                  <a:pt x="258" y="126"/>
                  <a:pt x="258" y="125"/>
                </a:cubicBezTo>
                <a:cubicBezTo>
                  <a:pt x="259" y="125"/>
                  <a:pt x="261" y="125"/>
                  <a:pt x="262" y="126"/>
                </a:cubicBezTo>
                <a:cubicBezTo>
                  <a:pt x="266" y="130"/>
                  <a:pt x="270" y="135"/>
                  <a:pt x="271" y="142"/>
                </a:cubicBezTo>
                <a:cubicBezTo>
                  <a:pt x="271" y="146"/>
                  <a:pt x="271" y="150"/>
                  <a:pt x="272" y="154"/>
                </a:cubicBezTo>
                <a:cubicBezTo>
                  <a:pt x="276" y="156"/>
                  <a:pt x="280" y="157"/>
                  <a:pt x="285" y="159"/>
                </a:cubicBezTo>
                <a:cubicBezTo>
                  <a:pt x="285" y="159"/>
                  <a:pt x="286" y="158"/>
                  <a:pt x="286" y="158"/>
                </a:cubicBezTo>
                <a:cubicBezTo>
                  <a:pt x="292" y="150"/>
                  <a:pt x="297" y="142"/>
                  <a:pt x="301" y="132"/>
                </a:cubicBezTo>
                <a:cubicBezTo>
                  <a:pt x="307" y="120"/>
                  <a:pt x="306" y="107"/>
                  <a:pt x="300" y="94"/>
                </a:cubicBezTo>
                <a:cubicBezTo>
                  <a:pt x="299" y="92"/>
                  <a:pt x="297" y="90"/>
                  <a:pt x="296" y="87"/>
                </a:cubicBezTo>
                <a:cubicBezTo>
                  <a:pt x="295" y="86"/>
                  <a:pt x="295" y="85"/>
                  <a:pt x="295" y="84"/>
                </a:cubicBezTo>
                <a:cubicBezTo>
                  <a:pt x="295" y="84"/>
                  <a:pt x="297" y="83"/>
                  <a:pt x="298" y="84"/>
                </a:cubicBezTo>
                <a:cubicBezTo>
                  <a:pt x="309" y="87"/>
                  <a:pt x="319" y="85"/>
                  <a:pt x="328" y="78"/>
                </a:cubicBezTo>
                <a:cubicBezTo>
                  <a:pt x="336" y="73"/>
                  <a:pt x="342" y="65"/>
                  <a:pt x="347" y="56"/>
                </a:cubicBezTo>
                <a:cubicBezTo>
                  <a:pt x="353" y="44"/>
                  <a:pt x="354" y="32"/>
                  <a:pt x="351" y="19"/>
                </a:cubicBezTo>
                <a:cubicBezTo>
                  <a:pt x="351" y="19"/>
                  <a:pt x="351" y="19"/>
                  <a:pt x="351" y="19"/>
                </a:cubicBezTo>
                <a:cubicBezTo>
                  <a:pt x="351" y="17"/>
                  <a:pt x="351" y="15"/>
                  <a:pt x="351" y="14"/>
                </a:cubicBezTo>
                <a:cubicBezTo>
                  <a:pt x="353" y="13"/>
                  <a:pt x="355" y="14"/>
                  <a:pt x="356" y="15"/>
                </a:cubicBezTo>
                <a:cubicBezTo>
                  <a:pt x="357" y="16"/>
                  <a:pt x="358" y="16"/>
                  <a:pt x="359" y="17"/>
                </a:cubicBezTo>
                <a:cubicBezTo>
                  <a:pt x="375" y="22"/>
                  <a:pt x="390" y="25"/>
                  <a:pt x="407" y="27"/>
                </a:cubicBezTo>
                <a:cubicBezTo>
                  <a:pt x="413" y="27"/>
                  <a:pt x="419" y="27"/>
                  <a:pt x="425" y="25"/>
                </a:cubicBezTo>
                <a:cubicBezTo>
                  <a:pt x="434" y="22"/>
                  <a:pt x="442" y="19"/>
                  <a:pt x="450" y="14"/>
                </a:cubicBezTo>
                <a:cubicBezTo>
                  <a:pt x="454" y="11"/>
                  <a:pt x="458" y="10"/>
                  <a:pt x="462" y="8"/>
                </a:cubicBezTo>
                <a:cubicBezTo>
                  <a:pt x="464" y="5"/>
                  <a:pt x="467" y="3"/>
                  <a:pt x="470" y="1"/>
                </a:cubicBezTo>
                <a:cubicBezTo>
                  <a:pt x="471" y="0"/>
                  <a:pt x="472" y="0"/>
                  <a:pt x="473" y="0"/>
                </a:cubicBezTo>
                <a:cubicBezTo>
                  <a:pt x="475" y="1"/>
                  <a:pt x="474" y="2"/>
                  <a:pt x="474" y="4"/>
                </a:cubicBezTo>
                <a:cubicBezTo>
                  <a:pt x="473" y="6"/>
                  <a:pt x="473" y="8"/>
                  <a:pt x="472" y="10"/>
                </a:cubicBezTo>
                <a:cubicBezTo>
                  <a:pt x="472" y="11"/>
                  <a:pt x="471" y="13"/>
                  <a:pt x="470" y="14"/>
                </a:cubicBezTo>
                <a:cubicBezTo>
                  <a:pt x="467" y="17"/>
                  <a:pt x="464" y="21"/>
                  <a:pt x="461" y="24"/>
                </a:cubicBezTo>
                <a:cubicBezTo>
                  <a:pt x="455" y="31"/>
                  <a:pt x="449" y="39"/>
                  <a:pt x="446" y="48"/>
                </a:cubicBezTo>
                <a:cubicBezTo>
                  <a:pt x="439" y="66"/>
                  <a:pt x="435" y="84"/>
                  <a:pt x="439" y="103"/>
                </a:cubicBezTo>
                <a:cubicBezTo>
                  <a:pt x="440" y="111"/>
                  <a:pt x="442" y="120"/>
                  <a:pt x="446" y="127"/>
                </a:cubicBezTo>
                <a:cubicBezTo>
                  <a:pt x="447" y="129"/>
                  <a:pt x="449" y="131"/>
                  <a:pt x="452" y="132"/>
                </a:cubicBezTo>
                <a:cubicBezTo>
                  <a:pt x="452" y="133"/>
                  <a:pt x="453" y="135"/>
                  <a:pt x="453" y="135"/>
                </a:cubicBezTo>
                <a:cubicBezTo>
                  <a:pt x="452" y="136"/>
                  <a:pt x="451" y="137"/>
                  <a:pt x="450" y="137"/>
                </a:cubicBezTo>
                <a:cubicBezTo>
                  <a:pt x="446" y="138"/>
                  <a:pt x="443" y="137"/>
                  <a:pt x="439" y="138"/>
                </a:cubicBezTo>
                <a:cubicBezTo>
                  <a:pt x="427" y="138"/>
                  <a:pt x="416" y="143"/>
                  <a:pt x="407" y="151"/>
                </a:cubicBezTo>
                <a:cubicBezTo>
                  <a:pt x="398" y="158"/>
                  <a:pt x="390" y="167"/>
                  <a:pt x="386" y="179"/>
                </a:cubicBezTo>
                <a:cubicBezTo>
                  <a:pt x="382" y="192"/>
                  <a:pt x="380" y="205"/>
                  <a:pt x="387" y="219"/>
                </a:cubicBezTo>
                <a:cubicBezTo>
                  <a:pt x="388" y="220"/>
                  <a:pt x="388" y="221"/>
                  <a:pt x="389" y="222"/>
                </a:cubicBezTo>
                <a:cubicBezTo>
                  <a:pt x="389" y="223"/>
                  <a:pt x="389" y="224"/>
                  <a:pt x="389" y="225"/>
                </a:cubicBezTo>
                <a:cubicBezTo>
                  <a:pt x="388" y="226"/>
                  <a:pt x="387" y="226"/>
                  <a:pt x="386" y="226"/>
                </a:cubicBezTo>
                <a:cubicBezTo>
                  <a:pt x="385" y="225"/>
                  <a:pt x="384" y="225"/>
                  <a:pt x="383" y="224"/>
                </a:cubicBezTo>
                <a:cubicBezTo>
                  <a:pt x="370" y="218"/>
                  <a:pt x="356" y="217"/>
                  <a:pt x="342" y="219"/>
                </a:cubicBezTo>
                <a:cubicBezTo>
                  <a:pt x="337" y="219"/>
                  <a:pt x="334" y="223"/>
                  <a:pt x="331" y="226"/>
                </a:cubicBezTo>
                <a:cubicBezTo>
                  <a:pt x="322" y="235"/>
                  <a:pt x="319" y="246"/>
                  <a:pt x="321" y="259"/>
                </a:cubicBezTo>
                <a:cubicBezTo>
                  <a:pt x="322" y="267"/>
                  <a:pt x="324" y="274"/>
                  <a:pt x="329" y="281"/>
                </a:cubicBezTo>
                <a:cubicBezTo>
                  <a:pt x="330" y="282"/>
                  <a:pt x="330" y="284"/>
                  <a:pt x="329" y="285"/>
                </a:cubicBezTo>
                <a:cubicBezTo>
                  <a:pt x="327" y="287"/>
                  <a:pt x="326" y="286"/>
                  <a:pt x="324" y="285"/>
                </a:cubicBezTo>
                <a:cubicBezTo>
                  <a:pt x="321" y="282"/>
                  <a:pt x="318" y="279"/>
                  <a:pt x="315" y="277"/>
                </a:cubicBezTo>
                <a:cubicBezTo>
                  <a:pt x="298" y="266"/>
                  <a:pt x="280" y="262"/>
                  <a:pt x="261" y="266"/>
                </a:cubicBezTo>
                <a:cubicBezTo>
                  <a:pt x="255" y="267"/>
                  <a:pt x="249" y="270"/>
                  <a:pt x="245" y="275"/>
                </a:cubicBezTo>
                <a:cubicBezTo>
                  <a:pt x="243" y="279"/>
                  <a:pt x="241" y="282"/>
                  <a:pt x="238" y="285"/>
                </a:cubicBezTo>
                <a:cubicBezTo>
                  <a:pt x="232" y="290"/>
                  <a:pt x="231" y="297"/>
                  <a:pt x="230" y="304"/>
                </a:cubicBezTo>
                <a:cubicBezTo>
                  <a:pt x="228" y="311"/>
                  <a:pt x="227" y="318"/>
                  <a:pt x="228" y="325"/>
                </a:cubicBezTo>
                <a:cubicBezTo>
                  <a:pt x="228" y="326"/>
                  <a:pt x="228" y="328"/>
                  <a:pt x="227" y="328"/>
                </a:cubicBezTo>
                <a:cubicBezTo>
                  <a:pt x="226" y="329"/>
                  <a:pt x="224" y="328"/>
                  <a:pt x="223" y="328"/>
                </a:cubicBezTo>
                <a:cubicBezTo>
                  <a:pt x="221" y="326"/>
                  <a:pt x="219" y="324"/>
                  <a:pt x="217" y="322"/>
                </a:cubicBezTo>
                <a:cubicBezTo>
                  <a:pt x="201" y="308"/>
                  <a:pt x="182" y="303"/>
                  <a:pt x="161" y="306"/>
                </a:cubicBezTo>
                <a:cubicBezTo>
                  <a:pt x="150" y="307"/>
                  <a:pt x="139" y="310"/>
                  <a:pt x="129" y="317"/>
                </a:cubicBezTo>
                <a:cubicBezTo>
                  <a:pt x="124" y="320"/>
                  <a:pt x="120" y="325"/>
                  <a:pt x="118" y="332"/>
                </a:cubicBezTo>
                <a:cubicBezTo>
                  <a:pt x="117" y="338"/>
                  <a:pt x="116" y="344"/>
                  <a:pt x="117" y="351"/>
                </a:cubicBezTo>
                <a:cubicBezTo>
                  <a:pt x="117" y="352"/>
                  <a:pt x="116" y="353"/>
                  <a:pt x="115" y="354"/>
                </a:cubicBezTo>
                <a:cubicBezTo>
                  <a:pt x="114" y="354"/>
                  <a:pt x="113" y="353"/>
                  <a:pt x="112" y="353"/>
                </a:cubicBezTo>
                <a:cubicBezTo>
                  <a:pt x="111" y="351"/>
                  <a:pt x="110" y="349"/>
                  <a:pt x="109" y="347"/>
                </a:cubicBezTo>
                <a:cubicBezTo>
                  <a:pt x="93" y="320"/>
                  <a:pt x="70" y="306"/>
                  <a:pt x="39" y="305"/>
                </a:cubicBezTo>
                <a:cubicBezTo>
                  <a:pt x="30" y="305"/>
                  <a:pt x="20" y="308"/>
                  <a:pt x="11" y="310"/>
                </a:cubicBezTo>
                <a:cubicBezTo>
                  <a:pt x="9" y="311"/>
                  <a:pt x="7" y="312"/>
                  <a:pt x="4" y="312"/>
                </a:cubicBezTo>
                <a:cubicBezTo>
                  <a:pt x="3" y="312"/>
                  <a:pt x="1" y="312"/>
                  <a:pt x="1" y="312"/>
                </a:cubicBezTo>
                <a:cubicBezTo>
                  <a:pt x="1" y="310"/>
                  <a:pt x="0" y="308"/>
                  <a:pt x="2" y="307"/>
                </a:cubicBezTo>
                <a:cubicBezTo>
                  <a:pt x="5" y="305"/>
                  <a:pt x="7" y="303"/>
                  <a:pt x="9" y="301"/>
                </a:cubicBezTo>
                <a:cubicBezTo>
                  <a:pt x="20" y="290"/>
                  <a:pt x="28" y="277"/>
                  <a:pt x="34" y="262"/>
                </a:cubicBezTo>
                <a:cubicBezTo>
                  <a:pt x="40" y="248"/>
                  <a:pt x="45" y="233"/>
                  <a:pt x="51" y="219"/>
                </a:cubicBezTo>
                <a:cubicBezTo>
                  <a:pt x="52" y="215"/>
                  <a:pt x="53" y="214"/>
                  <a:pt x="57" y="217"/>
                </a:cubicBezTo>
                <a:cubicBezTo>
                  <a:pt x="69" y="224"/>
                  <a:pt x="82" y="225"/>
                  <a:pt x="95" y="219"/>
                </a:cubicBezTo>
                <a:cubicBezTo>
                  <a:pt x="104" y="215"/>
                  <a:pt x="111" y="210"/>
                  <a:pt x="117" y="203"/>
                </a:cubicBezTo>
                <a:cubicBezTo>
                  <a:pt x="121" y="199"/>
                  <a:pt x="126" y="195"/>
                  <a:pt x="130" y="190"/>
                </a:cubicBezTo>
                <a:cubicBezTo>
                  <a:pt x="133" y="188"/>
                  <a:pt x="134" y="188"/>
                  <a:pt x="136" y="190"/>
                </a:cubicBezTo>
                <a:cubicBezTo>
                  <a:pt x="140" y="193"/>
                  <a:pt x="143" y="196"/>
                  <a:pt x="146" y="198"/>
                </a:cubicBezTo>
                <a:cubicBezTo>
                  <a:pt x="156" y="206"/>
                  <a:pt x="167" y="209"/>
                  <a:pt x="180" y="210"/>
                </a:cubicBezTo>
                <a:cubicBezTo>
                  <a:pt x="192" y="210"/>
                  <a:pt x="204" y="208"/>
                  <a:pt x="215" y="203"/>
                </a:cubicBezTo>
                <a:cubicBezTo>
                  <a:pt x="217" y="202"/>
                  <a:pt x="218" y="202"/>
                  <a:pt x="217" y="199"/>
                </a:cubicBezTo>
                <a:cubicBezTo>
                  <a:pt x="217" y="197"/>
                  <a:pt x="218" y="195"/>
                  <a:pt x="218" y="19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75">
            <a:extLst>
              <a:ext uri="{FF2B5EF4-FFF2-40B4-BE49-F238E27FC236}">
                <a16:creationId xmlns:a16="http://schemas.microsoft.com/office/drawing/2014/main" id="{158D7209-B3B1-4884-9B32-A69130780561}"/>
              </a:ext>
            </a:extLst>
          </p:cNvPr>
          <p:cNvSpPr>
            <a:spLocks/>
          </p:cNvSpPr>
          <p:nvPr/>
        </p:nvSpPr>
        <p:spPr bwMode="auto">
          <a:xfrm>
            <a:off x="8064500" y="2208213"/>
            <a:ext cx="1724025" cy="993775"/>
          </a:xfrm>
          <a:custGeom>
            <a:avLst/>
            <a:gdLst>
              <a:gd name="T0" fmla="*/ 190 w 455"/>
              <a:gd name="T1" fmla="*/ 110 h 261"/>
              <a:gd name="T2" fmla="*/ 191 w 455"/>
              <a:gd name="T3" fmla="*/ 88 h 261"/>
              <a:gd name="T4" fmla="*/ 195 w 455"/>
              <a:gd name="T5" fmla="*/ 89 h 261"/>
              <a:gd name="T6" fmla="*/ 206 w 455"/>
              <a:gd name="T7" fmla="*/ 108 h 261"/>
              <a:gd name="T8" fmla="*/ 225 w 455"/>
              <a:gd name="T9" fmla="*/ 108 h 261"/>
              <a:gd name="T10" fmla="*/ 240 w 455"/>
              <a:gd name="T11" fmla="*/ 122 h 261"/>
              <a:gd name="T12" fmla="*/ 257 w 455"/>
              <a:gd name="T13" fmla="*/ 112 h 261"/>
              <a:gd name="T14" fmla="*/ 262 w 455"/>
              <a:gd name="T15" fmla="*/ 114 h 261"/>
              <a:gd name="T16" fmla="*/ 245 w 455"/>
              <a:gd name="T17" fmla="*/ 135 h 261"/>
              <a:gd name="T18" fmla="*/ 249 w 455"/>
              <a:gd name="T19" fmla="*/ 147 h 261"/>
              <a:gd name="T20" fmla="*/ 303 w 455"/>
              <a:gd name="T21" fmla="*/ 128 h 261"/>
              <a:gd name="T22" fmla="*/ 308 w 455"/>
              <a:gd name="T23" fmla="*/ 119 h 261"/>
              <a:gd name="T24" fmla="*/ 328 w 455"/>
              <a:gd name="T25" fmla="*/ 141 h 261"/>
              <a:gd name="T26" fmla="*/ 383 w 455"/>
              <a:gd name="T27" fmla="*/ 130 h 261"/>
              <a:gd name="T28" fmla="*/ 387 w 455"/>
              <a:gd name="T29" fmla="*/ 128 h 261"/>
              <a:gd name="T30" fmla="*/ 389 w 455"/>
              <a:gd name="T31" fmla="*/ 135 h 261"/>
              <a:gd name="T32" fmla="*/ 414 w 455"/>
              <a:gd name="T33" fmla="*/ 188 h 261"/>
              <a:gd name="T34" fmla="*/ 444 w 455"/>
              <a:gd name="T35" fmla="*/ 207 h 261"/>
              <a:gd name="T36" fmla="*/ 455 w 455"/>
              <a:gd name="T37" fmla="*/ 212 h 261"/>
              <a:gd name="T38" fmla="*/ 447 w 455"/>
              <a:gd name="T39" fmla="*/ 216 h 261"/>
              <a:gd name="T40" fmla="*/ 431 w 455"/>
              <a:gd name="T41" fmla="*/ 214 h 261"/>
              <a:gd name="T42" fmla="*/ 362 w 455"/>
              <a:gd name="T43" fmla="*/ 235 h 261"/>
              <a:gd name="T44" fmla="*/ 346 w 455"/>
              <a:gd name="T45" fmla="*/ 258 h 261"/>
              <a:gd name="T46" fmla="*/ 342 w 455"/>
              <a:gd name="T47" fmla="*/ 259 h 261"/>
              <a:gd name="T48" fmla="*/ 312 w 455"/>
              <a:gd name="T49" fmla="*/ 234 h 261"/>
              <a:gd name="T50" fmla="*/ 252 w 455"/>
              <a:gd name="T51" fmla="*/ 251 h 261"/>
              <a:gd name="T52" fmla="*/ 248 w 455"/>
              <a:gd name="T53" fmla="*/ 255 h 261"/>
              <a:gd name="T54" fmla="*/ 245 w 455"/>
              <a:gd name="T55" fmla="*/ 251 h 261"/>
              <a:gd name="T56" fmla="*/ 219 w 455"/>
              <a:gd name="T57" fmla="*/ 213 h 261"/>
              <a:gd name="T58" fmla="*/ 178 w 455"/>
              <a:gd name="T59" fmla="*/ 237 h 261"/>
              <a:gd name="T60" fmla="*/ 173 w 455"/>
              <a:gd name="T61" fmla="*/ 235 h 261"/>
              <a:gd name="T62" fmla="*/ 157 w 455"/>
              <a:gd name="T63" fmla="*/ 180 h 261"/>
              <a:gd name="T64" fmla="*/ 132 w 455"/>
              <a:gd name="T65" fmla="*/ 171 h 261"/>
              <a:gd name="T66" fmla="*/ 97 w 455"/>
              <a:gd name="T67" fmla="*/ 183 h 261"/>
              <a:gd name="T68" fmla="*/ 93 w 455"/>
              <a:gd name="T69" fmla="*/ 180 h 261"/>
              <a:gd name="T70" fmla="*/ 80 w 455"/>
              <a:gd name="T71" fmla="*/ 124 h 261"/>
              <a:gd name="T72" fmla="*/ 41 w 455"/>
              <a:gd name="T73" fmla="*/ 104 h 261"/>
              <a:gd name="T74" fmla="*/ 23 w 455"/>
              <a:gd name="T75" fmla="*/ 113 h 261"/>
              <a:gd name="T76" fmla="*/ 25 w 455"/>
              <a:gd name="T77" fmla="*/ 104 h 261"/>
              <a:gd name="T78" fmla="*/ 6 w 455"/>
              <a:gd name="T79" fmla="*/ 14 h 261"/>
              <a:gd name="T80" fmla="*/ 0 w 455"/>
              <a:gd name="T81" fmla="*/ 7 h 261"/>
              <a:gd name="T82" fmla="*/ 12 w 455"/>
              <a:gd name="T83" fmla="*/ 8 h 261"/>
              <a:gd name="T84" fmla="*/ 93 w 455"/>
              <a:gd name="T85" fmla="*/ 1 h 261"/>
              <a:gd name="T86" fmla="*/ 114 w 455"/>
              <a:gd name="T87" fmla="*/ 34 h 261"/>
              <a:gd name="T88" fmla="*/ 151 w 455"/>
              <a:gd name="T89" fmla="*/ 46 h 261"/>
              <a:gd name="T90" fmla="*/ 153 w 455"/>
              <a:gd name="T91" fmla="*/ 62 h 261"/>
              <a:gd name="T92" fmla="*/ 182 w 455"/>
              <a:gd name="T93" fmla="*/ 115 h 261"/>
              <a:gd name="T94" fmla="*/ 191 w 455"/>
              <a:gd name="T95" fmla="*/ 112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55" h="261">
                <a:moveTo>
                  <a:pt x="191" y="112"/>
                </a:moveTo>
                <a:cubicBezTo>
                  <a:pt x="191" y="111"/>
                  <a:pt x="191" y="111"/>
                  <a:pt x="190" y="110"/>
                </a:cubicBezTo>
                <a:cubicBezTo>
                  <a:pt x="188" y="104"/>
                  <a:pt x="187" y="98"/>
                  <a:pt x="189" y="91"/>
                </a:cubicBezTo>
                <a:cubicBezTo>
                  <a:pt x="190" y="90"/>
                  <a:pt x="190" y="89"/>
                  <a:pt x="191" y="88"/>
                </a:cubicBezTo>
                <a:cubicBezTo>
                  <a:pt x="191" y="87"/>
                  <a:pt x="193" y="87"/>
                  <a:pt x="194" y="87"/>
                </a:cubicBezTo>
                <a:cubicBezTo>
                  <a:pt x="194" y="88"/>
                  <a:pt x="195" y="88"/>
                  <a:pt x="195" y="89"/>
                </a:cubicBezTo>
                <a:cubicBezTo>
                  <a:pt x="196" y="96"/>
                  <a:pt x="198" y="101"/>
                  <a:pt x="202" y="106"/>
                </a:cubicBezTo>
                <a:cubicBezTo>
                  <a:pt x="203" y="108"/>
                  <a:pt x="204" y="108"/>
                  <a:pt x="206" y="108"/>
                </a:cubicBezTo>
                <a:cubicBezTo>
                  <a:pt x="210" y="107"/>
                  <a:pt x="214" y="107"/>
                  <a:pt x="218" y="106"/>
                </a:cubicBezTo>
                <a:cubicBezTo>
                  <a:pt x="221" y="106"/>
                  <a:pt x="223" y="107"/>
                  <a:pt x="225" y="108"/>
                </a:cubicBezTo>
                <a:cubicBezTo>
                  <a:pt x="230" y="112"/>
                  <a:pt x="234" y="116"/>
                  <a:pt x="237" y="121"/>
                </a:cubicBezTo>
                <a:cubicBezTo>
                  <a:pt x="238" y="122"/>
                  <a:pt x="239" y="122"/>
                  <a:pt x="240" y="122"/>
                </a:cubicBezTo>
                <a:cubicBezTo>
                  <a:pt x="244" y="120"/>
                  <a:pt x="247" y="119"/>
                  <a:pt x="250" y="118"/>
                </a:cubicBezTo>
                <a:cubicBezTo>
                  <a:pt x="253" y="116"/>
                  <a:pt x="255" y="114"/>
                  <a:pt x="257" y="112"/>
                </a:cubicBezTo>
                <a:cubicBezTo>
                  <a:pt x="258" y="111"/>
                  <a:pt x="259" y="111"/>
                  <a:pt x="260" y="111"/>
                </a:cubicBezTo>
                <a:cubicBezTo>
                  <a:pt x="261" y="112"/>
                  <a:pt x="262" y="113"/>
                  <a:pt x="262" y="114"/>
                </a:cubicBezTo>
                <a:cubicBezTo>
                  <a:pt x="261" y="119"/>
                  <a:pt x="259" y="124"/>
                  <a:pt x="254" y="128"/>
                </a:cubicBezTo>
                <a:cubicBezTo>
                  <a:pt x="251" y="130"/>
                  <a:pt x="248" y="132"/>
                  <a:pt x="245" y="135"/>
                </a:cubicBezTo>
                <a:cubicBezTo>
                  <a:pt x="246" y="138"/>
                  <a:pt x="247" y="142"/>
                  <a:pt x="248" y="147"/>
                </a:cubicBezTo>
                <a:cubicBezTo>
                  <a:pt x="248" y="147"/>
                  <a:pt x="249" y="147"/>
                  <a:pt x="249" y="147"/>
                </a:cubicBezTo>
                <a:cubicBezTo>
                  <a:pt x="258" y="147"/>
                  <a:pt x="267" y="148"/>
                  <a:pt x="275" y="146"/>
                </a:cubicBezTo>
                <a:cubicBezTo>
                  <a:pt x="287" y="144"/>
                  <a:pt x="297" y="138"/>
                  <a:pt x="303" y="128"/>
                </a:cubicBezTo>
                <a:cubicBezTo>
                  <a:pt x="305" y="126"/>
                  <a:pt x="305" y="123"/>
                  <a:pt x="306" y="121"/>
                </a:cubicBezTo>
                <a:cubicBezTo>
                  <a:pt x="307" y="120"/>
                  <a:pt x="307" y="119"/>
                  <a:pt x="308" y="119"/>
                </a:cubicBezTo>
                <a:cubicBezTo>
                  <a:pt x="309" y="119"/>
                  <a:pt x="310" y="120"/>
                  <a:pt x="310" y="121"/>
                </a:cubicBezTo>
                <a:cubicBezTo>
                  <a:pt x="313" y="130"/>
                  <a:pt x="319" y="137"/>
                  <a:pt x="328" y="141"/>
                </a:cubicBezTo>
                <a:cubicBezTo>
                  <a:pt x="336" y="144"/>
                  <a:pt x="345" y="145"/>
                  <a:pt x="353" y="144"/>
                </a:cubicBezTo>
                <a:cubicBezTo>
                  <a:pt x="365" y="143"/>
                  <a:pt x="375" y="138"/>
                  <a:pt x="383" y="130"/>
                </a:cubicBezTo>
                <a:cubicBezTo>
                  <a:pt x="383" y="130"/>
                  <a:pt x="383" y="130"/>
                  <a:pt x="383" y="130"/>
                </a:cubicBezTo>
                <a:cubicBezTo>
                  <a:pt x="385" y="129"/>
                  <a:pt x="386" y="128"/>
                  <a:pt x="387" y="128"/>
                </a:cubicBezTo>
                <a:cubicBezTo>
                  <a:pt x="389" y="128"/>
                  <a:pt x="388" y="130"/>
                  <a:pt x="388" y="132"/>
                </a:cubicBezTo>
                <a:cubicBezTo>
                  <a:pt x="388" y="133"/>
                  <a:pt x="389" y="134"/>
                  <a:pt x="389" y="135"/>
                </a:cubicBezTo>
                <a:cubicBezTo>
                  <a:pt x="392" y="149"/>
                  <a:pt x="397" y="162"/>
                  <a:pt x="404" y="175"/>
                </a:cubicBezTo>
                <a:cubicBezTo>
                  <a:pt x="406" y="180"/>
                  <a:pt x="410" y="184"/>
                  <a:pt x="414" y="188"/>
                </a:cubicBezTo>
                <a:cubicBezTo>
                  <a:pt x="420" y="193"/>
                  <a:pt x="426" y="198"/>
                  <a:pt x="434" y="201"/>
                </a:cubicBezTo>
                <a:cubicBezTo>
                  <a:pt x="437" y="203"/>
                  <a:pt x="440" y="206"/>
                  <a:pt x="444" y="207"/>
                </a:cubicBezTo>
                <a:cubicBezTo>
                  <a:pt x="447" y="208"/>
                  <a:pt x="450" y="209"/>
                  <a:pt x="452" y="210"/>
                </a:cubicBezTo>
                <a:cubicBezTo>
                  <a:pt x="453" y="210"/>
                  <a:pt x="455" y="211"/>
                  <a:pt x="455" y="212"/>
                </a:cubicBezTo>
                <a:cubicBezTo>
                  <a:pt x="455" y="213"/>
                  <a:pt x="454" y="214"/>
                  <a:pt x="453" y="214"/>
                </a:cubicBezTo>
                <a:cubicBezTo>
                  <a:pt x="451" y="214"/>
                  <a:pt x="449" y="215"/>
                  <a:pt x="447" y="216"/>
                </a:cubicBezTo>
                <a:cubicBezTo>
                  <a:pt x="446" y="216"/>
                  <a:pt x="444" y="216"/>
                  <a:pt x="443" y="216"/>
                </a:cubicBezTo>
                <a:cubicBezTo>
                  <a:pt x="439" y="216"/>
                  <a:pt x="435" y="215"/>
                  <a:pt x="431" y="214"/>
                </a:cubicBezTo>
                <a:cubicBezTo>
                  <a:pt x="423" y="213"/>
                  <a:pt x="415" y="213"/>
                  <a:pt x="407" y="214"/>
                </a:cubicBezTo>
                <a:cubicBezTo>
                  <a:pt x="390" y="218"/>
                  <a:pt x="375" y="223"/>
                  <a:pt x="362" y="235"/>
                </a:cubicBezTo>
                <a:cubicBezTo>
                  <a:pt x="356" y="240"/>
                  <a:pt x="351" y="245"/>
                  <a:pt x="348" y="251"/>
                </a:cubicBezTo>
                <a:cubicBezTo>
                  <a:pt x="347" y="254"/>
                  <a:pt x="346" y="256"/>
                  <a:pt x="346" y="258"/>
                </a:cubicBezTo>
                <a:cubicBezTo>
                  <a:pt x="346" y="259"/>
                  <a:pt x="345" y="261"/>
                  <a:pt x="345" y="261"/>
                </a:cubicBezTo>
                <a:cubicBezTo>
                  <a:pt x="344" y="261"/>
                  <a:pt x="343" y="260"/>
                  <a:pt x="342" y="259"/>
                </a:cubicBezTo>
                <a:cubicBezTo>
                  <a:pt x="340" y="257"/>
                  <a:pt x="338" y="254"/>
                  <a:pt x="336" y="251"/>
                </a:cubicBezTo>
                <a:cubicBezTo>
                  <a:pt x="330" y="243"/>
                  <a:pt x="322" y="237"/>
                  <a:pt x="312" y="234"/>
                </a:cubicBezTo>
                <a:cubicBezTo>
                  <a:pt x="302" y="231"/>
                  <a:pt x="291" y="229"/>
                  <a:pt x="281" y="231"/>
                </a:cubicBezTo>
                <a:cubicBezTo>
                  <a:pt x="269" y="234"/>
                  <a:pt x="258" y="240"/>
                  <a:pt x="252" y="251"/>
                </a:cubicBezTo>
                <a:cubicBezTo>
                  <a:pt x="251" y="252"/>
                  <a:pt x="251" y="253"/>
                  <a:pt x="250" y="254"/>
                </a:cubicBezTo>
                <a:cubicBezTo>
                  <a:pt x="249" y="255"/>
                  <a:pt x="248" y="255"/>
                  <a:pt x="248" y="255"/>
                </a:cubicBezTo>
                <a:cubicBezTo>
                  <a:pt x="247" y="255"/>
                  <a:pt x="246" y="254"/>
                  <a:pt x="246" y="253"/>
                </a:cubicBezTo>
                <a:cubicBezTo>
                  <a:pt x="246" y="253"/>
                  <a:pt x="246" y="252"/>
                  <a:pt x="245" y="251"/>
                </a:cubicBezTo>
                <a:cubicBezTo>
                  <a:pt x="244" y="238"/>
                  <a:pt x="238" y="227"/>
                  <a:pt x="231" y="217"/>
                </a:cubicBezTo>
                <a:cubicBezTo>
                  <a:pt x="228" y="214"/>
                  <a:pt x="223" y="213"/>
                  <a:pt x="219" y="213"/>
                </a:cubicBezTo>
                <a:cubicBezTo>
                  <a:pt x="208" y="210"/>
                  <a:pt x="199" y="214"/>
                  <a:pt x="191" y="221"/>
                </a:cubicBezTo>
                <a:cubicBezTo>
                  <a:pt x="185" y="225"/>
                  <a:pt x="180" y="230"/>
                  <a:pt x="178" y="237"/>
                </a:cubicBezTo>
                <a:cubicBezTo>
                  <a:pt x="177" y="238"/>
                  <a:pt x="176" y="239"/>
                  <a:pt x="174" y="239"/>
                </a:cubicBezTo>
                <a:cubicBezTo>
                  <a:pt x="173" y="238"/>
                  <a:pt x="173" y="237"/>
                  <a:pt x="173" y="235"/>
                </a:cubicBezTo>
                <a:cubicBezTo>
                  <a:pt x="173" y="232"/>
                  <a:pt x="174" y="228"/>
                  <a:pt x="174" y="224"/>
                </a:cubicBezTo>
                <a:cubicBezTo>
                  <a:pt x="175" y="207"/>
                  <a:pt x="169" y="192"/>
                  <a:pt x="157" y="180"/>
                </a:cubicBezTo>
                <a:cubicBezTo>
                  <a:pt x="153" y="175"/>
                  <a:pt x="148" y="173"/>
                  <a:pt x="142" y="172"/>
                </a:cubicBezTo>
                <a:cubicBezTo>
                  <a:pt x="139" y="172"/>
                  <a:pt x="135" y="172"/>
                  <a:pt x="132" y="171"/>
                </a:cubicBezTo>
                <a:cubicBezTo>
                  <a:pt x="125" y="169"/>
                  <a:pt x="120" y="172"/>
                  <a:pt x="114" y="174"/>
                </a:cubicBezTo>
                <a:cubicBezTo>
                  <a:pt x="108" y="176"/>
                  <a:pt x="102" y="179"/>
                  <a:pt x="97" y="183"/>
                </a:cubicBezTo>
                <a:cubicBezTo>
                  <a:pt x="97" y="183"/>
                  <a:pt x="95" y="184"/>
                  <a:pt x="94" y="183"/>
                </a:cubicBezTo>
                <a:cubicBezTo>
                  <a:pt x="94" y="183"/>
                  <a:pt x="93" y="181"/>
                  <a:pt x="93" y="180"/>
                </a:cubicBezTo>
                <a:cubicBezTo>
                  <a:pt x="93" y="178"/>
                  <a:pt x="94" y="176"/>
                  <a:pt x="94" y="173"/>
                </a:cubicBezTo>
                <a:cubicBezTo>
                  <a:pt x="97" y="155"/>
                  <a:pt x="92" y="138"/>
                  <a:pt x="80" y="124"/>
                </a:cubicBezTo>
                <a:cubicBezTo>
                  <a:pt x="74" y="116"/>
                  <a:pt x="66" y="109"/>
                  <a:pt x="57" y="105"/>
                </a:cubicBezTo>
                <a:cubicBezTo>
                  <a:pt x="52" y="103"/>
                  <a:pt x="46" y="102"/>
                  <a:pt x="41" y="104"/>
                </a:cubicBezTo>
                <a:cubicBezTo>
                  <a:pt x="35" y="106"/>
                  <a:pt x="30" y="109"/>
                  <a:pt x="26" y="112"/>
                </a:cubicBezTo>
                <a:cubicBezTo>
                  <a:pt x="25" y="113"/>
                  <a:pt x="24" y="112"/>
                  <a:pt x="23" y="113"/>
                </a:cubicBezTo>
                <a:cubicBezTo>
                  <a:pt x="23" y="112"/>
                  <a:pt x="22" y="110"/>
                  <a:pt x="22" y="110"/>
                </a:cubicBezTo>
                <a:cubicBezTo>
                  <a:pt x="23" y="108"/>
                  <a:pt x="24" y="106"/>
                  <a:pt x="25" y="104"/>
                </a:cubicBezTo>
                <a:cubicBezTo>
                  <a:pt x="38" y="80"/>
                  <a:pt x="37" y="56"/>
                  <a:pt x="23" y="33"/>
                </a:cubicBezTo>
                <a:cubicBezTo>
                  <a:pt x="19" y="25"/>
                  <a:pt x="12" y="20"/>
                  <a:pt x="6" y="14"/>
                </a:cubicBezTo>
                <a:cubicBezTo>
                  <a:pt x="4" y="13"/>
                  <a:pt x="3" y="12"/>
                  <a:pt x="1" y="10"/>
                </a:cubicBezTo>
                <a:cubicBezTo>
                  <a:pt x="1" y="9"/>
                  <a:pt x="0" y="8"/>
                  <a:pt x="0" y="7"/>
                </a:cubicBezTo>
                <a:cubicBezTo>
                  <a:pt x="1" y="6"/>
                  <a:pt x="2" y="5"/>
                  <a:pt x="4" y="6"/>
                </a:cubicBezTo>
                <a:cubicBezTo>
                  <a:pt x="7" y="7"/>
                  <a:pt x="9" y="8"/>
                  <a:pt x="12" y="8"/>
                </a:cubicBezTo>
                <a:cubicBezTo>
                  <a:pt x="26" y="11"/>
                  <a:pt x="39" y="11"/>
                  <a:pt x="52" y="9"/>
                </a:cubicBezTo>
                <a:cubicBezTo>
                  <a:pt x="66" y="6"/>
                  <a:pt x="79" y="3"/>
                  <a:pt x="93" y="1"/>
                </a:cubicBezTo>
                <a:cubicBezTo>
                  <a:pt x="97" y="0"/>
                  <a:pt x="97" y="0"/>
                  <a:pt x="98" y="4"/>
                </a:cubicBezTo>
                <a:cubicBezTo>
                  <a:pt x="98" y="17"/>
                  <a:pt x="103" y="27"/>
                  <a:pt x="114" y="34"/>
                </a:cubicBezTo>
                <a:cubicBezTo>
                  <a:pt x="121" y="38"/>
                  <a:pt x="128" y="41"/>
                  <a:pt x="136" y="43"/>
                </a:cubicBezTo>
                <a:cubicBezTo>
                  <a:pt x="141" y="44"/>
                  <a:pt x="146" y="45"/>
                  <a:pt x="151" y="46"/>
                </a:cubicBezTo>
                <a:cubicBezTo>
                  <a:pt x="154" y="47"/>
                  <a:pt x="155" y="48"/>
                  <a:pt x="155" y="51"/>
                </a:cubicBezTo>
                <a:cubicBezTo>
                  <a:pt x="154" y="54"/>
                  <a:pt x="154" y="58"/>
                  <a:pt x="153" y="62"/>
                </a:cubicBezTo>
                <a:cubicBezTo>
                  <a:pt x="152" y="73"/>
                  <a:pt x="155" y="83"/>
                  <a:pt x="161" y="92"/>
                </a:cubicBezTo>
                <a:cubicBezTo>
                  <a:pt x="166" y="101"/>
                  <a:pt x="173" y="109"/>
                  <a:pt x="182" y="115"/>
                </a:cubicBezTo>
                <a:cubicBezTo>
                  <a:pt x="183" y="116"/>
                  <a:pt x="184" y="117"/>
                  <a:pt x="186" y="116"/>
                </a:cubicBezTo>
                <a:cubicBezTo>
                  <a:pt x="188" y="114"/>
                  <a:pt x="189" y="113"/>
                  <a:pt x="191" y="112"/>
                </a:cubicBezTo>
                <a:close/>
              </a:path>
            </a:pathLst>
          </a:custGeom>
          <a:solidFill>
            <a:srgbClr val="F29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33" name="Group 178">
            <a:extLst>
              <a:ext uri="{FF2B5EF4-FFF2-40B4-BE49-F238E27FC236}">
                <a16:creationId xmlns:a16="http://schemas.microsoft.com/office/drawing/2014/main" id="{A4105BA4-5267-4D5B-807E-F01472ED2BEA}"/>
              </a:ext>
            </a:extLst>
          </p:cNvPr>
          <p:cNvGrpSpPr>
            <a:grpSpLocks noChangeAspect="1"/>
          </p:cNvGrpSpPr>
          <p:nvPr/>
        </p:nvGrpSpPr>
        <p:grpSpPr bwMode="auto">
          <a:xfrm>
            <a:off x="-466725" y="5051425"/>
            <a:ext cx="2198688" cy="2430463"/>
            <a:chOff x="-294" y="3182"/>
            <a:chExt cx="1385" cy="1531"/>
          </a:xfrm>
        </p:grpSpPr>
        <p:sp>
          <p:nvSpPr>
            <p:cNvPr id="135" name="Freeform 179">
              <a:extLst>
                <a:ext uri="{FF2B5EF4-FFF2-40B4-BE49-F238E27FC236}">
                  <a16:creationId xmlns:a16="http://schemas.microsoft.com/office/drawing/2014/main" id="{F5DB3BDD-A8C8-4CCB-B118-4C62D67A9EF5}"/>
                </a:ext>
              </a:extLst>
            </p:cNvPr>
            <p:cNvSpPr>
              <a:spLocks noEditPoints="1"/>
            </p:cNvSpPr>
            <p:nvPr/>
          </p:nvSpPr>
          <p:spPr bwMode="auto">
            <a:xfrm>
              <a:off x="-294" y="3182"/>
              <a:ext cx="1385" cy="1531"/>
            </a:xfrm>
            <a:custGeom>
              <a:avLst/>
              <a:gdLst>
                <a:gd name="T0" fmla="*/ 54 w 581"/>
                <a:gd name="T1" fmla="*/ 136 h 643"/>
                <a:gd name="T2" fmla="*/ 224 w 581"/>
                <a:gd name="T3" fmla="*/ 0 h 643"/>
                <a:gd name="T4" fmla="*/ 514 w 581"/>
                <a:gd name="T5" fmla="*/ 157 h 643"/>
                <a:gd name="T6" fmla="*/ 518 w 581"/>
                <a:gd name="T7" fmla="*/ 166 h 643"/>
                <a:gd name="T8" fmla="*/ 488 w 581"/>
                <a:gd name="T9" fmla="*/ 446 h 643"/>
                <a:gd name="T10" fmla="*/ 464 w 581"/>
                <a:gd name="T11" fmla="*/ 442 h 643"/>
                <a:gd name="T12" fmla="*/ 251 w 581"/>
                <a:gd name="T13" fmla="*/ 635 h 643"/>
                <a:gd name="T14" fmla="*/ 96 w 581"/>
                <a:gd name="T15" fmla="*/ 396 h 643"/>
                <a:gd name="T16" fmla="*/ 232 w 581"/>
                <a:gd name="T17" fmla="*/ 40 h 643"/>
                <a:gd name="T18" fmla="*/ 496 w 581"/>
                <a:gd name="T19" fmla="*/ 165 h 643"/>
                <a:gd name="T20" fmla="*/ 232 w 581"/>
                <a:gd name="T21" fmla="*/ 40 h 643"/>
                <a:gd name="T22" fmla="*/ 193 w 581"/>
                <a:gd name="T23" fmla="*/ 113 h 643"/>
                <a:gd name="T24" fmla="*/ 72 w 581"/>
                <a:gd name="T25" fmla="*/ 134 h 643"/>
                <a:gd name="T26" fmla="*/ 369 w 581"/>
                <a:gd name="T27" fmla="*/ 207 h 643"/>
                <a:gd name="T28" fmla="*/ 265 w 581"/>
                <a:gd name="T29" fmla="*/ 399 h 643"/>
                <a:gd name="T30" fmla="*/ 131 w 581"/>
                <a:gd name="T31" fmla="*/ 342 h 643"/>
                <a:gd name="T32" fmla="*/ 252 w 581"/>
                <a:gd name="T33" fmla="*/ 145 h 643"/>
                <a:gd name="T34" fmla="*/ 357 w 581"/>
                <a:gd name="T35" fmla="*/ 245 h 643"/>
                <a:gd name="T36" fmla="*/ 107 w 581"/>
                <a:gd name="T37" fmla="*/ 340 h 643"/>
                <a:gd name="T38" fmla="*/ 117 w 581"/>
                <a:gd name="T39" fmla="*/ 178 h 643"/>
                <a:gd name="T40" fmla="*/ 27 w 581"/>
                <a:gd name="T41" fmla="*/ 364 h 643"/>
                <a:gd name="T42" fmla="*/ 105 w 581"/>
                <a:gd name="T43" fmla="*/ 172 h 643"/>
                <a:gd name="T44" fmla="*/ 164 w 581"/>
                <a:gd name="T45" fmla="*/ 194 h 643"/>
                <a:gd name="T46" fmla="*/ 120 w 581"/>
                <a:gd name="T47" fmla="*/ 167 h 643"/>
                <a:gd name="T48" fmla="*/ 341 w 581"/>
                <a:gd name="T49" fmla="*/ 329 h 643"/>
                <a:gd name="T50" fmla="*/ 396 w 581"/>
                <a:gd name="T51" fmla="*/ 251 h 643"/>
                <a:gd name="T52" fmla="*/ 192 w 581"/>
                <a:gd name="T53" fmla="*/ 234 h 643"/>
                <a:gd name="T54" fmla="*/ 453 w 581"/>
                <a:gd name="T55" fmla="*/ 200 h 643"/>
                <a:gd name="T56" fmla="*/ 410 w 581"/>
                <a:gd name="T57" fmla="*/ 385 h 643"/>
                <a:gd name="T58" fmla="*/ 236 w 581"/>
                <a:gd name="T59" fmla="*/ 469 h 643"/>
                <a:gd name="T60" fmla="*/ 249 w 581"/>
                <a:gd name="T61" fmla="*/ 535 h 643"/>
                <a:gd name="T62" fmla="*/ 441 w 581"/>
                <a:gd name="T63" fmla="*/ 409 h 643"/>
                <a:gd name="T64" fmla="*/ 474 w 581"/>
                <a:gd name="T65" fmla="*/ 208 h 643"/>
                <a:gd name="T66" fmla="*/ 378 w 581"/>
                <a:gd name="T67" fmla="*/ 380 h 643"/>
                <a:gd name="T68" fmla="*/ 277 w 581"/>
                <a:gd name="T69" fmla="*/ 382 h 643"/>
                <a:gd name="T70" fmla="*/ 296 w 581"/>
                <a:gd name="T71" fmla="*/ 310 h 643"/>
                <a:gd name="T72" fmla="*/ 230 w 581"/>
                <a:gd name="T73" fmla="*/ 293 h 643"/>
                <a:gd name="T74" fmla="*/ 254 w 581"/>
                <a:gd name="T75" fmla="*/ 481 h 643"/>
                <a:gd name="T76" fmla="*/ 127 w 581"/>
                <a:gd name="T77" fmla="*/ 353 h 643"/>
                <a:gd name="T78" fmla="*/ 269 w 581"/>
                <a:gd name="T79" fmla="*/ 482 h 643"/>
                <a:gd name="T80" fmla="*/ 327 w 581"/>
                <a:gd name="T81" fmla="*/ 405 h 643"/>
                <a:gd name="T82" fmla="*/ 449 w 581"/>
                <a:gd name="T83" fmla="*/ 428 h 643"/>
                <a:gd name="T84" fmla="*/ 260 w 581"/>
                <a:gd name="T85" fmla="*/ 535 h 643"/>
                <a:gd name="T86" fmla="*/ 169 w 581"/>
                <a:gd name="T87" fmla="*/ 201 h 643"/>
                <a:gd name="T88" fmla="*/ 239 w 581"/>
                <a:gd name="T89" fmla="*/ 147 h 643"/>
                <a:gd name="T90" fmla="*/ 236 w 581"/>
                <a:gd name="T91" fmla="*/ 304 h 643"/>
                <a:gd name="T92" fmla="*/ 333 w 581"/>
                <a:gd name="T93" fmla="*/ 341 h 643"/>
                <a:gd name="T94" fmla="*/ 272 w 581"/>
                <a:gd name="T95" fmla="*/ 374 h 643"/>
                <a:gd name="T96" fmla="*/ 226 w 581"/>
                <a:gd name="T97" fmla="*/ 260 h 643"/>
                <a:gd name="T98" fmla="*/ 333 w 581"/>
                <a:gd name="T99" fmla="*/ 265 h 643"/>
                <a:gd name="T100" fmla="*/ 322 w 581"/>
                <a:gd name="T101" fmla="*/ 319 h 643"/>
                <a:gd name="T102" fmla="*/ 230 w 581"/>
                <a:gd name="T103" fmla="*/ 244 h 643"/>
                <a:gd name="T104" fmla="*/ 257 w 581"/>
                <a:gd name="T105" fmla="*/ 215 h 643"/>
                <a:gd name="T106" fmla="*/ 317 w 581"/>
                <a:gd name="T107" fmla="*/ 263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81" h="643">
                  <a:moveTo>
                    <a:pt x="3" y="375"/>
                  </a:moveTo>
                  <a:cubicBezTo>
                    <a:pt x="11" y="367"/>
                    <a:pt x="20" y="360"/>
                    <a:pt x="28" y="352"/>
                  </a:cubicBezTo>
                  <a:cubicBezTo>
                    <a:pt x="39" y="341"/>
                    <a:pt x="48" y="329"/>
                    <a:pt x="56" y="316"/>
                  </a:cubicBezTo>
                  <a:cubicBezTo>
                    <a:pt x="65" y="299"/>
                    <a:pt x="70" y="282"/>
                    <a:pt x="71" y="263"/>
                  </a:cubicBezTo>
                  <a:cubicBezTo>
                    <a:pt x="74" y="226"/>
                    <a:pt x="69" y="191"/>
                    <a:pt x="59" y="156"/>
                  </a:cubicBezTo>
                  <a:cubicBezTo>
                    <a:pt x="57" y="149"/>
                    <a:pt x="55" y="143"/>
                    <a:pt x="54" y="136"/>
                  </a:cubicBezTo>
                  <a:cubicBezTo>
                    <a:pt x="52" y="131"/>
                    <a:pt x="54" y="128"/>
                    <a:pt x="60" y="127"/>
                  </a:cubicBezTo>
                  <a:cubicBezTo>
                    <a:pt x="95" y="122"/>
                    <a:pt x="125" y="106"/>
                    <a:pt x="153" y="86"/>
                  </a:cubicBezTo>
                  <a:cubicBezTo>
                    <a:pt x="178" y="69"/>
                    <a:pt x="196" y="47"/>
                    <a:pt x="210" y="21"/>
                  </a:cubicBezTo>
                  <a:cubicBezTo>
                    <a:pt x="213" y="16"/>
                    <a:pt x="215" y="11"/>
                    <a:pt x="217" y="5"/>
                  </a:cubicBezTo>
                  <a:cubicBezTo>
                    <a:pt x="218" y="4"/>
                    <a:pt x="218" y="3"/>
                    <a:pt x="219" y="2"/>
                  </a:cubicBezTo>
                  <a:cubicBezTo>
                    <a:pt x="220" y="1"/>
                    <a:pt x="222" y="0"/>
                    <a:pt x="224" y="0"/>
                  </a:cubicBezTo>
                  <a:cubicBezTo>
                    <a:pt x="225" y="0"/>
                    <a:pt x="228" y="3"/>
                    <a:pt x="228" y="4"/>
                  </a:cubicBezTo>
                  <a:cubicBezTo>
                    <a:pt x="228" y="18"/>
                    <a:pt x="236" y="28"/>
                    <a:pt x="245" y="38"/>
                  </a:cubicBezTo>
                  <a:cubicBezTo>
                    <a:pt x="270" y="68"/>
                    <a:pt x="303" y="89"/>
                    <a:pt x="339" y="106"/>
                  </a:cubicBezTo>
                  <a:cubicBezTo>
                    <a:pt x="384" y="128"/>
                    <a:pt x="432" y="144"/>
                    <a:pt x="481" y="155"/>
                  </a:cubicBezTo>
                  <a:cubicBezTo>
                    <a:pt x="490" y="156"/>
                    <a:pt x="499" y="157"/>
                    <a:pt x="508" y="158"/>
                  </a:cubicBezTo>
                  <a:cubicBezTo>
                    <a:pt x="510" y="159"/>
                    <a:pt x="513" y="158"/>
                    <a:pt x="514" y="157"/>
                  </a:cubicBezTo>
                  <a:cubicBezTo>
                    <a:pt x="531" y="148"/>
                    <a:pt x="547" y="140"/>
                    <a:pt x="564" y="131"/>
                  </a:cubicBezTo>
                  <a:cubicBezTo>
                    <a:pt x="565" y="131"/>
                    <a:pt x="567" y="129"/>
                    <a:pt x="569" y="129"/>
                  </a:cubicBezTo>
                  <a:cubicBezTo>
                    <a:pt x="571" y="130"/>
                    <a:pt x="573" y="131"/>
                    <a:pt x="574" y="132"/>
                  </a:cubicBezTo>
                  <a:cubicBezTo>
                    <a:pt x="575" y="134"/>
                    <a:pt x="574" y="136"/>
                    <a:pt x="573" y="138"/>
                  </a:cubicBezTo>
                  <a:cubicBezTo>
                    <a:pt x="572" y="139"/>
                    <a:pt x="570" y="140"/>
                    <a:pt x="569" y="140"/>
                  </a:cubicBezTo>
                  <a:cubicBezTo>
                    <a:pt x="552" y="149"/>
                    <a:pt x="535" y="158"/>
                    <a:pt x="518" y="166"/>
                  </a:cubicBezTo>
                  <a:cubicBezTo>
                    <a:pt x="517" y="167"/>
                    <a:pt x="515" y="168"/>
                    <a:pt x="514" y="169"/>
                  </a:cubicBezTo>
                  <a:cubicBezTo>
                    <a:pt x="504" y="183"/>
                    <a:pt x="492" y="196"/>
                    <a:pt x="483" y="211"/>
                  </a:cubicBezTo>
                  <a:cubicBezTo>
                    <a:pt x="450" y="261"/>
                    <a:pt x="442" y="316"/>
                    <a:pt x="458" y="374"/>
                  </a:cubicBezTo>
                  <a:cubicBezTo>
                    <a:pt x="463" y="395"/>
                    <a:pt x="471" y="415"/>
                    <a:pt x="480" y="435"/>
                  </a:cubicBezTo>
                  <a:cubicBezTo>
                    <a:pt x="481" y="436"/>
                    <a:pt x="482" y="437"/>
                    <a:pt x="482" y="438"/>
                  </a:cubicBezTo>
                  <a:cubicBezTo>
                    <a:pt x="481" y="443"/>
                    <a:pt x="485" y="444"/>
                    <a:pt x="488" y="446"/>
                  </a:cubicBezTo>
                  <a:cubicBezTo>
                    <a:pt x="517" y="467"/>
                    <a:pt x="546" y="488"/>
                    <a:pt x="575" y="509"/>
                  </a:cubicBezTo>
                  <a:cubicBezTo>
                    <a:pt x="576" y="510"/>
                    <a:pt x="578" y="511"/>
                    <a:pt x="579" y="512"/>
                  </a:cubicBezTo>
                  <a:cubicBezTo>
                    <a:pt x="580" y="515"/>
                    <a:pt x="581" y="517"/>
                    <a:pt x="579" y="520"/>
                  </a:cubicBezTo>
                  <a:cubicBezTo>
                    <a:pt x="577" y="522"/>
                    <a:pt x="574" y="522"/>
                    <a:pt x="572" y="521"/>
                  </a:cubicBezTo>
                  <a:cubicBezTo>
                    <a:pt x="570" y="521"/>
                    <a:pt x="569" y="520"/>
                    <a:pt x="567" y="519"/>
                  </a:cubicBezTo>
                  <a:cubicBezTo>
                    <a:pt x="533" y="493"/>
                    <a:pt x="498" y="467"/>
                    <a:pt x="464" y="442"/>
                  </a:cubicBezTo>
                  <a:cubicBezTo>
                    <a:pt x="462" y="440"/>
                    <a:pt x="459" y="439"/>
                    <a:pt x="456" y="439"/>
                  </a:cubicBezTo>
                  <a:cubicBezTo>
                    <a:pt x="430" y="437"/>
                    <a:pt x="404" y="437"/>
                    <a:pt x="377" y="442"/>
                  </a:cubicBezTo>
                  <a:cubicBezTo>
                    <a:pt x="354" y="446"/>
                    <a:pt x="335" y="457"/>
                    <a:pt x="317" y="472"/>
                  </a:cubicBezTo>
                  <a:cubicBezTo>
                    <a:pt x="296" y="489"/>
                    <a:pt x="282" y="510"/>
                    <a:pt x="271" y="534"/>
                  </a:cubicBezTo>
                  <a:cubicBezTo>
                    <a:pt x="257" y="563"/>
                    <a:pt x="257" y="563"/>
                    <a:pt x="254" y="595"/>
                  </a:cubicBezTo>
                  <a:cubicBezTo>
                    <a:pt x="253" y="609"/>
                    <a:pt x="252" y="622"/>
                    <a:pt x="251" y="635"/>
                  </a:cubicBezTo>
                  <a:cubicBezTo>
                    <a:pt x="250" y="640"/>
                    <a:pt x="248" y="643"/>
                    <a:pt x="244" y="643"/>
                  </a:cubicBezTo>
                  <a:cubicBezTo>
                    <a:pt x="241" y="642"/>
                    <a:pt x="240" y="639"/>
                    <a:pt x="240" y="634"/>
                  </a:cubicBezTo>
                  <a:cubicBezTo>
                    <a:pt x="242" y="612"/>
                    <a:pt x="245" y="590"/>
                    <a:pt x="247" y="568"/>
                  </a:cubicBezTo>
                  <a:cubicBezTo>
                    <a:pt x="247" y="563"/>
                    <a:pt x="247" y="558"/>
                    <a:pt x="246" y="554"/>
                  </a:cubicBezTo>
                  <a:cubicBezTo>
                    <a:pt x="234" y="513"/>
                    <a:pt x="214" y="477"/>
                    <a:pt x="183" y="447"/>
                  </a:cubicBezTo>
                  <a:cubicBezTo>
                    <a:pt x="158" y="423"/>
                    <a:pt x="128" y="408"/>
                    <a:pt x="96" y="396"/>
                  </a:cubicBezTo>
                  <a:cubicBezTo>
                    <a:pt x="68" y="386"/>
                    <a:pt x="39" y="381"/>
                    <a:pt x="9" y="384"/>
                  </a:cubicBezTo>
                  <a:cubicBezTo>
                    <a:pt x="8" y="384"/>
                    <a:pt x="7" y="384"/>
                    <a:pt x="6" y="384"/>
                  </a:cubicBezTo>
                  <a:cubicBezTo>
                    <a:pt x="4" y="384"/>
                    <a:pt x="1" y="384"/>
                    <a:pt x="0" y="381"/>
                  </a:cubicBezTo>
                  <a:cubicBezTo>
                    <a:pt x="0" y="379"/>
                    <a:pt x="1" y="377"/>
                    <a:pt x="1" y="374"/>
                  </a:cubicBezTo>
                  <a:cubicBezTo>
                    <a:pt x="2" y="374"/>
                    <a:pt x="2" y="375"/>
                    <a:pt x="3" y="375"/>
                  </a:cubicBezTo>
                  <a:close/>
                  <a:moveTo>
                    <a:pt x="232" y="40"/>
                  </a:moveTo>
                  <a:cubicBezTo>
                    <a:pt x="234" y="50"/>
                    <a:pt x="236" y="60"/>
                    <a:pt x="238" y="70"/>
                  </a:cubicBezTo>
                  <a:cubicBezTo>
                    <a:pt x="238" y="72"/>
                    <a:pt x="239" y="73"/>
                    <a:pt x="240" y="75"/>
                  </a:cubicBezTo>
                  <a:cubicBezTo>
                    <a:pt x="248" y="88"/>
                    <a:pt x="259" y="101"/>
                    <a:pt x="271" y="111"/>
                  </a:cubicBezTo>
                  <a:cubicBezTo>
                    <a:pt x="322" y="154"/>
                    <a:pt x="381" y="175"/>
                    <a:pt x="448" y="175"/>
                  </a:cubicBezTo>
                  <a:cubicBezTo>
                    <a:pt x="459" y="175"/>
                    <a:pt x="469" y="173"/>
                    <a:pt x="480" y="172"/>
                  </a:cubicBezTo>
                  <a:cubicBezTo>
                    <a:pt x="486" y="172"/>
                    <a:pt x="491" y="168"/>
                    <a:pt x="496" y="165"/>
                  </a:cubicBezTo>
                  <a:cubicBezTo>
                    <a:pt x="494" y="165"/>
                    <a:pt x="492" y="164"/>
                    <a:pt x="489" y="164"/>
                  </a:cubicBezTo>
                  <a:cubicBezTo>
                    <a:pt x="432" y="152"/>
                    <a:pt x="377" y="134"/>
                    <a:pt x="325" y="107"/>
                  </a:cubicBezTo>
                  <a:cubicBezTo>
                    <a:pt x="299" y="94"/>
                    <a:pt x="275" y="79"/>
                    <a:pt x="254" y="58"/>
                  </a:cubicBezTo>
                  <a:cubicBezTo>
                    <a:pt x="254" y="57"/>
                    <a:pt x="253" y="57"/>
                    <a:pt x="252" y="56"/>
                  </a:cubicBezTo>
                  <a:cubicBezTo>
                    <a:pt x="253" y="58"/>
                    <a:pt x="253" y="60"/>
                    <a:pt x="254" y="61"/>
                  </a:cubicBezTo>
                  <a:cubicBezTo>
                    <a:pt x="244" y="56"/>
                    <a:pt x="239" y="47"/>
                    <a:pt x="232" y="40"/>
                  </a:cubicBezTo>
                  <a:close/>
                  <a:moveTo>
                    <a:pt x="72" y="134"/>
                  </a:moveTo>
                  <a:cubicBezTo>
                    <a:pt x="73" y="135"/>
                    <a:pt x="73" y="136"/>
                    <a:pt x="74" y="136"/>
                  </a:cubicBezTo>
                  <a:cubicBezTo>
                    <a:pt x="84" y="143"/>
                    <a:pt x="93" y="149"/>
                    <a:pt x="103" y="156"/>
                  </a:cubicBezTo>
                  <a:cubicBezTo>
                    <a:pt x="106" y="158"/>
                    <a:pt x="110" y="159"/>
                    <a:pt x="114" y="158"/>
                  </a:cubicBezTo>
                  <a:cubicBezTo>
                    <a:pt x="130" y="154"/>
                    <a:pt x="145" y="149"/>
                    <a:pt x="159" y="140"/>
                  </a:cubicBezTo>
                  <a:cubicBezTo>
                    <a:pt x="171" y="131"/>
                    <a:pt x="182" y="123"/>
                    <a:pt x="193" y="113"/>
                  </a:cubicBezTo>
                  <a:cubicBezTo>
                    <a:pt x="204" y="104"/>
                    <a:pt x="213" y="94"/>
                    <a:pt x="220" y="81"/>
                  </a:cubicBezTo>
                  <a:cubicBezTo>
                    <a:pt x="225" y="73"/>
                    <a:pt x="227" y="64"/>
                    <a:pt x="225" y="55"/>
                  </a:cubicBezTo>
                  <a:cubicBezTo>
                    <a:pt x="224" y="46"/>
                    <a:pt x="223" y="37"/>
                    <a:pt x="222" y="29"/>
                  </a:cubicBezTo>
                  <a:cubicBezTo>
                    <a:pt x="222" y="28"/>
                    <a:pt x="221" y="27"/>
                    <a:pt x="221" y="25"/>
                  </a:cubicBezTo>
                  <a:cubicBezTo>
                    <a:pt x="204" y="53"/>
                    <a:pt x="184" y="76"/>
                    <a:pt x="157" y="94"/>
                  </a:cubicBezTo>
                  <a:cubicBezTo>
                    <a:pt x="131" y="113"/>
                    <a:pt x="103" y="127"/>
                    <a:pt x="72" y="134"/>
                  </a:cubicBezTo>
                  <a:close/>
                  <a:moveTo>
                    <a:pt x="461" y="185"/>
                  </a:moveTo>
                  <a:cubicBezTo>
                    <a:pt x="419" y="187"/>
                    <a:pt x="380" y="179"/>
                    <a:pt x="341" y="165"/>
                  </a:cubicBezTo>
                  <a:cubicBezTo>
                    <a:pt x="303" y="150"/>
                    <a:pt x="269" y="129"/>
                    <a:pt x="242" y="97"/>
                  </a:cubicBezTo>
                  <a:cubicBezTo>
                    <a:pt x="243" y="103"/>
                    <a:pt x="243" y="109"/>
                    <a:pt x="245" y="114"/>
                  </a:cubicBezTo>
                  <a:cubicBezTo>
                    <a:pt x="248" y="122"/>
                    <a:pt x="252" y="129"/>
                    <a:pt x="258" y="135"/>
                  </a:cubicBezTo>
                  <a:cubicBezTo>
                    <a:pt x="288" y="169"/>
                    <a:pt x="324" y="194"/>
                    <a:pt x="369" y="207"/>
                  </a:cubicBezTo>
                  <a:cubicBezTo>
                    <a:pt x="394" y="213"/>
                    <a:pt x="417" y="214"/>
                    <a:pt x="439" y="198"/>
                  </a:cubicBezTo>
                  <a:cubicBezTo>
                    <a:pt x="441" y="197"/>
                    <a:pt x="443" y="196"/>
                    <a:pt x="445" y="195"/>
                  </a:cubicBezTo>
                  <a:cubicBezTo>
                    <a:pt x="450" y="192"/>
                    <a:pt x="455" y="188"/>
                    <a:pt x="461" y="185"/>
                  </a:cubicBezTo>
                  <a:close/>
                  <a:moveTo>
                    <a:pt x="258" y="450"/>
                  </a:moveTo>
                  <a:cubicBezTo>
                    <a:pt x="259" y="449"/>
                    <a:pt x="259" y="449"/>
                    <a:pt x="259" y="449"/>
                  </a:cubicBezTo>
                  <a:cubicBezTo>
                    <a:pt x="261" y="432"/>
                    <a:pt x="263" y="415"/>
                    <a:pt x="265" y="399"/>
                  </a:cubicBezTo>
                  <a:cubicBezTo>
                    <a:pt x="265" y="398"/>
                    <a:pt x="264" y="397"/>
                    <a:pt x="264" y="396"/>
                  </a:cubicBezTo>
                  <a:cubicBezTo>
                    <a:pt x="263" y="394"/>
                    <a:pt x="261" y="391"/>
                    <a:pt x="261" y="389"/>
                  </a:cubicBezTo>
                  <a:cubicBezTo>
                    <a:pt x="261" y="381"/>
                    <a:pt x="258" y="374"/>
                    <a:pt x="253" y="368"/>
                  </a:cubicBezTo>
                  <a:cubicBezTo>
                    <a:pt x="239" y="348"/>
                    <a:pt x="219" y="336"/>
                    <a:pt x="194" y="331"/>
                  </a:cubicBezTo>
                  <a:cubicBezTo>
                    <a:pt x="184" y="329"/>
                    <a:pt x="174" y="329"/>
                    <a:pt x="165" y="331"/>
                  </a:cubicBezTo>
                  <a:cubicBezTo>
                    <a:pt x="153" y="335"/>
                    <a:pt x="142" y="338"/>
                    <a:pt x="131" y="342"/>
                  </a:cubicBezTo>
                  <a:cubicBezTo>
                    <a:pt x="130" y="342"/>
                    <a:pt x="129" y="343"/>
                    <a:pt x="128" y="343"/>
                  </a:cubicBezTo>
                  <a:cubicBezTo>
                    <a:pt x="189" y="357"/>
                    <a:pt x="232" y="393"/>
                    <a:pt x="258" y="450"/>
                  </a:cubicBezTo>
                  <a:close/>
                  <a:moveTo>
                    <a:pt x="398" y="221"/>
                  </a:moveTo>
                  <a:cubicBezTo>
                    <a:pt x="397" y="221"/>
                    <a:pt x="397" y="221"/>
                    <a:pt x="396" y="221"/>
                  </a:cubicBezTo>
                  <a:cubicBezTo>
                    <a:pt x="374" y="219"/>
                    <a:pt x="352" y="214"/>
                    <a:pt x="331" y="204"/>
                  </a:cubicBezTo>
                  <a:cubicBezTo>
                    <a:pt x="301" y="190"/>
                    <a:pt x="274" y="171"/>
                    <a:pt x="252" y="145"/>
                  </a:cubicBezTo>
                  <a:cubicBezTo>
                    <a:pt x="252" y="144"/>
                    <a:pt x="251" y="143"/>
                    <a:pt x="249" y="141"/>
                  </a:cubicBezTo>
                  <a:cubicBezTo>
                    <a:pt x="250" y="148"/>
                    <a:pt x="250" y="154"/>
                    <a:pt x="252" y="160"/>
                  </a:cubicBezTo>
                  <a:cubicBezTo>
                    <a:pt x="253" y="168"/>
                    <a:pt x="254" y="177"/>
                    <a:pt x="258" y="185"/>
                  </a:cubicBezTo>
                  <a:cubicBezTo>
                    <a:pt x="268" y="202"/>
                    <a:pt x="279" y="217"/>
                    <a:pt x="295" y="228"/>
                  </a:cubicBezTo>
                  <a:cubicBezTo>
                    <a:pt x="312" y="240"/>
                    <a:pt x="331" y="249"/>
                    <a:pt x="352" y="247"/>
                  </a:cubicBezTo>
                  <a:cubicBezTo>
                    <a:pt x="354" y="247"/>
                    <a:pt x="356" y="246"/>
                    <a:pt x="357" y="245"/>
                  </a:cubicBezTo>
                  <a:cubicBezTo>
                    <a:pt x="366" y="240"/>
                    <a:pt x="374" y="235"/>
                    <a:pt x="383" y="230"/>
                  </a:cubicBezTo>
                  <a:cubicBezTo>
                    <a:pt x="388" y="227"/>
                    <a:pt x="393" y="225"/>
                    <a:pt x="398" y="221"/>
                  </a:cubicBezTo>
                  <a:close/>
                  <a:moveTo>
                    <a:pt x="117" y="178"/>
                  </a:moveTo>
                  <a:cubicBezTo>
                    <a:pt x="123" y="210"/>
                    <a:pt x="119" y="239"/>
                    <a:pt x="111" y="269"/>
                  </a:cubicBezTo>
                  <a:cubicBezTo>
                    <a:pt x="103" y="298"/>
                    <a:pt x="91" y="326"/>
                    <a:pt x="73" y="351"/>
                  </a:cubicBezTo>
                  <a:cubicBezTo>
                    <a:pt x="84" y="348"/>
                    <a:pt x="96" y="344"/>
                    <a:pt x="107" y="340"/>
                  </a:cubicBezTo>
                  <a:cubicBezTo>
                    <a:pt x="108" y="340"/>
                    <a:pt x="108" y="339"/>
                    <a:pt x="109" y="339"/>
                  </a:cubicBezTo>
                  <a:cubicBezTo>
                    <a:pt x="113" y="333"/>
                    <a:pt x="117" y="328"/>
                    <a:pt x="120" y="322"/>
                  </a:cubicBezTo>
                  <a:cubicBezTo>
                    <a:pt x="134" y="300"/>
                    <a:pt x="143" y="275"/>
                    <a:pt x="149" y="250"/>
                  </a:cubicBezTo>
                  <a:cubicBezTo>
                    <a:pt x="153" y="234"/>
                    <a:pt x="152" y="218"/>
                    <a:pt x="148" y="202"/>
                  </a:cubicBezTo>
                  <a:cubicBezTo>
                    <a:pt x="148" y="201"/>
                    <a:pt x="147" y="200"/>
                    <a:pt x="146" y="199"/>
                  </a:cubicBezTo>
                  <a:cubicBezTo>
                    <a:pt x="137" y="192"/>
                    <a:pt x="127" y="186"/>
                    <a:pt x="117" y="178"/>
                  </a:cubicBezTo>
                  <a:close/>
                  <a:moveTo>
                    <a:pt x="64" y="140"/>
                  </a:moveTo>
                  <a:cubicBezTo>
                    <a:pt x="64" y="141"/>
                    <a:pt x="64" y="141"/>
                    <a:pt x="64" y="142"/>
                  </a:cubicBezTo>
                  <a:cubicBezTo>
                    <a:pt x="65" y="147"/>
                    <a:pt x="67" y="152"/>
                    <a:pt x="68" y="157"/>
                  </a:cubicBezTo>
                  <a:cubicBezTo>
                    <a:pt x="78" y="193"/>
                    <a:pt x="82" y="229"/>
                    <a:pt x="80" y="266"/>
                  </a:cubicBezTo>
                  <a:cubicBezTo>
                    <a:pt x="79" y="280"/>
                    <a:pt x="76" y="293"/>
                    <a:pt x="70" y="306"/>
                  </a:cubicBezTo>
                  <a:cubicBezTo>
                    <a:pt x="60" y="328"/>
                    <a:pt x="46" y="348"/>
                    <a:pt x="27" y="364"/>
                  </a:cubicBezTo>
                  <a:cubicBezTo>
                    <a:pt x="26" y="365"/>
                    <a:pt x="26" y="366"/>
                    <a:pt x="25" y="367"/>
                  </a:cubicBezTo>
                  <a:cubicBezTo>
                    <a:pt x="30" y="365"/>
                    <a:pt x="35" y="363"/>
                    <a:pt x="40" y="362"/>
                  </a:cubicBezTo>
                  <a:cubicBezTo>
                    <a:pt x="47" y="361"/>
                    <a:pt x="52" y="357"/>
                    <a:pt x="57" y="352"/>
                  </a:cubicBezTo>
                  <a:cubicBezTo>
                    <a:pt x="60" y="348"/>
                    <a:pt x="65" y="343"/>
                    <a:pt x="68" y="339"/>
                  </a:cubicBezTo>
                  <a:cubicBezTo>
                    <a:pt x="95" y="296"/>
                    <a:pt x="109" y="249"/>
                    <a:pt x="109" y="198"/>
                  </a:cubicBezTo>
                  <a:cubicBezTo>
                    <a:pt x="109" y="189"/>
                    <a:pt x="106" y="181"/>
                    <a:pt x="105" y="172"/>
                  </a:cubicBezTo>
                  <a:cubicBezTo>
                    <a:pt x="104" y="171"/>
                    <a:pt x="103" y="169"/>
                    <a:pt x="102" y="168"/>
                  </a:cubicBezTo>
                  <a:cubicBezTo>
                    <a:pt x="90" y="159"/>
                    <a:pt x="77" y="150"/>
                    <a:pt x="64" y="140"/>
                  </a:cubicBezTo>
                  <a:close/>
                  <a:moveTo>
                    <a:pt x="120" y="167"/>
                  </a:moveTo>
                  <a:cubicBezTo>
                    <a:pt x="120" y="167"/>
                    <a:pt x="121" y="168"/>
                    <a:pt x="121" y="168"/>
                  </a:cubicBezTo>
                  <a:cubicBezTo>
                    <a:pt x="134" y="177"/>
                    <a:pt x="146" y="185"/>
                    <a:pt x="158" y="194"/>
                  </a:cubicBezTo>
                  <a:cubicBezTo>
                    <a:pt x="160" y="194"/>
                    <a:pt x="162" y="194"/>
                    <a:pt x="164" y="194"/>
                  </a:cubicBezTo>
                  <a:cubicBezTo>
                    <a:pt x="170" y="190"/>
                    <a:pt x="177" y="186"/>
                    <a:pt x="183" y="182"/>
                  </a:cubicBezTo>
                  <a:cubicBezTo>
                    <a:pt x="198" y="173"/>
                    <a:pt x="213" y="162"/>
                    <a:pt x="225" y="148"/>
                  </a:cubicBezTo>
                  <a:cubicBezTo>
                    <a:pt x="232" y="140"/>
                    <a:pt x="236" y="130"/>
                    <a:pt x="235" y="119"/>
                  </a:cubicBezTo>
                  <a:cubicBezTo>
                    <a:pt x="234" y="108"/>
                    <a:pt x="232" y="96"/>
                    <a:pt x="230" y="84"/>
                  </a:cubicBezTo>
                  <a:cubicBezTo>
                    <a:pt x="230" y="84"/>
                    <a:pt x="229" y="84"/>
                    <a:pt x="230" y="84"/>
                  </a:cubicBezTo>
                  <a:cubicBezTo>
                    <a:pt x="201" y="123"/>
                    <a:pt x="167" y="153"/>
                    <a:pt x="120" y="167"/>
                  </a:cubicBezTo>
                  <a:close/>
                  <a:moveTo>
                    <a:pt x="405" y="228"/>
                  </a:moveTo>
                  <a:cubicBezTo>
                    <a:pt x="404" y="228"/>
                    <a:pt x="403" y="228"/>
                    <a:pt x="402" y="229"/>
                  </a:cubicBezTo>
                  <a:cubicBezTo>
                    <a:pt x="387" y="237"/>
                    <a:pt x="372" y="245"/>
                    <a:pt x="357" y="254"/>
                  </a:cubicBezTo>
                  <a:cubicBezTo>
                    <a:pt x="355" y="255"/>
                    <a:pt x="354" y="256"/>
                    <a:pt x="354" y="257"/>
                  </a:cubicBezTo>
                  <a:cubicBezTo>
                    <a:pt x="350" y="263"/>
                    <a:pt x="347" y="270"/>
                    <a:pt x="344" y="277"/>
                  </a:cubicBezTo>
                  <a:cubicBezTo>
                    <a:pt x="336" y="294"/>
                    <a:pt x="335" y="311"/>
                    <a:pt x="341" y="329"/>
                  </a:cubicBezTo>
                  <a:cubicBezTo>
                    <a:pt x="342" y="334"/>
                    <a:pt x="345" y="339"/>
                    <a:pt x="349" y="342"/>
                  </a:cubicBezTo>
                  <a:cubicBezTo>
                    <a:pt x="357" y="349"/>
                    <a:pt x="366" y="355"/>
                    <a:pt x="375" y="361"/>
                  </a:cubicBezTo>
                  <a:cubicBezTo>
                    <a:pt x="381" y="365"/>
                    <a:pt x="386" y="369"/>
                    <a:pt x="391" y="373"/>
                  </a:cubicBezTo>
                  <a:cubicBezTo>
                    <a:pt x="391" y="369"/>
                    <a:pt x="390" y="366"/>
                    <a:pt x="388" y="363"/>
                  </a:cubicBezTo>
                  <a:cubicBezTo>
                    <a:pt x="377" y="333"/>
                    <a:pt x="377" y="303"/>
                    <a:pt x="387" y="273"/>
                  </a:cubicBezTo>
                  <a:cubicBezTo>
                    <a:pt x="390" y="265"/>
                    <a:pt x="393" y="258"/>
                    <a:pt x="396" y="251"/>
                  </a:cubicBezTo>
                  <a:cubicBezTo>
                    <a:pt x="399" y="243"/>
                    <a:pt x="402" y="236"/>
                    <a:pt x="405" y="228"/>
                  </a:cubicBezTo>
                  <a:close/>
                  <a:moveTo>
                    <a:pt x="122" y="335"/>
                  </a:moveTo>
                  <a:cubicBezTo>
                    <a:pt x="128" y="334"/>
                    <a:pt x="133" y="332"/>
                    <a:pt x="139" y="330"/>
                  </a:cubicBezTo>
                  <a:cubicBezTo>
                    <a:pt x="143" y="328"/>
                    <a:pt x="147" y="328"/>
                    <a:pt x="150" y="326"/>
                  </a:cubicBezTo>
                  <a:cubicBezTo>
                    <a:pt x="160" y="319"/>
                    <a:pt x="169" y="313"/>
                    <a:pt x="177" y="305"/>
                  </a:cubicBezTo>
                  <a:cubicBezTo>
                    <a:pt x="199" y="286"/>
                    <a:pt x="202" y="258"/>
                    <a:pt x="192" y="234"/>
                  </a:cubicBezTo>
                  <a:cubicBezTo>
                    <a:pt x="191" y="232"/>
                    <a:pt x="190" y="230"/>
                    <a:pt x="188" y="229"/>
                  </a:cubicBezTo>
                  <a:cubicBezTo>
                    <a:pt x="180" y="223"/>
                    <a:pt x="172" y="217"/>
                    <a:pt x="164" y="212"/>
                  </a:cubicBezTo>
                  <a:cubicBezTo>
                    <a:pt x="163" y="211"/>
                    <a:pt x="162" y="211"/>
                    <a:pt x="161" y="210"/>
                  </a:cubicBezTo>
                  <a:cubicBezTo>
                    <a:pt x="165" y="257"/>
                    <a:pt x="147" y="297"/>
                    <a:pt x="122" y="335"/>
                  </a:cubicBezTo>
                  <a:close/>
                  <a:moveTo>
                    <a:pt x="456" y="198"/>
                  </a:moveTo>
                  <a:cubicBezTo>
                    <a:pt x="455" y="199"/>
                    <a:pt x="454" y="200"/>
                    <a:pt x="453" y="200"/>
                  </a:cubicBezTo>
                  <a:cubicBezTo>
                    <a:pt x="443" y="206"/>
                    <a:pt x="434" y="211"/>
                    <a:pt x="424" y="217"/>
                  </a:cubicBezTo>
                  <a:cubicBezTo>
                    <a:pt x="422" y="218"/>
                    <a:pt x="420" y="220"/>
                    <a:pt x="419" y="222"/>
                  </a:cubicBezTo>
                  <a:cubicBezTo>
                    <a:pt x="412" y="239"/>
                    <a:pt x="405" y="255"/>
                    <a:pt x="399" y="271"/>
                  </a:cubicBezTo>
                  <a:cubicBezTo>
                    <a:pt x="396" y="280"/>
                    <a:pt x="393" y="288"/>
                    <a:pt x="391" y="297"/>
                  </a:cubicBezTo>
                  <a:cubicBezTo>
                    <a:pt x="388" y="318"/>
                    <a:pt x="389" y="338"/>
                    <a:pt x="397" y="358"/>
                  </a:cubicBezTo>
                  <a:cubicBezTo>
                    <a:pt x="401" y="367"/>
                    <a:pt x="405" y="377"/>
                    <a:pt x="410" y="385"/>
                  </a:cubicBezTo>
                  <a:cubicBezTo>
                    <a:pt x="412" y="390"/>
                    <a:pt x="418" y="392"/>
                    <a:pt x="423" y="396"/>
                  </a:cubicBezTo>
                  <a:cubicBezTo>
                    <a:pt x="406" y="325"/>
                    <a:pt x="415" y="259"/>
                    <a:pt x="456" y="198"/>
                  </a:cubicBezTo>
                  <a:close/>
                  <a:moveTo>
                    <a:pt x="249" y="535"/>
                  </a:moveTo>
                  <a:cubicBezTo>
                    <a:pt x="250" y="534"/>
                    <a:pt x="250" y="533"/>
                    <a:pt x="250" y="532"/>
                  </a:cubicBezTo>
                  <a:cubicBezTo>
                    <a:pt x="251" y="526"/>
                    <a:pt x="250" y="519"/>
                    <a:pt x="250" y="513"/>
                  </a:cubicBezTo>
                  <a:cubicBezTo>
                    <a:pt x="249" y="497"/>
                    <a:pt x="244" y="482"/>
                    <a:pt x="236" y="469"/>
                  </a:cubicBezTo>
                  <a:cubicBezTo>
                    <a:pt x="221" y="445"/>
                    <a:pt x="201" y="427"/>
                    <a:pt x="178" y="412"/>
                  </a:cubicBezTo>
                  <a:cubicBezTo>
                    <a:pt x="146" y="390"/>
                    <a:pt x="110" y="376"/>
                    <a:pt x="72" y="366"/>
                  </a:cubicBezTo>
                  <a:cubicBezTo>
                    <a:pt x="66" y="365"/>
                    <a:pt x="61" y="364"/>
                    <a:pt x="55" y="366"/>
                  </a:cubicBezTo>
                  <a:cubicBezTo>
                    <a:pt x="47" y="369"/>
                    <a:pt x="40" y="371"/>
                    <a:pt x="31" y="374"/>
                  </a:cubicBezTo>
                  <a:cubicBezTo>
                    <a:pt x="81" y="377"/>
                    <a:pt x="126" y="393"/>
                    <a:pt x="165" y="421"/>
                  </a:cubicBezTo>
                  <a:cubicBezTo>
                    <a:pt x="206" y="450"/>
                    <a:pt x="232" y="489"/>
                    <a:pt x="249" y="535"/>
                  </a:cubicBezTo>
                  <a:close/>
                  <a:moveTo>
                    <a:pt x="496" y="178"/>
                  </a:moveTo>
                  <a:cubicBezTo>
                    <a:pt x="490" y="182"/>
                    <a:pt x="481" y="183"/>
                    <a:pt x="476" y="190"/>
                  </a:cubicBezTo>
                  <a:cubicBezTo>
                    <a:pt x="471" y="198"/>
                    <a:pt x="464" y="205"/>
                    <a:pt x="459" y="212"/>
                  </a:cubicBezTo>
                  <a:cubicBezTo>
                    <a:pt x="437" y="244"/>
                    <a:pt x="427" y="280"/>
                    <a:pt x="425" y="318"/>
                  </a:cubicBezTo>
                  <a:cubicBezTo>
                    <a:pt x="423" y="347"/>
                    <a:pt x="426" y="376"/>
                    <a:pt x="437" y="403"/>
                  </a:cubicBezTo>
                  <a:cubicBezTo>
                    <a:pt x="438" y="405"/>
                    <a:pt x="439" y="408"/>
                    <a:pt x="441" y="409"/>
                  </a:cubicBezTo>
                  <a:cubicBezTo>
                    <a:pt x="448" y="415"/>
                    <a:pt x="456" y="420"/>
                    <a:pt x="463" y="425"/>
                  </a:cubicBezTo>
                  <a:cubicBezTo>
                    <a:pt x="465" y="426"/>
                    <a:pt x="466" y="427"/>
                    <a:pt x="468" y="428"/>
                  </a:cubicBezTo>
                  <a:cubicBezTo>
                    <a:pt x="468" y="428"/>
                    <a:pt x="468" y="427"/>
                    <a:pt x="468" y="427"/>
                  </a:cubicBezTo>
                  <a:cubicBezTo>
                    <a:pt x="467" y="426"/>
                    <a:pt x="467" y="425"/>
                    <a:pt x="467" y="424"/>
                  </a:cubicBezTo>
                  <a:cubicBezTo>
                    <a:pt x="457" y="401"/>
                    <a:pt x="449" y="378"/>
                    <a:pt x="445" y="354"/>
                  </a:cubicBezTo>
                  <a:cubicBezTo>
                    <a:pt x="436" y="302"/>
                    <a:pt x="446" y="253"/>
                    <a:pt x="474" y="208"/>
                  </a:cubicBezTo>
                  <a:cubicBezTo>
                    <a:pt x="481" y="197"/>
                    <a:pt x="489" y="188"/>
                    <a:pt x="496" y="178"/>
                  </a:cubicBezTo>
                  <a:close/>
                  <a:moveTo>
                    <a:pt x="272" y="432"/>
                  </a:moveTo>
                  <a:cubicBezTo>
                    <a:pt x="272" y="432"/>
                    <a:pt x="272" y="432"/>
                    <a:pt x="273" y="432"/>
                  </a:cubicBezTo>
                  <a:cubicBezTo>
                    <a:pt x="274" y="430"/>
                    <a:pt x="276" y="429"/>
                    <a:pt x="278" y="427"/>
                  </a:cubicBezTo>
                  <a:cubicBezTo>
                    <a:pt x="293" y="412"/>
                    <a:pt x="310" y="401"/>
                    <a:pt x="330" y="394"/>
                  </a:cubicBezTo>
                  <a:cubicBezTo>
                    <a:pt x="346" y="389"/>
                    <a:pt x="362" y="385"/>
                    <a:pt x="378" y="380"/>
                  </a:cubicBezTo>
                  <a:cubicBezTo>
                    <a:pt x="379" y="380"/>
                    <a:pt x="381" y="379"/>
                    <a:pt x="382" y="379"/>
                  </a:cubicBezTo>
                  <a:cubicBezTo>
                    <a:pt x="381" y="378"/>
                    <a:pt x="381" y="377"/>
                    <a:pt x="380" y="377"/>
                  </a:cubicBezTo>
                  <a:cubicBezTo>
                    <a:pt x="369" y="369"/>
                    <a:pt x="358" y="360"/>
                    <a:pt x="347" y="352"/>
                  </a:cubicBezTo>
                  <a:cubicBezTo>
                    <a:pt x="346" y="351"/>
                    <a:pt x="344" y="351"/>
                    <a:pt x="342" y="351"/>
                  </a:cubicBezTo>
                  <a:cubicBezTo>
                    <a:pt x="326" y="352"/>
                    <a:pt x="311" y="359"/>
                    <a:pt x="297" y="367"/>
                  </a:cubicBezTo>
                  <a:cubicBezTo>
                    <a:pt x="289" y="371"/>
                    <a:pt x="283" y="377"/>
                    <a:pt x="277" y="382"/>
                  </a:cubicBezTo>
                  <a:cubicBezTo>
                    <a:pt x="274" y="384"/>
                    <a:pt x="273" y="386"/>
                    <a:pt x="275" y="389"/>
                  </a:cubicBezTo>
                  <a:cubicBezTo>
                    <a:pt x="276" y="390"/>
                    <a:pt x="275" y="393"/>
                    <a:pt x="275" y="394"/>
                  </a:cubicBezTo>
                  <a:cubicBezTo>
                    <a:pt x="274" y="405"/>
                    <a:pt x="273" y="416"/>
                    <a:pt x="272" y="427"/>
                  </a:cubicBezTo>
                  <a:cubicBezTo>
                    <a:pt x="272" y="429"/>
                    <a:pt x="272" y="430"/>
                    <a:pt x="272" y="432"/>
                  </a:cubicBezTo>
                  <a:close/>
                  <a:moveTo>
                    <a:pt x="271" y="321"/>
                  </a:moveTo>
                  <a:cubicBezTo>
                    <a:pt x="277" y="313"/>
                    <a:pt x="286" y="311"/>
                    <a:pt x="296" y="310"/>
                  </a:cubicBezTo>
                  <a:cubicBezTo>
                    <a:pt x="292" y="294"/>
                    <a:pt x="299" y="283"/>
                    <a:pt x="308" y="272"/>
                  </a:cubicBezTo>
                  <a:cubicBezTo>
                    <a:pt x="289" y="263"/>
                    <a:pt x="274" y="248"/>
                    <a:pt x="259" y="232"/>
                  </a:cubicBezTo>
                  <a:cubicBezTo>
                    <a:pt x="258" y="234"/>
                    <a:pt x="257" y="235"/>
                    <a:pt x="257" y="237"/>
                  </a:cubicBezTo>
                  <a:cubicBezTo>
                    <a:pt x="251" y="247"/>
                    <a:pt x="242" y="251"/>
                    <a:pt x="234" y="258"/>
                  </a:cubicBezTo>
                  <a:cubicBezTo>
                    <a:pt x="234" y="263"/>
                    <a:pt x="235" y="269"/>
                    <a:pt x="234" y="275"/>
                  </a:cubicBezTo>
                  <a:cubicBezTo>
                    <a:pt x="233" y="281"/>
                    <a:pt x="231" y="287"/>
                    <a:pt x="230" y="293"/>
                  </a:cubicBezTo>
                  <a:cubicBezTo>
                    <a:pt x="247" y="296"/>
                    <a:pt x="262" y="305"/>
                    <a:pt x="271" y="321"/>
                  </a:cubicBezTo>
                  <a:close/>
                  <a:moveTo>
                    <a:pt x="82" y="358"/>
                  </a:moveTo>
                  <a:cubicBezTo>
                    <a:pt x="82" y="358"/>
                    <a:pt x="82" y="358"/>
                    <a:pt x="82" y="359"/>
                  </a:cubicBezTo>
                  <a:cubicBezTo>
                    <a:pt x="83" y="359"/>
                    <a:pt x="84" y="359"/>
                    <a:pt x="86" y="360"/>
                  </a:cubicBezTo>
                  <a:cubicBezTo>
                    <a:pt x="125" y="370"/>
                    <a:pt x="162" y="385"/>
                    <a:pt x="195" y="410"/>
                  </a:cubicBezTo>
                  <a:cubicBezTo>
                    <a:pt x="221" y="428"/>
                    <a:pt x="242" y="451"/>
                    <a:pt x="254" y="481"/>
                  </a:cubicBezTo>
                  <a:cubicBezTo>
                    <a:pt x="254" y="481"/>
                    <a:pt x="255" y="482"/>
                    <a:pt x="255" y="482"/>
                  </a:cubicBezTo>
                  <a:cubicBezTo>
                    <a:pt x="255" y="482"/>
                    <a:pt x="255" y="482"/>
                    <a:pt x="256" y="482"/>
                  </a:cubicBezTo>
                  <a:cubicBezTo>
                    <a:pt x="256" y="479"/>
                    <a:pt x="256" y="476"/>
                    <a:pt x="255" y="473"/>
                  </a:cubicBezTo>
                  <a:cubicBezTo>
                    <a:pt x="255" y="470"/>
                    <a:pt x="252" y="467"/>
                    <a:pt x="251" y="464"/>
                  </a:cubicBezTo>
                  <a:cubicBezTo>
                    <a:pt x="240" y="434"/>
                    <a:pt x="223" y="409"/>
                    <a:pt x="198" y="388"/>
                  </a:cubicBezTo>
                  <a:cubicBezTo>
                    <a:pt x="177" y="371"/>
                    <a:pt x="154" y="359"/>
                    <a:pt x="127" y="353"/>
                  </a:cubicBezTo>
                  <a:cubicBezTo>
                    <a:pt x="122" y="352"/>
                    <a:pt x="117" y="351"/>
                    <a:pt x="112" y="349"/>
                  </a:cubicBezTo>
                  <a:cubicBezTo>
                    <a:pt x="111" y="349"/>
                    <a:pt x="110" y="349"/>
                    <a:pt x="109" y="349"/>
                  </a:cubicBezTo>
                  <a:cubicBezTo>
                    <a:pt x="100" y="352"/>
                    <a:pt x="91" y="355"/>
                    <a:pt x="82" y="358"/>
                  </a:cubicBezTo>
                  <a:close/>
                  <a:moveTo>
                    <a:pt x="265" y="485"/>
                  </a:moveTo>
                  <a:cubicBezTo>
                    <a:pt x="266" y="485"/>
                    <a:pt x="266" y="485"/>
                    <a:pt x="267" y="485"/>
                  </a:cubicBezTo>
                  <a:cubicBezTo>
                    <a:pt x="267" y="484"/>
                    <a:pt x="268" y="483"/>
                    <a:pt x="269" y="482"/>
                  </a:cubicBezTo>
                  <a:cubicBezTo>
                    <a:pt x="285" y="461"/>
                    <a:pt x="304" y="443"/>
                    <a:pt x="327" y="428"/>
                  </a:cubicBezTo>
                  <a:cubicBezTo>
                    <a:pt x="351" y="412"/>
                    <a:pt x="377" y="400"/>
                    <a:pt x="407" y="399"/>
                  </a:cubicBezTo>
                  <a:cubicBezTo>
                    <a:pt x="407" y="399"/>
                    <a:pt x="408" y="398"/>
                    <a:pt x="408" y="398"/>
                  </a:cubicBezTo>
                  <a:cubicBezTo>
                    <a:pt x="404" y="395"/>
                    <a:pt x="400" y="392"/>
                    <a:pt x="396" y="389"/>
                  </a:cubicBezTo>
                  <a:cubicBezTo>
                    <a:pt x="394" y="387"/>
                    <a:pt x="391" y="386"/>
                    <a:pt x="387" y="387"/>
                  </a:cubicBezTo>
                  <a:cubicBezTo>
                    <a:pt x="367" y="391"/>
                    <a:pt x="347" y="397"/>
                    <a:pt x="327" y="405"/>
                  </a:cubicBezTo>
                  <a:cubicBezTo>
                    <a:pt x="305" y="414"/>
                    <a:pt x="287" y="429"/>
                    <a:pt x="272" y="448"/>
                  </a:cubicBezTo>
                  <a:cubicBezTo>
                    <a:pt x="270" y="450"/>
                    <a:pt x="269" y="452"/>
                    <a:pt x="269" y="454"/>
                  </a:cubicBezTo>
                  <a:cubicBezTo>
                    <a:pt x="268" y="463"/>
                    <a:pt x="267" y="472"/>
                    <a:pt x="266" y="482"/>
                  </a:cubicBezTo>
                  <a:cubicBezTo>
                    <a:pt x="266" y="483"/>
                    <a:pt x="266" y="484"/>
                    <a:pt x="265" y="485"/>
                  </a:cubicBezTo>
                  <a:close/>
                  <a:moveTo>
                    <a:pt x="449" y="429"/>
                  </a:moveTo>
                  <a:cubicBezTo>
                    <a:pt x="449" y="429"/>
                    <a:pt x="449" y="429"/>
                    <a:pt x="449" y="428"/>
                  </a:cubicBezTo>
                  <a:cubicBezTo>
                    <a:pt x="443" y="423"/>
                    <a:pt x="436" y="419"/>
                    <a:pt x="430" y="414"/>
                  </a:cubicBezTo>
                  <a:cubicBezTo>
                    <a:pt x="425" y="410"/>
                    <a:pt x="422" y="406"/>
                    <a:pt x="415" y="409"/>
                  </a:cubicBezTo>
                  <a:cubicBezTo>
                    <a:pt x="393" y="407"/>
                    <a:pt x="374" y="414"/>
                    <a:pt x="354" y="424"/>
                  </a:cubicBezTo>
                  <a:cubicBezTo>
                    <a:pt x="320" y="442"/>
                    <a:pt x="292" y="468"/>
                    <a:pt x="269" y="499"/>
                  </a:cubicBezTo>
                  <a:cubicBezTo>
                    <a:pt x="265" y="504"/>
                    <a:pt x="262" y="510"/>
                    <a:pt x="262" y="517"/>
                  </a:cubicBezTo>
                  <a:cubicBezTo>
                    <a:pt x="262" y="523"/>
                    <a:pt x="261" y="529"/>
                    <a:pt x="260" y="535"/>
                  </a:cubicBezTo>
                  <a:cubicBezTo>
                    <a:pt x="262" y="533"/>
                    <a:pt x="263" y="531"/>
                    <a:pt x="264" y="529"/>
                  </a:cubicBezTo>
                  <a:cubicBezTo>
                    <a:pt x="275" y="506"/>
                    <a:pt x="289" y="484"/>
                    <a:pt x="309" y="467"/>
                  </a:cubicBezTo>
                  <a:cubicBezTo>
                    <a:pt x="332" y="447"/>
                    <a:pt x="357" y="434"/>
                    <a:pt x="387" y="431"/>
                  </a:cubicBezTo>
                  <a:cubicBezTo>
                    <a:pt x="403" y="430"/>
                    <a:pt x="418" y="429"/>
                    <a:pt x="434" y="429"/>
                  </a:cubicBezTo>
                  <a:cubicBezTo>
                    <a:pt x="439" y="429"/>
                    <a:pt x="444" y="429"/>
                    <a:pt x="449" y="429"/>
                  </a:cubicBezTo>
                  <a:close/>
                  <a:moveTo>
                    <a:pt x="169" y="201"/>
                  </a:moveTo>
                  <a:cubicBezTo>
                    <a:pt x="177" y="207"/>
                    <a:pt x="184" y="211"/>
                    <a:pt x="190" y="216"/>
                  </a:cubicBezTo>
                  <a:cubicBezTo>
                    <a:pt x="195" y="220"/>
                    <a:pt x="200" y="220"/>
                    <a:pt x="205" y="219"/>
                  </a:cubicBezTo>
                  <a:cubicBezTo>
                    <a:pt x="206" y="218"/>
                    <a:pt x="208" y="218"/>
                    <a:pt x="210" y="217"/>
                  </a:cubicBezTo>
                  <a:cubicBezTo>
                    <a:pt x="223" y="210"/>
                    <a:pt x="234" y="201"/>
                    <a:pt x="240" y="188"/>
                  </a:cubicBezTo>
                  <a:cubicBezTo>
                    <a:pt x="243" y="183"/>
                    <a:pt x="244" y="178"/>
                    <a:pt x="243" y="173"/>
                  </a:cubicBezTo>
                  <a:cubicBezTo>
                    <a:pt x="243" y="165"/>
                    <a:pt x="241" y="156"/>
                    <a:pt x="239" y="147"/>
                  </a:cubicBezTo>
                  <a:cubicBezTo>
                    <a:pt x="239" y="146"/>
                    <a:pt x="239" y="145"/>
                    <a:pt x="239" y="145"/>
                  </a:cubicBezTo>
                  <a:cubicBezTo>
                    <a:pt x="221" y="170"/>
                    <a:pt x="196" y="186"/>
                    <a:pt x="169" y="201"/>
                  </a:cubicBezTo>
                  <a:close/>
                  <a:moveTo>
                    <a:pt x="263" y="365"/>
                  </a:moveTo>
                  <a:cubicBezTo>
                    <a:pt x="264" y="358"/>
                    <a:pt x="265" y="352"/>
                    <a:pt x="266" y="346"/>
                  </a:cubicBezTo>
                  <a:cubicBezTo>
                    <a:pt x="267" y="340"/>
                    <a:pt x="266" y="334"/>
                    <a:pt x="264" y="328"/>
                  </a:cubicBezTo>
                  <a:cubicBezTo>
                    <a:pt x="258" y="315"/>
                    <a:pt x="248" y="309"/>
                    <a:pt x="236" y="304"/>
                  </a:cubicBezTo>
                  <a:cubicBezTo>
                    <a:pt x="233" y="303"/>
                    <a:pt x="230" y="303"/>
                    <a:pt x="228" y="304"/>
                  </a:cubicBezTo>
                  <a:cubicBezTo>
                    <a:pt x="215" y="308"/>
                    <a:pt x="202" y="313"/>
                    <a:pt x="189" y="317"/>
                  </a:cubicBezTo>
                  <a:cubicBezTo>
                    <a:pt x="189" y="318"/>
                    <a:pt x="188" y="318"/>
                    <a:pt x="187" y="319"/>
                  </a:cubicBezTo>
                  <a:cubicBezTo>
                    <a:pt x="219" y="323"/>
                    <a:pt x="244" y="337"/>
                    <a:pt x="263" y="365"/>
                  </a:cubicBezTo>
                  <a:close/>
                  <a:moveTo>
                    <a:pt x="334" y="342"/>
                  </a:moveTo>
                  <a:cubicBezTo>
                    <a:pt x="333" y="342"/>
                    <a:pt x="333" y="341"/>
                    <a:pt x="333" y="341"/>
                  </a:cubicBezTo>
                  <a:cubicBezTo>
                    <a:pt x="323" y="334"/>
                    <a:pt x="313" y="326"/>
                    <a:pt x="304" y="319"/>
                  </a:cubicBezTo>
                  <a:cubicBezTo>
                    <a:pt x="303" y="319"/>
                    <a:pt x="302" y="318"/>
                    <a:pt x="301" y="318"/>
                  </a:cubicBezTo>
                  <a:cubicBezTo>
                    <a:pt x="296" y="319"/>
                    <a:pt x="291" y="319"/>
                    <a:pt x="286" y="321"/>
                  </a:cubicBezTo>
                  <a:cubicBezTo>
                    <a:pt x="280" y="322"/>
                    <a:pt x="277" y="327"/>
                    <a:pt x="276" y="333"/>
                  </a:cubicBezTo>
                  <a:cubicBezTo>
                    <a:pt x="274" y="345"/>
                    <a:pt x="273" y="357"/>
                    <a:pt x="272" y="369"/>
                  </a:cubicBezTo>
                  <a:cubicBezTo>
                    <a:pt x="272" y="371"/>
                    <a:pt x="272" y="372"/>
                    <a:pt x="272" y="374"/>
                  </a:cubicBezTo>
                  <a:cubicBezTo>
                    <a:pt x="293" y="356"/>
                    <a:pt x="293" y="356"/>
                    <a:pt x="334" y="342"/>
                  </a:cubicBezTo>
                  <a:close/>
                  <a:moveTo>
                    <a:pt x="187" y="308"/>
                  </a:moveTo>
                  <a:cubicBezTo>
                    <a:pt x="188" y="308"/>
                    <a:pt x="188" y="308"/>
                    <a:pt x="188" y="308"/>
                  </a:cubicBezTo>
                  <a:cubicBezTo>
                    <a:pt x="198" y="305"/>
                    <a:pt x="207" y="301"/>
                    <a:pt x="217" y="297"/>
                  </a:cubicBezTo>
                  <a:cubicBezTo>
                    <a:pt x="218" y="297"/>
                    <a:pt x="219" y="296"/>
                    <a:pt x="219" y="295"/>
                  </a:cubicBezTo>
                  <a:cubicBezTo>
                    <a:pt x="226" y="284"/>
                    <a:pt x="227" y="272"/>
                    <a:pt x="226" y="260"/>
                  </a:cubicBezTo>
                  <a:cubicBezTo>
                    <a:pt x="226" y="255"/>
                    <a:pt x="225" y="251"/>
                    <a:pt x="220" y="249"/>
                  </a:cubicBezTo>
                  <a:cubicBezTo>
                    <a:pt x="217" y="248"/>
                    <a:pt x="214" y="245"/>
                    <a:pt x="211" y="243"/>
                  </a:cubicBezTo>
                  <a:cubicBezTo>
                    <a:pt x="209" y="242"/>
                    <a:pt x="207" y="240"/>
                    <a:pt x="204" y="238"/>
                  </a:cubicBezTo>
                  <a:cubicBezTo>
                    <a:pt x="210" y="265"/>
                    <a:pt x="206" y="288"/>
                    <a:pt x="187" y="308"/>
                  </a:cubicBezTo>
                  <a:close/>
                  <a:moveTo>
                    <a:pt x="340" y="261"/>
                  </a:moveTo>
                  <a:cubicBezTo>
                    <a:pt x="338" y="262"/>
                    <a:pt x="335" y="263"/>
                    <a:pt x="333" y="265"/>
                  </a:cubicBezTo>
                  <a:cubicBezTo>
                    <a:pt x="329" y="266"/>
                    <a:pt x="324" y="267"/>
                    <a:pt x="323" y="273"/>
                  </a:cubicBezTo>
                  <a:cubicBezTo>
                    <a:pt x="322" y="274"/>
                    <a:pt x="321" y="274"/>
                    <a:pt x="320" y="275"/>
                  </a:cubicBezTo>
                  <a:cubicBezTo>
                    <a:pt x="318" y="277"/>
                    <a:pt x="315" y="278"/>
                    <a:pt x="314" y="280"/>
                  </a:cubicBezTo>
                  <a:cubicBezTo>
                    <a:pt x="307" y="287"/>
                    <a:pt x="303" y="295"/>
                    <a:pt x="305" y="305"/>
                  </a:cubicBezTo>
                  <a:cubicBezTo>
                    <a:pt x="305" y="306"/>
                    <a:pt x="306" y="308"/>
                    <a:pt x="307" y="309"/>
                  </a:cubicBezTo>
                  <a:cubicBezTo>
                    <a:pt x="312" y="312"/>
                    <a:pt x="317" y="316"/>
                    <a:pt x="322" y="319"/>
                  </a:cubicBezTo>
                  <a:cubicBezTo>
                    <a:pt x="325" y="321"/>
                    <a:pt x="327" y="323"/>
                    <a:pt x="330" y="325"/>
                  </a:cubicBezTo>
                  <a:cubicBezTo>
                    <a:pt x="331" y="325"/>
                    <a:pt x="331" y="325"/>
                    <a:pt x="331" y="325"/>
                  </a:cubicBezTo>
                  <a:cubicBezTo>
                    <a:pt x="326" y="302"/>
                    <a:pt x="331" y="282"/>
                    <a:pt x="340" y="261"/>
                  </a:cubicBezTo>
                  <a:close/>
                  <a:moveTo>
                    <a:pt x="245" y="199"/>
                  </a:moveTo>
                  <a:cubicBezTo>
                    <a:pt x="234" y="212"/>
                    <a:pt x="222" y="223"/>
                    <a:pt x="205" y="228"/>
                  </a:cubicBezTo>
                  <a:cubicBezTo>
                    <a:pt x="214" y="234"/>
                    <a:pt x="222" y="239"/>
                    <a:pt x="230" y="244"/>
                  </a:cubicBezTo>
                  <a:cubicBezTo>
                    <a:pt x="231" y="244"/>
                    <a:pt x="232" y="244"/>
                    <a:pt x="234" y="244"/>
                  </a:cubicBezTo>
                  <a:cubicBezTo>
                    <a:pt x="243" y="240"/>
                    <a:pt x="247" y="233"/>
                    <a:pt x="251" y="225"/>
                  </a:cubicBezTo>
                  <a:cubicBezTo>
                    <a:pt x="252" y="224"/>
                    <a:pt x="252" y="223"/>
                    <a:pt x="252" y="223"/>
                  </a:cubicBezTo>
                  <a:cubicBezTo>
                    <a:pt x="249" y="215"/>
                    <a:pt x="247" y="207"/>
                    <a:pt x="245" y="199"/>
                  </a:cubicBezTo>
                  <a:close/>
                  <a:moveTo>
                    <a:pt x="253" y="195"/>
                  </a:moveTo>
                  <a:cubicBezTo>
                    <a:pt x="255" y="202"/>
                    <a:pt x="256" y="208"/>
                    <a:pt x="257" y="215"/>
                  </a:cubicBezTo>
                  <a:cubicBezTo>
                    <a:pt x="258" y="216"/>
                    <a:pt x="259" y="217"/>
                    <a:pt x="259" y="217"/>
                  </a:cubicBezTo>
                  <a:cubicBezTo>
                    <a:pt x="261" y="219"/>
                    <a:pt x="264" y="220"/>
                    <a:pt x="265" y="221"/>
                  </a:cubicBezTo>
                  <a:cubicBezTo>
                    <a:pt x="269" y="226"/>
                    <a:pt x="273" y="232"/>
                    <a:pt x="277" y="237"/>
                  </a:cubicBezTo>
                  <a:cubicBezTo>
                    <a:pt x="283" y="243"/>
                    <a:pt x="290" y="248"/>
                    <a:pt x="297" y="253"/>
                  </a:cubicBezTo>
                  <a:cubicBezTo>
                    <a:pt x="302" y="258"/>
                    <a:pt x="307" y="261"/>
                    <a:pt x="314" y="263"/>
                  </a:cubicBezTo>
                  <a:cubicBezTo>
                    <a:pt x="315" y="263"/>
                    <a:pt x="316" y="264"/>
                    <a:pt x="317" y="263"/>
                  </a:cubicBezTo>
                  <a:cubicBezTo>
                    <a:pt x="323" y="260"/>
                    <a:pt x="328" y="257"/>
                    <a:pt x="334" y="254"/>
                  </a:cubicBezTo>
                  <a:cubicBezTo>
                    <a:pt x="299" y="246"/>
                    <a:pt x="272" y="226"/>
                    <a:pt x="253" y="195"/>
                  </a:cubicBezTo>
                  <a:close/>
                </a:path>
              </a:pathLst>
            </a:custGeom>
            <a:solidFill>
              <a:srgbClr val="F29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80">
              <a:extLst>
                <a:ext uri="{FF2B5EF4-FFF2-40B4-BE49-F238E27FC236}">
                  <a16:creationId xmlns:a16="http://schemas.microsoft.com/office/drawing/2014/main" id="{BE857081-4F39-4BB8-95CE-07645F7035B7}"/>
                </a:ext>
              </a:extLst>
            </p:cNvPr>
            <p:cNvSpPr>
              <a:spLocks noEditPoints="1"/>
            </p:cNvSpPr>
            <p:nvPr/>
          </p:nvSpPr>
          <p:spPr bwMode="auto">
            <a:xfrm>
              <a:off x="-294" y="3182"/>
              <a:ext cx="1385" cy="1531"/>
            </a:xfrm>
            <a:custGeom>
              <a:avLst/>
              <a:gdLst>
                <a:gd name="T0" fmla="*/ 54 w 581"/>
                <a:gd name="T1" fmla="*/ 136 h 643"/>
                <a:gd name="T2" fmla="*/ 224 w 581"/>
                <a:gd name="T3" fmla="*/ 0 h 643"/>
                <a:gd name="T4" fmla="*/ 514 w 581"/>
                <a:gd name="T5" fmla="*/ 157 h 643"/>
                <a:gd name="T6" fmla="*/ 518 w 581"/>
                <a:gd name="T7" fmla="*/ 166 h 643"/>
                <a:gd name="T8" fmla="*/ 488 w 581"/>
                <a:gd name="T9" fmla="*/ 446 h 643"/>
                <a:gd name="T10" fmla="*/ 464 w 581"/>
                <a:gd name="T11" fmla="*/ 442 h 643"/>
                <a:gd name="T12" fmla="*/ 251 w 581"/>
                <a:gd name="T13" fmla="*/ 635 h 643"/>
                <a:gd name="T14" fmla="*/ 96 w 581"/>
                <a:gd name="T15" fmla="*/ 396 h 643"/>
                <a:gd name="T16" fmla="*/ 232 w 581"/>
                <a:gd name="T17" fmla="*/ 40 h 643"/>
                <a:gd name="T18" fmla="*/ 496 w 581"/>
                <a:gd name="T19" fmla="*/ 165 h 643"/>
                <a:gd name="T20" fmla="*/ 232 w 581"/>
                <a:gd name="T21" fmla="*/ 40 h 643"/>
                <a:gd name="T22" fmla="*/ 193 w 581"/>
                <a:gd name="T23" fmla="*/ 113 h 643"/>
                <a:gd name="T24" fmla="*/ 72 w 581"/>
                <a:gd name="T25" fmla="*/ 134 h 643"/>
                <a:gd name="T26" fmla="*/ 369 w 581"/>
                <a:gd name="T27" fmla="*/ 207 h 643"/>
                <a:gd name="T28" fmla="*/ 265 w 581"/>
                <a:gd name="T29" fmla="*/ 399 h 643"/>
                <a:gd name="T30" fmla="*/ 131 w 581"/>
                <a:gd name="T31" fmla="*/ 342 h 643"/>
                <a:gd name="T32" fmla="*/ 252 w 581"/>
                <a:gd name="T33" fmla="*/ 145 h 643"/>
                <a:gd name="T34" fmla="*/ 357 w 581"/>
                <a:gd name="T35" fmla="*/ 245 h 643"/>
                <a:gd name="T36" fmla="*/ 107 w 581"/>
                <a:gd name="T37" fmla="*/ 340 h 643"/>
                <a:gd name="T38" fmla="*/ 117 w 581"/>
                <a:gd name="T39" fmla="*/ 178 h 643"/>
                <a:gd name="T40" fmla="*/ 27 w 581"/>
                <a:gd name="T41" fmla="*/ 364 h 643"/>
                <a:gd name="T42" fmla="*/ 105 w 581"/>
                <a:gd name="T43" fmla="*/ 172 h 643"/>
                <a:gd name="T44" fmla="*/ 164 w 581"/>
                <a:gd name="T45" fmla="*/ 194 h 643"/>
                <a:gd name="T46" fmla="*/ 120 w 581"/>
                <a:gd name="T47" fmla="*/ 167 h 643"/>
                <a:gd name="T48" fmla="*/ 341 w 581"/>
                <a:gd name="T49" fmla="*/ 329 h 643"/>
                <a:gd name="T50" fmla="*/ 396 w 581"/>
                <a:gd name="T51" fmla="*/ 251 h 643"/>
                <a:gd name="T52" fmla="*/ 192 w 581"/>
                <a:gd name="T53" fmla="*/ 234 h 643"/>
                <a:gd name="T54" fmla="*/ 453 w 581"/>
                <a:gd name="T55" fmla="*/ 200 h 643"/>
                <a:gd name="T56" fmla="*/ 410 w 581"/>
                <a:gd name="T57" fmla="*/ 385 h 643"/>
                <a:gd name="T58" fmla="*/ 236 w 581"/>
                <a:gd name="T59" fmla="*/ 469 h 643"/>
                <a:gd name="T60" fmla="*/ 249 w 581"/>
                <a:gd name="T61" fmla="*/ 535 h 643"/>
                <a:gd name="T62" fmla="*/ 441 w 581"/>
                <a:gd name="T63" fmla="*/ 409 h 643"/>
                <a:gd name="T64" fmla="*/ 474 w 581"/>
                <a:gd name="T65" fmla="*/ 208 h 643"/>
                <a:gd name="T66" fmla="*/ 378 w 581"/>
                <a:gd name="T67" fmla="*/ 380 h 643"/>
                <a:gd name="T68" fmla="*/ 277 w 581"/>
                <a:gd name="T69" fmla="*/ 382 h 643"/>
                <a:gd name="T70" fmla="*/ 296 w 581"/>
                <a:gd name="T71" fmla="*/ 310 h 643"/>
                <a:gd name="T72" fmla="*/ 230 w 581"/>
                <a:gd name="T73" fmla="*/ 293 h 643"/>
                <a:gd name="T74" fmla="*/ 254 w 581"/>
                <a:gd name="T75" fmla="*/ 481 h 643"/>
                <a:gd name="T76" fmla="*/ 127 w 581"/>
                <a:gd name="T77" fmla="*/ 353 h 643"/>
                <a:gd name="T78" fmla="*/ 269 w 581"/>
                <a:gd name="T79" fmla="*/ 482 h 643"/>
                <a:gd name="T80" fmla="*/ 327 w 581"/>
                <a:gd name="T81" fmla="*/ 405 h 643"/>
                <a:gd name="T82" fmla="*/ 449 w 581"/>
                <a:gd name="T83" fmla="*/ 428 h 643"/>
                <a:gd name="T84" fmla="*/ 260 w 581"/>
                <a:gd name="T85" fmla="*/ 535 h 643"/>
                <a:gd name="T86" fmla="*/ 169 w 581"/>
                <a:gd name="T87" fmla="*/ 201 h 643"/>
                <a:gd name="T88" fmla="*/ 239 w 581"/>
                <a:gd name="T89" fmla="*/ 147 h 643"/>
                <a:gd name="T90" fmla="*/ 236 w 581"/>
                <a:gd name="T91" fmla="*/ 304 h 643"/>
                <a:gd name="T92" fmla="*/ 333 w 581"/>
                <a:gd name="T93" fmla="*/ 341 h 643"/>
                <a:gd name="T94" fmla="*/ 272 w 581"/>
                <a:gd name="T95" fmla="*/ 374 h 643"/>
                <a:gd name="T96" fmla="*/ 226 w 581"/>
                <a:gd name="T97" fmla="*/ 260 h 643"/>
                <a:gd name="T98" fmla="*/ 333 w 581"/>
                <a:gd name="T99" fmla="*/ 265 h 643"/>
                <a:gd name="T100" fmla="*/ 322 w 581"/>
                <a:gd name="T101" fmla="*/ 319 h 643"/>
                <a:gd name="T102" fmla="*/ 230 w 581"/>
                <a:gd name="T103" fmla="*/ 244 h 643"/>
                <a:gd name="T104" fmla="*/ 257 w 581"/>
                <a:gd name="T105" fmla="*/ 215 h 643"/>
                <a:gd name="T106" fmla="*/ 317 w 581"/>
                <a:gd name="T107" fmla="*/ 263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81" h="643">
                  <a:moveTo>
                    <a:pt x="3" y="375"/>
                  </a:moveTo>
                  <a:cubicBezTo>
                    <a:pt x="11" y="367"/>
                    <a:pt x="20" y="360"/>
                    <a:pt x="28" y="352"/>
                  </a:cubicBezTo>
                  <a:cubicBezTo>
                    <a:pt x="39" y="341"/>
                    <a:pt x="48" y="329"/>
                    <a:pt x="56" y="316"/>
                  </a:cubicBezTo>
                  <a:cubicBezTo>
                    <a:pt x="65" y="299"/>
                    <a:pt x="70" y="282"/>
                    <a:pt x="71" y="263"/>
                  </a:cubicBezTo>
                  <a:cubicBezTo>
                    <a:pt x="74" y="226"/>
                    <a:pt x="69" y="191"/>
                    <a:pt x="59" y="156"/>
                  </a:cubicBezTo>
                  <a:cubicBezTo>
                    <a:pt x="57" y="149"/>
                    <a:pt x="55" y="143"/>
                    <a:pt x="54" y="136"/>
                  </a:cubicBezTo>
                  <a:cubicBezTo>
                    <a:pt x="52" y="131"/>
                    <a:pt x="54" y="128"/>
                    <a:pt x="60" y="127"/>
                  </a:cubicBezTo>
                  <a:cubicBezTo>
                    <a:pt x="95" y="122"/>
                    <a:pt x="125" y="106"/>
                    <a:pt x="153" y="86"/>
                  </a:cubicBezTo>
                  <a:cubicBezTo>
                    <a:pt x="178" y="69"/>
                    <a:pt x="196" y="47"/>
                    <a:pt x="210" y="21"/>
                  </a:cubicBezTo>
                  <a:cubicBezTo>
                    <a:pt x="213" y="16"/>
                    <a:pt x="215" y="11"/>
                    <a:pt x="217" y="5"/>
                  </a:cubicBezTo>
                  <a:cubicBezTo>
                    <a:pt x="218" y="4"/>
                    <a:pt x="218" y="3"/>
                    <a:pt x="219" y="2"/>
                  </a:cubicBezTo>
                  <a:cubicBezTo>
                    <a:pt x="220" y="1"/>
                    <a:pt x="222" y="0"/>
                    <a:pt x="224" y="0"/>
                  </a:cubicBezTo>
                  <a:cubicBezTo>
                    <a:pt x="225" y="0"/>
                    <a:pt x="228" y="3"/>
                    <a:pt x="228" y="4"/>
                  </a:cubicBezTo>
                  <a:cubicBezTo>
                    <a:pt x="228" y="18"/>
                    <a:pt x="236" y="28"/>
                    <a:pt x="245" y="38"/>
                  </a:cubicBezTo>
                  <a:cubicBezTo>
                    <a:pt x="270" y="68"/>
                    <a:pt x="303" y="89"/>
                    <a:pt x="339" y="106"/>
                  </a:cubicBezTo>
                  <a:cubicBezTo>
                    <a:pt x="384" y="128"/>
                    <a:pt x="432" y="144"/>
                    <a:pt x="481" y="155"/>
                  </a:cubicBezTo>
                  <a:cubicBezTo>
                    <a:pt x="490" y="156"/>
                    <a:pt x="499" y="157"/>
                    <a:pt x="508" y="158"/>
                  </a:cubicBezTo>
                  <a:cubicBezTo>
                    <a:pt x="510" y="159"/>
                    <a:pt x="513" y="158"/>
                    <a:pt x="514" y="157"/>
                  </a:cubicBezTo>
                  <a:cubicBezTo>
                    <a:pt x="531" y="148"/>
                    <a:pt x="547" y="140"/>
                    <a:pt x="564" y="131"/>
                  </a:cubicBezTo>
                  <a:cubicBezTo>
                    <a:pt x="565" y="131"/>
                    <a:pt x="567" y="129"/>
                    <a:pt x="569" y="129"/>
                  </a:cubicBezTo>
                  <a:cubicBezTo>
                    <a:pt x="571" y="130"/>
                    <a:pt x="573" y="131"/>
                    <a:pt x="574" y="132"/>
                  </a:cubicBezTo>
                  <a:cubicBezTo>
                    <a:pt x="575" y="134"/>
                    <a:pt x="574" y="136"/>
                    <a:pt x="573" y="138"/>
                  </a:cubicBezTo>
                  <a:cubicBezTo>
                    <a:pt x="572" y="139"/>
                    <a:pt x="570" y="140"/>
                    <a:pt x="569" y="140"/>
                  </a:cubicBezTo>
                  <a:cubicBezTo>
                    <a:pt x="552" y="149"/>
                    <a:pt x="535" y="158"/>
                    <a:pt x="518" y="166"/>
                  </a:cubicBezTo>
                  <a:cubicBezTo>
                    <a:pt x="517" y="167"/>
                    <a:pt x="515" y="168"/>
                    <a:pt x="514" y="169"/>
                  </a:cubicBezTo>
                  <a:cubicBezTo>
                    <a:pt x="504" y="183"/>
                    <a:pt x="492" y="196"/>
                    <a:pt x="483" y="211"/>
                  </a:cubicBezTo>
                  <a:cubicBezTo>
                    <a:pt x="450" y="261"/>
                    <a:pt x="442" y="316"/>
                    <a:pt x="458" y="374"/>
                  </a:cubicBezTo>
                  <a:cubicBezTo>
                    <a:pt x="463" y="395"/>
                    <a:pt x="471" y="415"/>
                    <a:pt x="480" y="435"/>
                  </a:cubicBezTo>
                  <a:cubicBezTo>
                    <a:pt x="481" y="436"/>
                    <a:pt x="482" y="437"/>
                    <a:pt x="482" y="438"/>
                  </a:cubicBezTo>
                  <a:cubicBezTo>
                    <a:pt x="481" y="443"/>
                    <a:pt x="485" y="444"/>
                    <a:pt x="488" y="446"/>
                  </a:cubicBezTo>
                  <a:cubicBezTo>
                    <a:pt x="517" y="467"/>
                    <a:pt x="546" y="488"/>
                    <a:pt x="575" y="509"/>
                  </a:cubicBezTo>
                  <a:cubicBezTo>
                    <a:pt x="576" y="510"/>
                    <a:pt x="578" y="511"/>
                    <a:pt x="579" y="512"/>
                  </a:cubicBezTo>
                  <a:cubicBezTo>
                    <a:pt x="580" y="515"/>
                    <a:pt x="581" y="517"/>
                    <a:pt x="579" y="520"/>
                  </a:cubicBezTo>
                  <a:cubicBezTo>
                    <a:pt x="577" y="522"/>
                    <a:pt x="574" y="522"/>
                    <a:pt x="572" y="521"/>
                  </a:cubicBezTo>
                  <a:cubicBezTo>
                    <a:pt x="570" y="521"/>
                    <a:pt x="569" y="520"/>
                    <a:pt x="567" y="519"/>
                  </a:cubicBezTo>
                  <a:cubicBezTo>
                    <a:pt x="533" y="493"/>
                    <a:pt x="498" y="467"/>
                    <a:pt x="464" y="442"/>
                  </a:cubicBezTo>
                  <a:cubicBezTo>
                    <a:pt x="462" y="440"/>
                    <a:pt x="459" y="439"/>
                    <a:pt x="456" y="439"/>
                  </a:cubicBezTo>
                  <a:cubicBezTo>
                    <a:pt x="430" y="437"/>
                    <a:pt x="404" y="437"/>
                    <a:pt x="377" y="442"/>
                  </a:cubicBezTo>
                  <a:cubicBezTo>
                    <a:pt x="354" y="446"/>
                    <a:pt x="335" y="457"/>
                    <a:pt x="317" y="472"/>
                  </a:cubicBezTo>
                  <a:cubicBezTo>
                    <a:pt x="296" y="489"/>
                    <a:pt x="282" y="510"/>
                    <a:pt x="271" y="534"/>
                  </a:cubicBezTo>
                  <a:cubicBezTo>
                    <a:pt x="257" y="563"/>
                    <a:pt x="257" y="563"/>
                    <a:pt x="254" y="595"/>
                  </a:cubicBezTo>
                  <a:cubicBezTo>
                    <a:pt x="253" y="609"/>
                    <a:pt x="252" y="622"/>
                    <a:pt x="251" y="635"/>
                  </a:cubicBezTo>
                  <a:cubicBezTo>
                    <a:pt x="250" y="640"/>
                    <a:pt x="248" y="643"/>
                    <a:pt x="244" y="643"/>
                  </a:cubicBezTo>
                  <a:cubicBezTo>
                    <a:pt x="241" y="642"/>
                    <a:pt x="240" y="639"/>
                    <a:pt x="240" y="634"/>
                  </a:cubicBezTo>
                  <a:cubicBezTo>
                    <a:pt x="242" y="612"/>
                    <a:pt x="245" y="590"/>
                    <a:pt x="247" y="568"/>
                  </a:cubicBezTo>
                  <a:cubicBezTo>
                    <a:pt x="247" y="563"/>
                    <a:pt x="247" y="558"/>
                    <a:pt x="246" y="554"/>
                  </a:cubicBezTo>
                  <a:cubicBezTo>
                    <a:pt x="234" y="513"/>
                    <a:pt x="214" y="477"/>
                    <a:pt x="183" y="447"/>
                  </a:cubicBezTo>
                  <a:cubicBezTo>
                    <a:pt x="158" y="423"/>
                    <a:pt x="128" y="408"/>
                    <a:pt x="96" y="396"/>
                  </a:cubicBezTo>
                  <a:cubicBezTo>
                    <a:pt x="68" y="386"/>
                    <a:pt x="39" y="381"/>
                    <a:pt x="9" y="384"/>
                  </a:cubicBezTo>
                  <a:cubicBezTo>
                    <a:pt x="8" y="384"/>
                    <a:pt x="7" y="384"/>
                    <a:pt x="6" y="384"/>
                  </a:cubicBezTo>
                  <a:cubicBezTo>
                    <a:pt x="4" y="384"/>
                    <a:pt x="1" y="384"/>
                    <a:pt x="0" y="381"/>
                  </a:cubicBezTo>
                  <a:cubicBezTo>
                    <a:pt x="0" y="379"/>
                    <a:pt x="1" y="377"/>
                    <a:pt x="1" y="374"/>
                  </a:cubicBezTo>
                  <a:cubicBezTo>
                    <a:pt x="2" y="374"/>
                    <a:pt x="2" y="375"/>
                    <a:pt x="3" y="375"/>
                  </a:cubicBezTo>
                  <a:close/>
                  <a:moveTo>
                    <a:pt x="232" y="40"/>
                  </a:moveTo>
                  <a:cubicBezTo>
                    <a:pt x="234" y="50"/>
                    <a:pt x="236" y="60"/>
                    <a:pt x="238" y="70"/>
                  </a:cubicBezTo>
                  <a:cubicBezTo>
                    <a:pt x="238" y="72"/>
                    <a:pt x="239" y="73"/>
                    <a:pt x="240" y="75"/>
                  </a:cubicBezTo>
                  <a:cubicBezTo>
                    <a:pt x="248" y="88"/>
                    <a:pt x="259" y="101"/>
                    <a:pt x="271" y="111"/>
                  </a:cubicBezTo>
                  <a:cubicBezTo>
                    <a:pt x="322" y="154"/>
                    <a:pt x="381" y="175"/>
                    <a:pt x="448" y="175"/>
                  </a:cubicBezTo>
                  <a:cubicBezTo>
                    <a:pt x="459" y="175"/>
                    <a:pt x="469" y="173"/>
                    <a:pt x="480" y="172"/>
                  </a:cubicBezTo>
                  <a:cubicBezTo>
                    <a:pt x="486" y="172"/>
                    <a:pt x="491" y="168"/>
                    <a:pt x="496" y="165"/>
                  </a:cubicBezTo>
                  <a:cubicBezTo>
                    <a:pt x="494" y="165"/>
                    <a:pt x="492" y="164"/>
                    <a:pt x="489" y="164"/>
                  </a:cubicBezTo>
                  <a:cubicBezTo>
                    <a:pt x="432" y="152"/>
                    <a:pt x="377" y="134"/>
                    <a:pt x="325" y="107"/>
                  </a:cubicBezTo>
                  <a:cubicBezTo>
                    <a:pt x="299" y="94"/>
                    <a:pt x="275" y="79"/>
                    <a:pt x="254" y="58"/>
                  </a:cubicBezTo>
                  <a:cubicBezTo>
                    <a:pt x="254" y="57"/>
                    <a:pt x="253" y="57"/>
                    <a:pt x="252" y="56"/>
                  </a:cubicBezTo>
                  <a:cubicBezTo>
                    <a:pt x="253" y="58"/>
                    <a:pt x="253" y="60"/>
                    <a:pt x="254" y="61"/>
                  </a:cubicBezTo>
                  <a:cubicBezTo>
                    <a:pt x="244" y="56"/>
                    <a:pt x="239" y="47"/>
                    <a:pt x="232" y="40"/>
                  </a:cubicBezTo>
                  <a:close/>
                  <a:moveTo>
                    <a:pt x="72" y="134"/>
                  </a:moveTo>
                  <a:cubicBezTo>
                    <a:pt x="73" y="135"/>
                    <a:pt x="73" y="136"/>
                    <a:pt x="74" y="136"/>
                  </a:cubicBezTo>
                  <a:cubicBezTo>
                    <a:pt x="84" y="143"/>
                    <a:pt x="93" y="149"/>
                    <a:pt x="103" y="156"/>
                  </a:cubicBezTo>
                  <a:cubicBezTo>
                    <a:pt x="106" y="158"/>
                    <a:pt x="110" y="159"/>
                    <a:pt x="114" y="158"/>
                  </a:cubicBezTo>
                  <a:cubicBezTo>
                    <a:pt x="130" y="154"/>
                    <a:pt x="145" y="149"/>
                    <a:pt x="159" y="140"/>
                  </a:cubicBezTo>
                  <a:cubicBezTo>
                    <a:pt x="171" y="131"/>
                    <a:pt x="182" y="123"/>
                    <a:pt x="193" y="113"/>
                  </a:cubicBezTo>
                  <a:cubicBezTo>
                    <a:pt x="204" y="104"/>
                    <a:pt x="213" y="94"/>
                    <a:pt x="220" y="81"/>
                  </a:cubicBezTo>
                  <a:cubicBezTo>
                    <a:pt x="225" y="73"/>
                    <a:pt x="227" y="64"/>
                    <a:pt x="225" y="55"/>
                  </a:cubicBezTo>
                  <a:cubicBezTo>
                    <a:pt x="224" y="46"/>
                    <a:pt x="223" y="37"/>
                    <a:pt x="222" y="29"/>
                  </a:cubicBezTo>
                  <a:cubicBezTo>
                    <a:pt x="222" y="28"/>
                    <a:pt x="221" y="27"/>
                    <a:pt x="221" y="25"/>
                  </a:cubicBezTo>
                  <a:cubicBezTo>
                    <a:pt x="204" y="53"/>
                    <a:pt x="184" y="76"/>
                    <a:pt x="157" y="94"/>
                  </a:cubicBezTo>
                  <a:cubicBezTo>
                    <a:pt x="131" y="113"/>
                    <a:pt x="103" y="127"/>
                    <a:pt x="72" y="134"/>
                  </a:cubicBezTo>
                  <a:close/>
                  <a:moveTo>
                    <a:pt x="461" y="185"/>
                  </a:moveTo>
                  <a:cubicBezTo>
                    <a:pt x="419" y="187"/>
                    <a:pt x="380" y="179"/>
                    <a:pt x="341" y="165"/>
                  </a:cubicBezTo>
                  <a:cubicBezTo>
                    <a:pt x="303" y="150"/>
                    <a:pt x="269" y="129"/>
                    <a:pt x="242" y="97"/>
                  </a:cubicBezTo>
                  <a:cubicBezTo>
                    <a:pt x="243" y="103"/>
                    <a:pt x="243" y="109"/>
                    <a:pt x="245" y="114"/>
                  </a:cubicBezTo>
                  <a:cubicBezTo>
                    <a:pt x="248" y="122"/>
                    <a:pt x="252" y="129"/>
                    <a:pt x="258" y="135"/>
                  </a:cubicBezTo>
                  <a:cubicBezTo>
                    <a:pt x="288" y="169"/>
                    <a:pt x="324" y="194"/>
                    <a:pt x="369" y="207"/>
                  </a:cubicBezTo>
                  <a:cubicBezTo>
                    <a:pt x="394" y="213"/>
                    <a:pt x="417" y="214"/>
                    <a:pt x="439" y="198"/>
                  </a:cubicBezTo>
                  <a:cubicBezTo>
                    <a:pt x="441" y="197"/>
                    <a:pt x="443" y="196"/>
                    <a:pt x="445" y="195"/>
                  </a:cubicBezTo>
                  <a:cubicBezTo>
                    <a:pt x="450" y="192"/>
                    <a:pt x="455" y="188"/>
                    <a:pt x="461" y="185"/>
                  </a:cubicBezTo>
                  <a:close/>
                  <a:moveTo>
                    <a:pt x="258" y="450"/>
                  </a:moveTo>
                  <a:cubicBezTo>
                    <a:pt x="259" y="449"/>
                    <a:pt x="259" y="449"/>
                    <a:pt x="259" y="449"/>
                  </a:cubicBezTo>
                  <a:cubicBezTo>
                    <a:pt x="261" y="432"/>
                    <a:pt x="263" y="415"/>
                    <a:pt x="265" y="399"/>
                  </a:cubicBezTo>
                  <a:cubicBezTo>
                    <a:pt x="265" y="398"/>
                    <a:pt x="264" y="397"/>
                    <a:pt x="264" y="396"/>
                  </a:cubicBezTo>
                  <a:cubicBezTo>
                    <a:pt x="263" y="394"/>
                    <a:pt x="261" y="391"/>
                    <a:pt x="261" y="389"/>
                  </a:cubicBezTo>
                  <a:cubicBezTo>
                    <a:pt x="261" y="381"/>
                    <a:pt x="258" y="374"/>
                    <a:pt x="253" y="368"/>
                  </a:cubicBezTo>
                  <a:cubicBezTo>
                    <a:pt x="239" y="348"/>
                    <a:pt x="219" y="336"/>
                    <a:pt x="194" y="331"/>
                  </a:cubicBezTo>
                  <a:cubicBezTo>
                    <a:pt x="184" y="329"/>
                    <a:pt x="174" y="329"/>
                    <a:pt x="165" y="331"/>
                  </a:cubicBezTo>
                  <a:cubicBezTo>
                    <a:pt x="153" y="335"/>
                    <a:pt x="142" y="338"/>
                    <a:pt x="131" y="342"/>
                  </a:cubicBezTo>
                  <a:cubicBezTo>
                    <a:pt x="130" y="342"/>
                    <a:pt x="129" y="343"/>
                    <a:pt x="128" y="343"/>
                  </a:cubicBezTo>
                  <a:cubicBezTo>
                    <a:pt x="189" y="357"/>
                    <a:pt x="232" y="393"/>
                    <a:pt x="258" y="450"/>
                  </a:cubicBezTo>
                  <a:close/>
                  <a:moveTo>
                    <a:pt x="398" y="221"/>
                  </a:moveTo>
                  <a:cubicBezTo>
                    <a:pt x="397" y="221"/>
                    <a:pt x="397" y="221"/>
                    <a:pt x="396" y="221"/>
                  </a:cubicBezTo>
                  <a:cubicBezTo>
                    <a:pt x="374" y="219"/>
                    <a:pt x="352" y="214"/>
                    <a:pt x="331" y="204"/>
                  </a:cubicBezTo>
                  <a:cubicBezTo>
                    <a:pt x="301" y="190"/>
                    <a:pt x="274" y="171"/>
                    <a:pt x="252" y="145"/>
                  </a:cubicBezTo>
                  <a:cubicBezTo>
                    <a:pt x="252" y="144"/>
                    <a:pt x="251" y="143"/>
                    <a:pt x="249" y="141"/>
                  </a:cubicBezTo>
                  <a:cubicBezTo>
                    <a:pt x="250" y="148"/>
                    <a:pt x="250" y="154"/>
                    <a:pt x="252" y="160"/>
                  </a:cubicBezTo>
                  <a:cubicBezTo>
                    <a:pt x="253" y="168"/>
                    <a:pt x="254" y="177"/>
                    <a:pt x="258" y="185"/>
                  </a:cubicBezTo>
                  <a:cubicBezTo>
                    <a:pt x="268" y="202"/>
                    <a:pt x="279" y="217"/>
                    <a:pt x="295" y="228"/>
                  </a:cubicBezTo>
                  <a:cubicBezTo>
                    <a:pt x="312" y="240"/>
                    <a:pt x="331" y="249"/>
                    <a:pt x="352" y="247"/>
                  </a:cubicBezTo>
                  <a:cubicBezTo>
                    <a:pt x="354" y="247"/>
                    <a:pt x="356" y="246"/>
                    <a:pt x="357" y="245"/>
                  </a:cubicBezTo>
                  <a:cubicBezTo>
                    <a:pt x="366" y="240"/>
                    <a:pt x="374" y="235"/>
                    <a:pt x="383" y="230"/>
                  </a:cubicBezTo>
                  <a:cubicBezTo>
                    <a:pt x="388" y="227"/>
                    <a:pt x="393" y="225"/>
                    <a:pt x="398" y="221"/>
                  </a:cubicBezTo>
                  <a:close/>
                  <a:moveTo>
                    <a:pt x="117" y="178"/>
                  </a:moveTo>
                  <a:cubicBezTo>
                    <a:pt x="123" y="210"/>
                    <a:pt x="119" y="239"/>
                    <a:pt x="111" y="269"/>
                  </a:cubicBezTo>
                  <a:cubicBezTo>
                    <a:pt x="103" y="298"/>
                    <a:pt x="91" y="326"/>
                    <a:pt x="73" y="351"/>
                  </a:cubicBezTo>
                  <a:cubicBezTo>
                    <a:pt x="84" y="348"/>
                    <a:pt x="96" y="344"/>
                    <a:pt x="107" y="340"/>
                  </a:cubicBezTo>
                  <a:cubicBezTo>
                    <a:pt x="108" y="340"/>
                    <a:pt x="108" y="339"/>
                    <a:pt x="109" y="339"/>
                  </a:cubicBezTo>
                  <a:cubicBezTo>
                    <a:pt x="113" y="333"/>
                    <a:pt x="117" y="328"/>
                    <a:pt x="120" y="322"/>
                  </a:cubicBezTo>
                  <a:cubicBezTo>
                    <a:pt x="134" y="300"/>
                    <a:pt x="143" y="275"/>
                    <a:pt x="149" y="250"/>
                  </a:cubicBezTo>
                  <a:cubicBezTo>
                    <a:pt x="153" y="234"/>
                    <a:pt x="152" y="218"/>
                    <a:pt x="148" y="202"/>
                  </a:cubicBezTo>
                  <a:cubicBezTo>
                    <a:pt x="148" y="201"/>
                    <a:pt x="147" y="200"/>
                    <a:pt x="146" y="199"/>
                  </a:cubicBezTo>
                  <a:cubicBezTo>
                    <a:pt x="137" y="192"/>
                    <a:pt x="127" y="186"/>
                    <a:pt x="117" y="178"/>
                  </a:cubicBezTo>
                  <a:close/>
                  <a:moveTo>
                    <a:pt x="64" y="140"/>
                  </a:moveTo>
                  <a:cubicBezTo>
                    <a:pt x="64" y="141"/>
                    <a:pt x="64" y="141"/>
                    <a:pt x="64" y="142"/>
                  </a:cubicBezTo>
                  <a:cubicBezTo>
                    <a:pt x="65" y="147"/>
                    <a:pt x="67" y="152"/>
                    <a:pt x="68" y="157"/>
                  </a:cubicBezTo>
                  <a:cubicBezTo>
                    <a:pt x="78" y="193"/>
                    <a:pt x="82" y="229"/>
                    <a:pt x="80" y="266"/>
                  </a:cubicBezTo>
                  <a:cubicBezTo>
                    <a:pt x="79" y="280"/>
                    <a:pt x="76" y="293"/>
                    <a:pt x="70" y="306"/>
                  </a:cubicBezTo>
                  <a:cubicBezTo>
                    <a:pt x="60" y="328"/>
                    <a:pt x="46" y="348"/>
                    <a:pt x="27" y="364"/>
                  </a:cubicBezTo>
                  <a:cubicBezTo>
                    <a:pt x="26" y="365"/>
                    <a:pt x="26" y="366"/>
                    <a:pt x="25" y="367"/>
                  </a:cubicBezTo>
                  <a:cubicBezTo>
                    <a:pt x="30" y="365"/>
                    <a:pt x="35" y="363"/>
                    <a:pt x="40" y="362"/>
                  </a:cubicBezTo>
                  <a:cubicBezTo>
                    <a:pt x="47" y="361"/>
                    <a:pt x="52" y="357"/>
                    <a:pt x="57" y="352"/>
                  </a:cubicBezTo>
                  <a:cubicBezTo>
                    <a:pt x="60" y="348"/>
                    <a:pt x="65" y="343"/>
                    <a:pt x="68" y="339"/>
                  </a:cubicBezTo>
                  <a:cubicBezTo>
                    <a:pt x="95" y="296"/>
                    <a:pt x="109" y="249"/>
                    <a:pt x="109" y="198"/>
                  </a:cubicBezTo>
                  <a:cubicBezTo>
                    <a:pt x="109" y="189"/>
                    <a:pt x="106" y="181"/>
                    <a:pt x="105" y="172"/>
                  </a:cubicBezTo>
                  <a:cubicBezTo>
                    <a:pt x="104" y="171"/>
                    <a:pt x="103" y="169"/>
                    <a:pt x="102" y="168"/>
                  </a:cubicBezTo>
                  <a:cubicBezTo>
                    <a:pt x="90" y="159"/>
                    <a:pt x="77" y="150"/>
                    <a:pt x="64" y="140"/>
                  </a:cubicBezTo>
                  <a:close/>
                  <a:moveTo>
                    <a:pt x="120" y="167"/>
                  </a:moveTo>
                  <a:cubicBezTo>
                    <a:pt x="120" y="167"/>
                    <a:pt x="121" y="168"/>
                    <a:pt x="121" y="168"/>
                  </a:cubicBezTo>
                  <a:cubicBezTo>
                    <a:pt x="134" y="177"/>
                    <a:pt x="146" y="185"/>
                    <a:pt x="158" y="194"/>
                  </a:cubicBezTo>
                  <a:cubicBezTo>
                    <a:pt x="160" y="194"/>
                    <a:pt x="162" y="194"/>
                    <a:pt x="164" y="194"/>
                  </a:cubicBezTo>
                  <a:cubicBezTo>
                    <a:pt x="170" y="190"/>
                    <a:pt x="177" y="186"/>
                    <a:pt x="183" y="182"/>
                  </a:cubicBezTo>
                  <a:cubicBezTo>
                    <a:pt x="198" y="173"/>
                    <a:pt x="213" y="162"/>
                    <a:pt x="225" y="148"/>
                  </a:cubicBezTo>
                  <a:cubicBezTo>
                    <a:pt x="232" y="140"/>
                    <a:pt x="236" y="130"/>
                    <a:pt x="235" y="119"/>
                  </a:cubicBezTo>
                  <a:cubicBezTo>
                    <a:pt x="234" y="108"/>
                    <a:pt x="232" y="96"/>
                    <a:pt x="230" y="84"/>
                  </a:cubicBezTo>
                  <a:cubicBezTo>
                    <a:pt x="230" y="84"/>
                    <a:pt x="229" y="84"/>
                    <a:pt x="230" y="84"/>
                  </a:cubicBezTo>
                  <a:cubicBezTo>
                    <a:pt x="201" y="123"/>
                    <a:pt x="167" y="153"/>
                    <a:pt x="120" y="167"/>
                  </a:cubicBezTo>
                  <a:close/>
                  <a:moveTo>
                    <a:pt x="405" y="228"/>
                  </a:moveTo>
                  <a:cubicBezTo>
                    <a:pt x="404" y="228"/>
                    <a:pt x="403" y="228"/>
                    <a:pt x="402" y="229"/>
                  </a:cubicBezTo>
                  <a:cubicBezTo>
                    <a:pt x="387" y="237"/>
                    <a:pt x="372" y="245"/>
                    <a:pt x="357" y="254"/>
                  </a:cubicBezTo>
                  <a:cubicBezTo>
                    <a:pt x="355" y="255"/>
                    <a:pt x="354" y="256"/>
                    <a:pt x="354" y="257"/>
                  </a:cubicBezTo>
                  <a:cubicBezTo>
                    <a:pt x="350" y="263"/>
                    <a:pt x="347" y="270"/>
                    <a:pt x="344" y="277"/>
                  </a:cubicBezTo>
                  <a:cubicBezTo>
                    <a:pt x="336" y="294"/>
                    <a:pt x="335" y="311"/>
                    <a:pt x="341" y="329"/>
                  </a:cubicBezTo>
                  <a:cubicBezTo>
                    <a:pt x="342" y="334"/>
                    <a:pt x="345" y="339"/>
                    <a:pt x="349" y="342"/>
                  </a:cubicBezTo>
                  <a:cubicBezTo>
                    <a:pt x="357" y="349"/>
                    <a:pt x="366" y="355"/>
                    <a:pt x="375" y="361"/>
                  </a:cubicBezTo>
                  <a:cubicBezTo>
                    <a:pt x="381" y="365"/>
                    <a:pt x="386" y="369"/>
                    <a:pt x="391" y="373"/>
                  </a:cubicBezTo>
                  <a:cubicBezTo>
                    <a:pt x="391" y="369"/>
                    <a:pt x="390" y="366"/>
                    <a:pt x="388" y="363"/>
                  </a:cubicBezTo>
                  <a:cubicBezTo>
                    <a:pt x="377" y="333"/>
                    <a:pt x="377" y="303"/>
                    <a:pt x="387" y="273"/>
                  </a:cubicBezTo>
                  <a:cubicBezTo>
                    <a:pt x="390" y="265"/>
                    <a:pt x="393" y="258"/>
                    <a:pt x="396" y="251"/>
                  </a:cubicBezTo>
                  <a:cubicBezTo>
                    <a:pt x="399" y="243"/>
                    <a:pt x="402" y="236"/>
                    <a:pt x="405" y="228"/>
                  </a:cubicBezTo>
                  <a:close/>
                  <a:moveTo>
                    <a:pt x="122" y="335"/>
                  </a:moveTo>
                  <a:cubicBezTo>
                    <a:pt x="128" y="334"/>
                    <a:pt x="133" y="332"/>
                    <a:pt x="139" y="330"/>
                  </a:cubicBezTo>
                  <a:cubicBezTo>
                    <a:pt x="143" y="328"/>
                    <a:pt x="147" y="328"/>
                    <a:pt x="150" y="326"/>
                  </a:cubicBezTo>
                  <a:cubicBezTo>
                    <a:pt x="160" y="319"/>
                    <a:pt x="169" y="313"/>
                    <a:pt x="177" y="305"/>
                  </a:cubicBezTo>
                  <a:cubicBezTo>
                    <a:pt x="199" y="286"/>
                    <a:pt x="202" y="258"/>
                    <a:pt x="192" y="234"/>
                  </a:cubicBezTo>
                  <a:cubicBezTo>
                    <a:pt x="191" y="232"/>
                    <a:pt x="190" y="230"/>
                    <a:pt x="188" y="229"/>
                  </a:cubicBezTo>
                  <a:cubicBezTo>
                    <a:pt x="180" y="223"/>
                    <a:pt x="172" y="217"/>
                    <a:pt x="164" y="212"/>
                  </a:cubicBezTo>
                  <a:cubicBezTo>
                    <a:pt x="163" y="211"/>
                    <a:pt x="162" y="211"/>
                    <a:pt x="161" y="210"/>
                  </a:cubicBezTo>
                  <a:cubicBezTo>
                    <a:pt x="165" y="257"/>
                    <a:pt x="147" y="297"/>
                    <a:pt x="122" y="335"/>
                  </a:cubicBezTo>
                  <a:close/>
                  <a:moveTo>
                    <a:pt x="456" y="198"/>
                  </a:moveTo>
                  <a:cubicBezTo>
                    <a:pt x="455" y="199"/>
                    <a:pt x="454" y="200"/>
                    <a:pt x="453" y="200"/>
                  </a:cubicBezTo>
                  <a:cubicBezTo>
                    <a:pt x="443" y="206"/>
                    <a:pt x="434" y="211"/>
                    <a:pt x="424" y="217"/>
                  </a:cubicBezTo>
                  <a:cubicBezTo>
                    <a:pt x="422" y="218"/>
                    <a:pt x="420" y="220"/>
                    <a:pt x="419" y="222"/>
                  </a:cubicBezTo>
                  <a:cubicBezTo>
                    <a:pt x="412" y="239"/>
                    <a:pt x="405" y="255"/>
                    <a:pt x="399" y="271"/>
                  </a:cubicBezTo>
                  <a:cubicBezTo>
                    <a:pt x="396" y="280"/>
                    <a:pt x="393" y="288"/>
                    <a:pt x="391" y="297"/>
                  </a:cubicBezTo>
                  <a:cubicBezTo>
                    <a:pt x="388" y="318"/>
                    <a:pt x="389" y="338"/>
                    <a:pt x="397" y="358"/>
                  </a:cubicBezTo>
                  <a:cubicBezTo>
                    <a:pt x="401" y="367"/>
                    <a:pt x="405" y="377"/>
                    <a:pt x="410" y="385"/>
                  </a:cubicBezTo>
                  <a:cubicBezTo>
                    <a:pt x="412" y="390"/>
                    <a:pt x="418" y="392"/>
                    <a:pt x="423" y="396"/>
                  </a:cubicBezTo>
                  <a:cubicBezTo>
                    <a:pt x="406" y="325"/>
                    <a:pt x="415" y="259"/>
                    <a:pt x="456" y="198"/>
                  </a:cubicBezTo>
                  <a:close/>
                  <a:moveTo>
                    <a:pt x="249" y="535"/>
                  </a:moveTo>
                  <a:cubicBezTo>
                    <a:pt x="250" y="534"/>
                    <a:pt x="250" y="533"/>
                    <a:pt x="250" y="532"/>
                  </a:cubicBezTo>
                  <a:cubicBezTo>
                    <a:pt x="251" y="526"/>
                    <a:pt x="250" y="519"/>
                    <a:pt x="250" y="513"/>
                  </a:cubicBezTo>
                  <a:cubicBezTo>
                    <a:pt x="249" y="497"/>
                    <a:pt x="244" y="482"/>
                    <a:pt x="236" y="469"/>
                  </a:cubicBezTo>
                  <a:cubicBezTo>
                    <a:pt x="221" y="445"/>
                    <a:pt x="201" y="427"/>
                    <a:pt x="178" y="412"/>
                  </a:cubicBezTo>
                  <a:cubicBezTo>
                    <a:pt x="146" y="390"/>
                    <a:pt x="110" y="376"/>
                    <a:pt x="72" y="366"/>
                  </a:cubicBezTo>
                  <a:cubicBezTo>
                    <a:pt x="66" y="365"/>
                    <a:pt x="61" y="364"/>
                    <a:pt x="55" y="366"/>
                  </a:cubicBezTo>
                  <a:cubicBezTo>
                    <a:pt x="47" y="369"/>
                    <a:pt x="40" y="371"/>
                    <a:pt x="31" y="374"/>
                  </a:cubicBezTo>
                  <a:cubicBezTo>
                    <a:pt x="81" y="377"/>
                    <a:pt x="126" y="393"/>
                    <a:pt x="165" y="421"/>
                  </a:cubicBezTo>
                  <a:cubicBezTo>
                    <a:pt x="206" y="450"/>
                    <a:pt x="232" y="489"/>
                    <a:pt x="249" y="535"/>
                  </a:cubicBezTo>
                  <a:close/>
                  <a:moveTo>
                    <a:pt x="496" y="178"/>
                  </a:moveTo>
                  <a:cubicBezTo>
                    <a:pt x="490" y="182"/>
                    <a:pt x="481" y="183"/>
                    <a:pt x="476" y="190"/>
                  </a:cubicBezTo>
                  <a:cubicBezTo>
                    <a:pt x="471" y="198"/>
                    <a:pt x="464" y="205"/>
                    <a:pt x="459" y="212"/>
                  </a:cubicBezTo>
                  <a:cubicBezTo>
                    <a:pt x="437" y="244"/>
                    <a:pt x="427" y="280"/>
                    <a:pt x="425" y="318"/>
                  </a:cubicBezTo>
                  <a:cubicBezTo>
                    <a:pt x="423" y="347"/>
                    <a:pt x="426" y="376"/>
                    <a:pt x="437" y="403"/>
                  </a:cubicBezTo>
                  <a:cubicBezTo>
                    <a:pt x="438" y="405"/>
                    <a:pt x="439" y="408"/>
                    <a:pt x="441" y="409"/>
                  </a:cubicBezTo>
                  <a:cubicBezTo>
                    <a:pt x="448" y="415"/>
                    <a:pt x="456" y="420"/>
                    <a:pt x="463" y="425"/>
                  </a:cubicBezTo>
                  <a:cubicBezTo>
                    <a:pt x="465" y="426"/>
                    <a:pt x="466" y="427"/>
                    <a:pt x="468" y="428"/>
                  </a:cubicBezTo>
                  <a:cubicBezTo>
                    <a:pt x="468" y="428"/>
                    <a:pt x="468" y="427"/>
                    <a:pt x="468" y="427"/>
                  </a:cubicBezTo>
                  <a:cubicBezTo>
                    <a:pt x="467" y="426"/>
                    <a:pt x="467" y="425"/>
                    <a:pt x="467" y="424"/>
                  </a:cubicBezTo>
                  <a:cubicBezTo>
                    <a:pt x="457" y="401"/>
                    <a:pt x="449" y="378"/>
                    <a:pt x="445" y="354"/>
                  </a:cubicBezTo>
                  <a:cubicBezTo>
                    <a:pt x="436" y="302"/>
                    <a:pt x="446" y="253"/>
                    <a:pt x="474" y="208"/>
                  </a:cubicBezTo>
                  <a:cubicBezTo>
                    <a:pt x="481" y="197"/>
                    <a:pt x="489" y="188"/>
                    <a:pt x="496" y="178"/>
                  </a:cubicBezTo>
                  <a:close/>
                  <a:moveTo>
                    <a:pt x="272" y="432"/>
                  </a:moveTo>
                  <a:cubicBezTo>
                    <a:pt x="272" y="432"/>
                    <a:pt x="272" y="432"/>
                    <a:pt x="273" y="432"/>
                  </a:cubicBezTo>
                  <a:cubicBezTo>
                    <a:pt x="274" y="430"/>
                    <a:pt x="276" y="429"/>
                    <a:pt x="278" y="427"/>
                  </a:cubicBezTo>
                  <a:cubicBezTo>
                    <a:pt x="293" y="412"/>
                    <a:pt x="310" y="401"/>
                    <a:pt x="330" y="394"/>
                  </a:cubicBezTo>
                  <a:cubicBezTo>
                    <a:pt x="346" y="389"/>
                    <a:pt x="362" y="385"/>
                    <a:pt x="378" y="380"/>
                  </a:cubicBezTo>
                  <a:cubicBezTo>
                    <a:pt x="379" y="380"/>
                    <a:pt x="381" y="379"/>
                    <a:pt x="382" y="379"/>
                  </a:cubicBezTo>
                  <a:cubicBezTo>
                    <a:pt x="381" y="378"/>
                    <a:pt x="381" y="377"/>
                    <a:pt x="380" y="377"/>
                  </a:cubicBezTo>
                  <a:cubicBezTo>
                    <a:pt x="369" y="369"/>
                    <a:pt x="358" y="360"/>
                    <a:pt x="347" y="352"/>
                  </a:cubicBezTo>
                  <a:cubicBezTo>
                    <a:pt x="346" y="351"/>
                    <a:pt x="344" y="351"/>
                    <a:pt x="342" y="351"/>
                  </a:cubicBezTo>
                  <a:cubicBezTo>
                    <a:pt x="326" y="352"/>
                    <a:pt x="311" y="359"/>
                    <a:pt x="297" y="367"/>
                  </a:cubicBezTo>
                  <a:cubicBezTo>
                    <a:pt x="289" y="371"/>
                    <a:pt x="283" y="377"/>
                    <a:pt x="277" y="382"/>
                  </a:cubicBezTo>
                  <a:cubicBezTo>
                    <a:pt x="274" y="384"/>
                    <a:pt x="273" y="386"/>
                    <a:pt x="275" y="389"/>
                  </a:cubicBezTo>
                  <a:cubicBezTo>
                    <a:pt x="276" y="390"/>
                    <a:pt x="275" y="393"/>
                    <a:pt x="275" y="394"/>
                  </a:cubicBezTo>
                  <a:cubicBezTo>
                    <a:pt x="274" y="405"/>
                    <a:pt x="273" y="416"/>
                    <a:pt x="272" y="427"/>
                  </a:cubicBezTo>
                  <a:cubicBezTo>
                    <a:pt x="272" y="429"/>
                    <a:pt x="272" y="430"/>
                    <a:pt x="272" y="432"/>
                  </a:cubicBezTo>
                  <a:close/>
                  <a:moveTo>
                    <a:pt x="271" y="321"/>
                  </a:moveTo>
                  <a:cubicBezTo>
                    <a:pt x="277" y="313"/>
                    <a:pt x="286" y="311"/>
                    <a:pt x="296" y="310"/>
                  </a:cubicBezTo>
                  <a:cubicBezTo>
                    <a:pt x="292" y="294"/>
                    <a:pt x="299" y="283"/>
                    <a:pt x="308" y="272"/>
                  </a:cubicBezTo>
                  <a:cubicBezTo>
                    <a:pt x="289" y="263"/>
                    <a:pt x="274" y="248"/>
                    <a:pt x="259" y="232"/>
                  </a:cubicBezTo>
                  <a:cubicBezTo>
                    <a:pt x="258" y="234"/>
                    <a:pt x="257" y="235"/>
                    <a:pt x="257" y="237"/>
                  </a:cubicBezTo>
                  <a:cubicBezTo>
                    <a:pt x="251" y="247"/>
                    <a:pt x="242" y="251"/>
                    <a:pt x="234" y="258"/>
                  </a:cubicBezTo>
                  <a:cubicBezTo>
                    <a:pt x="234" y="263"/>
                    <a:pt x="235" y="269"/>
                    <a:pt x="234" y="275"/>
                  </a:cubicBezTo>
                  <a:cubicBezTo>
                    <a:pt x="233" y="281"/>
                    <a:pt x="231" y="287"/>
                    <a:pt x="230" y="293"/>
                  </a:cubicBezTo>
                  <a:cubicBezTo>
                    <a:pt x="247" y="296"/>
                    <a:pt x="262" y="305"/>
                    <a:pt x="271" y="321"/>
                  </a:cubicBezTo>
                  <a:close/>
                  <a:moveTo>
                    <a:pt x="82" y="358"/>
                  </a:moveTo>
                  <a:cubicBezTo>
                    <a:pt x="82" y="358"/>
                    <a:pt x="82" y="358"/>
                    <a:pt x="82" y="359"/>
                  </a:cubicBezTo>
                  <a:cubicBezTo>
                    <a:pt x="83" y="359"/>
                    <a:pt x="84" y="359"/>
                    <a:pt x="86" y="360"/>
                  </a:cubicBezTo>
                  <a:cubicBezTo>
                    <a:pt x="125" y="370"/>
                    <a:pt x="162" y="385"/>
                    <a:pt x="195" y="410"/>
                  </a:cubicBezTo>
                  <a:cubicBezTo>
                    <a:pt x="221" y="428"/>
                    <a:pt x="242" y="451"/>
                    <a:pt x="254" y="481"/>
                  </a:cubicBezTo>
                  <a:cubicBezTo>
                    <a:pt x="254" y="481"/>
                    <a:pt x="255" y="482"/>
                    <a:pt x="255" y="482"/>
                  </a:cubicBezTo>
                  <a:cubicBezTo>
                    <a:pt x="255" y="482"/>
                    <a:pt x="255" y="482"/>
                    <a:pt x="256" y="482"/>
                  </a:cubicBezTo>
                  <a:cubicBezTo>
                    <a:pt x="256" y="479"/>
                    <a:pt x="256" y="476"/>
                    <a:pt x="255" y="473"/>
                  </a:cubicBezTo>
                  <a:cubicBezTo>
                    <a:pt x="255" y="470"/>
                    <a:pt x="252" y="467"/>
                    <a:pt x="251" y="464"/>
                  </a:cubicBezTo>
                  <a:cubicBezTo>
                    <a:pt x="240" y="434"/>
                    <a:pt x="223" y="409"/>
                    <a:pt x="198" y="388"/>
                  </a:cubicBezTo>
                  <a:cubicBezTo>
                    <a:pt x="177" y="371"/>
                    <a:pt x="154" y="359"/>
                    <a:pt x="127" y="353"/>
                  </a:cubicBezTo>
                  <a:cubicBezTo>
                    <a:pt x="122" y="352"/>
                    <a:pt x="117" y="351"/>
                    <a:pt x="112" y="349"/>
                  </a:cubicBezTo>
                  <a:cubicBezTo>
                    <a:pt x="111" y="349"/>
                    <a:pt x="110" y="349"/>
                    <a:pt x="109" y="349"/>
                  </a:cubicBezTo>
                  <a:cubicBezTo>
                    <a:pt x="100" y="352"/>
                    <a:pt x="91" y="355"/>
                    <a:pt x="82" y="358"/>
                  </a:cubicBezTo>
                  <a:close/>
                  <a:moveTo>
                    <a:pt x="265" y="485"/>
                  </a:moveTo>
                  <a:cubicBezTo>
                    <a:pt x="266" y="485"/>
                    <a:pt x="266" y="485"/>
                    <a:pt x="267" y="485"/>
                  </a:cubicBezTo>
                  <a:cubicBezTo>
                    <a:pt x="267" y="484"/>
                    <a:pt x="268" y="483"/>
                    <a:pt x="269" y="482"/>
                  </a:cubicBezTo>
                  <a:cubicBezTo>
                    <a:pt x="285" y="461"/>
                    <a:pt x="304" y="443"/>
                    <a:pt x="327" y="428"/>
                  </a:cubicBezTo>
                  <a:cubicBezTo>
                    <a:pt x="351" y="412"/>
                    <a:pt x="377" y="400"/>
                    <a:pt x="407" y="399"/>
                  </a:cubicBezTo>
                  <a:cubicBezTo>
                    <a:pt x="407" y="399"/>
                    <a:pt x="408" y="398"/>
                    <a:pt x="408" y="398"/>
                  </a:cubicBezTo>
                  <a:cubicBezTo>
                    <a:pt x="404" y="395"/>
                    <a:pt x="400" y="392"/>
                    <a:pt x="396" y="389"/>
                  </a:cubicBezTo>
                  <a:cubicBezTo>
                    <a:pt x="394" y="387"/>
                    <a:pt x="391" y="386"/>
                    <a:pt x="387" y="387"/>
                  </a:cubicBezTo>
                  <a:cubicBezTo>
                    <a:pt x="367" y="391"/>
                    <a:pt x="347" y="397"/>
                    <a:pt x="327" y="405"/>
                  </a:cubicBezTo>
                  <a:cubicBezTo>
                    <a:pt x="305" y="414"/>
                    <a:pt x="287" y="429"/>
                    <a:pt x="272" y="448"/>
                  </a:cubicBezTo>
                  <a:cubicBezTo>
                    <a:pt x="270" y="450"/>
                    <a:pt x="269" y="452"/>
                    <a:pt x="269" y="454"/>
                  </a:cubicBezTo>
                  <a:cubicBezTo>
                    <a:pt x="268" y="463"/>
                    <a:pt x="267" y="472"/>
                    <a:pt x="266" y="482"/>
                  </a:cubicBezTo>
                  <a:cubicBezTo>
                    <a:pt x="266" y="483"/>
                    <a:pt x="266" y="484"/>
                    <a:pt x="265" y="485"/>
                  </a:cubicBezTo>
                  <a:close/>
                  <a:moveTo>
                    <a:pt x="449" y="429"/>
                  </a:moveTo>
                  <a:cubicBezTo>
                    <a:pt x="449" y="429"/>
                    <a:pt x="449" y="429"/>
                    <a:pt x="449" y="428"/>
                  </a:cubicBezTo>
                  <a:cubicBezTo>
                    <a:pt x="443" y="423"/>
                    <a:pt x="436" y="419"/>
                    <a:pt x="430" y="414"/>
                  </a:cubicBezTo>
                  <a:cubicBezTo>
                    <a:pt x="425" y="410"/>
                    <a:pt x="422" y="406"/>
                    <a:pt x="415" y="409"/>
                  </a:cubicBezTo>
                  <a:cubicBezTo>
                    <a:pt x="393" y="407"/>
                    <a:pt x="374" y="414"/>
                    <a:pt x="354" y="424"/>
                  </a:cubicBezTo>
                  <a:cubicBezTo>
                    <a:pt x="320" y="442"/>
                    <a:pt x="292" y="468"/>
                    <a:pt x="269" y="499"/>
                  </a:cubicBezTo>
                  <a:cubicBezTo>
                    <a:pt x="265" y="504"/>
                    <a:pt x="262" y="510"/>
                    <a:pt x="262" y="517"/>
                  </a:cubicBezTo>
                  <a:cubicBezTo>
                    <a:pt x="262" y="523"/>
                    <a:pt x="261" y="529"/>
                    <a:pt x="260" y="535"/>
                  </a:cubicBezTo>
                  <a:cubicBezTo>
                    <a:pt x="262" y="533"/>
                    <a:pt x="263" y="531"/>
                    <a:pt x="264" y="529"/>
                  </a:cubicBezTo>
                  <a:cubicBezTo>
                    <a:pt x="275" y="506"/>
                    <a:pt x="289" y="484"/>
                    <a:pt x="309" y="467"/>
                  </a:cubicBezTo>
                  <a:cubicBezTo>
                    <a:pt x="332" y="447"/>
                    <a:pt x="357" y="434"/>
                    <a:pt x="387" y="431"/>
                  </a:cubicBezTo>
                  <a:cubicBezTo>
                    <a:pt x="403" y="430"/>
                    <a:pt x="418" y="429"/>
                    <a:pt x="434" y="429"/>
                  </a:cubicBezTo>
                  <a:cubicBezTo>
                    <a:pt x="439" y="429"/>
                    <a:pt x="444" y="429"/>
                    <a:pt x="449" y="429"/>
                  </a:cubicBezTo>
                  <a:close/>
                  <a:moveTo>
                    <a:pt x="169" y="201"/>
                  </a:moveTo>
                  <a:cubicBezTo>
                    <a:pt x="177" y="207"/>
                    <a:pt x="184" y="211"/>
                    <a:pt x="190" y="216"/>
                  </a:cubicBezTo>
                  <a:cubicBezTo>
                    <a:pt x="195" y="220"/>
                    <a:pt x="200" y="220"/>
                    <a:pt x="205" y="219"/>
                  </a:cubicBezTo>
                  <a:cubicBezTo>
                    <a:pt x="206" y="218"/>
                    <a:pt x="208" y="218"/>
                    <a:pt x="210" y="217"/>
                  </a:cubicBezTo>
                  <a:cubicBezTo>
                    <a:pt x="223" y="210"/>
                    <a:pt x="234" y="201"/>
                    <a:pt x="240" y="188"/>
                  </a:cubicBezTo>
                  <a:cubicBezTo>
                    <a:pt x="243" y="183"/>
                    <a:pt x="244" y="178"/>
                    <a:pt x="243" y="173"/>
                  </a:cubicBezTo>
                  <a:cubicBezTo>
                    <a:pt x="243" y="165"/>
                    <a:pt x="241" y="156"/>
                    <a:pt x="239" y="147"/>
                  </a:cubicBezTo>
                  <a:cubicBezTo>
                    <a:pt x="239" y="146"/>
                    <a:pt x="239" y="145"/>
                    <a:pt x="239" y="145"/>
                  </a:cubicBezTo>
                  <a:cubicBezTo>
                    <a:pt x="221" y="170"/>
                    <a:pt x="196" y="186"/>
                    <a:pt x="169" y="201"/>
                  </a:cubicBezTo>
                  <a:close/>
                  <a:moveTo>
                    <a:pt x="263" y="365"/>
                  </a:moveTo>
                  <a:cubicBezTo>
                    <a:pt x="264" y="358"/>
                    <a:pt x="265" y="352"/>
                    <a:pt x="266" y="346"/>
                  </a:cubicBezTo>
                  <a:cubicBezTo>
                    <a:pt x="267" y="340"/>
                    <a:pt x="266" y="334"/>
                    <a:pt x="264" y="328"/>
                  </a:cubicBezTo>
                  <a:cubicBezTo>
                    <a:pt x="258" y="315"/>
                    <a:pt x="248" y="309"/>
                    <a:pt x="236" y="304"/>
                  </a:cubicBezTo>
                  <a:cubicBezTo>
                    <a:pt x="233" y="303"/>
                    <a:pt x="230" y="303"/>
                    <a:pt x="228" y="304"/>
                  </a:cubicBezTo>
                  <a:cubicBezTo>
                    <a:pt x="215" y="308"/>
                    <a:pt x="202" y="313"/>
                    <a:pt x="189" y="317"/>
                  </a:cubicBezTo>
                  <a:cubicBezTo>
                    <a:pt x="189" y="318"/>
                    <a:pt x="188" y="318"/>
                    <a:pt x="187" y="319"/>
                  </a:cubicBezTo>
                  <a:cubicBezTo>
                    <a:pt x="219" y="323"/>
                    <a:pt x="244" y="337"/>
                    <a:pt x="263" y="365"/>
                  </a:cubicBezTo>
                  <a:close/>
                  <a:moveTo>
                    <a:pt x="334" y="342"/>
                  </a:moveTo>
                  <a:cubicBezTo>
                    <a:pt x="333" y="342"/>
                    <a:pt x="333" y="341"/>
                    <a:pt x="333" y="341"/>
                  </a:cubicBezTo>
                  <a:cubicBezTo>
                    <a:pt x="323" y="334"/>
                    <a:pt x="313" y="326"/>
                    <a:pt x="304" y="319"/>
                  </a:cubicBezTo>
                  <a:cubicBezTo>
                    <a:pt x="303" y="319"/>
                    <a:pt x="302" y="318"/>
                    <a:pt x="301" y="318"/>
                  </a:cubicBezTo>
                  <a:cubicBezTo>
                    <a:pt x="296" y="319"/>
                    <a:pt x="291" y="319"/>
                    <a:pt x="286" y="321"/>
                  </a:cubicBezTo>
                  <a:cubicBezTo>
                    <a:pt x="280" y="322"/>
                    <a:pt x="277" y="327"/>
                    <a:pt x="276" y="333"/>
                  </a:cubicBezTo>
                  <a:cubicBezTo>
                    <a:pt x="274" y="345"/>
                    <a:pt x="273" y="357"/>
                    <a:pt x="272" y="369"/>
                  </a:cubicBezTo>
                  <a:cubicBezTo>
                    <a:pt x="272" y="371"/>
                    <a:pt x="272" y="372"/>
                    <a:pt x="272" y="374"/>
                  </a:cubicBezTo>
                  <a:cubicBezTo>
                    <a:pt x="293" y="356"/>
                    <a:pt x="293" y="356"/>
                    <a:pt x="334" y="342"/>
                  </a:cubicBezTo>
                  <a:close/>
                  <a:moveTo>
                    <a:pt x="187" y="308"/>
                  </a:moveTo>
                  <a:cubicBezTo>
                    <a:pt x="188" y="308"/>
                    <a:pt x="188" y="308"/>
                    <a:pt x="188" y="308"/>
                  </a:cubicBezTo>
                  <a:cubicBezTo>
                    <a:pt x="198" y="305"/>
                    <a:pt x="207" y="301"/>
                    <a:pt x="217" y="297"/>
                  </a:cubicBezTo>
                  <a:cubicBezTo>
                    <a:pt x="218" y="297"/>
                    <a:pt x="219" y="296"/>
                    <a:pt x="219" y="295"/>
                  </a:cubicBezTo>
                  <a:cubicBezTo>
                    <a:pt x="226" y="284"/>
                    <a:pt x="227" y="272"/>
                    <a:pt x="226" y="260"/>
                  </a:cubicBezTo>
                  <a:cubicBezTo>
                    <a:pt x="226" y="255"/>
                    <a:pt x="225" y="251"/>
                    <a:pt x="220" y="249"/>
                  </a:cubicBezTo>
                  <a:cubicBezTo>
                    <a:pt x="217" y="248"/>
                    <a:pt x="214" y="245"/>
                    <a:pt x="211" y="243"/>
                  </a:cubicBezTo>
                  <a:cubicBezTo>
                    <a:pt x="209" y="242"/>
                    <a:pt x="207" y="240"/>
                    <a:pt x="204" y="238"/>
                  </a:cubicBezTo>
                  <a:cubicBezTo>
                    <a:pt x="210" y="265"/>
                    <a:pt x="206" y="288"/>
                    <a:pt x="187" y="308"/>
                  </a:cubicBezTo>
                  <a:close/>
                  <a:moveTo>
                    <a:pt x="340" y="261"/>
                  </a:moveTo>
                  <a:cubicBezTo>
                    <a:pt x="338" y="262"/>
                    <a:pt x="335" y="263"/>
                    <a:pt x="333" y="265"/>
                  </a:cubicBezTo>
                  <a:cubicBezTo>
                    <a:pt x="329" y="266"/>
                    <a:pt x="324" y="267"/>
                    <a:pt x="323" y="273"/>
                  </a:cubicBezTo>
                  <a:cubicBezTo>
                    <a:pt x="322" y="274"/>
                    <a:pt x="321" y="274"/>
                    <a:pt x="320" y="275"/>
                  </a:cubicBezTo>
                  <a:cubicBezTo>
                    <a:pt x="318" y="277"/>
                    <a:pt x="315" y="278"/>
                    <a:pt x="314" y="280"/>
                  </a:cubicBezTo>
                  <a:cubicBezTo>
                    <a:pt x="307" y="287"/>
                    <a:pt x="303" y="295"/>
                    <a:pt x="305" y="305"/>
                  </a:cubicBezTo>
                  <a:cubicBezTo>
                    <a:pt x="305" y="306"/>
                    <a:pt x="306" y="308"/>
                    <a:pt x="307" y="309"/>
                  </a:cubicBezTo>
                  <a:cubicBezTo>
                    <a:pt x="312" y="312"/>
                    <a:pt x="317" y="316"/>
                    <a:pt x="322" y="319"/>
                  </a:cubicBezTo>
                  <a:cubicBezTo>
                    <a:pt x="325" y="321"/>
                    <a:pt x="327" y="323"/>
                    <a:pt x="330" y="325"/>
                  </a:cubicBezTo>
                  <a:cubicBezTo>
                    <a:pt x="331" y="325"/>
                    <a:pt x="331" y="325"/>
                    <a:pt x="331" y="325"/>
                  </a:cubicBezTo>
                  <a:cubicBezTo>
                    <a:pt x="326" y="302"/>
                    <a:pt x="331" y="282"/>
                    <a:pt x="340" y="261"/>
                  </a:cubicBezTo>
                  <a:close/>
                  <a:moveTo>
                    <a:pt x="245" y="199"/>
                  </a:moveTo>
                  <a:cubicBezTo>
                    <a:pt x="234" y="212"/>
                    <a:pt x="222" y="223"/>
                    <a:pt x="205" y="228"/>
                  </a:cubicBezTo>
                  <a:cubicBezTo>
                    <a:pt x="214" y="234"/>
                    <a:pt x="222" y="239"/>
                    <a:pt x="230" y="244"/>
                  </a:cubicBezTo>
                  <a:cubicBezTo>
                    <a:pt x="231" y="244"/>
                    <a:pt x="232" y="244"/>
                    <a:pt x="234" y="244"/>
                  </a:cubicBezTo>
                  <a:cubicBezTo>
                    <a:pt x="243" y="240"/>
                    <a:pt x="247" y="233"/>
                    <a:pt x="251" y="225"/>
                  </a:cubicBezTo>
                  <a:cubicBezTo>
                    <a:pt x="252" y="224"/>
                    <a:pt x="252" y="223"/>
                    <a:pt x="252" y="223"/>
                  </a:cubicBezTo>
                  <a:cubicBezTo>
                    <a:pt x="249" y="215"/>
                    <a:pt x="247" y="207"/>
                    <a:pt x="245" y="199"/>
                  </a:cubicBezTo>
                  <a:close/>
                  <a:moveTo>
                    <a:pt x="253" y="195"/>
                  </a:moveTo>
                  <a:cubicBezTo>
                    <a:pt x="255" y="202"/>
                    <a:pt x="256" y="208"/>
                    <a:pt x="257" y="215"/>
                  </a:cubicBezTo>
                  <a:cubicBezTo>
                    <a:pt x="258" y="216"/>
                    <a:pt x="259" y="217"/>
                    <a:pt x="259" y="217"/>
                  </a:cubicBezTo>
                  <a:cubicBezTo>
                    <a:pt x="261" y="219"/>
                    <a:pt x="264" y="220"/>
                    <a:pt x="265" y="221"/>
                  </a:cubicBezTo>
                  <a:cubicBezTo>
                    <a:pt x="269" y="226"/>
                    <a:pt x="273" y="232"/>
                    <a:pt x="277" y="237"/>
                  </a:cubicBezTo>
                  <a:cubicBezTo>
                    <a:pt x="283" y="243"/>
                    <a:pt x="290" y="248"/>
                    <a:pt x="297" y="253"/>
                  </a:cubicBezTo>
                  <a:cubicBezTo>
                    <a:pt x="302" y="258"/>
                    <a:pt x="307" y="261"/>
                    <a:pt x="314" y="263"/>
                  </a:cubicBezTo>
                  <a:cubicBezTo>
                    <a:pt x="315" y="263"/>
                    <a:pt x="316" y="264"/>
                    <a:pt x="317" y="263"/>
                  </a:cubicBezTo>
                  <a:cubicBezTo>
                    <a:pt x="323" y="260"/>
                    <a:pt x="328" y="257"/>
                    <a:pt x="334" y="254"/>
                  </a:cubicBezTo>
                  <a:cubicBezTo>
                    <a:pt x="299" y="246"/>
                    <a:pt x="272" y="226"/>
                    <a:pt x="253" y="195"/>
                  </a:cubicBezTo>
                  <a:close/>
                </a:path>
              </a:pathLst>
            </a:custGeom>
            <a:solidFill>
              <a:srgbClr val="F29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04" name="Rectángulo 28703">
            <a:extLst>
              <a:ext uri="{FF2B5EF4-FFF2-40B4-BE49-F238E27FC236}">
                <a16:creationId xmlns:a16="http://schemas.microsoft.com/office/drawing/2014/main" id="{E9DFB7E8-F0BF-41A9-BA84-DE5EF94EA786}"/>
              </a:ext>
            </a:extLst>
          </p:cNvPr>
          <p:cNvSpPr/>
          <p:nvPr/>
        </p:nvSpPr>
        <p:spPr>
          <a:xfrm>
            <a:off x="0" y="6057900"/>
            <a:ext cx="12192000" cy="800100"/>
          </a:xfrm>
          <a:prstGeom prst="rect">
            <a:avLst/>
          </a:prstGeom>
          <a:solidFill>
            <a:srgbClr val="421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E5539B13-18D0-4DE6-9BB6-519F9DA528FD}"/>
              </a:ext>
            </a:extLst>
          </p:cNvPr>
          <p:cNvGrpSpPr>
            <a:grpSpLocks noChangeAspect="1"/>
          </p:cNvGrpSpPr>
          <p:nvPr/>
        </p:nvGrpSpPr>
        <p:grpSpPr bwMode="auto">
          <a:xfrm>
            <a:off x="1573212" y="4046537"/>
            <a:ext cx="9499601" cy="2811463"/>
            <a:chOff x="-737" y="2611"/>
            <a:chExt cx="5984" cy="1771"/>
          </a:xfrm>
        </p:grpSpPr>
        <p:sp>
          <p:nvSpPr>
            <p:cNvPr id="7" name="Freeform 5">
              <a:extLst>
                <a:ext uri="{FF2B5EF4-FFF2-40B4-BE49-F238E27FC236}">
                  <a16:creationId xmlns:a16="http://schemas.microsoft.com/office/drawing/2014/main" id="{796CA37F-EB13-4726-8A00-37CC48540DE8}"/>
                </a:ext>
              </a:extLst>
            </p:cNvPr>
            <p:cNvSpPr>
              <a:spLocks/>
            </p:cNvSpPr>
            <p:nvPr/>
          </p:nvSpPr>
          <p:spPr bwMode="auto">
            <a:xfrm>
              <a:off x="-737" y="3583"/>
              <a:ext cx="5984" cy="799"/>
            </a:xfrm>
            <a:custGeom>
              <a:avLst/>
              <a:gdLst>
                <a:gd name="T0" fmla="*/ 3061 w 3078"/>
                <a:gd name="T1" fmla="*/ 212 h 410"/>
                <a:gd name="T2" fmla="*/ 3032 w 3078"/>
                <a:gd name="T3" fmla="*/ 193 h 410"/>
                <a:gd name="T4" fmla="*/ 2995 w 3078"/>
                <a:gd name="T5" fmla="*/ 188 h 410"/>
                <a:gd name="T6" fmla="*/ 2961 w 3078"/>
                <a:gd name="T7" fmla="*/ 182 h 410"/>
                <a:gd name="T8" fmla="*/ 2941 w 3078"/>
                <a:gd name="T9" fmla="*/ 174 h 410"/>
                <a:gd name="T10" fmla="*/ 2906 w 3078"/>
                <a:gd name="T11" fmla="*/ 183 h 410"/>
                <a:gd name="T12" fmla="*/ 2873 w 3078"/>
                <a:gd name="T13" fmla="*/ 177 h 410"/>
                <a:gd name="T14" fmla="*/ 2861 w 3078"/>
                <a:gd name="T15" fmla="*/ 131 h 410"/>
                <a:gd name="T16" fmla="*/ 2859 w 3078"/>
                <a:gd name="T17" fmla="*/ 136 h 410"/>
                <a:gd name="T18" fmla="*/ 2834 w 3078"/>
                <a:gd name="T19" fmla="*/ 136 h 410"/>
                <a:gd name="T20" fmla="*/ 2831 w 3078"/>
                <a:gd name="T21" fmla="*/ 92 h 410"/>
                <a:gd name="T22" fmla="*/ 2781 w 3078"/>
                <a:gd name="T23" fmla="*/ 116 h 410"/>
                <a:gd name="T24" fmla="*/ 2765 w 3078"/>
                <a:gd name="T25" fmla="*/ 127 h 410"/>
                <a:gd name="T26" fmla="*/ 2748 w 3078"/>
                <a:gd name="T27" fmla="*/ 123 h 410"/>
                <a:gd name="T28" fmla="*/ 2732 w 3078"/>
                <a:gd name="T29" fmla="*/ 43 h 410"/>
                <a:gd name="T30" fmla="*/ 2710 w 3078"/>
                <a:gd name="T31" fmla="*/ 129 h 410"/>
                <a:gd name="T32" fmla="*/ 2686 w 3078"/>
                <a:gd name="T33" fmla="*/ 103 h 410"/>
                <a:gd name="T34" fmla="*/ 2378 w 3078"/>
                <a:gd name="T35" fmla="*/ 96 h 410"/>
                <a:gd name="T36" fmla="*/ 2094 w 3078"/>
                <a:gd name="T37" fmla="*/ 65 h 410"/>
                <a:gd name="T38" fmla="*/ 1346 w 3078"/>
                <a:gd name="T39" fmla="*/ 21 h 410"/>
                <a:gd name="T40" fmla="*/ 789 w 3078"/>
                <a:gd name="T41" fmla="*/ 66 h 410"/>
                <a:gd name="T42" fmla="*/ 245 w 3078"/>
                <a:gd name="T43" fmla="*/ 122 h 410"/>
                <a:gd name="T44" fmla="*/ 229 w 3078"/>
                <a:gd name="T45" fmla="*/ 121 h 410"/>
                <a:gd name="T46" fmla="*/ 194 w 3078"/>
                <a:gd name="T47" fmla="*/ 68 h 410"/>
                <a:gd name="T48" fmla="*/ 191 w 3078"/>
                <a:gd name="T49" fmla="*/ 106 h 410"/>
                <a:gd name="T50" fmla="*/ 180 w 3078"/>
                <a:gd name="T51" fmla="*/ 67 h 410"/>
                <a:gd name="T52" fmla="*/ 176 w 3078"/>
                <a:gd name="T53" fmla="*/ 138 h 410"/>
                <a:gd name="T54" fmla="*/ 172 w 3078"/>
                <a:gd name="T55" fmla="*/ 140 h 410"/>
                <a:gd name="T56" fmla="*/ 175 w 3078"/>
                <a:gd name="T57" fmla="*/ 148 h 410"/>
                <a:gd name="T58" fmla="*/ 165 w 3078"/>
                <a:gd name="T59" fmla="*/ 130 h 410"/>
                <a:gd name="T60" fmla="*/ 158 w 3078"/>
                <a:gd name="T61" fmla="*/ 114 h 410"/>
                <a:gd name="T62" fmla="*/ 154 w 3078"/>
                <a:gd name="T63" fmla="*/ 94 h 410"/>
                <a:gd name="T64" fmla="*/ 151 w 3078"/>
                <a:gd name="T65" fmla="*/ 98 h 410"/>
                <a:gd name="T66" fmla="*/ 152 w 3078"/>
                <a:gd name="T67" fmla="*/ 147 h 410"/>
                <a:gd name="T68" fmla="*/ 149 w 3078"/>
                <a:gd name="T69" fmla="*/ 127 h 410"/>
                <a:gd name="T70" fmla="*/ 145 w 3078"/>
                <a:gd name="T71" fmla="*/ 109 h 410"/>
                <a:gd name="T72" fmla="*/ 136 w 3078"/>
                <a:gd name="T73" fmla="*/ 144 h 410"/>
                <a:gd name="T74" fmla="*/ 109 w 3078"/>
                <a:gd name="T75" fmla="*/ 87 h 410"/>
                <a:gd name="T76" fmla="*/ 94 w 3078"/>
                <a:gd name="T77" fmla="*/ 74 h 410"/>
                <a:gd name="T78" fmla="*/ 89 w 3078"/>
                <a:gd name="T79" fmla="*/ 72 h 410"/>
                <a:gd name="T80" fmla="*/ 108 w 3078"/>
                <a:gd name="T81" fmla="*/ 146 h 410"/>
                <a:gd name="T82" fmla="*/ 95 w 3078"/>
                <a:gd name="T83" fmla="*/ 132 h 410"/>
                <a:gd name="T84" fmla="*/ 62 w 3078"/>
                <a:gd name="T85" fmla="*/ 91 h 410"/>
                <a:gd name="T86" fmla="*/ 57 w 3078"/>
                <a:gd name="T87" fmla="*/ 100 h 410"/>
                <a:gd name="T88" fmla="*/ 56 w 3078"/>
                <a:gd name="T89" fmla="*/ 101 h 410"/>
                <a:gd name="T90" fmla="*/ 56 w 3078"/>
                <a:gd name="T91" fmla="*/ 121 h 410"/>
                <a:gd name="T92" fmla="*/ 58 w 3078"/>
                <a:gd name="T93" fmla="*/ 175 h 410"/>
                <a:gd name="T94" fmla="*/ 44 w 3078"/>
                <a:gd name="T95" fmla="*/ 154 h 410"/>
                <a:gd name="T96" fmla="*/ 35 w 3078"/>
                <a:gd name="T97" fmla="*/ 167 h 410"/>
                <a:gd name="T98" fmla="*/ 15 w 3078"/>
                <a:gd name="T99" fmla="*/ 165 h 410"/>
                <a:gd name="T100" fmla="*/ 13 w 3078"/>
                <a:gd name="T101" fmla="*/ 192 h 410"/>
                <a:gd name="T102" fmla="*/ 11 w 3078"/>
                <a:gd name="T103" fmla="*/ 184 h 410"/>
                <a:gd name="T104" fmla="*/ 1 w 3078"/>
                <a:gd name="T105" fmla="*/ 294 h 410"/>
                <a:gd name="T106" fmla="*/ 10 w 3078"/>
                <a:gd name="T107" fmla="*/ 398 h 410"/>
                <a:gd name="T108" fmla="*/ 721 w 3078"/>
                <a:gd name="T109" fmla="*/ 403 h 410"/>
                <a:gd name="T110" fmla="*/ 1819 w 3078"/>
                <a:gd name="T111" fmla="*/ 403 h 410"/>
                <a:gd name="T112" fmla="*/ 2177 w 3078"/>
                <a:gd name="T113" fmla="*/ 406 h 410"/>
                <a:gd name="T114" fmla="*/ 2734 w 3078"/>
                <a:gd name="T115" fmla="*/ 403 h 410"/>
                <a:gd name="T116" fmla="*/ 2995 w 3078"/>
                <a:gd name="T117" fmla="*/ 404 h 410"/>
                <a:gd name="T118" fmla="*/ 3074 w 3078"/>
                <a:gd name="T119" fmla="*/ 407 h 410"/>
                <a:gd name="T120" fmla="*/ 3075 w 3078"/>
                <a:gd name="T121" fmla="*/ 398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078" h="410">
                  <a:moveTo>
                    <a:pt x="3075" y="398"/>
                  </a:moveTo>
                  <a:cubicBezTo>
                    <a:pt x="3074" y="398"/>
                    <a:pt x="3074" y="398"/>
                    <a:pt x="3074" y="398"/>
                  </a:cubicBezTo>
                  <a:cubicBezTo>
                    <a:pt x="3075" y="336"/>
                    <a:pt x="3070" y="274"/>
                    <a:pt x="3061" y="212"/>
                  </a:cubicBezTo>
                  <a:cubicBezTo>
                    <a:pt x="3058" y="194"/>
                    <a:pt x="3055" y="176"/>
                    <a:pt x="3051" y="157"/>
                  </a:cubicBezTo>
                  <a:cubicBezTo>
                    <a:pt x="3051" y="155"/>
                    <a:pt x="3048" y="156"/>
                    <a:pt x="3048" y="157"/>
                  </a:cubicBezTo>
                  <a:cubicBezTo>
                    <a:pt x="3044" y="170"/>
                    <a:pt x="3038" y="182"/>
                    <a:pt x="3032" y="193"/>
                  </a:cubicBezTo>
                  <a:cubicBezTo>
                    <a:pt x="3030" y="174"/>
                    <a:pt x="3031" y="154"/>
                    <a:pt x="3035" y="135"/>
                  </a:cubicBezTo>
                  <a:cubicBezTo>
                    <a:pt x="3036" y="132"/>
                    <a:pt x="3033" y="131"/>
                    <a:pt x="3032" y="133"/>
                  </a:cubicBezTo>
                  <a:cubicBezTo>
                    <a:pt x="3020" y="151"/>
                    <a:pt x="3007" y="170"/>
                    <a:pt x="2995" y="188"/>
                  </a:cubicBezTo>
                  <a:cubicBezTo>
                    <a:pt x="2994" y="169"/>
                    <a:pt x="2995" y="150"/>
                    <a:pt x="2999" y="131"/>
                  </a:cubicBezTo>
                  <a:cubicBezTo>
                    <a:pt x="3000" y="129"/>
                    <a:pt x="2997" y="128"/>
                    <a:pt x="2995" y="130"/>
                  </a:cubicBezTo>
                  <a:cubicBezTo>
                    <a:pt x="2984" y="147"/>
                    <a:pt x="2973" y="165"/>
                    <a:pt x="2961" y="182"/>
                  </a:cubicBezTo>
                  <a:cubicBezTo>
                    <a:pt x="2958" y="171"/>
                    <a:pt x="2957" y="160"/>
                    <a:pt x="2957" y="149"/>
                  </a:cubicBezTo>
                  <a:cubicBezTo>
                    <a:pt x="2957" y="147"/>
                    <a:pt x="2954" y="146"/>
                    <a:pt x="2953" y="148"/>
                  </a:cubicBezTo>
                  <a:cubicBezTo>
                    <a:pt x="2949" y="157"/>
                    <a:pt x="2945" y="165"/>
                    <a:pt x="2941" y="174"/>
                  </a:cubicBezTo>
                  <a:cubicBezTo>
                    <a:pt x="2941" y="153"/>
                    <a:pt x="2935" y="133"/>
                    <a:pt x="2925" y="115"/>
                  </a:cubicBezTo>
                  <a:cubicBezTo>
                    <a:pt x="2924" y="114"/>
                    <a:pt x="2922" y="115"/>
                    <a:pt x="2922" y="116"/>
                  </a:cubicBezTo>
                  <a:cubicBezTo>
                    <a:pt x="2921" y="139"/>
                    <a:pt x="2915" y="162"/>
                    <a:pt x="2906" y="183"/>
                  </a:cubicBezTo>
                  <a:cubicBezTo>
                    <a:pt x="2901" y="169"/>
                    <a:pt x="2899" y="154"/>
                    <a:pt x="2901" y="140"/>
                  </a:cubicBezTo>
                  <a:cubicBezTo>
                    <a:pt x="2902" y="137"/>
                    <a:pt x="2899" y="137"/>
                    <a:pt x="2898" y="139"/>
                  </a:cubicBezTo>
                  <a:cubicBezTo>
                    <a:pt x="2889" y="151"/>
                    <a:pt x="2881" y="164"/>
                    <a:pt x="2873" y="177"/>
                  </a:cubicBezTo>
                  <a:cubicBezTo>
                    <a:pt x="2867" y="163"/>
                    <a:pt x="2863" y="149"/>
                    <a:pt x="2861" y="135"/>
                  </a:cubicBezTo>
                  <a:cubicBezTo>
                    <a:pt x="2861" y="134"/>
                    <a:pt x="2862" y="133"/>
                    <a:pt x="2862" y="132"/>
                  </a:cubicBezTo>
                  <a:cubicBezTo>
                    <a:pt x="2862" y="131"/>
                    <a:pt x="2861" y="131"/>
                    <a:pt x="2861" y="131"/>
                  </a:cubicBezTo>
                  <a:cubicBezTo>
                    <a:pt x="2861" y="132"/>
                    <a:pt x="2861" y="132"/>
                    <a:pt x="2860" y="133"/>
                  </a:cubicBezTo>
                  <a:cubicBezTo>
                    <a:pt x="2860" y="133"/>
                    <a:pt x="2859" y="133"/>
                    <a:pt x="2859" y="134"/>
                  </a:cubicBezTo>
                  <a:cubicBezTo>
                    <a:pt x="2859" y="135"/>
                    <a:pt x="2859" y="135"/>
                    <a:pt x="2859" y="136"/>
                  </a:cubicBezTo>
                  <a:cubicBezTo>
                    <a:pt x="2855" y="145"/>
                    <a:pt x="2849" y="153"/>
                    <a:pt x="2842" y="161"/>
                  </a:cubicBezTo>
                  <a:cubicBezTo>
                    <a:pt x="2840" y="152"/>
                    <a:pt x="2838" y="144"/>
                    <a:pt x="2836" y="136"/>
                  </a:cubicBezTo>
                  <a:cubicBezTo>
                    <a:pt x="2836" y="135"/>
                    <a:pt x="2835" y="135"/>
                    <a:pt x="2834" y="136"/>
                  </a:cubicBezTo>
                  <a:cubicBezTo>
                    <a:pt x="2830" y="139"/>
                    <a:pt x="2827" y="144"/>
                    <a:pt x="2824" y="148"/>
                  </a:cubicBezTo>
                  <a:cubicBezTo>
                    <a:pt x="2824" y="129"/>
                    <a:pt x="2827" y="111"/>
                    <a:pt x="2834" y="93"/>
                  </a:cubicBezTo>
                  <a:cubicBezTo>
                    <a:pt x="2834" y="92"/>
                    <a:pt x="2832" y="90"/>
                    <a:pt x="2831" y="92"/>
                  </a:cubicBezTo>
                  <a:cubicBezTo>
                    <a:pt x="2821" y="102"/>
                    <a:pt x="2812" y="112"/>
                    <a:pt x="2803" y="123"/>
                  </a:cubicBezTo>
                  <a:cubicBezTo>
                    <a:pt x="2797" y="130"/>
                    <a:pt x="2791" y="138"/>
                    <a:pt x="2785" y="146"/>
                  </a:cubicBezTo>
                  <a:cubicBezTo>
                    <a:pt x="2785" y="136"/>
                    <a:pt x="2783" y="126"/>
                    <a:pt x="2781" y="116"/>
                  </a:cubicBezTo>
                  <a:cubicBezTo>
                    <a:pt x="2781" y="114"/>
                    <a:pt x="2779" y="115"/>
                    <a:pt x="2778" y="116"/>
                  </a:cubicBezTo>
                  <a:cubicBezTo>
                    <a:pt x="2776" y="126"/>
                    <a:pt x="2772" y="135"/>
                    <a:pt x="2768" y="144"/>
                  </a:cubicBezTo>
                  <a:cubicBezTo>
                    <a:pt x="2767" y="139"/>
                    <a:pt x="2766" y="133"/>
                    <a:pt x="2765" y="127"/>
                  </a:cubicBezTo>
                  <a:cubicBezTo>
                    <a:pt x="2765" y="126"/>
                    <a:pt x="2763" y="125"/>
                    <a:pt x="2762" y="127"/>
                  </a:cubicBezTo>
                  <a:cubicBezTo>
                    <a:pt x="2758" y="134"/>
                    <a:pt x="2754" y="141"/>
                    <a:pt x="2750" y="148"/>
                  </a:cubicBezTo>
                  <a:cubicBezTo>
                    <a:pt x="2749" y="140"/>
                    <a:pt x="2748" y="132"/>
                    <a:pt x="2748" y="123"/>
                  </a:cubicBezTo>
                  <a:cubicBezTo>
                    <a:pt x="2748" y="121"/>
                    <a:pt x="2746" y="121"/>
                    <a:pt x="2745" y="123"/>
                  </a:cubicBezTo>
                  <a:cubicBezTo>
                    <a:pt x="2743" y="131"/>
                    <a:pt x="2740" y="138"/>
                    <a:pt x="2736" y="146"/>
                  </a:cubicBezTo>
                  <a:cubicBezTo>
                    <a:pt x="2738" y="111"/>
                    <a:pt x="2739" y="77"/>
                    <a:pt x="2732" y="43"/>
                  </a:cubicBezTo>
                  <a:cubicBezTo>
                    <a:pt x="2732" y="41"/>
                    <a:pt x="2729" y="42"/>
                    <a:pt x="2729" y="43"/>
                  </a:cubicBezTo>
                  <a:cubicBezTo>
                    <a:pt x="2729" y="74"/>
                    <a:pt x="2727" y="107"/>
                    <a:pt x="2711" y="134"/>
                  </a:cubicBezTo>
                  <a:cubicBezTo>
                    <a:pt x="2711" y="132"/>
                    <a:pt x="2710" y="130"/>
                    <a:pt x="2710" y="129"/>
                  </a:cubicBezTo>
                  <a:cubicBezTo>
                    <a:pt x="2708" y="126"/>
                    <a:pt x="2707" y="123"/>
                    <a:pt x="2705" y="120"/>
                  </a:cubicBezTo>
                  <a:cubicBezTo>
                    <a:pt x="2701" y="114"/>
                    <a:pt x="2696" y="109"/>
                    <a:pt x="2690" y="106"/>
                  </a:cubicBezTo>
                  <a:cubicBezTo>
                    <a:pt x="2690" y="104"/>
                    <a:pt x="2689" y="102"/>
                    <a:pt x="2686" y="103"/>
                  </a:cubicBezTo>
                  <a:cubicBezTo>
                    <a:pt x="2652" y="115"/>
                    <a:pt x="2616" y="125"/>
                    <a:pt x="2580" y="134"/>
                  </a:cubicBezTo>
                  <a:cubicBezTo>
                    <a:pt x="2544" y="143"/>
                    <a:pt x="2512" y="86"/>
                    <a:pt x="2474" y="89"/>
                  </a:cubicBezTo>
                  <a:cubicBezTo>
                    <a:pt x="2436" y="92"/>
                    <a:pt x="2416" y="104"/>
                    <a:pt x="2378" y="96"/>
                  </a:cubicBezTo>
                  <a:cubicBezTo>
                    <a:pt x="2341" y="88"/>
                    <a:pt x="2281" y="127"/>
                    <a:pt x="2243" y="122"/>
                  </a:cubicBezTo>
                  <a:cubicBezTo>
                    <a:pt x="2209" y="117"/>
                    <a:pt x="2175" y="113"/>
                    <a:pt x="2141" y="109"/>
                  </a:cubicBezTo>
                  <a:cubicBezTo>
                    <a:pt x="2129" y="92"/>
                    <a:pt x="2112" y="76"/>
                    <a:pt x="2094" y="65"/>
                  </a:cubicBezTo>
                  <a:cubicBezTo>
                    <a:pt x="2034" y="27"/>
                    <a:pt x="1963" y="5"/>
                    <a:pt x="1892" y="3"/>
                  </a:cubicBezTo>
                  <a:cubicBezTo>
                    <a:pt x="1794" y="0"/>
                    <a:pt x="1699" y="32"/>
                    <a:pt x="1601" y="37"/>
                  </a:cubicBezTo>
                  <a:cubicBezTo>
                    <a:pt x="1516" y="41"/>
                    <a:pt x="1431" y="24"/>
                    <a:pt x="1346" y="21"/>
                  </a:cubicBezTo>
                  <a:cubicBezTo>
                    <a:pt x="1247" y="18"/>
                    <a:pt x="1145" y="36"/>
                    <a:pt x="1057" y="84"/>
                  </a:cubicBezTo>
                  <a:cubicBezTo>
                    <a:pt x="1014" y="83"/>
                    <a:pt x="970" y="82"/>
                    <a:pt x="927" y="79"/>
                  </a:cubicBezTo>
                  <a:cubicBezTo>
                    <a:pt x="881" y="75"/>
                    <a:pt x="835" y="70"/>
                    <a:pt x="789" y="66"/>
                  </a:cubicBezTo>
                  <a:cubicBezTo>
                    <a:pt x="699" y="58"/>
                    <a:pt x="609" y="57"/>
                    <a:pt x="520" y="66"/>
                  </a:cubicBezTo>
                  <a:cubicBezTo>
                    <a:pt x="432" y="74"/>
                    <a:pt x="345" y="91"/>
                    <a:pt x="261" y="117"/>
                  </a:cubicBezTo>
                  <a:cubicBezTo>
                    <a:pt x="256" y="119"/>
                    <a:pt x="251" y="121"/>
                    <a:pt x="245" y="122"/>
                  </a:cubicBezTo>
                  <a:cubicBezTo>
                    <a:pt x="245" y="123"/>
                    <a:pt x="245" y="123"/>
                    <a:pt x="244" y="124"/>
                  </a:cubicBezTo>
                  <a:cubicBezTo>
                    <a:pt x="242" y="125"/>
                    <a:pt x="240" y="127"/>
                    <a:pt x="237" y="126"/>
                  </a:cubicBezTo>
                  <a:cubicBezTo>
                    <a:pt x="234" y="125"/>
                    <a:pt x="231" y="123"/>
                    <a:pt x="229" y="121"/>
                  </a:cubicBezTo>
                  <a:cubicBezTo>
                    <a:pt x="222" y="116"/>
                    <a:pt x="215" y="110"/>
                    <a:pt x="210" y="103"/>
                  </a:cubicBezTo>
                  <a:cubicBezTo>
                    <a:pt x="204" y="96"/>
                    <a:pt x="200" y="87"/>
                    <a:pt x="197" y="79"/>
                  </a:cubicBezTo>
                  <a:cubicBezTo>
                    <a:pt x="196" y="76"/>
                    <a:pt x="194" y="72"/>
                    <a:pt x="194" y="68"/>
                  </a:cubicBezTo>
                  <a:cubicBezTo>
                    <a:pt x="193" y="68"/>
                    <a:pt x="193" y="68"/>
                    <a:pt x="193" y="69"/>
                  </a:cubicBezTo>
                  <a:cubicBezTo>
                    <a:pt x="193" y="84"/>
                    <a:pt x="193" y="99"/>
                    <a:pt x="193" y="113"/>
                  </a:cubicBezTo>
                  <a:cubicBezTo>
                    <a:pt x="192" y="111"/>
                    <a:pt x="191" y="109"/>
                    <a:pt x="191" y="106"/>
                  </a:cubicBezTo>
                  <a:cubicBezTo>
                    <a:pt x="187" y="94"/>
                    <a:pt x="184" y="81"/>
                    <a:pt x="183" y="68"/>
                  </a:cubicBezTo>
                  <a:cubicBezTo>
                    <a:pt x="183" y="67"/>
                    <a:pt x="183" y="67"/>
                    <a:pt x="183" y="67"/>
                  </a:cubicBezTo>
                  <a:cubicBezTo>
                    <a:pt x="182" y="66"/>
                    <a:pt x="181" y="66"/>
                    <a:pt x="180" y="67"/>
                  </a:cubicBezTo>
                  <a:cubicBezTo>
                    <a:pt x="172" y="78"/>
                    <a:pt x="174" y="94"/>
                    <a:pt x="175" y="107"/>
                  </a:cubicBezTo>
                  <a:cubicBezTo>
                    <a:pt x="175" y="118"/>
                    <a:pt x="175" y="130"/>
                    <a:pt x="177" y="142"/>
                  </a:cubicBezTo>
                  <a:cubicBezTo>
                    <a:pt x="177" y="141"/>
                    <a:pt x="176" y="140"/>
                    <a:pt x="176" y="138"/>
                  </a:cubicBezTo>
                  <a:cubicBezTo>
                    <a:pt x="170" y="127"/>
                    <a:pt x="170" y="127"/>
                    <a:pt x="170" y="127"/>
                  </a:cubicBezTo>
                  <a:cubicBezTo>
                    <a:pt x="169" y="125"/>
                    <a:pt x="167" y="126"/>
                    <a:pt x="167" y="128"/>
                  </a:cubicBezTo>
                  <a:cubicBezTo>
                    <a:pt x="169" y="132"/>
                    <a:pt x="171" y="136"/>
                    <a:pt x="172" y="140"/>
                  </a:cubicBezTo>
                  <a:cubicBezTo>
                    <a:pt x="173" y="142"/>
                    <a:pt x="174" y="144"/>
                    <a:pt x="175" y="146"/>
                  </a:cubicBezTo>
                  <a:cubicBezTo>
                    <a:pt x="175" y="146"/>
                    <a:pt x="175" y="147"/>
                    <a:pt x="176" y="148"/>
                  </a:cubicBezTo>
                  <a:cubicBezTo>
                    <a:pt x="175" y="148"/>
                    <a:pt x="175" y="148"/>
                    <a:pt x="175" y="148"/>
                  </a:cubicBezTo>
                  <a:cubicBezTo>
                    <a:pt x="172" y="146"/>
                    <a:pt x="169" y="144"/>
                    <a:pt x="167" y="140"/>
                  </a:cubicBezTo>
                  <a:cubicBezTo>
                    <a:pt x="166" y="140"/>
                    <a:pt x="166" y="139"/>
                    <a:pt x="166" y="138"/>
                  </a:cubicBezTo>
                  <a:cubicBezTo>
                    <a:pt x="165" y="135"/>
                    <a:pt x="165" y="133"/>
                    <a:pt x="165" y="130"/>
                  </a:cubicBezTo>
                  <a:cubicBezTo>
                    <a:pt x="165" y="129"/>
                    <a:pt x="163" y="129"/>
                    <a:pt x="162" y="130"/>
                  </a:cubicBezTo>
                  <a:cubicBezTo>
                    <a:pt x="162" y="129"/>
                    <a:pt x="162" y="129"/>
                    <a:pt x="162" y="128"/>
                  </a:cubicBezTo>
                  <a:cubicBezTo>
                    <a:pt x="161" y="123"/>
                    <a:pt x="160" y="119"/>
                    <a:pt x="158" y="114"/>
                  </a:cubicBezTo>
                  <a:cubicBezTo>
                    <a:pt x="158" y="113"/>
                    <a:pt x="158" y="113"/>
                    <a:pt x="158" y="113"/>
                  </a:cubicBezTo>
                  <a:cubicBezTo>
                    <a:pt x="158" y="112"/>
                    <a:pt x="158" y="112"/>
                    <a:pt x="158" y="112"/>
                  </a:cubicBezTo>
                  <a:cubicBezTo>
                    <a:pt x="157" y="106"/>
                    <a:pt x="155" y="100"/>
                    <a:pt x="154" y="94"/>
                  </a:cubicBezTo>
                  <a:cubicBezTo>
                    <a:pt x="154" y="93"/>
                    <a:pt x="152" y="93"/>
                    <a:pt x="152" y="94"/>
                  </a:cubicBezTo>
                  <a:cubicBezTo>
                    <a:pt x="152" y="93"/>
                    <a:pt x="151" y="94"/>
                    <a:pt x="150" y="94"/>
                  </a:cubicBezTo>
                  <a:cubicBezTo>
                    <a:pt x="150" y="96"/>
                    <a:pt x="150" y="97"/>
                    <a:pt x="151" y="98"/>
                  </a:cubicBezTo>
                  <a:cubicBezTo>
                    <a:pt x="150" y="106"/>
                    <a:pt x="152" y="115"/>
                    <a:pt x="154" y="123"/>
                  </a:cubicBezTo>
                  <a:cubicBezTo>
                    <a:pt x="155" y="129"/>
                    <a:pt x="156" y="134"/>
                    <a:pt x="157" y="139"/>
                  </a:cubicBezTo>
                  <a:cubicBezTo>
                    <a:pt x="156" y="142"/>
                    <a:pt x="154" y="145"/>
                    <a:pt x="152" y="147"/>
                  </a:cubicBezTo>
                  <a:cubicBezTo>
                    <a:pt x="151" y="145"/>
                    <a:pt x="151" y="142"/>
                    <a:pt x="151" y="140"/>
                  </a:cubicBezTo>
                  <a:cubicBezTo>
                    <a:pt x="150" y="136"/>
                    <a:pt x="150" y="132"/>
                    <a:pt x="149" y="128"/>
                  </a:cubicBezTo>
                  <a:cubicBezTo>
                    <a:pt x="149" y="127"/>
                    <a:pt x="149" y="127"/>
                    <a:pt x="149" y="127"/>
                  </a:cubicBezTo>
                  <a:cubicBezTo>
                    <a:pt x="149" y="126"/>
                    <a:pt x="149" y="126"/>
                    <a:pt x="149" y="126"/>
                  </a:cubicBezTo>
                  <a:cubicBezTo>
                    <a:pt x="149" y="121"/>
                    <a:pt x="148" y="115"/>
                    <a:pt x="148" y="109"/>
                  </a:cubicBezTo>
                  <a:cubicBezTo>
                    <a:pt x="148" y="107"/>
                    <a:pt x="145" y="107"/>
                    <a:pt x="145" y="109"/>
                  </a:cubicBezTo>
                  <a:cubicBezTo>
                    <a:pt x="142" y="117"/>
                    <a:pt x="140" y="124"/>
                    <a:pt x="138" y="132"/>
                  </a:cubicBezTo>
                  <a:cubicBezTo>
                    <a:pt x="137" y="136"/>
                    <a:pt x="137" y="140"/>
                    <a:pt x="136" y="144"/>
                  </a:cubicBezTo>
                  <a:cubicBezTo>
                    <a:pt x="136" y="144"/>
                    <a:pt x="136" y="144"/>
                    <a:pt x="136" y="144"/>
                  </a:cubicBezTo>
                  <a:cubicBezTo>
                    <a:pt x="132" y="135"/>
                    <a:pt x="128" y="126"/>
                    <a:pt x="124" y="117"/>
                  </a:cubicBezTo>
                  <a:cubicBezTo>
                    <a:pt x="122" y="112"/>
                    <a:pt x="120" y="107"/>
                    <a:pt x="117" y="102"/>
                  </a:cubicBezTo>
                  <a:cubicBezTo>
                    <a:pt x="115" y="97"/>
                    <a:pt x="112" y="91"/>
                    <a:pt x="109" y="87"/>
                  </a:cubicBezTo>
                  <a:cubicBezTo>
                    <a:pt x="109" y="86"/>
                    <a:pt x="108" y="86"/>
                    <a:pt x="108" y="87"/>
                  </a:cubicBezTo>
                  <a:cubicBezTo>
                    <a:pt x="109" y="92"/>
                    <a:pt x="111" y="97"/>
                    <a:pt x="113" y="101"/>
                  </a:cubicBezTo>
                  <a:cubicBezTo>
                    <a:pt x="108" y="92"/>
                    <a:pt x="101" y="83"/>
                    <a:pt x="94" y="74"/>
                  </a:cubicBezTo>
                  <a:cubicBezTo>
                    <a:pt x="94" y="74"/>
                    <a:pt x="94" y="74"/>
                    <a:pt x="94" y="74"/>
                  </a:cubicBezTo>
                  <a:cubicBezTo>
                    <a:pt x="93" y="73"/>
                    <a:pt x="92" y="72"/>
                    <a:pt x="91" y="71"/>
                  </a:cubicBezTo>
                  <a:cubicBezTo>
                    <a:pt x="90" y="69"/>
                    <a:pt x="88" y="71"/>
                    <a:pt x="89" y="72"/>
                  </a:cubicBezTo>
                  <a:cubicBezTo>
                    <a:pt x="92" y="77"/>
                    <a:pt x="96" y="82"/>
                    <a:pt x="99" y="88"/>
                  </a:cubicBezTo>
                  <a:cubicBezTo>
                    <a:pt x="110" y="108"/>
                    <a:pt x="115" y="132"/>
                    <a:pt x="116" y="155"/>
                  </a:cubicBezTo>
                  <a:cubicBezTo>
                    <a:pt x="113" y="152"/>
                    <a:pt x="110" y="149"/>
                    <a:pt x="108" y="146"/>
                  </a:cubicBezTo>
                  <a:cubicBezTo>
                    <a:pt x="107" y="145"/>
                    <a:pt x="106" y="145"/>
                    <a:pt x="106" y="146"/>
                  </a:cubicBezTo>
                  <a:cubicBezTo>
                    <a:pt x="103" y="151"/>
                    <a:pt x="100" y="156"/>
                    <a:pt x="98" y="161"/>
                  </a:cubicBezTo>
                  <a:cubicBezTo>
                    <a:pt x="96" y="152"/>
                    <a:pt x="95" y="142"/>
                    <a:pt x="95" y="132"/>
                  </a:cubicBezTo>
                  <a:cubicBezTo>
                    <a:pt x="95" y="130"/>
                    <a:pt x="92" y="130"/>
                    <a:pt x="92" y="132"/>
                  </a:cubicBezTo>
                  <a:cubicBezTo>
                    <a:pt x="90" y="143"/>
                    <a:pt x="88" y="154"/>
                    <a:pt x="86" y="165"/>
                  </a:cubicBezTo>
                  <a:cubicBezTo>
                    <a:pt x="82" y="139"/>
                    <a:pt x="74" y="114"/>
                    <a:pt x="62" y="91"/>
                  </a:cubicBezTo>
                  <a:cubicBezTo>
                    <a:pt x="61" y="90"/>
                    <a:pt x="61" y="90"/>
                    <a:pt x="61" y="90"/>
                  </a:cubicBezTo>
                  <a:cubicBezTo>
                    <a:pt x="60" y="89"/>
                    <a:pt x="59" y="89"/>
                    <a:pt x="58" y="90"/>
                  </a:cubicBezTo>
                  <a:cubicBezTo>
                    <a:pt x="58" y="94"/>
                    <a:pt x="57" y="97"/>
                    <a:pt x="57" y="100"/>
                  </a:cubicBezTo>
                  <a:cubicBezTo>
                    <a:pt x="56" y="101"/>
                    <a:pt x="56" y="101"/>
                    <a:pt x="56" y="101"/>
                  </a:cubicBezTo>
                  <a:cubicBezTo>
                    <a:pt x="56" y="101"/>
                    <a:pt x="56" y="102"/>
                    <a:pt x="56" y="102"/>
                  </a:cubicBezTo>
                  <a:cubicBezTo>
                    <a:pt x="56" y="102"/>
                    <a:pt x="56" y="101"/>
                    <a:pt x="56" y="101"/>
                  </a:cubicBezTo>
                  <a:cubicBezTo>
                    <a:pt x="56" y="100"/>
                    <a:pt x="56" y="100"/>
                    <a:pt x="56" y="101"/>
                  </a:cubicBezTo>
                  <a:cubicBezTo>
                    <a:pt x="56" y="107"/>
                    <a:pt x="56" y="114"/>
                    <a:pt x="56" y="121"/>
                  </a:cubicBezTo>
                  <a:cubicBezTo>
                    <a:pt x="56" y="121"/>
                    <a:pt x="56" y="121"/>
                    <a:pt x="56" y="121"/>
                  </a:cubicBezTo>
                  <a:cubicBezTo>
                    <a:pt x="56" y="120"/>
                    <a:pt x="56" y="119"/>
                    <a:pt x="56" y="118"/>
                  </a:cubicBezTo>
                  <a:cubicBezTo>
                    <a:pt x="57" y="125"/>
                    <a:pt x="57" y="132"/>
                    <a:pt x="57" y="139"/>
                  </a:cubicBezTo>
                  <a:cubicBezTo>
                    <a:pt x="57" y="151"/>
                    <a:pt x="58" y="163"/>
                    <a:pt x="58" y="175"/>
                  </a:cubicBezTo>
                  <a:cubicBezTo>
                    <a:pt x="55" y="170"/>
                    <a:pt x="53" y="166"/>
                    <a:pt x="50" y="161"/>
                  </a:cubicBezTo>
                  <a:cubicBezTo>
                    <a:pt x="50" y="160"/>
                    <a:pt x="48" y="161"/>
                    <a:pt x="48" y="162"/>
                  </a:cubicBezTo>
                  <a:cubicBezTo>
                    <a:pt x="47" y="159"/>
                    <a:pt x="45" y="157"/>
                    <a:pt x="44" y="154"/>
                  </a:cubicBezTo>
                  <a:cubicBezTo>
                    <a:pt x="41" y="148"/>
                    <a:pt x="36" y="142"/>
                    <a:pt x="32" y="137"/>
                  </a:cubicBezTo>
                  <a:cubicBezTo>
                    <a:pt x="31" y="136"/>
                    <a:pt x="29" y="137"/>
                    <a:pt x="29" y="138"/>
                  </a:cubicBezTo>
                  <a:cubicBezTo>
                    <a:pt x="33" y="147"/>
                    <a:pt x="34" y="157"/>
                    <a:pt x="35" y="167"/>
                  </a:cubicBezTo>
                  <a:cubicBezTo>
                    <a:pt x="28" y="156"/>
                    <a:pt x="21" y="144"/>
                    <a:pt x="16" y="132"/>
                  </a:cubicBezTo>
                  <a:cubicBezTo>
                    <a:pt x="15" y="130"/>
                    <a:pt x="13" y="131"/>
                    <a:pt x="13" y="133"/>
                  </a:cubicBezTo>
                  <a:cubicBezTo>
                    <a:pt x="14" y="143"/>
                    <a:pt x="15" y="154"/>
                    <a:pt x="15" y="165"/>
                  </a:cubicBezTo>
                  <a:cubicBezTo>
                    <a:pt x="15" y="170"/>
                    <a:pt x="15" y="176"/>
                    <a:pt x="14" y="181"/>
                  </a:cubicBezTo>
                  <a:cubicBezTo>
                    <a:pt x="14" y="184"/>
                    <a:pt x="14" y="186"/>
                    <a:pt x="14" y="189"/>
                  </a:cubicBezTo>
                  <a:cubicBezTo>
                    <a:pt x="14" y="190"/>
                    <a:pt x="13" y="191"/>
                    <a:pt x="13" y="192"/>
                  </a:cubicBezTo>
                  <a:cubicBezTo>
                    <a:pt x="13" y="193"/>
                    <a:pt x="13" y="194"/>
                    <a:pt x="13" y="194"/>
                  </a:cubicBezTo>
                  <a:cubicBezTo>
                    <a:pt x="13" y="196"/>
                    <a:pt x="12" y="196"/>
                    <a:pt x="11" y="196"/>
                  </a:cubicBezTo>
                  <a:cubicBezTo>
                    <a:pt x="11" y="192"/>
                    <a:pt x="11" y="188"/>
                    <a:pt x="11" y="184"/>
                  </a:cubicBezTo>
                  <a:cubicBezTo>
                    <a:pt x="11" y="182"/>
                    <a:pt x="9" y="182"/>
                    <a:pt x="9" y="183"/>
                  </a:cubicBezTo>
                  <a:cubicBezTo>
                    <a:pt x="6" y="202"/>
                    <a:pt x="5" y="220"/>
                    <a:pt x="4" y="239"/>
                  </a:cubicBezTo>
                  <a:cubicBezTo>
                    <a:pt x="3" y="257"/>
                    <a:pt x="2" y="276"/>
                    <a:pt x="1" y="294"/>
                  </a:cubicBezTo>
                  <a:cubicBezTo>
                    <a:pt x="0" y="313"/>
                    <a:pt x="0" y="331"/>
                    <a:pt x="1" y="349"/>
                  </a:cubicBezTo>
                  <a:cubicBezTo>
                    <a:pt x="2" y="357"/>
                    <a:pt x="3" y="365"/>
                    <a:pt x="4" y="374"/>
                  </a:cubicBezTo>
                  <a:cubicBezTo>
                    <a:pt x="6" y="381"/>
                    <a:pt x="7" y="391"/>
                    <a:pt x="10" y="398"/>
                  </a:cubicBezTo>
                  <a:cubicBezTo>
                    <a:pt x="10" y="398"/>
                    <a:pt x="10" y="398"/>
                    <a:pt x="10" y="398"/>
                  </a:cubicBezTo>
                  <a:cubicBezTo>
                    <a:pt x="7" y="398"/>
                    <a:pt x="7" y="402"/>
                    <a:pt x="10" y="402"/>
                  </a:cubicBezTo>
                  <a:cubicBezTo>
                    <a:pt x="247" y="405"/>
                    <a:pt x="484" y="403"/>
                    <a:pt x="721" y="403"/>
                  </a:cubicBezTo>
                  <a:cubicBezTo>
                    <a:pt x="957" y="403"/>
                    <a:pt x="1193" y="403"/>
                    <a:pt x="1429" y="403"/>
                  </a:cubicBezTo>
                  <a:cubicBezTo>
                    <a:pt x="1559" y="403"/>
                    <a:pt x="1688" y="405"/>
                    <a:pt x="1818" y="402"/>
                  </a:cubicBezTo>
                  <a:cubicBezTo>
                    <a:pt x="1818" y="403"/>
                    <a:pt x="1818" y="403"/>
                    <a:pt x="1819" y="403"/>
                  </a:cubicBezTo>
                  <a:cubicBezTo>
                    <a:pt x="1849" y="405"/>
                    <a:pt x="1879" y="405"/>
                    <a:pt x="1909" y="405"/>
                  </a:cubicBezTo>
                  <a:cubicBezTo>
                    <a:pt x="1939" y="405"/>
                    <a:pt x="1968" y="406"/>
                    <a:pt x="1998" y="406"/>
                  </a:cubicBezTo>
                  <a:cubicBezTo>
                    <a:pt x="2057" y="406"/>
                    <a:pt x="2117" y="406"/>
                    <a:pt x="2177" y="406"/>
                  </a:cubicBezTo>
                  <a:cubicBezTo>
                    <a:pt x="2295" y="406"/>
                    <a:pt x="2414" y="406"/>
                    <a:pt x="2533" y="406"/>
                  </a:cubicBezTo>
                  <a:cubicBezTo>
                    <a:pt x="2599" y="406"/>
                    <a:pt x="2666" y="405"/>
                    <a:pt x="2733" y="403"/>
                  </a:cubicBezTo>
                  <a:cubicBezTo>
                    <a:pt x="2733" y="403"/>
                    <a:pt x="2734" y="403"/>
                    <a:pt x="2734" y="403"/>
                  </a:cubicBezTo>
                  <a:cubicBezTo>
                    <a:pt x="2751" y="403"/>
                    <a:pt x="2769" y="403"/>
                    <a:pt x="2786" y="403"/>
                  </a:cubicBezTo>
                  <a:cubicBezTo>
                    <a:pt x="2809" y="403"/>
                    <a:pt x="2832" y="403"/>
                    <a:pt x="2856" y="403"/>
                  </a:cubicBezTo>
                  <a:cubicBezTo>
                    <a:pt x="2902" y="404"/>
                    <a:pt x="2949" y="404"/>
                    <a:pt x="2995" y="404"/>
                  </a:cubicBezTo>
                  <a:cubicBezTo>
                    <a:pt x="3020" y="404"/>
                    <a:pt x="3044" y="405"/>
                    <a:pt x="3069" y="403"/>
                  </a:cubicBezTo>
                  <a:cubicBezTo>
                    <a:pt x="3069" y="404"/>
                    <a:pt x="3069" y="406"/>
                    <a:pt x="3069" y="407"/>
                  </a:cubicBezTo>
                  <a:cubicBezTo>
                    <a:pt x="3069" y="410"/>
                    <a:pt x="3074" y="410"/>
                    <a:pt x="3074" y="407"/>
                  </a:cubicBezTo>
                  <a:cubicBezTo>
                    <a:pt x="3074" y="405"/>
                    <a:pt x="3074" y="404"/>
                    <a:pt x="3074" y="402"/>
                  </a:cubicBezTo>
                  <a:cubicBezTo>
                    <a:pt x="3075" y="402"/>
                    <a:pt x="3075" y="402"/>
                    <a:pt x="3075" y="402"/>
                  </a:cubicBezTo>
                  <a:cubicBezTo>
                    <a:pt x="3077" y="402"/>
                    <a:pt x="3078" y="399"/>
                    <a:pt x="3075" y="398"/>
                  </a:cubicBezTo>
                  <a:close/>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B802A302-051A-4056-90F5-03B163845995}"/>
                </a:ext>
              </a:extLst>
            </p:cNvPr>
            <p:cNvSpPr>
              <a:spLocks/>
            </p:cNvSpPr>
            <p:nvPr/>
          </p:nvSpPr>
          <p:spPr bwMode="auto">
            <a:xfrm>
              <a:off x="3482" y="2720"/>
              <a:ext cx="1084" cy="1220"/>
            </a:xfrm>
            <a:custGeom>
              <a:avLst/>
              <a:gdLst>
                <a:gd name="T0" fmla="*/ 435 w 558"/>
                <a:gd name="T1" fmla="*/ 33 h 626"/>
                <a:gd name="T2" fmla="*/ 445 w 558"/>
                <a:gd name="T3" fmla="*/ 12 h 626"/>
                <a:gd name="T4" fmla="*/ 462 w 558"/>
                <a:gd name="T5" fmla="*/ 7 h 626"/>
                <a:gd name="T6" fmla="*/ 500 w 558"/>
                <a:gd name="T7" fmla="*/ 62 h 626"/>
                <a:gd name="T8" fmla="*/ 413 w 558"/>
                <a:gd name="T9" fmla="*/ 98 h 626"/>
                <a:gd name="T10" fmla="*/ 274 w 558"/>
                <a:gd name="T11" fmla="*/ 59 h 626"/>
                <a:gd name="T12" fmla="*/ 276 w 558"/>
                <a:gd name="T13" fmla="*/ 105 h 626"/>
                <a:gd name="T14" fmla="*/ 266 w 558"/>
                <a:gd name="T15" fmla="*/ 149 h 626"/>
                <a:gd name="T16" fmla="*/ 295 w 558"/>
                <a:gd name="T17" fmla="*/ 167 h 626"/>
                <a:gd name="T18" fmla="*/ 364 w 558"/>
                <a:gd name="T19" fmla="*/ 142 h 626"/>
                <a:gd name="T20" fmla="*/ 448 w 558"/>
                <a:gd name="T21" fmla="*/ 194 h 626"/>
                <a:gd name="T22" fmla="*/ 526 w 558"/>
                <a:gd name="T23" fmla="*/ 351 h 626"/>
                <a:gd name="T24" fmla="*/ 544 w 558"/>
                <a:gd name="T25" fmla="*/ 532 h 626"/>
                <a:gd name="T26" fmla="*/ 480 w 558"/>
                <a:gd name="T27" fmla="*/ 622 h 626"/>
                <a:gd name="T28" fmla="*/ 395 w 558"/>
                <a:gd name="T29" fmla="*/ 604 h 626"/>
                <a:gd name="T30" fmla="*/ 380 w 558"/>
                <a:gd name="T31" fmla="*/ 593 h 626"/>
                <a:gd name="T32" fmla="*/ 282 w 558"/>
                <a:gd name="T33" fmla="*/ 612 h 626"/>
                <a:gd name="T34" fmla="*/ 201 w 558"/>
                <a:gd name="T35" fmla="*/ 580 h 626"/>
                <a:gd name="T36" fmla="*/ 85 w 558"/>
                <a:gd name="T37" fmla="*/ 594 h 626"/>
                <a:gd name="T38" fmla="*/ 8 w 558"/>
                <a:gd name="T39" fmla="*/ 510 h 626"/>
                <a:gd name="T40" fmla="*/ 16 w 558"/>
                <a:gd name="T41" fmla="*/ 259 h 626"/>
                <a:gd name="T42" fmla="*/ 103 w 558"/>
                <a:gd name="T43" fmla="*/ 132 h 626"/>
                <a:gd name="T44" fmla="*/ 178 w 558"/>
                <a:gd name="T45" fmla="*/ 151 h 626"/>
                <a:gd name="T46" fmla="*/ 203 w 558"/>
                <a:gd name="T47" fmla="*/ 144 h 626"/>
                <a:gd name="T48" fmla="*/ 240 w 558"/>
                <a:gd name="T49" fmla="*/ 65 h 626"/>
                <a:gd name="T50" fmla="*/ 254 w 558"/>
                <a:gd name="T51" fmla="*/ 31 h 626"/>
                <a:gd name="T52" fmla="*/ 342 w 558"/>
                <a:gd name="T53" fmla="*/ 58 h 626"/>
                <a:gd name="T54" fmla="*/ 424 w 558"/>
                <a:gd name="T55" fmla="*/ 67 h 626"/>
                <a:gd name="T56" fmla="*/ 446 w 558"/>
                <a:gd name="T57" fmla="*/ 49 h 626"/>
                <a:gd name="T58" fmla="*/ 435 w 558"/>
                <a:gd name="T59" fmla="*/ 33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58" h="626">
                  <a:moveTo>
                    <a:pt x="435" y="33"/>
                  </a:moveTo>
                  <a:cubicBezTo>
                    <a:pt x="435" y="33"/>
                    <a:pt x="437" y="25"/>
                    <a:pt x="445" y="12"/>
                  </a:cubicBezTo>
                  <a:cubicBezTo>
                    <a:pt x="453" y="0"/>
                    <a:pt x="451" y="3"/>
                    <a:pt x="462" y="7"/>
                  </a:cubicBezTo>
                  <a:cubicBezTo>
                    <a:pt x="472" y="12"/>
                    <a:pt x="508" y="32"/>
                    <a:pt x="500" y="62"/>
                  </a:cubicBezTo>
                  <a:cubicBezTo>
                    <a:pt x="491" y="92"/>
                    <a:pt x="447" y="106"/>
                    <a:pt x="413" y="98"/>
                  </a:cubicBezTo>
                  <a:cubicBezTo>
                    <a:pt x="379" y="91"/>
                    <a:pt x="274" y="59"/>
                    <a:pt x="274" y="59"/>
                  </a:cubicBezTo>
                  <a:cubicBezTo>
                    <a:pt x="274" y="59"/>
                    <a:pt x="276" y="72"/>
                    <a:pt x="276" y="105"/>
                  </a:cubicBezTo>
                  <a:cubicBezTo>
                    <a:pt x="276" y="138"/>
                    <a:pt x="266" y="149"/>
                    <a:pt x="266" y="149"/>
                  </a:cubicBezTo>
                  <a:cubicBezTo>
                    <a:pt x="295" y="167"/>
                    <a:pt x="295" y="167"/>
                    <a:pt x="295" y="167"/>
                  </a:cubicBezTo>
                  <a:cubicBezTo>
                    <a:pt x="295" y="167"/>
                    <a:pt x="328" y="137"/>
                    <a:pt x="364" y="142"/>
                  </a:cubicBezTo>
                  <a:cubicBezTo>
                    <a:pt x="400" y="146"/>
                    <a:pt x="431" y="171"/>
                    <a:pt x="448" y="194"/>
                  </a:cubicBezTo>
                  <a:cubicBezTo>
                    <a:pt x="466" y="218"/>
                    <a:pt x="508" y="296"/>
                    <a:pt x="526" y="351"/>
                  </a:cubicBezTo>
                  <a:cubicBezTo>
                    <a:pt x="544" y="406"/>
                    <a:pt x="558" y="481"/>
                    <a:pt x="544" y="532"/>
                  </a:cubicBezTo>
                  <a:cubicBezTo>
                    <a:pt x="530" y="583"/>
                    <a:pt x="516" y="617"/>
                    <a:pt x="480" y="622"/>
                  </a:cubicBezTo>
                  <a:cubicBezTo>
                    <a:pt x="443" y="626"/>
                    <a:pt x="404" y="610"/>
                    <a:pt x="395" y="604"/>
                  </a:cubicBezTo>
                  <a:cubicBezTo>
                    <a:pt x="385" y="598"/>
                    <a:pt x="380" y="593"/>
                    <a:pt x="380" y="593"/>
                  </a:cubicBezTo>
                  <a:cubicBezTo>
                    <a:pt x="380" y="593"/>
                    <a:pt x="344" y="622"/>
                    <a:pt x="282" y="612"/>
                  </a:cubicBezTo>
                  <a:cubicBezTo>
                    <a:pt x="220" y="602"/>
                    <a:pt x="201" y="580"/>
                    <a:pt x="201" y="580"/>
                  </a:cubicBezTo>
                  <a:cubicBezTo>
                    <a:pt x="201" y="580"/>
                    <a:pt x="137" y="605"/>
                    <a:pt x="85" y="594"/>
                  </a:cubicBezTo>
                  <a:cubicBezTo>
                    <a:pt x="33" y="583"/>
                    <a:pt x="16" y="545"/>
                    <a:pt x="8" y="510"/>
                  </a:cubicBezTo>
                  <a:cubicBezTo>
                    <a:pt x="0" y="475"/>
                    <a:pt x="10" y="281"/>
                    <a:pt x="16" y="259"/>
                  </a:cubicBezTo>
                  <a:cubicBezTo>
                    <a:pt x="23" y="237"/>
                    <a:pt x="61" y="153"/>
                    <a:pt x="103" y="132"/>
                  </a:cubicBezTo>
                  <a:cubicBezTo>
                    <a:pt x="145" y="112"/>
                    <a:pt x="178" y="151"/>
                    <a:pt x="178" y="151"/>
                  </a:cubicBezTo>
                  <a:cubicBezTo>
                    <a:pt x="203" y="144"/>
                    <a:pt x="203" y="144"/>
                    <a:pt x="203" y="144"/>
                  </a:cubicBezTo>
                  <a:cubicBezTo>
                    <a:pt x="203" y="144"/>
                    <a:pt x="232" y="86"/>
                    <a:pt x="240" y="65"/>
                  </a:cubicBezTo>
                  <a:cubicBezTo>
                    <a:pt x="247" y="45"/>
                    <a:pt x="245" y="27"/>
                    <a:pt x="254" y="31"/>
                  </a:cubicBezTo>
                  <a:cubicBezTo>
                    <a:pt x="263" y="36"/>
                    <a:pt x="330" y="54"/>
                    <a:pt x="342" y="58"/>
                  </a:cubicBezTo>
                  <a:cubicBezTo>
                    <a:pt x="353" y="62"/>
                    <a:pt x="403" y="71"/>
                    <a:pt x="424" y="67"/>
                  </a:cubicBezTo>
                  <a:cubicBezTo>
                    <a:pt x="444" y="63"/>
                    <a:pt x="450" y="61"/>
                    <a:pt x="446" y="49"/>
                  </a:cubicBezTo>
                  <a:cubicBezTo>
                    <a:pt x="442" y="36"/>
                    <a:pt x="435" y="33"/>
                    <a:pt x="435" y="33"/>
                  </a:cubicBezTo>
                  <a:close/>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4F3ABFE0-01BB-48B8-9C14-F640E12C91A6}"/>
                </a:ext>
              </a:extLst>
            </p:cNvPr>
            <p:cNvSpPr>
              <a:spLocks/>
            </p:cNvSpPr>
            <p:nvPr/>
          </p:nvSpPr>
          <p:spPr bwMode="auto">
            <a:xfrm>
              <a:off x="3734" y="2977"/>
              <a:ext cx="395" cy="174"/>
            </a:xfrm>
            <a:custGeom>
              <a:avLst/>
              <a:gdLst>
                <a:gd name="T0" fmla="*/ 4 w 203"/>
                <a:gd name="T1" fmla="*/ 57 h 89"/>
                <a:gd name="T2" fmla="*/ 38 w 203"/>
                <a:gd name="T3" fmla="*/ 30 h 89"/>
                <a:gd name="T4" fmla="*/ 81 w 203"/>
                <a:gd name="T5" fmla="*/ 18 h 89"/>
                <a:gd name="T6" fmla="*/ 169 w 203"/>
                <a:gd name="T7" fmla="*/ 46 h 89"/>
                <a:gd name="T8" fmla="*/ 186 w 203"/>
                <a:gd name="T9" fmla="*/ 65 h 89"/>
                <a:gd name="T10" fmla="*/ 193 w 203"/>
                <a:gd name="T11" fmla="*/ 77 h 89"/>
                <a:gd name="T12" fmla="*/ 198 w 203"/>
                <a:gd name="T13" fmla="*/ 88 h 89"/>
                <a:gd name="T14" fmla="*/ 200 w 203"/>
                <a:gd name="T15" fmla="*/ 88 h 89"/>
                <a:gd name="T16" fmla="*/ 195 w 203"/>
                <a:gd name="T17" fmla="*/ 64 h 89"/>
                <a:gd name="T18" fmla="*/ 183 w 203"/>
                <a:gd name="T19" fmla="*/ 42 h 89"/>
                <a:gd name="T20" fmla="*/ 137 w 203"/>
                <a:gd name="T21" fmla="*/ 12 h 89"/>
                <a:gd name="T22" fmla="*/ 40 w 203"/>
                <a:gd name="T23" fmla="*/ 18 h 89"/>
                <a:gd name="T24" fmla="*/ 1 w 203"/>
                <a:gd name="T25" fmla="*/ 55 h 89"/>
                <a:gd name="T26" fmla="*/ 4 w 203"/>
                <a:gd name="T27" fmla="*/ 5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89">
                  <a:moveTo>
                    <a:pt x="4" y="57"/>
                  </a:moveTo>
                  <a:cubicBezTo>
                    <a:pt x="14" y="47"/>
                    <a:pt x="24" y="36"/>
                    <a:pt x="38" y="30"/>
                  </a:cubicBezTo>
                  <a:cubicBezTo>
                    <a:pt x="51" y="24"/>
                    <a:pt x="66" y="20"/>
                    <a:pt x="81" y="18"/>
                  </a:cubicBezTo>
                  <a:cubicBezTo>
                    <a:pt x="112" y="15"/>
                    <a:pt x="146" y="24"/>
                    <a:pt x="169" y="46"/>
                  </a:cubicBezTo>
                  <a:cubicBezTo>
                    <a:pt x="175" y="52"/>
                    <a:pt x="181" y="58"/>
                    <a:pt x="186" y="65"/>
                  </a:cubicBezTo>
                  <a:cubicBezTo>
                    <a:pt x="189" y="69"/>
                    <a:pt x="191" y="73"/>
                    <a:pt x="193" y="77"/>
                  </a:cubicBezTo>
                  <a:cubicBezTo>
                    <a:pt x="194" y="81"/>
                    <a:pt x="195" y="85"/>
                    <a:pt x="198" y="88"/>
                  </a:cubicBezTo>
                  <a:cubicBezTo>
                    <a:pt x="199" y="89"/>
                    <a:pt x="200" y="89"/>
                    <a:pt x="200" y="88"/>
                  </a:cubicBezTo>
                  <a:cubicBezTo>
                    <a:pt x="203" y="80"/>
                    <a:pt x="198" y="71"/>
                    <a:pt x="195" y="64"/>
                  </a:cubicBezTo>
                  <a:cubicBezTo>
                    <a:pt x="192" y="56"/>
                    <a:pt x="189" y="48"/>
                    <a:pt x="183" y="42"/>
                  </a:cubicBezTo>
                  <a:cubicBezTo>
                    <a:pt x="171" y="28"/>
                    <a:pt x="155" y="18"/>
                    <a:pt x="137" y="12"/>
                  </a:cubicBezTo>
                  <a:cubicBezTo>
                    <a:pt x="106" y="0"/>
                    <a:pt x="68" y="1"/>
                    <a:pt x="40" y="18"/>
                  </a:cubicBezTo>
                  <a:cubicBezTo>
                    <a:pt x="25" y="27"/>
                    <a:pt x="9" y="39"/>
                    <a:pt x="1" y="55"/>
                  </a:cubicBezTo>
                  <a:cubicBezTo>
                    <a:pt x="0" y="57"/>
                    <a:pt x="2" y="59"/>
                    <a:pt x="4" y="57"/>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21C705C5-55AA-4541-A7A5-44D2F1C736A2}"/>
                </a:ext>
              </a:extLst>
            </p:cNvPr>
            <p:cNvSpPr>
              <a:spLocks/>
            </p:cNvSpPr>
            <p:nvPr/>
          </p:nvSpPr>
          <p:spPr bwMode="auto">
            <a:xfrm>
              <a:off x="4044" y="2985"/>
              <a:ext cx="478" cy="481"/>
            </a:xfrm>
            <a:custGeom>
              <a:avLst/>
              <a:gdLst>
                <a:gd name="T0" fmla="*/ 5 w 246"/>
                <a:gd name="T1" fmla="*/ 32 h 247"/>
                <a:gd name="T2" fmla="*/ 35 w 246"/>
                <a:gd name="T3" fmla="*/ 18 h 247"/>
                <a:gd name="T4" fmla="*/ 67 w 246"/>
                <a:gd name="T5" fmla="*/ 16 h 247"/>
                <a:gd name="T6" fmla="*/ 127 w 246"/>
                <a:gd name="T7" fmla="*/ 39 h 247"/>
                <a:gd name="T8" fmla="*/ 173 w 246"/>
                <a:gd name="T9" fmla="*/ 92 h 247"/>
                <a:gd name="T10" fmla="*/ 210 w 246"/>
                <a:gd name="T11" fmla="*/ 160 h 247"/>
                <a:gd name="T12" fmla="*/ 227 w 246"/>
                <a:gd name="T13" fmla="*/ 201 h 247"/>
                <a:gd name="T14" fmla="*/ 246 w 246"/>
                <a:gd name="T15" fmla="*/ 246 h 247"/>
                <a:gd name="T16" fmla="*/ 234 w 246"/>
                <a:gd name="T17" fmla="*/ 203 h 247"/>
                <a:gd name="T18" fmla="*/ 219 w 246"/>
                <a:gd name="T19" fmla="*/ 165 h 247"/>
                <a:gd name="T20" fmla="*/ 182 w 246"/>
                <a:gd name="T21" fmla="*/ 91 h 247"/>
                <a:gd name="T22" fmla="*/ 162 w 246"/>
                <a:gd name="T23" fmla="*/ 58 h 247"/>
                <a:gd name="T24" fmla="*/ 139 w 246"/>
                <a:gd name="T25" fmla="*/ 30 h 247"/>
                <a:gd name="T26" fmla="*/ 73 w 246"/>
                <a:gd name="T27" fmla="*/ 1 h 247"/>
                <a:gd name="T28" fmla="*/ 2 w 246"/>
                <a:gd name="T29" fmla="*/ 29 h 247"/>
                <a:gd name="T30" fmla="*/ 5 w 246"/>
                <a:gd name="T31" fmla="*/ 32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247">
                  <a:moveTo>
                    <a:pt x="5" y="32"/>
                  </a:moveTo>
                  <a:cubicBezTo>
                    <a:pt x="14" y="25"/>
                    <a:pt x="24" y="20"/>
                    <a:pt x="35" y="18"/>
                  </a:cubicBezTo>
                  <a:cubicBezTo>
                    <a:pt x="46" y="16"/>
                    <a:pt x="57" y="15"/>
                    <a:pt x="67" y="16"/>
                  </a:cubicBezTo>
                  <a:cubicBezTo>
                    <a:pt x="90" y="16"/>
                    <a:pt x="110" y="25"/>
                    <a:pt x="127" y="39"/>
                  </a:cubicBezTo>
                  <a:cubicBezTo>
                    <a:pt x="145" y="54"/>
                    <a:pt x="161" y="72"/>
                    <a:pt x="173" y="92"/>
                  </a:cubicBezTo>
                  <a:cubicBezTo>
                    <a:pt x="187" y="114"/>
                    <a:pt x="198" y="137"/>
                    <a:pt x="210" y="160"/>
                  </a:cubicBezTo>
                  <a:cubicBezTo>
                    <a:pt x="216" y="173"/>
                    <a:pt x="221" y="187"/>
                    <a:pt x="227" y="201"/>
                  </a:cubicBezTo>
                  <a:cubicBezTo>
                    <a:pt x="233" y="215"/>
                    <a:pt x="246" y="247"/>
                    <a:pt x="246" y="246"/>
                  </a:cubicBezTo>
                  <a:cubicBezTo>
                    <a:pt x="245" y="233"/>
                    <a:pt x="238" y="215"/>
                    <a:pt x="234" y="203"/>
                  </a:cubicBezTo>
                  <a:cubicBezTo>
                    <a:pt x="229" y="190"/>
                    <a:pt x="224" y="177"/>
                    <a:pt x="219" y="165"/>
                  </a:cubicBezTo>
                  <a:cubicBezTo>
                    <a:pt x="208" y="139"/>
                    <a:pt x="196" y="115"/>
                    <a:pt x="182" y="91"/>
                  </a:cubicBezTo>
                  <a:cubicBezTo>
                    <a:pt x="175" y="80"/>
                    <a:pt x="168" y="70"/>
                    <a:pt x="162" y="58"/>
                  </a:cubicBezTo>
                  <a:cubicBezTo>
                    <a:pt x="156" y="48"/>
                    <a:pt x="147" y="38"/>
                    <a:pt x="139" y="30"/>
                  </a:cubicBezTo>
                  <a:cubicBezTo>
                    <a:pt x="121" y="13"/>
                    <a:pt x="98" y="3"/>
                    <a:pt x="73" y="1"/>
                  </a:cubicBezTo>
                  <a:cubicBezTo>
                    <a:pt x="47" y="0"/>
                    <a:pt x="21" y="11"/>
                    <a:pt x="2" y="29"/>
                  </a:cubicBezTo>
                  <a:cubicBezTo>
                    <a:pt x="0" y="30"/>
                    <a:pt x="3" y="33"/>
                    <a:pt x="5" y="32"/>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46EF8FC6-E335-410A-8E50-0394E0A0926D}"/>
                </a:ext>
              </a:extLst>
            </p:cNvPr>
            <p:cNvSpPr>
              <a:spLocks/>
            </p:cNvSpPr>
            <p:nvPr/>
          </p:nvSpPr>
          <p:spPr bwMode="auto">
            <a:xfrm>
              <a:off x="3600" y="2950"/>
              <a:ext cx="232" cy="99"/>
            </a:xfrm>
            <a:custGeom>
              <a:avLst/>
              <a:gdLst>
                <a:gd name="T0" fmla="*/ 118 w 119"/>
                <a:gd name="T1" fmla="*/ 32 h 51"/>
                <a:gd name="T2" fmla="*/ 94 w 119"/>
                <a:gd name="T3" fmla="*/ 8 h 51"/>
                <a:gd name="T4" fmla="*/ 59 w 119"/>
                <a:gd name="T5" fmla="*/ 2 h 51"/>
                <a:gd name="T6" fmla="*/ 0 w 119"/>
                <a:gd name="T7" fmla="*/ 48 h 51"/>
                <a:gd name="T8" fmla="*/ 2 w 119"/>
                <a:gd name="T9" fmla="*/ 50 h 51"/>
                <a:gd name="T10" fmla="*/ 59 w 119"/>
                <a:gd name="T11" fmla="*/ 14 h 51"/>
                <a:gd name="T12" fmla="*/ 88 w 119"/>
                <a:gd name="T13" fmla="*/ 20 h 51"/>
                <a:gd name="T14" fmla="*/ 113 w 119"/>
                <a:gd name="T15" fmla="*/ 36 h 51"/>
                <a:gd name="T16" fmla="*/ 118 w 119"/>
                <a:gd name="T17" fmla="*/ 3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51">
                  <a:moveTo>
                    <a:pt x="118" y="32"/>
                  </a:moveTo>
                  <a:cubicBezTo>
                    <a:pt x="115" y="21"/>
                    <a:pt x="104" y="13"/>
                    <a:pt x="94" y="8"/>
                  </a:cubicBezTo>
                  <a:cubicBezTo>
                    <a:pt x="83" y="3"/>
                    <a:pt x="71" y="0"/>
                    <a:pt x="59" y="2"/>
                  </a:cubicBezTo>
                  <a:cubicBezTo>
                    <a:pt x="33" y="6"/>
                    <a:pt x="12" y="26"/>
                    <a:pt x="0" y="48"/>
                  </a:cubicBezTo>
                  <a:cubicBezTo>
                    <a:pt x="0" y="49"/>
                    <a:pt x="1" y="51"/>
                    <a:pt x="2" y="50"/>
                  </a:cubicBezTo>
                  <a:cubicBezTo>
                    <a:pt x="19" y="34"/>
                    <a:pt x="34" y="15"/>
                    <a:pt x="59" y="14"/>
                  </a:cubicBezTo>
                  <a:cubicBezTo>
                    <a:pt x="69" y="14"/>
                    <a:pt x="79" y="16"/>
                    <a:pt x="88" y="20"/>
                  </a:cubicBezTo>
                  <a:cubicBezTo>
                    <a:pt x="97" y="24"/>
                    <a:pt x="105" y="31"/>
                    <a:pt x="113" y="36"/>
                  </a:cubicBezTo>
                  <a:cubicBezTo>
                    <a:pt x="116" y="37"/>
                    <a:pt x="119" y="35"/>
                    <a:pt x="118" y="32"/>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DB94DF88-7E93-41C3-BEA4-065DEA79DF58}"/>
                </a:ext>
              </a:extLst>
            </p:cNvPr>
            <p:cNvSpPr>
              <a:spLocks/>
            </p:cNvSpPr>
            <p:nvPr/>
          </p:nvSpPr>
          <p:spPr bwMode="auto">
            <a:xfrm>
              <a:off x="3872" y="2773"/>
              <a:ext cx="492" cy="224"/>
            </a:xfrm>
            <a:custGeom>
              <a:avLst/>
              <a:gdLst>
                <a:gd name="T0" fmla="*/ 2 w 253"/>
                <a:gd name="T1" fmla="*/ 114 h 115"/>
                <a:gd name="T2" fmla="*/ 34 w 253"/>
                <a:gd name="T3" fmla="*/ 65 h 115"/>
                <a:gd name="T4" fmla="*/ 46 w 253"/>
                <a:gd name="T5" fmla="*/ 37 h 115"/>
                <a:gd name="T6" fmla="*/ 51 w 253"/>
                <a:gd name="T7" fmla="*/ 23 h 115"/>
                <a:gd name="T8" fmla="*/ 53 w 253"/>
                <a:gd name="T9" fmla="*/ 16 h 115"/>
                <a:gd name="T10" fmla="*/ 53 w 253"/>
                <a:gd name="T11" fmla="*/ 7 h 115"/>
                <a:gd name="T12" fmla="*/ 49 w 253"/>
                <a:gd name="T13" fmla="*/ 10 h 115"/>
                <a:gd name="T14" fmla="*/ 101 w 253"/>
                <a:gd name="T15" fmla="*/ 24 h 115"/>
                <a:gd name="T16" fmla="*/ 127 w 253"/>
                <a:gd name="T17" fmla="*/ 30 h 115"/>
                <a:gd name="T18" fmla="*/ 153 w 253"/>
                <a:gd name="T19" fmla="*/ 37 h 115"/>
                <a:gd name="T20" fmla="*/ 202 w 253"/>
                <a:gd name="T21" fmla="*/ 46 h 115"/>
                <a:gd name="T22" fmla="*/ 228 w 253"/>
                <a:gd name="T23" fmla="*/ 45 h 115"/>
                <a:gd name="T24" fmla="*/ 245 w 253"/>
                <a:gd name="T25" fmla="*/ 37 h 115"/>
                <a:gd name="T26" fmla="*/ 251 w 253"/>
                <a:gd name="T27" fmla="*/ 18 h 115"/>
                <a:gd name="T28" fmla="*/ 246 w 253"/>
                <a:gd name="T29" fmla="*/ 7 h 115"/>
                <a:gd name="T30" fmla="*/ 235 w 253"/>
                <a:gd name="T31" fmla="*/ 1 h 115"/>
                <a:gd name="T32" fmla="*/ 230 w 253"/>
                <a:gd name="T33" fmla="*/ 5 h 115"/>
                <a:gd name="T34" fmla="*/ 235 w 253"/>
                <a:gd name="T35" fmla="*/ 17 h 115"/>
                <a:gd name="T36" fmla="*/ 239 w 253"/>
                <a:gd name="T37" fmla="*/ 27 h 115"/>
                <a:gd name="T38" fmla="*/ 221 w 253"/>
                <a:gd name="T39" fmla="*/ 37 h 115"/>
                <a:gd name="T40" fmla="*/ 164 w 253"/>
                <a:gd name="T41" fmla="*/ 30 h 115"/>
                <a:gd name="T42" fmla="*/ 109 w 253"/>
                <a:gd name="T43" fmla="*/ 18 h 115"/>
                <a:gd name="T44" fmla="*/ 51 w 253"/>
                <a:gd name="T45" fmla="*/ 2 h 115"/>
                <a:gd name="T46" fmla="*/ 45 w 253"/>
                <a:gd name="T47" fmla="*/ 5 h 115"/>
                <a:gd name="T48" fmla="*/ 41 w 253"/>
                <a:gd name="T49" fmla="*/ 12 h 115"/>
                <a:gd name="T50" fmla="*/ 39 w 253"/>
                <a:gd name="T51" fmla="*/ 18 h 115"/>
                <a:gd name="T52" fmla="*/ 34 w 253"/>
                <a:gd name="T53" fmla="*/ 32 h 115"/>
                <a:gd name="T54" fmla="*/ 23 w 253"/>
                <a:gd name="T55" fmla="*/ 60 h 115"/>
                <a:gd name="T56" fmla="*/ 1 w 253"/>
                <a:gd name="T57" fmla="*/ 114 h 115"/>
                <a:gd name="T58" fmla="*/ 2 w 253"/>
                <a:gd name="T59" fmla="*/ 114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3" h="115">
                  <a:moveTo>
                    <a:pt x="2" y="114"/>
                  </a:moveTo>
                  <a:cubicBezTo>
                    <a:pt x="16" y="101"/>
                    <a:pt x="26" y="83"/>
                    <a:pt x="34" y="65"/>
                  </a:cubicBezTo>
                  <a:cubicBezTo>
                    <a:pt x="38" y="56"/>
                    <a:pt x="42" y="47"/>
                    <a:pt x="46" y="37"/>
                  </a:cubicBezTo>
                  <a:cubicBezTo>
                    <a:pt x="47" y="33"/>
                    <a:pt x="49" y="28"/>
                    <a:pt x="51" y="23"/>
                  </a:cubicBezTo>
                  <a:cubicBezTo>
                    <a:pt x="51" y="21"/>
                    <a:pt x="52" y="18"/>
                    <a:pt x="53" y="16"/>
                  </a:cubicBezTo>
                  <a:cubicBezTo>
                    <a:pt x="53" y="13"/>
                    <a:pt x="53" y="10"/>
                    <a:pt x="53" y="7"/>
                  </a:cubicBezTo>
                  <a:cubicBezTo>
                    <a:pt x="52" y="8"/>
                    <a:pt x="51" y="9"/>
                    <a:pt x="49" y="10"/>
                  </a:cubicBezTo>
                  <a:cubicBezTo>
                    <a:pt x="67" y="12"/>
                    <a:pt x="84" y="19"/>
                    <a:pt x="101" y="24"/>
                  </a:cubicBezTo>
                  <a:cubicBezTo>
                    <a:pt x="110" y="26"/>
                    <a:pt x="118" y="28"/>
                    <a:pt x="127" y="30"/>
                  </a:cubicBezTo>
                  <a:cubicBezTo>
                    <a:pt x="136" y="32"/>
                    <a:pt x="144" y="35"/>
                    <a:pt x="153" y="37"/>
                  </a:cubicBezTo>
                  <a:cubicBezTo>
                    <a:pt x="169" y="41"/>
                    <a:pt x="186" y="44"/>
                    <a:pt x="202" y="46"/>
                  </a:cubicBezTo>
                  <a:cubicBezTo>
                    <a:pt x="211" y="47"/>
                    <a:pt x="219" y="46"/>
                    <a:pt x="228" y="45"/>
                  </a:cubicBezTo>
                  <a:cubicBezTo>
                    <a:pt x="234" y="44"/>
                    <a:pt x="241" y="43"/>
                    <a:pt x="245" y="37"/>
                  </a:cubicBezTo>
                  <a:cubicBezTo>
                    <a:pt x="249" y="31"/>
                    <a:pt x="253" y="26"/>
                    <a:pt x="251" y="18"/>
                  </a:cubicBezTo>
                  <a:cubicBezTo>
                    <a:pt x="250" y="14"/>
                    <a:pt x="248" y="10"/>
                    <a:pt x="246" y="7"/>
                  </a:cubicBezTo>
                  <a:cubicBezTo>
                    <a:pt x="243" y="3"/>
                    <a:pt x="240" y="1"/>
                    <a:pt x="235" y="1"/>
                  </a:cubicBezTo>
                  <a:cubicBezTo>
                    <a:pt x="232" y="0"/>
                    <a:pt x="231" y="3"/>
                    <a:pt x="230" y="5"/>
                  </a:cubicBezTo>
                  <a:cubicBezTo>
                    <a:pt x="230" y="10"/>
                    <a:pt x="232" y="13"/>
                    <a:pt x="235" y="17"/>
                  </a:cubicBezTo>
                  <a:cubicBezTo>
                    <a:pt x="237" y="20"/>
                    <a:pt x="238" y="23"/>
                    <a:pt x="239" y="27"/>
                  </a:cubicBezTo>
                  <a:cubicBezTo>
                    <a:pt x="243" y="38"/>
                    <a:pt x="228" y="37"/>
                    <a:pt x="221" y="37"/>
                  </a:cubicBezTo>
                  <a:cubicBezTo>
                    <a:pt x="202" y="38"/>
                    <a:pt x="183" y="34"/>
                    <a:pt x="164" y="30"/>
                  </a:cubicBezTo>
                  <a:cubicBezTo>
                    <a:pt x="146" y="26"/>
                    <a:pt x="127" y="23"/>
                    <a:pt x="109" y="18"/>
                  </a:cubicBezTo>
                  <a:cubicBezTo>
                    <a:pt x="90" y="14"/>
                    <a:pt x="69" y="11"/>
                    <a:pt x="51" y="2"/>
                  </a:cubicBezTo>
                  <a:cubicBezTo>
                    <a:pt x="49" y="1"/>
                    <a:pt x="46" y="2"/>
                    <a:pt x="45" y="5"/>
                  </a:cubicBezTo>
                  <a:cubicBezTo>
                    <a:pt x="44" y="7"/>
                    <a:pt x="42" y="9"/>
                    <a:pt x="41" y="12"/>
                  </a:cubicBezTo>
                  <a:cubicBezTo>
                    <a:pt x="40" y="14"/>
                    <a:pt x="39" y="16"/>
                    <a:pt x="39" y="18"/>
                  </a:cubicBezTo>
                  <a:cubicBezTo>
                    <a:pt x="37" y="23"/>
                    <a:pt x="35" y="27"/>
                    <a:pt x="34" y="32"/>
                  </a:cubicBezTo>
                  <a:cubicBezTo>
                    <a:pt x="30" y="41"/>
                    <a:pt x="27" y="51"/>
                    <a:pt x="23" y="60"/>
                  </a:cubicBezTo>
                  <a:cubicBezTo>
                    <a:pt x="15" y="78"/>
                    <a:pt x="6" y="95"/>
                    <a:pt x="1" y="114"/>
                  </a:cubicBezTo>
                  <a:cubicBezTo>
                    <a:pt x="0" y="114"/>
                    <a:pt x="1" y="115"/>
                    <a:pt x="2" y="114"/>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1998B933-58DC-4088-AACC-8A8EED29899F}"/>
                </a:ext>
              </a:extLst>
            </p:cNvPr>
            <p:cNvSpPr>
              <a:spLocks/>
            </p:cNvSpPr>
            <p:nvPr/>
          </p:nvSpPr>
          <p:spPr bwMode="auto">
            <a:xfrm>
              <a:off x="4310" y="2724"/>
              <a:ext cx="56" cy="74"/>
            </a:xfrm>
            <a:custGeom>
              <a:avLst/>
              <a:gdLst>
                <a:gd name="T0" fmla="*/ 13 w 29"/>
                <a:gd name="T1" fmla="*/ 35 h 38"/>
                <a:gd name="T2" fmla="*/ 28 w 29"/>
                <a:gd name="T3" fmla="*/ 4 h 38"/>
                <a:gd name="T4" fmla="*/ 27 w 29"/>
                <a:gd name="T5" fmla="*/ 2 h 38"/>
                <a:gd name="T6" fmla="*/ 7 w 29"/>
                <a:gd name="T7" fmla="*/ 18 h 38"/>
                <a:gd name="T8" fmla="*/ 11 w 29"/>
                <a:gd name="T9" fmla="*/ 38 h 38"/>
                <a:gd name="T10" fmla="*/ 13 w 29"/>
                <a:gd name="T11" fmla="*/ 35 h 38"/>
              </a:gdLst>
              <a:ahLst/>
              <a:cxnLst>
                <a:cxn ang="0">
                  <a:pos x="T0" y="T1"/>
                </a:cxn>
                <a:cxn ang="0">
                  <a:pos x="T2" y="T3"/>
                </a:cxn>
                <a:cxn ang="0">
                  <a:pos x="T4" y="T5"/>
                </a:cxn>
                <a:cxn ang="0">
                  <a:pos x="T6" y="T7"/>
                </a:cxn>
                <a:cxn ang="0">
                  <a:pos x="T8" y="T9"/>
                </a:cxn>
                <a:cxn ang="0">
                  <a:pos x="T10" y="T11"/>
                </a:cxn>
              </a:cxnLst>
              <a:rect l="0" t="0" r="r" b="b"/>
              <a:pathLst>
                <a:path w="29" h="38">
                  <a:moveTo>
                    <a:pt x="13" y="35"/>
                  </a:moveTo>
                  <a:cubicBezTo>
                    <a:pt x="9" y="22"/>
                    <a:pt x="21" y="14"/>
                    <a:pt x="28" y="4"/>
                  </a:cubicBezTo>
                  <a:cubicBezTo>
                    <a:pt x="29" y="3"/>
                    <a:pt x="28" y="2"/>
                    <a:pt x="27" y="2"/>
                  </a:cubicBezTo>
                  <a:cubicBezTo>
                    <a:pt x="17" y="0"/>
                    <a:pt x="11" y="11"/>
                    <a:pt x="7" y="18"/>
                  </a:cubicBezTo>
                  <a:cubicBezTo>
                    <a:pt x="4" y="24"/>
                    <a:pt x="0" y="38"/>
                    <a:pt x="11" y="38"/>
                  </a:cubicBezTo>
                  <a:cubicBezTo>
                    <a:pt x="12" y="38"/>
                    <a:pt x="13" y="37"/>
                    <a:pt x="13" y="35"/>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A59060CE-EDBA-4C7D-889C-127FDB1153FA}"/>
                </a:ext>
              </a:extLst>
            </p:cNvPr>
            <p:cNvSpPr>
              <a:spLocks/>
            </p:cNvSpPr>
            <p:nvPr/>
          </p:nvSpPr>
          <p:spPr bwMode="auto">
            <a:xfrm>
              <a:off x="3822" y="3422"/>
              <a:ext cx="548" cy="259"/>
            </a:xfrm>
            <a:custGeom>
              <a:avLst/>
              <a:gdLst>
                <a:gd name="T0" fmla="*/ 1 w 282"/>
                <a:gd name="T1" fmla="*/ 17 h 133"/>
                <a:gd name="T2" fmla="*/ 100 w 282"/>
                <a:gd name="T3" fmla="*/ 118 h 133"/>
                <a:gd name="T4" fmla="*/ 149 w 282"/>
                <a:gd name="T5" fmla="*/ 126 h 133"/>
                <a:gd name="T6" fmla="*/ 137 w 282"/>
                <a:gd name="T7" fmla="*/ 86 h 133"/>
                <a:gd name="T8" fmla="*/ 198 w 282"/>
                <a:gd name="T9" fmla="*/ 78 h 133"/>
                <a:gd name="T10" fmla="*/ 203 w 282"/>
                <a:gd name="T11" fmla="*/ 122 h 133"/>
                <a:gd name="T12" fmla="*/ 254 w 282"/>
                <a:gd name="T13" fmla="*/ 77 h 133"/>
                <a:gd name="T14" fmla="*/ 282 w 282"/>
                <a:gd name="T15" fmla="*/ 0 h 133"/>
                <a:gd name="T16" fmla="*/ 232 w 282"/>
                <a:gd name="T17" fmla="*/ 7 h 133"/>
                <a:gd name="T18" fmla="*/ 234 w 282"/>
                <a:gd name="T19" fmla="*/ 47 h 133"/>
                <a:gd name="T20" fmla="*/ 196 w 282"/>
                <a:gd name="T21" fmla="*/ 47 h 133"/>
                <a:gd name="T22" fmla="*/ 194 w 282"/>
                <a:gd name="T23" fmla="*/ 11 h 133"/>
                <a:gd name="T24" fmla="*/ 115 w 282"/>
                <a:gd name="T25" fmla="*/ 15 h 133"/>
                <a:gd name="T26" fmla="*/ 121 w 282"/>
                <a:gd name="T27" fmla="*/ 58 h 133"/>
                <a:gd name="T28" fmla="*/ 69 w 282"/>
                <a:gd name="T29" fmla="*/ 57 h 133"/>
                <a:gd name="T30" fmla="*/ 71 w 282"/>
                <a:gd name="T31" fmla="*/ 15 h 133"/>
                <a:gd name="T32" fmla="*/ 1 w 282"/>
                <a:gd name="T33" fmla="*/ 17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2" h="133">
                  <a:moveTo>
                    <a:pt x="1" y="17"/>
                  </a:moveTo>
                  <a:cubicBezTo>
                    <a:pt x="0" y="20"/>
                    <a:pt x="27" y="94"/>
                    <a:pt x="100" y="118"/>
                  </a:cubicBezTo>
                  <a:cubicBezTo>
                    <a:pt x="146" y="133"/>
                    <a:pt x="149" y="126"/>
                    <a:pt x="149" y="126"/>
                  </a:cubicBezTo>
                  <a:cubicBezTo>
                    <a:pt x="149" y="126"/>
                    <a:pt x="127" y="96"/>
                    <a:pt x="137" y="86"/>
                  </a:cubicBezTo>
                  <a:cubicBezTo>
                    <a:pt x="147" y="76"/>
                    <a:pt x="196" y="68"/>
                    <a:pt x="198" y="78"/>
                  </a:cubicBezTo>
                  <a:cubicBezTo>
                    <a:pt x="200" y="88"/>
                    <a:pt x="203" y="122"/>
                    <a:pt x="203" y="122"/>
                  </a:cubicBezTo>
                  <a:cubicBezTo>
                    <a:pt x="203" y="122"/>
                    <a:pt x="231" y="113"/>
                    <a:pt x="254" y="77"/>
                  </a:cubicBezTo>
                  <a:cubicBezTo>
                    <a:pt x="279" y="38"/>
                    <a:pt x="282" y="0"/>
                    <a:pt x="282" y="0"/>
                  </a:cubicBezTo>
                  <a:cubicBezTo>
                    <a:pt x="232" y="7"/>
                    <a:pt x="232" y="7"/>
                    <a:pt x="232" y="7"/>
                  </a:cubicBezTo>
                  <a:cubicBezTo>
                    <a:pt x="232" y="7"/>
                    <a:pt x="246" y="40"/>
                    <a:pt x="234" y="47"/>
                  </a:cubicBezTo>
                  <a:cubicBezTo>
                    <a:pt x="222" y="55"/>
                    <a:pt x="200" y="60"/>
                    <a:pt x="196" y="47"/>
                  </a:cubicBezTo>
                  <a:cubicBezTo>
                    <a:pt x="192" y="36"/>
                    <a:pt x="194" y="11"/>
                    <a:pt x="194" y="11"/>
                  </a:cubicBezTo>
                  <a:cubicBezTo>
                    <a:pt x="115" y="15"/>
                    <a:pt x="115" y="15"/>
                    <a:pt x="115" y="15"/>
                  </a:cubicBezTo>
                  <a:cubicBezTo>
                    <a:pt x="115" y="15"/>
                    <a:pt x="132" y="51"/>
                    <a:pt x="121" y="58"/>
                  </a:cubicBezTo>
                  <a:cubicBezTo>
                    <a:pt x="109" y="66"/>
                    <a:pt x="69" y="71"/>
                    <a:pt x="69" y="57"/>
                  </a:cubicBezTo>
                  <a:cubicBezTo>
                    <a:pt x="69" y="44"/>
                    <a:pt x="71" y="15"/>
                    <a:pt x="71" y="15"/>
                  </a:cubicBezTo>
                  <a:lnTo>
                    <a:pt x="1" y="17"/>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B3803C26-E1AB-4C56-9D86-6CB4F70468C7}"/>
                </a:ext>
              </a:extLst>
            </p:cNvPr>
            <p:cNvSpPr>
              <a:spLocks/>
            </p:cNvSpPr>
            <p:nvPr/>
          </p:nvSpPr>
          <p:spPr bwMode="auto">
            <a:xfrm>
              <a:off x="3754" y="3184"/>
              <a:ext cx="274" cy="230"/>
            </a:xfrm>
            <a:custGeom>
              <a:avLst/>
              <a:gdLst>
                <a:gd name="T0" fmla="*/ 141 w 141"/>
                <a:gd name="T1" fmla="*/ 57 h 118"/>
                <a:gd name="T2" fmla="*/ 29 w 141"/>
                <a:gd name="T3" fmla="*/ 118 h 118"/>
                <a:gd name="T4" fmla="*/ 2 w 141"/>
                <a:gd name="T5" fmla="*/ 45 h 118"/>
                <a:gd name="T6" fmla="*/ 12 w 141"/>
                <a:gd name="T7" fmla="*/ 0 h 118"/>
                <a:gd name="T8" fmla="*/ 93 w 141"/>
                <a:gd name="T9" fmla="*/ 40 h 118"/>
                <a:gd name="T10" fmla="*/ 141 w 141"/>
                <a:gd name="T11" fmla="*/ 57 h 118"/>
              </a:gdLst>
              <a:ahLst/>
              <a:cxnLst>
                <a:cxn ang="0">
                  <a:pos x="T0" y="T1"/>
                </a:cxn>
                <a:cxn ang="0">
                  <a:pos x="T2" y="T3"/>
                </a:cxn>
                <a:cxn ang="0">
                  <a:pos x="T4" y="T5"/>
                </a:cxn>
                <a:cxn ang="0">
                  <a:pos x="T6" y="T7"/>
                </a:cxn>
                <a:cxn ang="0">
                  <a:pos x="T8" y="T9"/>
                </a:cxn>
                <a:cxn ang="0">
                  <a:pos x="T10" y="T11"/>
                </a:cxn>
              </a:cxnLst>
              <a:rect l="0" t="0" r="r" b="b"/>
              <a:pathLst>
                <a:path w="141" h="118">
                  <a:moveTo>
                    <a:pt x="141" y="57"/>
                  </a:moveTo>
                  <a:cubicBezTo>
                    <a:pt x="29" y="118"/>
                    <a:pt x="29" y="118"/>
                    <a:pt x="29" y="118"/>
                  </a:cubicBezTo>
                  <a:cubicBezTo>
                    <a:pt x="29" y="118"/>
                    <a:pt x="4" y="79"/>
                    <a:pt x="2" y="45"/>
                  </a:cubicBezTo>
                  <a:cubicBezTo>
                    <a:pt x="0" y="12"/>
                    <a:pt x="12" y="0"/>
                    <a:pt x="12" y="0"/>
                  </a:cubicBezTo>
                  <a:cubicBezTo>
                    <a:pt x="12" y="0"/>
                    <a:pt x="55" y="26"/>
                    <a:pt x="93" y="40"/>
                  </a:cubicBezTo>
                  <a:cubicBezTo>
                    <a:pt x="131" y="54"/>
                    <a:pt x="141" y="57"/>
                    <a:pt x="141" y="57"/>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047C2E9E-8C17-4C35-9EBE-38190115624D}"/>
                </a:ext>
              </a:extLst>
            </p:cNvPr>
            <p:cNvSpPr>
              <a:spLocks/>
            </p:cNvSpPr>
            <p:nvPr/>
          </p:nvSpPr>
          <p:spPr bwMode="auto">
            <a:xfrm>
              <a:off x="4110" y="3151"/>
              <a:ext cx="280" cy="195"/>
            </a:xfrm>
            <a:custGeom>
              <a:avLst/>
              <a:gdLst>
                <a:gd name="T0" fmla="*/ 0 w 144"/>
                <a:gd name="T1" fmla="*/ 69 h 100"/>
                <a:gd name="T2" fmla="*/ 79 w 144"/>
                <a:gd name="T3" fmla="*/ 93 h 100"/>
                <a:gd name="T4" fmla="*/ 144 w 144"/>
                <a:gd name="T5" fmla="*/ 97 h 100"/>
                <a:gd name="T6" fmla="*/ 99 w 144"/>
                <a:gd name="T7" fmla="*/ 26 h 100"/>
                <a:gd name="T8" fmla="*/ 62 w 144"/>
                <a:gd name="T9" fmla="*/ 0 h 100"/>
                <a:gd name="T10" fmla="*/ 0 w 144"/>
                <a:gd name="T11" fmla="*/ 69 h 100"/>
              </a:gdLst>
              <a:ahLst/>
              <a:cxnLst>
                <a:cxn ang="0">
                  <a:pos x="T0" y="T1"/>
                </a:cxn>
                <a:cxn ang="0">
                  <a:pos x="T2" y="T3"/>
                </a:cxn>
                <a:cxn ang="0">
                  <a:pos x="T4" y="T5"/>
                </a:cxn>
                <a:cxn ang="0">
                  <a:pos x="T6" y="T7"/>
                </a:cxn>
                <a:cxn ang="0">
                  <a:pos x="T8" y="T9"/>
                </a:cxn>
                <a:cxn ang="0">
                  <a:pos x="T10" y="T11"/>
                </a:cxn>
              </a:cxnLst>
              <a:rect l="0" t="0" r="r" b="b"/>
              <a:pathLst>
                <a:path w="144" h="100">
                  <a:moveTo>
                    <a:pt x="0" y="69"/>
                  </a:moveTo>
                  <a:cubicBezTo>
                    <a:pt x="0" y="69"/>
                    <a:pt x="48" y="85"/>
                    <a:pt x="79" y="93"/>
                  </a:cubicBezTo>
                  <a:cubicBezTo>
                    <a:pt x="110" y="100"/>
                    <a:pt x="144" y="97"/>
                    <a:pt x="144" y="97"/>
                  </a:cubicBezTo>
                  <a:cubicBezTo>
                    <a:pt x="144" y="97"/>
                    <a:pt x="126" y="52"/>
                    <a:pt x="99" y="26"/>
                  </a:cubicBezTo>
                  <a:cubicBezTo>
                    <a:pt x="71" y="1"/>
                    <a:pt x="62" y="0"/>
                    <a:pt x="62" y="0"/>
                  </a:cubicBezTo>
                  <a:lnTo>
                    <a:pt x="0" y="69"/>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F516BFCF-CB62-431A-82E5-CF16B0F96468}"/>
                </a:ext>
              </a:extLst>
            </p:cNvPr>
            <p:cNvSpPr>
              <a:spLocks/>
            </p:cNvSpPr>
            <p:nvPr/>
          </p:nvSpPr>
          <p:spPr bwMode="auto">
            <a:xfrm>
              <a:off x="3754" y="3184"/>
              <a:ext cx="274" cy="154"/>
            </a:xfrm>
            <a:custGeom>
              <a:avLst/>
              <a:gdLst>
                <a:gd name="T0" fmla="*/ 141 w 141"/>
                <a:gd name="T1" fmla="*/ 57 h 79"/>
                <a:gd name="T2" fmla="*/ 93 w 141"/>
                <a:gd name="T3" fmla="*/ 40 h 79"/>
                <a:gd name="T4" fmla="*/ 12 w 141"/>
                <a:gd name="T5" fmla="*/ 0 h 79"/>
                <a:gd name="T6" fmla="*/ 2 w 141"/>
                <a:gd name="T7" fmla="*/ 45 h 79"/>
                <a:gd name="T8" fmla="*/ 10 w 141"/>
                <a:gd name="T9" fmla="*/ 79 h 79"/>
                <a:gd name="T10" fmla="*/ 15 w 141"/>
                <a:gd name="T11" fmla="*/ 42 h 79"/>
                <a:gd name="T12" fmla="*/ 18 w 141"/>
                <a:gd name="T13" fmla="*/ 38 h 79"/>
                <a:gd name="T14" fmla="*/ 23 w 141"/>
                <a:gd name="T15" fmla="*/ 38 h 79"/>
                <a:gd name="T16" fmla="*/ 114 w 141"/>
                <a:gd name="T17" fmla="*/ 72 h 79"/>
                <a:gd name="T18" fmla="*/ 141 w 141"/>
                <a:gd name="T19" fmla="*/ 57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1" h="79">
                  <a:moveTo>
                    <a:pt x="141" y="57"/>
                  </a:moveTo>
                  <a:cubicBezTo>
                    <a:pt x="141" y="57"/>
                    <a:pt x="131" y="54"/>
                    <a:pt x="93" y="40"/>
                  </a:cubicBezTo>
                  <a:cubicBezTo>
                    <a:pt x="55" y="26"/>
                    <a:pt x="12" y="0"/>
                    <a:pt x="12" y="0"/>
                  </a:cubicBezTo>
                  <a:cubicBezTo>
                    <a:pt x="12" y="0"/>
                    <a:pt x="0" y="12"/>
                    <a:pt x="2" y="45"/>
                  </a:cubicBezTo>
                  <a:cubicBezTo>
                    <a:pt x="3" y="56"/>
                    <a:pt x="6" y="68"/>
                    <a:pt x="10" y="79"/>
                  </a:cubicBezTo>
                  <a:cubicBezTo>
                    <a:pt x="10" y="67"/>
                    <a:pt x="11" y="55"/>
                    <a:pt x="15" y="42"/>
                  </a:cubicBezTo>
                  <a:cubicBezTo>
                    <a:pt x="16" y="40"/>
                    <a:pt x="17" y="39"/>
                    <a:pt x="18" y="38"/>
                  </a:cubicBezTo>
                  <a:cubicBezTo>
                    <a:pt x="19" y="37"/>
                    <a:pt x="21" y="37"/>
                    <a:pt x="23" y="38"/>
                  </a:cubicBezTo>
                  <a:cubicBezTo>
                    <a:pt x="55" y="45"/>
                    <a:pt x="85" y="57"/>
                    <a:pt x="114" y="72"/>
                  </a:cubicBezTo>
                  <a:lnTo>
                    <a:pt x="141" y="57"/>
                  </a:ln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641E016C-E736-4964-ACC0-2CB05BD1C6FE}"/>
                </a:ext>
              </a:extLst>
            </p:cNvPr>
            <p:cNvSpPr>
              <a:spLocks/>
            </p:cNvSpPr>
            <p:nvPr/>
          </p:nvSpPr>
          <p:spPr bwMode="auto">
            <a:xfrm>
              <a:off x="4110" y="3151"/>
              <a:ext cx="204" cy="146"/>
            </a:xfrm>
            <a:custGeom>
              <a:avLst/>
              <a:gdLst>
                <a:gd name="T0" fmla="*/ 99 w 105"/>
                <a:gd name="T1" fmla="*/ 26 h 75"/>
                <a:gd name="T2" fmla="*/ 62 w 105"/>
                <a:gd name="T3" fmla="*/ 0 h 75"/>
                <a:gd name="T4" fmla="*/ 0 w 105"/>
                <a:gd name="T5" fmla="*/ 69 h 75"/>
                <a:gd name="T6" fmla="*/ 18 w 105"/>
                <a:gd name="T7" fmla="*/ 75 h 75"/>
                <a:gd name="T8" fmla="*/ 57 w 105"/>
                <a:gd name="T9" fmla="*/ 39 h 75"/>
                <a:gd name="T10" fmla="*/ 83 w 105"/>
                <a:gd name="T11" fmla="*/ 25 h 75"/>
                <a:gd name="T12" fmla="*/ 102 w 105"/>
                <a:gd name="T13" fmla="*/ 31 h 75"/>
                <a:gd name="T14" fmla="*/ 105 w 105"/>
                <a:gd name="T15" fmla="*/ 32 h 75"/>
                <a:gd name="T16" fmla="*/ 99 w 105"/>
                <a:gd name="T17" fmla="*/ 2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 h="75">
                  <a:moveTo>
                    <a:pt x="99" y="26"/>
                  </a:moveTo>
                  <a:cubicBezTo>
                    <a:pt x="71" y="1"/>
                    <a:pt x="62" y="0"/>
                    <a:pt x="62" y="0"/>
                  </a:cubicBezTo>
                  <a:cubicBezTo>
                    <a:pt x="0" y="69"/>
                    <a:pt x="0" y="69"/>
                    <a:pt x="0" y="69"/>
                  </a:cubicBezTo>
                  <a:cubicBezTo>
                    <a:pt x="0" y="69"/>
                    <a:pt x="7" y="72"/>
                    <a:pt x="18" y="75"/>
                  </a:cubicBezTo>
                  <a:cubicBezTo>
                    <a:pt x="31" y="63"/>
                    <a:pt x="43" y="50"/>
                    <a:pt x="57" y="39"/>
                  </a:cubicBezTo>
                  <a:cubicBezTo>
                    <a:pt x="65" y="32"/>
                    <a:pt x="73" y="26"/>
                    <a:pt x="83" y="25"/>
                  </a:cubicBezTo>
                  <a:cubicBezTo>
                    <a:pt x="90" y="25"/>
                    <a:pt x="96" y="28"/>
                    <a:pt x="102" y="31"/>
                  </a:cubicBezTo>
                  <a:cubicBezTo>
                    <a:pt x="103" y="31"/>
                    <a:pt x="104" y="32"/>
                    <a:pt x="105" y="32"/>
                  </a:cubicBezTo>
                  <a:cubicBezTo>
                    <a:pt x="103" y="30"/>
                    <a:pt x="101" y="28"/>
                    <a:pt x="99" y="26"/>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7E5616D8-63E1-4B20-80A8-AB5D1E113F3C}"/>
                </a:ext>
              </a:extLst>
            </p:cNvPr>
            <p:cNvSpPr>
              <a:spLocks/>
            </p:cNvSpPr>
            <p:nvPr/>
          </p:nvSpPr>
          <p:spPr bwMode="auto">
            <a:xfrm>
              <a:off x="3824" y="3451"/>
              <a:ext cx="148" cy="97"/>
            </a:xfrm>
            <a:custGeom>
              <a:avLst/>
              <a:gdLst>
                <a:gd name="T0" fmla="*/ 57 w 76"/>
                <a:gd name="T1" fmla="*/ 37 h 50"/>
                <a:gd name="T2" fmla="*/ 61 w 76"/>
                <a:gd name="T3" fmla="*/ 47 h 50"/>
                <a:gd name="T4" fmla="*/ 73 w 76"/>
                <a:gd name="T5" fmla="*/ 50 h 50"/>
                <a:gd name="T6" fmla="*/ 76 w 76"/>
                <a:gd name="T7" fmla="*/ 50 h 50"/>
                <a:gd name="T8" fmla="*/ 68 w 76"/>
                <a:gd name="T9" fmla="*/ 42 h 50"/>
                <a:gd name="T10" fmla="*/ 70 w 76"/>
                <a:gd name="T11" fmla="*/ 0 h 50"/>
                <a:gd name="T12" fmla="*/ 0 w 76"/>
                <a:gd name="T13" fmla="*/ 2 h 50"/>
                <a:gd name="T14" fmla="*/ 14 w 76"/>
                <a:gd name="T15" fmla="*/ 33 h 50"/>
                <a:gd name="T16" fmla="*/ 15 w 76"/>
                <a:gd name="T17" fmla="*/ 28 h 50"/>
                <a:gd name="T18" fmla="*/ 25 w 76"/>
                <a:gd name="T19" fmla="*/ 20 h 50"/>
                <a:gd name="T20" fmla="*/ 55 w 76"/>
                <a:gd name="T21" fmla="*/ 13 h 50"/>
                <a:gd name="T22" fmla="*/ 57 w 76"/>
                <a:gd name="T2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50">
                  <a:moveTo>
                    <a:pt x="57" y="37"/>
                  </a:moveTo>
                  <a:cubicBezTo>
                    <a:pt x="58" y="41"/>
                    <a:pt x="58" y="45"/>
                    <a:pt x="61" y="47"/>
                  </a:cubicBezTo>
                  <a:cubicBezTo>
                    <a:pt x="64" y="50"/>
                    <a:pt x="69" y="50"/>
                    <a:pt x="73" y="50"/>
                  </a:cubicBezTo>
                  <a:cubicBezTo>
                    <a:pt x="74" y="50"/>
                    <a:pt x="75" y="50"/>
                    <a:pt x="76" y="50"/>
                  </a:cubicBezTo>
                  <a:cubicBezTo>
                    <a:pt x="71" y="48"/>
                    <a:pt x="68" y="46"/>
                    <a:pt x="68" y="42"/>
                  </a:cubicBezTo>
                  <a:cubicBezTo>
                    <a:pt x="68" y="29"/>
                    <a:pt x="70" y="0"/>
                    <a:pt x="70" y="0"/>
                  </a:cubicBezTo>
                  <a:cubicBezTo>
                    <a:pt x="0" y="2"/>
                    <a:pt x="0" y="2"/>
                    <a:pt x="0" y="2"/>
                  </a:cubicBezTo>
                  <a:cubicBezTo>
                    <a:pt x="0" y="3"/>
                    <a:pt x="4" y="16"/>
                    <a:pt x="14" y="33"/>
                  </a:cubicBezTo>
                  <a:cubicBezTo>
                    <a:pt x="14" y="32"/>
                    <a:pt x="14" y="30"/>
                    <a:pt x="15" y="28"/>
                  </a:cubicBezTo>
                  <a:cubicBezTo>
                    <a:pt x="16" y="24"/>
                    <a:pt x="21" y="21"/>
                    <a:pt x="25" y="20"/>
                  </a:cubicBezTo>
                  <a:cubicBezTo>
                    <a:pt x="35" y="16"/>
                    <a:pt x="45" y="14"/>
                    <a:pt x="55" y="13"/>
                  </a:cubicBezTo>
                  <a:cubicBezTo>
                    <a:pt x="56" y="21"/>
                    <a:pt x="56" y="29"/>
                    <a:pt x="57" y="3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4DA8CEDF-DB5A-4395-99CD-6037C542FF13}"/>
                </a:ext>
              </a:extLst>
            </p:cNvPr>
            <p:cNvSpPr>
              <a:spLocks/>
            </p:cNvSpPr>
            <p:nvPr/>
          </p:nvSpPr>
          <p:spPr bwMode="auto">
            <a:xfrm>
              <a:off x="4273" y="3422"/>
              <a:ext cx="97" cy="42"/>
            </a:xfrm>
            <a:custGeom>
              <a:avLst/>
              <a:gdLst>
                <a:gd name="T0" fmla="*/ 5 w 50"/>
                <a:gd name="T1" fmla="*/ 22 h 22"/>
                <a:gd name="T2" fmla="*/ 46 w 50"/>
                <a:gd name="T3" fmla="*/ 21 h 22"/>
                <a:gd name="T4" fmla="*/ 50 w 50"/>
                <a:gd name="T5" fmla="*/ 0 h 22"/>
                <a:gd name="T6" fmla="*/ 0 w 50"/>
                <a:gd name="T7" fmla="*/ 7 h 22"/>
                <a:gd name="T8" fmla="*/ 5 w 50"/>
                <a:gd name="T9" fmla="*/ 22 h 22"/>
              </a:gdLst>
              <a:ahLst/>
              <a:cxnLst>
                <a:cxn ang="0">
                  <a:pos x="T0" y="T1"/>
                </a:cxn>
                <a:cxn ang="0">
                  <a:pos x="T2" y="T3"/>
                </a:cxn>
                <a:cxn ang="0">
                  <a:pos x="T4" y="T5"/>
                </a:cxn>
                <a:cxn ang="0">
                  <a:pos x="T6" y="T7"/>
                </a:cxn>
                <a:cxn ang="0">
                  <a:pos x="T8" y="T9"/>
                </a:cxn>
              </a:cxnLst>
              <a:rect l="0" t="0" r="r" b="b"/>
              <a:pathLst>
                <a:path w="50" h="22">
                  <a:moveTo>
                    <a:pt x="5" y="22"/>
                  </a:moveTo>
                  <a:cubicBezTo>
                    <a:pt x="18" y="19"/>
                    <a:pt x="32" y="18"/>
                    <a:pt x="46" y="21"/>
                  </a:cubicBezTo>
                  <a:cubicBezTo>
                    <a:pt x="49" y="8"/>
                    <a:pt x="50" y="0"/>
                    <a:pt x="50" y="0"/>
                  </a:cubicBezTo>
                  <a:cubicBezTo>
                    <a:pt x="0" y="7"/>
                    <a:pt x="0" y="7"/>
                    <a:pt x="0" y="7"/>
                  </a:cubicBezTo>
                  <a:cubicBezTo>
                    <a:pt x="0" y="7"/>
                    <a:pt x="3" y="14"/>
                    <a:pt x="5" y="22"/>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A9095B35-6A3D-4E6A-9CF8-DCC5744433FD}"/>
                </a:ext>
              </a:extLst>
            </p:cNvPr>
            <p:cNvSpPr>
              <a:spLocks/>
            </p:cNvSpPr>
            <p:nvPr/>
          </p:nvSpPr>
          <p:spPr bwMode="auto">
            <a:xfrm>
              <a:off x="4045" y="3443"/>
              <a:ext cx="205" cy="93"/>
            </a:xfrm>
            <a:custGeom>
              <a:avLst/>
              <a:gdLst>
                <a:gd name="T0" fmla="*/ 105 w 105"/>
                <a:gd name="T1" fmla="*/ 42 h 48"/>
                <a:gd name="T2" fmla="*/ 81 w 105"/>
                <a:gd name="T3" fmla="*/ 36 h 48"/>
                <a:gd name="T4" fmla="*/ 79 w 105"/>
                <a:gd name="T5" fmla="*/ 0 h 48"/>
                <a:gd name="T6" fmla="*/ 0 w 105"/>
                <a:gd name="T7" fmla="*/ 4 h 48"/>
                <a:gd name="T8" fmla="*/ 9 w 105"/>
                <a:gd name="T9" fmla="*/ 40 h 48"/>
                <a:gd name="T10" fmla="*/ 8 w 105"/>
                <a:gd name="T11" fmla="*/ 26 h 48"/>
                <a:gd name="T12" fmla="*/ 71 w 105"/>
                <a:gd name="T13" fmla="*/ 14 h 48"/>
                <a:gd name="T14" fmla="*/ 72 w 105"/>
                <a:gd name="T15" fmla="*/ 33 h 48"/>
                <a:gd name="T16" fmla="*/ 85 w 105"/>
                <a:gd name="T17" fmla="*/ 47 h 48"/>
                <a:gd name="T18" fmla="*/ 96 w 105"/>
                <a:gd name="T19" fmla="*/ 46 h 48"/>
                <a:gd name="T20" fmla="*/ 105 w 105"/>
                <a:gd name="T21" fmla="*/ 4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5" h="48">
                  <a:moveTo>
                    <a:pt x="105" y="42"/>
                  </a:moveTo>
                  <a:cubicBezTo>
                    <a:pt x="95" y="45"/>
                    <a:pt x="84" y="44"/>
                    <a:pt x="81" y="36"/>
                  </a:cubicBezTo>
                  <a:cubicBezTo>
                    <a:pt x="77" y="25"/>
                    <a:pt x="79" y="0"/>
                    <a:pt x="79" y="0"/>
                  </a:cubicBezTo>
                  <a:cubicBezTo>
                    <a:pt x="0" y="4"/>
                    <a:pt x="0" y="4"/>
                    <a:pt x="0" y="4"/>
                  </a:cubicBezTo>
                  <a:cubicBezTo>
                    <a:pt x="0" y="4"/>
                    <a:pt x="11" y="27"/>
                    <a:pt x="9" y="40"/>
                  </a:cubicBezTo>
                  <a:cubicBezTo>
                    <a:pt x="12" y="36"/>
                    <a:pt x="12" y="30"/>
                    <a:pt x="8" y="26"/>
                  </a:cubicBezTo>
                  <a:cubicBezTo>
                    <a:pt x="28" y="18"/>
                    <a:pt x="50" y="14"/>
                    <a:pt x="71" y="14"/>
                  </a:cubicBezTo>
                  <a:cubicBezTo>
                    <a:pt x="71" y="20"/>
                    <a:pt x="70" y="27"/>
                    <a:pt x="72" y="33"/>
                  </a:cubicBezTo>
                  <a:cubicBezTo>
                    <a:pt x="74" y="39"/>
                    <a:pt x="79" y="45"/>
                    <a:pt x="85" y="47"/>
                  </a:cubicBezTo>
                  <a:cubicBezTo>
                    <a:pt x="89" y="48"/>
                    <a:pt x="93" y="47"/>
                    <a:pt x="96" y="46"/>
                  </a:cubicBezTo>
                  <a:cubicBezTo>
                    <a:pt x="99" y="45"/>
                    <a:pt x="103" y="44"/>
                    <a:pt x="105" y="42"/>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08F8C402-D07F-4D02-ACC6-CBC452F01C39}"/>
                </a:ext>
              </a:extLst>
            </p:cNvPr>
            <p:cNvSpPr>
              <a:spLocks/>
            </p:cNvSpPr>
            <p:nvPr/>
          </p:nvSpPr>
          <p:spPr bwMode="auto">
            <a:xfrm>
              <a:off x="2790" y="2683"/>
              <a:ext cx="968" cy="1179"/>
            </a:xfrm>
            <a:custGeom>
              <a:avLst/>
              <a:gdLst>
                <a:gd name="T0" fmla="*/ 101 w 498"/>
                <a:gd name="T1" fmla="*/ 29 h 605"/>
                <a:gd name="T2" fmla="*/ 133 w 498"/>
                <a:gd name="T3" fmla="*/ 36 h 605"/>
                <a:gd name="T4" fmla="*/ 169 w 498"/>
                <a:gd name="T5" fmla="*/ 37 h 605"/>
                <a:gd name="T6" fmla="*/ 183 w 498"/>
                <a:gd name="T7" fmla="*/ 84 h 605"/>
                <a:gd name="T8" fmla="*/ 189 w 498"/>
                <a:gd name="T9" fmla="*/ 109 h 605"/>
                <a:gd name="T10" fmla="*/ 169 w 498"/>
                <a:gd name="T11" fmla="*/ 124 h 605"/>
                <a:gd name="T12" fmla="*/ 122 w 498"/>
                <a:gd name="T13" fmla="*/ 106 h 605"/>
                <a:gd name="T14" fmla="*/ 62 w 498"/>
                <a:gd name="T15" fmla="*/ 133 h 605"/>
                <a:gd name="T16" fmla="*/ 28 w 498"/>
                <a:gd name="T17" fmla="*/ 184 h 605"/>
                <a:gd name="T18" fmla="*/ 11 w 498"/>
                <a:gd name="T19" fmla="*/ 217 h 605"/>
                <a:gd name="T20" fmla="*/ 1 w 498"/>
                <a:gd name="T21" fmla="*/ 478 h 605"/>
                <a:gd name="T22" fmla="*/ 25 w 498"/>
                <a:gd name="T23" fmla="*/ 552 h 605"/>
                <a:gd name="T24" fmla="*/ 121 w 498"/>
                <a:gd name="T25" fmla="*/ 590 h 605"/>
                <a:gd name="T26" fmla="*/ 183 w 498"/>
                <a:gd name="T27" fmla="*/ 578 h 605"/>
                <a:gd name="T28" fmla="*/ 255 w 498"/>
                <a:gd name="T29" fmla="*/ 603 h 605"/>
                <a:gd name="T30" fmla="*/ 331 w 498"/>
                <a:gd name="T31" fmla="*/ 577 h 605"/>
                <a:gd name="T32" fmla="*/ 365 w 498"/>
                <a:gd name="T33" fmla="*/ 588 h 605"/>
                <a:gd name="T34" fmla="*/ 391 w 498"/>
                <a:gd name="T35" fmla="*/ 577 h 605"/>
                <a:gd name="T36" fmla="*/ 465 w 498"/>
                <a:gd name="T37" fmla="*/ 540 h 605"/>
                <a:gd name="T38" fmla="*/ 478 w 498"/>
                <a:gd name="T39" fmla="*/ 325 h 605"/>
                <a:gd name="T40" fmla="*/ 395 w 498"/>
                <a:gd name="T41" fmla="*/ 140 h 605"/>
                <a:gd name="T42" fmla="*/ 336 w 498"/>
                <a:gd name="T43" fmla="*/ 122 h 605"/>
                <a:gd name="T44" fmla="*/ 306 w 498"/>
                <a:gd name="T45" fmla="*/ 130 h 605"/>
                <a:gd name="T46" fmla="*/ 268 w 498"/>
                <a:gd name="T47" fmla="*/ 98 h 605"/>
                <a:gd name="T48" fmla="*/ 248 w 498"/>
                <a:gd name="T49" fmla="*/ 95 h 605"/>
                <a:gd name="T50" fmla="*/ 229 w 498"/>
                <a:gd name="T51" fmla="*/ 34 h 605"/>
                <a:gd name="T52" fmla="*/ 215 w 498"/>
                <a:gd name="T53" fmla="*/ 2 h 605"/>
                <a:gd name="T54" fmla="*/ 186 w 498"/>
                <a:gd name="T55" fmla="*/ 1 h 605"/>
                <a:gd name="T56" fmla="*/ 108 w 498"/>
                <a:gd name="T57" fmla="*/ 13 h 605"/>
                <a:gd name="T58" fmla="*/ 103 w 498"/>
                <a:gd name="T59" fmla="*/ 15 h 605"/>
                <a:gd name="T60" fmla="*/ 101 w 498"/>
                <a:gd name="T61" fmla="*/ 29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8" h="605">
                  <a:moveTo>
                    <a:pt x="101" y="29"/>
                  </a:moveTo>
                  <a:cubicBezTo>
                    <a:pt x="101" y="29"/>
                    <a:pt x="113" y="35"/>
                    <a:pt x="133" y="36"/>
                  </a:cubicBezTo>
                  <a:cubicBezTo>
                    <a:pt x="153" y="38"/>
                    <a:pt x="169" y="37"/>
                    <a:pt x="169" y="37"/>
                  </a:cubicBezTo>
                  <a:cubicBezTo>
                    <a:pt x="169" y="37"/>
                    <a:pt x="181" y="74"/>
                    <a:pt x="183" y="84"/>
                  </a:cubicBezTo>
                  <a:cubicBezTo>
                    <a:pt x="185" y="94"/>
                    <a:pt x="189" y="109"/>
                    <a:pt x="189" y="109"/>
                  </a:cubicBezTo>
                  <a:cubicBezTo>
                    <a:pt x="169" y="124"/>
                    <a:pt x="169" y="124"/>
                    <a:pt x="169" y="124"/>
                  </a:cubicBezTo>
                  <a:cubicBezTo>
                    <a:pt x="169" y="124"/>
                    <a:pt x="148" y="103"/>
                    <a:pt x="122" y="106"/>
                  </a:cubicBezTo>
                  <a:cubicBezTo>
                    <a:pt x="95" y="109"/>
                    <a:pt x="70" y="125"/>
                    <a:pt x="62" y="133"/>
                  </a:cubicBezTo>
                  <a:cubicBezTo>
                    <a:pt x="53" y="141"/>
                    <a:pt x="31" y="177"/>
                    <a:pt x="28" y="184"/>
                  </a:cubicBezTo>
                  <a:cubicBezTo>
                    <a:pt x="25" y="191"/>
                    <a:pt x="11" y="217"/>
                    <a:pt x="11" y="217"/>
                  </a:cubicBezTo>
                  <a:cubicBezTo>
                    <a:pt x="11" y="217"/>
                    <a:pt x="2" y="453"/>
                    <a:pt x="1" y="478"/>
                  </a:cubicBezTo>
                  <a:cubicBezTo>
                    <a:pt x="0" y="503"/>
                    <a:pt x="4" y="521"/>
                    <a:pt x="25" y="552"/>
                  </a:cubicBezTo>
                  <a:cubicBezTo>
                    <a:pt x="47" y="582"/>
                    <a:pt x="90" y="593"/>
                    <a:pt x="121" y="590"/>
                  </a:cubicBezTo>
                  <a:cubicBezTo>
                    <a:pt x="152" y="588"/>
                    <a:pt x="183" y="578"/>
                    <a:pt x="183" y="578"/>
                  </a:cubicBezTo>
                  <a:cubicBezTo>
                    <a:pt x="183" y="578"/>
                    <a:pt x="213" y="605"/>
                    <a:pt x="255" y="603"/>
                  </a:cubicBezTo>
                  <a:cubicBezTo>
                    <a:pt x="297" y="601"/>
                    <a:pt x="331" y="577"/>
                    <a:pt x="331" y="577"/>
                  </a:cubicBezTo>
                  <a:cubicBezTo>
                    <a:pt x="331" y="577"/>
                    <a:pt x="348" y="590"/>
                    <a:pt x="365" y="588"/>
                  </a:cubicBezTo>
                  <a:cubicBezTo>
                    <a:pt x="382" y="586"/>
                    <a:pt x="391" y="577"/>
                    <a:pt x="391" y="577"/>
                  </a:cubicBezTo>
                  <a:cubicBezTo>
                    <a:pt x="391" y="577"/>
                    <a:pt x="432" y="602"/>
                    <a:pt x="465" y="540"/>
                  </a:cubicBezTo>
                  <a:cubicBezTo>
                    <a:pt x="498" y="478"/>
                    <a:pt x="493" y="380"/>
                    <a:pt x="478" y="325"/>
                  </a:cubicBezTo>
                  <a:cubicBezTo>
                    <a:pt x="463" y="271"/>
                    <a:pt x="426" y="161"/>
                    <a:pt x="395" y="140"/>
                  </a:cubicBezTo>
                  <a:cubicBezTo>
                    <a:pt x="364" y="119"/>
                    <a:pt x="345" y="120"/>
                    <a:pt x="336" y="122"/>
                  </a:cubicBezTo>
                  <a:cubicBezTo>
                    <a:pt x="327" y="124"/>
                    <a:pt x="306" y="130"/>
                    <a:pt x="306" y="130"/>
                  </a:cubicBezTo>
                  <a:cubicBezTo>
                    <a:pt x="306" y="130"/>
                    <a:pt x="282" y="102"/>
                    <a:pt x="268" y="98"/>
                  </a:cubicBezTo>
                  <a:cubicBezTo>
                    <a:pt x="253" y="94"/>
                    <a:pt x="248" y="95"/>
                    <a:pt x="248" y="95"/>
                  </a:cubicBezTo>
                  <a:cubicBezTo>
                    <a:pt x="248" y="95"/>
                    <a:pt x="233" y="46"/>
                    <a:pt x="229" y="34"/>
                  </a:cubicBezTo>
                  <a:cubicBezTo>
                    <a:pt x="224" y="21"/>
                    <a:pt x="220" y="3"/>
                    <a:pt x="215" y="2"/>
                  </a:cubicBezTo>
                  <a:cubicBezTo>
                    <a:pt x="209" y="0"/>
                    <a:pt x="198" y="0"/>
                    <a:pt x="186" y="1"/>
                  </a:cubicBezTo>
                  <a:cubicBezTo>
                    <a:pt x="175" y="2"/>
                    <a:pt x="111" y="12"/>
                    <a:pt x="108" y="13"/>
                  </a:cubicBezTo>
                  <a:cubicBezTo>
                    <a:pt x="105" y="13"/>
                    <a:pt x="103" y="15"/>
                    <a:pt x="103" y="15"/>
                  </a:cubicBezTo>
                  <a:lnTo>
                    <a:pt x="101" y="29"/>
                  </a:lnTo>
                  <a:close/>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19C5395D-0F08-4877-B9B8-938856890495}"/>
                </a:ext>
              </a:extLst>
            </p:cNvPr>
            <p:cNvSpPr>
              <a:spLocks/>
            </p:cNvSpPr>
            <p:nvPr/>
          </p:nvSpPr>
          <p:spPr bwMode="auto">
            <a:xfrm>
              <a:off x="2982" y="2669"/>
              <a:ext cx="292" cy="199"/>
            </a:xfrm>
            <a:custGeom>
              <a:avLst/>
              <a:gdLst>
                <a:gd name="T0" fmla="*/ 5 w 150"/>
                <a:gd name="T1" fmla="*/ 36 h 102"/>
                <a:gd name="T2" fmla="*/ 19 w 150"/>
                <a:gd name="T3" fmla="*/ 21 h 102"/>
                <a:gd name="T4" fmla="*/ 42 w 150"/>
                <a:gd name="T5" fmla="*/ 19 h 102"/>
                <a:gd name="T6" fmla="*/ 97 w 150"/>
                <a:gd name="T7" fmla="*/ 15 h 102"/>
                <a:gd name="T8" fmla="*/ 130 w 150"/>
                <a:gd name="T9" fmla="*/ 55 h 102"/>
                <a:gd name="T10" fmla="*/ 147 w 150"/>
                <a:gd name="T11" fmla="*/ 101 h 102"/>
                <a:gd name="T12" fmla="*/ 150 w 150"/>
                <a:gd name="T13" fmla="*/ 100 h 102"/>
                <a:gd name="T14" fmla="*/ 133 w 150"/>
                <a:gd name="T15" fmla="*/ 43 h 102"/>
                <a:gd name="T16" fmla="*/ 118 w 150"/>
                <a:gd name="T17" fmla="*/ 7 h 102"/>
                <a:gd name="T18" fmla="*/ 69 w 150"/>
                <a:gd name="T19" fmla="*/ 5 h 102"/>
                <a:gd name="T20" fmla="*/ 3 w 150"/>
                <a:gd name="T21" fmla="*/ 18 h 102"/>
                <a:gd name="T22" fmla="*/ 1 w 150"/>
                <a:gd name="T23" fmla="*/ 20 h 102"/>
                <a:gd name="T24" fmla="*/ 1 w 150"/>
                <a:gd name="T25" fmla="*/ 35 h 102"/>
                <a:gd name="T26" fmla="*/ 5 w 150"/>
                <a:gd name="T27" fmla="*/ 36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0" h="102">
                  <a:moveTo>
                    <a:pt x="5" y="36"/>
                  </a:moveTo>
                  <a:cubicBezTo>
                    <a:pt x="7" y="25"/>
                    <a:pt x="8" y="24"/>
                    <a:pt x="19" y="21"/>
                  </a:cubicBezTo>
                  <a:cubicBezTo>
                    <a:pt x="26" y="19"/>
                    <a:pt x="35" y="20"/>
                    <a:pt x="42" y="19"/>
                  </a:cubicBezTo>
                  <a:cubicBezTo>
                    <a:pt x="60" y="18"/>
                    <a:pt x="79" y="17"/>
                    <a:pt x="97" y="15"/>
                  </a:cubicBezTo>
                  <a:cubicBezTo>
                    <a:pt x="121" y="11"/>
                    <a:pt x="124" y="37"/>
                    <a:pt x="130" y="55"/>
                  </a:cubicBezTo>
                  <a:cubicBezTo>
                    <a:pt x="135" y="70"/>
                    <a:pt x="139" y="87"/>
                    <a:pt x="147" y="101"/>
                  </a:cubicBezTo>
                  <a:cubicBezTo>
                    <a:pt x="148" y="102"/>
                    <a:pt x="150" y="102"/>
                    <a:pt x="150" y="100"/>
                  </a:cubicBezTo>
                  <a:cubicBezTo>
                    <a:pt x="148" y="81"/>
                    <a:pt x="139" y="61"/>
                    <a:pt x="133" y="43"/>
                  </a:cubicBezTo>
                  <a:cubicBezTo>
                    <a:pt x="129" y="33"/>
                    <a:pt x="127" y="14"/>
                    <a:pt x="118" y="7"/>
                  </a:cubicBezTo>
                  <a:cubicBezTo>
                    <a:pt x="107" y="0"/>
                    <a:pt x="82" y="4"/>
                    <a:pt x="69" y="5"/>
                  </a:cubicBezTo>
                  <a:cubicBezTo>
                    <a:pt x="46" y="7"/>
                    <a:pt x="25" y="12"/>
                    <a:pt x="3" y="18"/>
                  </a:cubicBezTo>
                  <a:cubicBezTo>
                    <a:pt x="2" y="18"/>
                    <a:pt x="1" y="19"/>
                    <a:pt x="1" y="20"/>
                  </a:cubicBezTo>
                  <a:cubicBezTo>
                    <a:pt x="0" y="25"/>
                    <a:pt x="0" y="30"/>
                    <a:pt x="1" y="35"/>
                  </a:cubicBezTo>
                  <a:cubicBezTo>
                    <a:pt x="2" y="37"/>
                    <a:pt x="4" y="38"/>
                    <a:pt x="5" y="36"/>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279E343C-9207-4F40-B47E-6087BC4C35A2}"/>
                </a:ext>
              </a:extLst>
            </p:cNvPr>
            <p:cNvSpPr>
              <a:spLocks/>
            </p:cNvSpPr>
            <p:nvPr/>
          </p:nvSpPr>
          <p:spPr bwMode="auto">
            <a:xfrm>
              <a:off x="3054" y="2835"/>
              <a:ext cx="393" cy="224"/>
            </a:xfrm>
            <a:custGeom>
              <a:avLst/>
              <a:gdLst>
                <a:gd name="T0" fmla="*/ 2 w 202"/>
                <a:gd name="T1" fmla="*/ 93 h 115"/>
                <a:gd name="T2" fmla="*/ 17 w 202"/>
                <a:gd name="T3" fmla="*/ 70 h 115"/>
                <a:gd name="T4" fmla="*/ 36 w 202"/>
                <a:gd name="T5" fmla="*/ 52 h 115"/>
                <a:gd name="T6" fmla="*/ 82 w 202"/>
                <a:gd name="T7" fmla="*/ 26 h 115"/>
                <a:gd name="T8" fmla="*/ 132 w 202"/>
                <a:gd name="T9" fmla="*/ 29 h 115"/>
                <a:gd name="T10" fmla="*/ 157 w 202"/>
                <a:gd name="T11" fmla="*/ 43 h 115"/>
                <a:gd name="T12" fmla="*/ 198 w 202"/>
                <a:gd name="T13" fmla="*/ 112 h 115"/>
                <a:gd name="T14" fmla="*/ 202 w 202"/>
                <a:gd name="T15" fmla="*/ 113 h 115"/>
                <a:gd name="T16" fmla="*/ 196 w 202"/>
                <a:gd name="T17" fmla="*/ 85 h 115"/>
                <a:gd name="T18" fmla="*/ 182 w 202"/>
                <a:gd name="T19" fmla="*/ 61 h 115"/>
                <a:gd name="T20" fmla="*/ 167 w 202"/>
                <a:gd name="T21" fmla="*/ 38 h 115"/>
                <a:gd name="T22" fmla="*/ 146 w 202"/>
                <a:gd name="T23" fmla="*/ 21 h 115"/>
                <a:gd name="T24" fmla="*/ 36 w 202"/>
                <a:gd name="T25" fmla="*/ 36 h 115"/>
                <a:gd name="T26" fmla="*/ 16 w 202"/>
                <a:gd name="T27" fmla="*/ 62 h 115"/>
                <a:gd name="T28" fmla="*/ 0 w 202"/>
                <a:gd name="T29" fmla="*/ 92 h 115"/>
                <a:gd name="T30" fmla="*/ 2 w 202"/>
                <a:gd name="T31" fmla="*/ 9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2" h="115">
                  <a:moveTo>
                    <a:pt x="2" y="93"/>
                  </a:moveTo>
                  <a:cubicBezTo>
                    <a:pt x="6" y="85"/>
                    <a:pt x="11" y="77"/>
                    <a:pt x="17" y="70"/>
                  </a:cubicBezTo>
                  <a:cubicBezTo>
                    <a:pt x="23" y="63"/>
                    <a:pt x="29" y="57"/>
                    <a:pt x="36" y="52"/>
                  </a:cubicBezTo>
                  <a:cubicBezTo>
                    <a:pt x="50" y="41"/>
                    <a:pt x="65" y="31"/>
                    <a:pt x="82" y="26"/>
                  </a:cubicBezTo>
                  <a:cubicBezTo>
                    <a:pt x="98" y="22"/>
                    <a:pt x="116" y="22"/>
                    <a:pt x="132" y="29"/>
                  </a:cubicBezTo>
                  <a:cubicBezTo>
                    <a:pt x="139" y="33"/>
                    <a:pt x="152" y="38"/>
                    <a:pt x="157" y="43"/>
                  </a:cubicBezTo>
                  <a:cubicBezTo>
                    <a:pt x="178" y="63"/>
                    <a:pt x="198" y="102"/>
                    <a:pt x="198" y="112"/>
                  </a:cubicBezTo>
                  <a:cubicBezTo>
                    <a:pt x="198" y="114"/>
                    <a:pt x="201" y="115"/>
                    <a:pt x="202" y="113"/>
                  </a:cubicBezTo>
                  <a:cubicBezTo>
                    <a:pt x="202" y="104"/>
                    <a:pt x="200" y="94"/>
                    <a:pt x="196" y="85"/>
                  </a:cubicBezTo>
                  <a:cubicBezTo>
                    <a:pt x="192" y="77"/>
                    <a:pt x="187" y="69"/>
                    <a:pt x="182" y="61"/>
                  </a:cubicBezTo>
                  <a:cubicBezTo>
                    <a:pt x="177" y="53"/>
                    <a:pt x="172" y="45"/>
                    <a:pt x="167" y="38"/>
                  </a:cubicBezTo>
                  <a:cubicBezTo>
                    <a:pt x="161" y="31"/>
                    <a:pt x="153" y="25"/>
                    <a:pt x="146" y="21"/>
                  </a:cubicBezTo>
                  <a:cubicBezTo>
                    <a:pt x="111" y="0"/>
                    <a:pt x="65" y="9"/>
                    <a:pt x="36" y="36"/>
                  </a:cubicBezTo>
                  <a:cubicBezTo>
                    <a:pt x="28" y="44"/>
                    <a:pt x="22" y="53"/>
                    <a:pt x="16" y="62"/>
                  </a:cubicBezTo>
                  <a:cubicBezTo>
                    <a:pt x="10" y="72"/>
                    <a:pt x="5" y="82"/>
                    <a:pt x="0" y="92"/>
                  </a:cubicBezTo>
                  <a:cubicBezTo>
                    <a:pt x="0" y="93"/>
                    <a:pt x="1" y="94"/>
                    <a:pt x="2" y="93"/>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9A8D2692-5594-4B03-BC37-FA0CBCF38095}"/>
                </a:ext>
              </a:extLst>
            </p:cNvPr>
            <p:cNvSpPr>
              <a:spLocks/>
            </p:cNvSpPr>
            <p:nvPr/>
          </p:nvSpPr>
          <p:spPr bwMode="auto">
            <a:xfrm>
              <a:off x="2811" y="2857"/>
              <a:ext cx="311" cy="247"/>
            </a:xfrm>
            <a:custGeom>
              <a:avLst/>
              <a:gdLst>
                <a:gd name="T0" fmla="*/ 1 w 160"/>
                <a:gd name="T1" fmla="*/ 127 h 127"/>
                <a:gd name="T2" fmla="*/ 65 w 160"/>
                <a:gd name="T3" fmla="*/ 43 h 127"/>
                <a:gd name="T4" fmla="*/ 110 w 160"/>
                <a:gd name="T5" fmla="*/ 24 h 127"/>
                <a:gd name="T6" fmla="*/ 140 w 160"/>
                <a:gd name="T7" fmla="*/ 29 h 127"/>
                <a:gd name="T8" fmla="*/ 155 w 160"/>
                <a:gd name="T9" fmla="*/ 37 h 127"/>
                <a:gd name="T10" fmla="*/ 159 w 160"/>
                <a:gd name="T11" fmla="*/ 32 h 127"/>
                <a:gd name="T12" fmla="*/ 74 w 160"/>
                <a:gd name="T13" fmla="*/ 22 h 127"/>
                <a:gd name="T14" fmla="*/ 0 w 160"/>
                <a:gd name="T15" fmla="*/ 126 h 127"/>
                <a:gd name="T16" fmla="*/ 1 w 160"/>
                <a:gd name="T17"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127">
                  <a:moveTo>
                    <a:pt x="1" y="127"/>
                  </a:moveTo>
                  <a:cubicBezTo>
                    <a:pt x="18" y="94"/>
                    <a:pt x="35" y="65"/>
                    <a:pt x="65" y="43"/>
                  </a:cubicBezTo>
                  <a:cubicBezTo>
                    <a:pt x="79" y="33"/>
                    <a:pt x="94" y="25"/>
                    <a:pt x="110" y="24"/>
                  </a:cubicBezTo>
                  <a:cubicBezTo>
                    <a:pt x="120" y="23"/>
                    <a:pt x="131" y="25"/>
                    <a:pt x="140" y="29"/>
                  </a:cubicBezTo>
                  <a:cubicBezTo>
                    <a:pt x="146" y="32"/>
                    <a:pt x="149" y="35"/>
                    <a:pt x="155" y="37"/>
                  </a:cubicBezTo>
                  <a:cubicBezTo>
                    <a:pt x="158" y="37"/>
                    <a:pt x="160" y="35"/>
                    <a:pt x="159" y="32"/>
                  </a:cubicBezTo>
                  <a:cubicBezTo>
                    <a:pt x="151" y="0"/>
                    <a:pt x="95" y="10"/>
                    <a:pt x="74" y="22"/>
                  </a:cubicBezTo>
                  <a:cubicBezTo>
                    <a:pt x="36" y="43"/>
                    <a:pt x="17" y="88"/>
                    <a:pt x="0" y="126"/>
                  </a:cubicBezTo>
                  <a:cubicBezTo>
                    <a:pt x="0" y="127"/>
                    <a:pt x="1" y="127"/>
                    <a:pt x="1" y="127"/>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00576305-59DE-48C2-B844-142D502D1639}"/>
                </a:ext>
              </a:extLst>
            </p:cNvPr>
            <p:cNvSpPr>
              <a:spLocks/>
            </p:cNvSpPr>
            <p:nvPr/>
          </p:nvSpPr>
          <p:spPr bwMode="auto">
            <a:xfrm>
              <a:off x="3381" y="2905"/>
              <a:ext cx="351" cy="499"/>
            </a:xfrm>
            <a:custGeom>
              <a:avLst/>
              <a:gdLst>
                <a:gd name="T0" fmla="*/ 4 w 181"/>
                <a:gd name="T1" fmla="*/ 18 h 256"/>
                <a:gd name="T2" fmla="*/ 28 w 181"/>
                <a:gd name="T3" fmla="*/ 15 h 256"/>
                <a:gd name="T4" fmla="*/ 54 w 181"/>
                <a:gd name="T5" fmla="*/ 17 h 256"/>
                <a:gd name="T6" fmla="*/ 97 w 181"/>
                <a:gd name="T7" fmla="*/ 41 h 256"/>
                <a:gd name="T8" fmla="*/ 131 w 181"/>
                <a:gd name="T9" fmla="*/ 95 h 256"/>
                <a:gd name="T10" fmla="*/ 155 w 181"/>
                <a:gd name="T11" fmla="*/ 156 h 256"/>
                <a:gd name="T12" fmla="*/ 166 w 181"/>
                <a:gd name="T13" fmla="*/ 190 h 256"/>
                <a:gd name="T14" fmla="*/ 181 w 181"/>
                <a:gd name="T15" fmla="*/ 254 h 256"/>
                <a:gd name="T16" fmla="*/ 175 w 181"/>
                <a:gd name="T17" fmla="*/ 210 h 256"/>
                <a:gd name="T18" fmla="*/ 172 w 181"/>
                <a:gd name="T19" fmla="*/ 192 h 256"/>
                <a:gd name="T20" fmla="*/ 163 w 181"/>
                <a:gd name="T21" fmla="*/ 159 h 256"/>
                <a:gd name="T22" fmla="*/ 139 w 181"/>
                <a:gd name="T23" fmla="*/ 94 h 256"/>
                <a:gd name="T24" fmla="*/ 123 w 181"/>
                <a:gd name="T25" fmla="*/ 63 h 256"/>
                <a:gd name="T26" fmla="*/ 107 w 181"/>
                <a:gd name="T27" fmla="*/ 33 h 256"/>
                <a:gd name="T28" fmla="*/ 61 w 181"/>
                <a:gd name="T29" fmla="*/ 5 h 256"/>
                <a:gd name="T30" fmla="*/ 2 w 181"/>
                <a:gd name="T31" fmla="*/ 13 h 256"/>
                <a:gd name="T32" fmla="*/ 4 w 181"/>
                <a:gd name="T33" fmla="*/ 1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1" h="256">
                  <a:moveTo>
                    <a:pt x="4" y="18"/>
                  </a:moveTo>
                  <a:cubicBezTo>
                    <a:pt x="12" y="17"/>
                    <a:pt x="20" y="15"/>
                    <a:pt x="28" y="15"/>
                  </a:cubicBezTo>
                  <a:cubicBezTo>
                    <a:pt x="37" y="14"/>
                    <a:pt x="45" y="15"/>
                    <a:pt x="54" y="17"/>
                  </a:cubicBezTo>
                  <a:cubicBezTo>
                    <a:pt x="70" y="21"/>
                    <a:pt x="85" y="29"/>
                    <a:pt x="97" y="41"/>
                  </a:cubicBezTo>
                  <a:cubicBezTo>
                    <a:pt x="112" y="56"/>
                    <a:pt x="122" y="76"/>
                    <a:pt x="131" y="95"/>
                  </a:cubicBezTo>
                  <a:cubicBezTo>
                    <a:pt x="140" y="114"/>
                    <a:pt x="148" y="135"/>
                    <a:pt x="155" y="156"/>
                  </a:cubicBezTo>
                  <a:cubicBezTo>
                    <a:pt x="159" y="167"/>
                    <a:pt x="163" y="178"/>
                    <a:pt x="166" y="190"/>
                  </a:cubicBezTo>
                  <a:cubicBezTo>
                    <a:pt x="168" y="196"/>
                    <a:pt x="181" y="256"/>
                    <a:pt x="181" y="254"/>
                  </a:cubicBezTo>
                  <a:cubicBezTo>
                    <a:pt x="181" y="248"/>
                    <a:pt x="177" y="215"/>
                    <a:pt x="175" y="210"/>
                  </a:cubicBezTo>
                  <a:cubicBezTo>
                    <a:pt x="174" y="204"/>
                    <a:pt x="173" y="198"/>
                    <a:pt x="172" y="192"/>
                  </a:cubicBezTo>
                  <a:cubicBezTo>
                    <a:pt x="169" y="181"/>
                    <a:pt x="166" y="170"/>
                    <a:pt x="163" y="159"/>
                  </a:cubicBezTo>
                  <a:cubicBezTo>
                    <a:pt x="157" y="137"/>
                    <a:pt x="149" y="115"/>
                    <a:pt x="139" y="94"/>
                  </a:cubicBezTo>
                  <a:cubicBezTo>
                    <a:pt x="134" y="83"/>
                    <a:pt x="129" y="73"/>
                    <a:pt x="123" y="63"/>
                  </a:cubicBezTo>
                  <a:cubicBezTo>
                    <a:pt x="118" y="53"/>
                    <a:pt x="114" y="42"/>
                    <a:pt x="107" y="33"/>
                  </a:cubicBezTo>
                  <a:cubicBezTo>
                    <a:pt x="96" y="19"/>
                    <a:pt x="78" y="9"/>
                    <a:pt x="61" y="5"/>
                  </a:cubicBezTo>
                  <a:cubicBezTo>
                    <a:pt x="42" y="0"/>
                    <a:pt x="17" y="0"/>
                    <a:pt x="2" y="13"/>
                  </a:cubicBezTo>
                  <a:cubicBezTo>
                    <a:pt x="0" y="14"/>
                    <a:pt x="2" y="18"/>
                    <a:pt x="4" y="18"/>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7829ACDB-B3EE-4261-9A31-1A8AE21EF809}"/>
                </a:ext>
              </a:extLst>
            </p:cNvPr>
            <p:cNvSpPr>
              <a:spLocks/>
            </p:cNvSpPr>
            <p:nvPr/>
          </p:nvSpPr>
          <p:spPr bwMode="auto">
            <a:xfrm>
              <a:off x="3355" y="3067"/>
              <a:ext cx="222" cy="218"/>
            </a:xfrm>
            <a:custGeom>
              <a:avLst/>
              <a:gdLst>
                <a:gd name="T0" fmla="*/ 0 w 114"/>
                <a:gd name="T1" fmla="*/ 112 h 112"/>
                <a:gd name="T2" fmla="*/ 91 w 114"/>
                <a:gd name="T3" fmla="*/ 10 h 112"/>
                <a:gd name="T4" fmla="*/ 113 w 114"/>
                <a:gd name="T5" fmla="*/ 69 h 112"/>
                <a:gd name="T6" fmla="*/ 105 w 114"/>
                <a:gd name="T7" fmla="*/ 103 h 112"/>
                <a:gd name="T8" fmla="*/ 0 w 114"/>
                <a:gd name="T9" fmla="*/ 112 h 112"/>
              </a:gdLst>
              <a:ahLst/>
              <a:cxnLst>
                <a:cxn ang="0">
                  <a:pos x="T0" y="T1"/>
                </a:cxn>
                <a:cxn ang="0">
                  <a:pos x="T2" y="T3"/>
                </a:cxn>
                <a:cxn ang="0">
                  <a:pos x="T4" y="T5"/>
                </a:cxn>
                <a:cxn ang="0">
                  <a:pos x="T6" y="T7"/>
                </a:cxn>
                <a:cxn ang="0">
                  <a:pos x="T8" y="T9"/>
                </a:cxn>
              </a:cxnLst>
              <a:rect l="0" t="0" r="r" b="b"/>
              <a:pathLst>
                <a:path w="114" h="112">
                  <a:moveTo>
                    <a:pt x="0" y="112"/>
                  </a:moveTo>
                  <a:cubicBezTo>
                    <a:pt x="0" y="112"/>
                    <a:pt x="77" y="0"/>
                    <a:pt x="91" y="10"/>
                  </a:cubicBezTo>
                  <a:cubicBezTo>
                    <a:pt x="106" y="20"/>
                    <a:pt x="114" y="42"/>
                    <a:pt x="113" y="69"/>
                  </a:cubicBezTo>
                  <a:cubicBezTo>
                    <a:pt x="112" y="97"/>
                    <a:pt x="105" y="103"/>
                    <a:pt x="105" y="103"/>
                  </a:cubicBezTo>
                  <a:cubicBezTo>
                    <a:pt x="105" y="103"/>
                    <a:pt x="1" y="110"/>
                    <a:pt x="0" y="112"/>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81A9C45E-D301-4002-8B18-E06B921541C4}"/>
                </a:ext>
              </a:extLst>
            </p:cNvPr>
            <p:cNvSpPr>
              <a:spLocks/>
            </p:cNvSpPr>
            <p:nvPr/>
          </p:nvSpPr>
          <p:spPr bwMode="auto">
            <a:xfrm>
              <a:off x="2930" y="3084"/>
              <a:ext cx="299" cy="236"/>
            </a:xfrm>
            <a:custGeom>
              <a:avLst/>
              <a:gdLst>
                <a:gd name="T0" fmla="*/ 154 w 154"/>
                <a:gd name="T1" fmla="*/ 104 h 121"/>
                <a:gd name="T2" fmla="*/ 9 w 154"/>
                <a:gd name="T3" fmla="*/ 5 h 121"/>
                <a:gd name="T4" fmla="*/ 23 w 154"/>
                <a:gd name="T5" fmla="*/ 86 h 121"/>
                <a:gd name="T6" fmla="*/ 52 w 154"/>
                <a:gd name="T7" fmla="*/ 121 h 121"/>
                <a:gd name="T8" fmla="*/ 154 w 154"/>
                <a:gd name="T9" fmla="*/ 104 h 121"/>
              </a:gdLst>
              <a:ahLst/>
              <a:cxnLst>
                <a:cxn ang="0">
                  <a:pos x="T0" y="T1"/>
                </a:cxn>
                <a:cxn ang="0">
                  <a:pos x="T2" y="T3"/>
                </a:cxn>
                <a:cxn ang="0">
                  <a:pos x="T4" y="T5"/>
                </a:cxn>
                <a:cxn ang="0">
                  <a:pos x="T6" y="T7"/>
                </a:cxn>
                <a:cxn ang="0">
                  <a:pos x="T8" y="T9"/>
                </a:cxn>
              </a:cxnLst>
              <a:rect l="0" t="0" r="r" b="b"/>
              <a:pathLst>
                <a:path w="154" h="121">
                  <a:moveTo>
                    <a:pt x="154" y="104"/>
                  </a:moveTo>
                  <a:cubicBezTo>
                    <a:pt x="154" y="104"/>
                    <a:pt x="17" y="0"/>
                    <a:pt x="9" y="5"/>
                  </a:cubicBezTo>
                  <a:cubicBezTo>
                    <a:pt x="0" y="10"/>
                    <a:pt x="7" y="54"/>
                    <a:pt x="23" y="86"/>
                  </a:cubicBezTo>
                  <a:cubicBezTo>
                    <a:pt x="39" y="117"/>
                    <a:pt x="52" y="121"/>
                    <a:pt x="52" y="121"/>
                  </a:cubicBezTo>
                  <a:lnTo>
                    <a:pt x="154" y="104"/>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5FFC595F-DF78-46A2-ADD1-C91BCDCF3BE4}"/>
                </a:ext>
              </a:extLst>
            </p:cNvPr>
            <p:cNvSpPr>
              <a:spLocks/>
            </p:cNvSpPr>
            <p:nvPr/>
          </p:nvSpPr>
          <p:spPr bwMode="auto">
            <a:xfrm>
              <a:off x="2904" y="3379"/>
              <a:ext cx="749" cy="315"/>
            </a:xfrm>
            <a:custGeom>
              <a:avLst/>
              <a:gdLst>
                <a:gd name="T0" fmla="*/ 119 w 385"/>
                <a:gd name="T1" fmla="*/ 24 h 162"/>
                <a:gd name="T2" fmla="*/ 81 w 385"/>
                <a:gd name="T3" fmla="*/ 88 h 162"/>
                <a:gd name="T4" fmla="*/ 54 w 385"/>
                <a:gd name="T5" fmla="*/ 11 h 162"/>
                <a:gd name="T6" fmla="*/ 13 w 385"/>
                <a:gd name="T7" fmla="*/ 94 h 162"/>
                <a:gd name="T8" fmla="*/ 78 w 385"/>
                <a:gd name="T9" fmla="*/ 160 h 162"/>
                <a:gd name="T10" fmla="*/ 110 w 385"/>
                <a:gd name="T11" fmla="*/ 126 h 162"/>
                <a:gd name="T12" fmla="*/ 148 w 385"/>
                <a:gd name="T13" fmla="*/ 162 h 162"/>
                <a:gd name="T14" fmla="*/ 178 w 385"/>
                <a:gd name="T15" fmla="*/ 124 h 162"/>
                <a:gd name="T16" fmla="*/ 193 w 385"/>
                <a:gd name="T17" fmla="*/ 159 h 162"/>
                <a:gd name="T18" fmla="*/ 237 w 385"/>
                <a:gd name="T19" fmla="*/ 152 h 162"/>
                <a:gd name="T20" fmla="*/ 260 w 385"/>
                <a:gd name="T21" fmla="*/ 147 h 162"/>
                <a:gd name="T22" fmla="*/ 286 w 385"/>
                <a:gd name="T23" fmla="*/ 90 h 162"/>
                <a:gd name="T24" fmla="*/ 315 w 385"/>
                <a:gd name="T25" fmla="*/ 138 h 162"/>
                <a:gd name="T26" fmla="*/ 337 w 385"/>
                <a:gd name="T27" fmla="*/ 100 h 162"/>
                <a:gd name="T28" fmla="*/ 356 w 385"/>
                <a:gd name="T29" fmla="*/ 128 h 162"/>
                <a:gd name="T30" fmla="*/ 383 w 385"/>
                <a:gd name="T31" fmla="*/ 79 h 162"/>
                <a:gd name="T32" fmla="*/ 356 w 385"/>
                <a:gd name="T33" fmla="*/ 10 h 162"/>
                <a:gd name="T34" fmla="*/ 348 w 385"/>
                <a:gd name="T35" fmla="*/ 5 h 162"/>
                <a:gd name="T36" fmla="*/ 337 w 385"/>
                <a:gd name="T37" fmla="*/ 61 h 162"/>
                <a:gd name="T38" fmla="*/ 289 w 385"/>
                <a:gd name="T39" fmla="*/ 0 h 162"/>
                <a:gd name="T40" fmla="*/ 260 w 385"/>
                <a:gd name="T41" fmla="*/ 73 h 162"/>
                <a:gd name="T42" fmla="*/ 240 w 385"/>
                <a:gd name="T43" fmla="*/ 33 h 162"/>
                <a:gd name="T44" fmla="*/ 212 w 385"/>
                <a:gd name="T45" fmla="*/ 50 h 162"/>
                <a:gd name="T46" fmla="*/ 175 w 385"/>
                <a:gd name="T47" fmla="*/ 43 h 162"/>
                <a:gd name="T48" fmla="*/ 158 w 385"/>
                <a:gd name="T49" fmla="*/ 86 h 162"/>
                <a:gd name="T50" fmla="*/ 119 w 385"/>
                <a:gd name="T51" fmla="*/ 24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85" h="162">
                  <a:moveTo>
                    <a:pt x="119" y="24"/>
                  </a:moveTo>
                  <a:cubicBezTo>
                    <a:pt x="81" y="88"/>
                    <a:pt x="81" y="88"/>
                    <a:pt x="81" y="88"/>
                  </a:cubicBezTo>
                  <a:cubicBezTo>
                    <a:pt x="54" y="11"/>
                    <a:pt x="54" y="11"/>
                    <a:pt x="54" y="11"/>
                  </a:cubicBezTo>
                  <a:cubicBezTo>
                    <a:pt x="54" y="11"/>
                    <a:pt x="0" y="43"/>
                    <a:pt x="13" y="94"/>
                  </a:cubicBezTo>
                  <a:cubicBezTo>
                    <a:pt x="26" y="145"/>
                    <a:pt x="78" y="160"/>
                    <a:pt x="78" y="160"/>
                  </a:cubicBezTo>
                  <a:cubicBezTo>
                    <a:pt x="110" y="126"/>
                    <a:pt x="110" y="126"/>
                    <a:pt x="110" y="126"/>
                  </a:cubicBezTo>
                  <a:cubicBezTo>
                    <a:pt x="148" y="162"/>
                    <a:pt x="148" y="162"/>
                    <a:pt x="148" y="162"/>
                  </a:cubicBezTo>
                  <a:cubicBezTo>
                    <a:pt x="178" y="124"/>
                    <a:pt x="178" y="124"/>
                    <a:pt x="178" y="124"/>
                  </a:cubicBezTo>
                  <a:cubicBezTo>
                    <a:pt x="193" y="159"/>
                    <a:pt x="193" y="159"/>
                    <a:pt x="193" y="159"/>
                  </a:cubicBezTo>
                  <a:cubicBezTo>
                    <a:pt x="193" y="159"/>
                    <a:pt x="221" y="155"/>
                    <a:pt x="237" y="152"/>
                  </a:cubicBezTo>
                  <a:cubicBezTo>
                    <a:pt x="254" y="149"/>
                    <a:pt x="260" y="147"/>
                    <a:pt x="260" y="147"/>
                  </a:cubicBezTo>
                  <a:cubicBezTo>
                    <a:pt x="286" y="90"/>
                    <a:pt x="286" y="90"/>
                    <a:pt x="286" y="90"/>
                  </a:cubicBezTo>
                  <a:cubicBezTo>
                    <a:pt x="315" y="138"/>
                    <a:pt x="315" y="138"/>
                    <a:pt x="315" y="138"/>
                  </a:cubicBezTo>
                  <a:cubicBezTo>
                    <a:pt x="337" y="100"/>
                    <a:pt x="337" y="100"/>
                    <a:pt x="337" y="100"/>
                  </a:cubicBezTo>
                  <a:cubicBezTo>
                    <a:pt x="356" y="128"/>
                    <a:pt x="356" y="128"/>
                    <a:pt x="356" y="128"/>
                  </a:cubicBezTo>
                  <a:cubicBezTo>
                    <a:pt x="356" y="128"/>
                    <a:pt x="381" y="125"/>
                    <a:pt x="383" y="79"/>
                  </a:cubicBezTo>
                  <a:cubicBezTo>
                    <a:pt x="385" y="34"/>
                    <a:pt x="362" y="15"/>
                    <a:pt x="356" y="10"/>
                  </a:cubicBezTo>
                  <a:cubicBezTo>
                    <a:pt x="351" y="6"/>
                    <a:pt x="348" y="5"/>
                    <a:pt x="348" y="5"/>
                  </a:cubicBezTo>
                  <a:cubicBezTo>
                    <a:pt x="337" y="61"/>
                    <a:pt x="337" y="61"/>
                    <a:pt x="337" y="61"/>
                  </a:cubicBezTo>
                  <a:cubicBezTo>
                    <a:pt x="289" y="0"/>
                    <a:pt x="289" y="0"/>
                    <a:pt x="289" y="0"/>
                  </a:cubicBezTo>
                  <a:cubicBezTo>
                    <a:pt x="260" y="73"/>
                    <a:pt x="260" y="73"/>
                    <a:pt x="260" y="73"/>
                  </a:cubicBezTo>
                  <a:cubicBezTo>
                    <a:pt x="240" y="33"/>
                    <a:pt x="240" y="33"/>
                    <a:pt x="240" y="33"/>
                  </a:cubicBezTo>
                  <a:cubicBezTo>
                    <a:pt x="240" y="33"/>
                    <a:pt x="235" y="46"/>
                    <a:pt x="212" y="50"/>
                  </a:cubicBezTo>
                  <a:cubicBezTo>
                    <a:pt x="188" y="54"/>
                    <a:pt x="175" y="43"/>
                    <a:pt x="175" y="43"/>
                  </a:cubicBezTo>
                  <a:cubicBezTo>
                    <a:pt x="158" y="86"/>
                    <a:pt x="158" y="86"/>
                    <a:pt x="158" y="86"/>
                  </a:cubicBezTo>
                  <a:lnTo>
                    <a:pt x="119" y="24"/>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D5A38201-0711-4D9C-9728-E259E6F41BC8}"/>
                </a:ext>
              </a:extLst>
            </p:cNvPr>
            <p:cNvSpPr>
              <a:spLocks/>
            </p:cNvSpPr>
            <p:nvPr/>
          </p:nvSpPr>
          <p:spPr bwMode="auto">
            <a:xfrm>
              <a:off x="2930" y="3084"/>
              <a:ext cx="299" cy="209"/>
            </a:xfrm>
            <a:custGeom>
              <a:avLst/>
              <a:gdLst>
                <a:gd name="T0" fmla="*/ 135 w 154"/>
                <a:gd name="T1" fmla="*/ 107 h 107"/>
                <a:gd name="T2" fmla="*/ 154 w 154"/>
                <a:gd name="T3" fmla="*/ 104 h 107"/>
                <a:gd name="T4" fmla="*/ 9 w 154"/>
                <a:gd name="T5" fmla="*/ 5 h 107"/>
                <a:gd name="T6" fmla="*/ 23 w 154"/>
                <a:gd name="T7" fmla="*/ 86 h 107"/>
                <a:gd name="T8" fmla="*/ 24 w 154"/>
                <a:gd name="T9" fmla="*/ 87 h 107"/>
                <a:gd name="T10" fmla="*/ 20 w 154"/>
                <a:gd name="T11" fmla="*/ 39 h 107"/>
                <a:gd name="T12" fmla="*/ 135 w 154"/>
                <a:gd name="T13" fmla="*/ 107 h 107"/>
              </a:gdLst>
              <a:ahLst/>
              <a:cxnLst>
                <a:cxn ang="0">
                  <a:pos x="T0" y="T1"/>
                </a:cxn>
                <a:cxn ang="0">
                  <a:pos x="T2" y="T3"/>
                </a:cxn>
                <a:cxn ang="0">
                  <a:pos x="T4" y="T5"/>
                </a:cxn>
                <a:cxn ang="0">
                  <a:pos x="T6" y="T7"/>
                </a:cxn>
                <a:cxn ang="0">
                  <a:pos x="T8" y="T9"/>
                </a:cxn>
                <a:cxn ang="0">
                  <a:pos x="T10" y="T11"/>
                </a:cxn>
                <a:cxn ang="0">
                  <a:pos x="T12" y="T13"/>
                </a:cxn>
              </a:cxnLst>
              <a:rect l="0" t="0" r="r" b="b"/>
              <a:pathLst>
                <a:path w="154" h="107">
                  <a:moveTo>
                    <a:pt x="135" y="107"/>
                  </a:moveTo>
                  <a:cubicBezTo>
                    <a:pt x="154" y="104"/>
                    <a:pt x="154" y="104"/>
                    <a:pt x="154" y="104"/>
                  </a:cubicBezTo>
                  <a:cubicBezTo>
                    <a:pt x="154" y="104"/>
                    <a:pt x="17" y="0"/>
                    <a:pt x="9" y="5"/>
                  </a:cubicBezTo>
                  <a:cubicBezTo>
                    <a:pt x="0" y="10"/>
                    <a:pt x="7" y="54"/>
                    <a:pt x="23" y="86"/>
                  </a:cubicBezTo>
                  <a:cubicBezTo>
                    <a:pt x="24" y="86"/>
                    <a:pt x="24" y="87"/>
                    <a:pt x="24" y="87"/>
                  </a:cubicBezTo>
                  <a:cubicBezTo>
                    <a:pt x="20" y="70"/>
                    <a:pt x="15" y="46"/>
                    <a:pt x="20" y="39"/>
                  </a:cubicBezTo>
                  <a:cubicBezTo>
                    <a:pt x="27" y="31"/>
                    <a:pt x="106" y="86"/>
                    <a:pt x="135" y="10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BC142BFE-4A6A-4C97-97FF-964AFB8E378C}"/>
                </a:ext>
              </a:extLst>
            </p:cNvPr>
            <p:cNvSpPr>
              <a:spLocks/>
            </p:cNvSpPr>
            <p:nvPr/>
          </p:nvSpPr>
          <p:spPr bwMode="auto">
            <a:xfrm>
              <a:off x="3355" y="3067"/>
              <a:ext cx="222" cy="218"/>
            </a:xfrm>
            <a:custGeom>
              <a:avLst/>
              <a:gdLst>
                <a:gd name="T0" fmla="*/ 91 w 114"/>
                <a:gd name="T1" fmla="*/ 10 h 112"/>
                <a:gd name="T2" fmla="*/ 0 w 114"/>
                <a:gd name="T3" fmla="*/ 112 h 112"/>
                <a:gd name="T4" fmla="*/ 18 w 114"/>
                <a:gd name="T5" fmla="*/ 110 h 112"/>
                <a:gd name="T6" fmla="*/ 79 w 114"/>
                <a:gd name="T7" fmla="*/ 40 h 112"/>
                <a:gd name="T8" fmla="*/ 111 w 114"/>
                <a:gd name="T9" fmla="*/ 88 h 112"/>
                <a:gd name="T10" fmla="*/ 113 w 114"/>
                <a:gd name="T11" fmla="*/ 69 h 112"/>
                <a:gd name="T12" fmla="*/ 91 w 114"/>
                <a:gd name="T13" fmla="*/ 10 h 112"/>
              </a:gdLst>
              <a:ahLst/>
              <a:cxnLst>
                <a:cxn ang="0">
                  <a:pos x="T0" y="T1"/>
                </a:cxn>
                <a:cxn ang="0">
                  <a:pos x="T2" y="T3"/>
                </a:cxn>
                <a:cxn ang="0">
                  <a:pos x="T4" y="T5"/>
                </a:cxn>
                <a:cxn ang="0">
                  <a:pos x="T6" y="T7"/>
                </a:cxn>
                <a:cxn ang="0">
                  <a:pos x="T8" y="T9"/>
                </a:cxn>
                <a:cxn ang="0">
                  <a:pos x="T10" y="T11"/>
                </a:cxn>
                <a:cxn ang="0">
                  <a:pos x="T12" y="T13"/>
                </a:cxn>
              </a:cxnLst>
              <a:rect l="0" t="0" r="r" b="b"/>
              <a:pathLst>
                <a:path w="114" h="112">
                  <a:moveTo>
                    <a:pt x="91" y="10"/>
                  </a:moveTo>
                  <a:cubicBezTo>
                    <a:pt x="77" y="0"/>
                    <a:pt x="0" y="112"/>
                    <a:pt x="0" y="112"/>
                  </a:cubicBezTo>
                  <a:cubicBezTo>
                    <a:pt x="0" y="112"/>
                    <a:pt x="7" y="111"/>
                    <a:pt x="18" y="110"/>
                  </a:cubicBezTo>
                  <a:cubicBezTo>
                    <a:pt x="34" y="88"/>
                    <a:pt x="67" y="44"/>
                    <a:pt x="79" y="40"/>
                  </a:cubicBezTo>
                  <a:cubicBezTo>
                    <a:pt x="94" y="34"/>
                    <a:pt x="110" y="65"/>
                    <a:pt x="111" y="88"/>
                  </a:cubicBezTo>
                  <a:cubicBezTo>
                    <a:pt x="112" y="84"/>
                    <a:pt x="113" y="77"/>
                    <a:pt x="113" y="69"/>
                  </a:cubicBezTo>
                  <a:cubicBezTo>
                    <a:pt x="114" y="42"/>
                    <a:pt x="106" y="20"/>
                    <a:pt x="91" y="10"/>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607C2FA3-1922-4E8E-B524-330ADD928377}"/>
                </a:ext>
              </a:extLst>
            </p:cNvPr>
            <p:cNvSpPr>
              <a:spLocks/>
            </p:cNvSpPr>
            <p:nvPr/>
          </p:nvSpPr>
          <p:spPr bwMode="auto">
            <a:xfrm>
              <a:off x="3211" y="3462"/>
              <a:ext cx="53" cy="96"/>
            </a:xfrm>
            <a:custGeom>
              <a:avLst/>
              <a:gdLst>
                <a:gd name="T0" fmla="*/ 17 w 27"/>
                <a:gd name="T1" fmla="*/ 0 h 49"/>
                <a:gd name="T2" fmla="*/ 0 w 27"/>
                <a:gd name="T3" fmla="*/ 42 h 49"/>
                <a:gd name="T4" fmla="*/ 3 w 27"/>
                <a:gd name="T5" fmla="*/ 49 h 49"/>
                <a:gd name="T6" fmla="*/ 27 w 27"/>
                <a:gd name="T7" fmla="*/ 5 h 49"/>
                <a:gd name="T8" fmla="*/ 17 w 27"/>
                <a:gd name="T9" fmla="*/ 0 h 49"/>
              </a:gdLst>
              <a:ahLst/>
              <a:cxnLst>
                <a:cxn ang="0">
                  <a:pos x="T0" y="T1"/>
                </a:cxn>
                <a:cxn ang="0">
                  <a:pos x="T2" y="T3"/>
                </a:cxn>
                <a:cxn ang="0">
                  <a:pos x="T4" y="T5"/>
                </a:cxn>
                <a:cxn ang="0">
                  <a:pos x="T6" y="T7"/>
                </a:cxn>
                <a:cxn ang="0">
                  <a:pos x="T8" y="T9"/>
                </a:cxn>
              </a:cxnLst>
              <a:rect l="0" t="0" r="r" b="b"/>
              <a:pathLst>
                <a:path w="27" h="49">
                  <a:moveTo>
                    <a:pt x="17" y="0"/>
                  </a:moveTo>
                  <a:cubicBezTo>
                    <a:pt x="0" y="42"/>
                    <a:pt x="0" y="42"/>
                    <a:pt x="0" y="42"/>
                  </a:cubicBezTo>
                  <a:cubicBezTo>
                    <a:pt x="3" y="49"/>
                    <a:pt x="3" y="49"/>
                    <a:pt x="3" y="49"/>
                  </a:cubicBezTo>
                  <a:cubicBezTo>
                    <a:pt x="27" y="5"/>
                    <a:pt x="27" y="5"/>
                    <a:pt x="27" y="5"/>
                  </a:cubicBezTo>
                  <a:cubicBezTo>
                    <a:pt x="20" y="3"/>
                    <a:pt x="17" y="0"/>
                    <a:pt x="17" y="0"/>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6FF3D4DE-D831-4142-8E0A-46A786FD4C41}"/>
                </a:ext>
              </a:extLst>
            </p:cNvPr>
            <p:cNvSpPr>
              <a:spLocks/>
            </p:cNvSpPr>
            <p:nvPr/>
          </p:nvSpPr>
          <p:spPr bwMode="auto">
            <a:xfrm>
              <a:off x="3056" y="3425"/>
              <a:ext cx="93" cy="131"/>
            </a:xfrm>
            <a:custGeom>
              <a:avLst/>
              <a:gdLst>
                <a:gd name="T0" fmla="*/ 93 w 93"/>
                <a:gd name="T1" fmla="*/ 22 h 131"/>
                <a:gd name="T2" fmla="*/ 80 w 93"/>
                <a:gd name="T3" fmla="*/ 0 h 131"/>
                <a:gd name="T4" fmla="*/ 6 w 93"/>
                <a:gd name="T5" fmla="*/ 125 h 131"/>
                <a:gd name="T6" fmla="*/ 0 w 93"/>
                <a:gd name="T7" fmla="*/ 111 h 131"/>
                <a:gd name="T8" fmla="*/ 6 w 93"/>
                <a:gd name="T9" fmla="*/ 131 h 131"/>
                <a:gd name="T10" fmla="*/ 93 w 93"/>
                <a:gd name="T11" fmla="*/ 22 h 131"/>
              </a:gdLst>
              <a:ahLst/>
              <a:cxnLst>
                <a:cxn ang="0">
                  <a:pos x="T0" y="T1"/>
                </a:cxn>
                <a:cxn ang="0">
                  <a:pos x="T2" y="T3"/>
                </a:cxn>
                <a:cxn ang="0">
                  <a:pos x="T4" y="T5"/>
                </a:cxn>
                <a:cxn ang="0">
                  <a:pos x="T6" y="T7"/>
                </a:cxn>
                <a:cxn ang="0">
                  <a:pos x="T8" y="T9"/>
                </a:cxn>
                <a:cxn ang="0">
                  <a:pos x="T10" y="T11"/>
                </a:cxn>
              </a:cxnLst>
              <a:rect l="0" t="0" r="r" b="b"/>
              <a:pathLst>
                <a:path w="93" h="131">
                  <a:moveTo>
                    <a:pt x="93" y="22"/>
                  </a:moveTo>
                  <a:lnTo>
                    <a:pt x="80" y="0"/>
                  </a:lnTo>
                  <a:lnTo>
                    <a:pt x="6" y="125"/>
                  </a:lnTo>
                  <a:lnTo>
                    <a:pt x="0" y="111"/>
                  </a:lnTo>
                  <a:lnTo>
                    <a:pt x="6" y="131"/>
                  </a:lnTo>
                  <a:lnTo>
                    <a:pt x="93" y="22"/>
                  </a:ln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93C3582F-C59B-44F4-9599-7AC4E43CC244}"/>
                </a:ext>
              </a:extLst>
            </p:cNvPr>
            <p:cNvSpPr>
              <a:spLocks/>
            </p:cNvSpPr>
            <p:nvPr/>
          </p:nvSpPr>
          <p:spPr bwMode="auto">
            <a:xfrm>
              <a:off x="2904" y="3400"/>
              <a:ext cx="115" cy="193"/>
            </a:xfrm>
            <a:custGeom>
              <a:avLst/>
              <a:gdLst>
                <a:gd name="T0" fmla="*/ 59 w 59"/>
                <a:gd name="T1" fmla="*/ 15 h 99"/>
                <a:gd name="T2" fmla="*/ 54 w 59"/>
                <a:gd name="T3" fmla="*/ 0 h 99"/>
                <a:gd name="T4" fmla="*/ 13 w 59"/>
                <a:gd name="T5" fmla="*/ 83 h 99"/>
                <a:gd name="T6" fmla="*/ 19 w 59"/>
                <a:gd name="T7" fmla="*/ 99 h 99"/>
                <a:gd name="T8" fmla="*/ 31 w 59"/>
                <a:gd name="T9" fmla="*/ 41 h 99"/>
                <a:gd name="T10" fmla="*/ 59 w 59"/>
                <a:gd name="T11" fmla="*/ 15 h 99"/>
              </a:gdLst>
              <a:ahLst/>
              <a:cxnLst>
                <a:cxn ang="0">
                  <a:pos x="T0" y="T1"/>
                </a:cxn>
                <a:cxn ang="0">
                  <a:pos x="T2" y="T3"/>
                </a:cxn>
                <a:cxn ang="0">
                  <a:pos x="T4" y="T5"/>
                </a:cxn>
                <a:cxn ang="0">
                  <a:pos x="T6" y="T7"/>
                </a:cxn>
                <a:cxn ang="0">
                  <a:pos x="T8" y="T9"/>
                </a:cxn>
                <a:cxn ang="0">
                  <a:pos x="T10" y="T11"/>
                </a:cxn>
              </a:cxnLst>
              <a:rect l="0" t="0" r="r" b="b"/>
              <a:pathLst>
                <a:path w="59" h="99">
                  <a:moveTo>
                    <a:pt x="59" y="15"/>
                  </a:moveTo>
                  <a:cubicBezTo>
                    <a:pt x="54" y="0"/>
                    <a:pt x="54" y="0"/>
                    <a:pt x="54" y="0"/>
                  </a:cubicBezTo>
                  <a:cubicBezTo>
                    <a:pt x="54" y="0"/>
                    <a:pt x="0" y="32"/>
                    <a:pt x="13" y="83"/>
                  </a:cubicBezTo>
                  <a:cubicBezTo>
                    <a:pt x="14" y="89"/>
                    <a:pt x="16" y="94"/>
                    <a:pt x="19" y="99"/>
                  </a:cubicBezTo>
                  <a:cubicBezTo>
                    <a:pt x="18" y="84"/>
                    <a:pt x="19" y="58"/>
                    <a:pt x="31" y="41"/>
                  </a:cubicBezTo>
                  <a:cubicBezTo>
                    <a:pt x="43" y="23"/>
                    <a:pt x="54" y="17"/>
                    <a:pt x="59" y="15"/>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a:extLst>
                <a:ext uri="{FF2B5EF4-FFF2-40B4-BE49-F238E27FC236}">
                  <a16:creationId xmlns:a16="http://schemas.microsoft.com/office/drawing/2014/main" id="{06AA1577-9A91-40F7-B1DC-F495932743D3}"/>
                </a:ext>
              </a:extLst>
            </p:cNvPr>
            <p:cNvSpPr>
              <a:spLocks/>
            </p:cNvSpPr>
            <p:nvPr/>
          </p:nvSpPr>
          <p:spPr bwMode="auto">
            <a:xfrm>
              <a:off x="3573" y="3388"/>
              <a:ext cx="76" cy="117"/>
            </a:xfrm>
            <a:custGeom>
              <a:avLst/>
              <a:gdLst>
                <a:gd name="T0" fmla="*/ 26 w 39"/>
                <a:gd name="T1" fmla="*/ 30 h 60"/>
                <a:gd name="T2" fmla="*/ 39 w 39"/>
                <a:gd name="T3" fmla="*/ 60 h 60"/>
                <a:gd name="T4" fmla="*/ 12 w 39"/>
                <a:gd name="T5" fmla="*/ 5 h 60"/>
                <a:gd name="T6" fmla="*/ 4 w 39"/>
                <a:gd name="T7" fmla="*/ 0 h 60"/>
                <a:gd name="T8" fmla="*/ 0 w 39"/>
                <a:gd name="T9" fmla="*/ 20 h 60"/>
                <a:gd name="T10" fmla="*/ 26 w 39"/>
                <a:gd name="T11" fmla="*/ 30 h 60"/>
              </a:gdLst>
              <a:ahLst/>
              <a:cxnLst>
                <a:cxn ang="0">
                  <a:pos x="T0" y="T1"/>
                </a:cxn>
                <a:cxn ang="0">
                  <a:pos x="T2" y="T3"/>
                </a:cxn>
                <a:cxn ang="0">
                  <a:pos x="T4" y="T5"/>
                </a:cxn>
                <a:cxn ang="0">
                  <a:pos x="T6" y="T7"/>
                </a:cxn>
                <a:cxn ang="0">
                  <a:pos x="T8" y="T9"/>
                </a:cxn>
                <a:cxn ang="0">
                  <a:pos x="T10" y="T11"/>
                </a:cxn>
              </a:cxnLst>
              <a:rect l="0" t="0" r="r" b="b"/>
              <a:pathLst>
                <a:path w="39" h="60">
                  <a:moveTo>
                    <a:pt x="26" y="30"/>
                  </a:moveTo>
                  <a:cubicBezTo>
                    <a:pt x="30" y="41"/>
                    <a:pt x="35" y="51"/>
                    <a:pt x="39" y="60"/>
                  </a:cubicBezTo>
                  <a:cubicBezTo>
                    <a:pt x="36" y="25"/>
                    <a:pt x="18" y="9"/>
                    <a:pt x="12" y="5"/>
                  </a:cubicBezTo>
                  <a:cubicBezTo>
                    <a:pt x="7" y="1"/>
                    <a:pt x="4" y="0"/>
                    <a:pt x="4" y="0"/>
                  </a:cubicBezTo>
                  <a:cubicBezTo>
                    <a:pt x="0" y="20"/>
                    <a:pt x="0" y="20"/>
                    <a:pt x="0" y="20"/>
                  </a:cubicBezTo>
                  <a:cubicBezTo>
                    <a:pt x="7" y="14"/>
                    <a:pt x="18" y="14"/>
                    <a:pt x="26" y="30"/>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a:extLst>
                <a:ext uri="{FF2B5EF4-FFF2-40B4-BE49-F238E27FC236}">
                  <a16:creationId xmlns:a16="http://schemas.microsoft.com/office/drawing/2014/main" id="{182F3778-8655-441E-A06B-A59F51B59326}"/>
                </a:ext>
              </a:extLst>
            </p:cNvPr>
            <p:cNvSpPr>
              <a:spLocks/>
            </p:cNvSpPr>
            <p:nvPr/>
          </p:nvSpPr>
          <p:spPr bwMode="auto">
            <a:xfrm>
              <a:off x="3460" y="3379"/>
              <a:ext cx="97" cy="140"/>
            </a:xfrm>
            <a:custGeom>
              <a:avLst/>
              <a:gdLst>
                <a:gd name="T0" fmla="*/ 50 w 50"/>
                <a:gd name="T1" fmla="*/ 60 h 72"/>
                <a:gd name="T2" fmla="*/ 3 w 50"/>
                <a:gd name="T3" fmla="*/ 0 h 72"/>
                <a:gd name="T4" fmla="*/ 0 w 50"/>
                <a:gd name="T5" fmla="*/ 9 h 72"/>
                <a:gd name="T6" fmla="*/ 49 w 50"/>
                <a:gd name="T7" fmla="*/ 72 h 72"/>
                <a:gd name="T8" fmla="*/ 50 w 50"/>
                <a:gd name="T9" fmla="*/ 60 h 72"/>
              </a:gdLst>
              <a:ahLst/>
              <a:cxnLst>
                <a:cxn ang="0">
                  <a:pos x="T0" y="T1"/>
                </a:cxn>
                <a:cxn ang="0">
                  <a:pos x="T2" y="T3"/>
                </a:cxn>
                <a:cxn ang="0">
                  <a:pos x="T4" y="T5"/>
                </a:cxn>
                <a:cxn ang="0">
                  <a:pos x="T6" y="T7"/>
                </a:cxn>
                <a:cxn ang="0">
                  <a:pos x="T8" y="T9"/>
                </a:cxn>
              </a:cxnLst>
              <a:rect l="0" t="0" r="r" b="b"/>
              <a:pathLst>
                <a:path w="50" h="72">
                  <a:moveTo>
                    <a:pt x="50" y="60"/>
                  </a:moveTo>
                  <a:cubicBezTo>
                    <a:pt x="3" y="0"/>
                    <a:pt x="3" y="0"/>
                    <a:pt x="3" y="0"/>
                  </a:cubicBezTo>
                  <a:cubicBezTo>
                    <a:pt x="0" y="9"/>
                    <a:pt x="0" y="9"/>
                    <a:pt x="0" y="9"/>
                  </a:cubicBezTo>
                  <a:cubicBezTo>
                    <a:pt x="49" y="72"/>
                    <a:pt x="49" y="72"/>
                    <a:pt x="49" y="72"/>
                  </a:cubicBezTo>
                  <a:cubicBezTo>
                    <a:pt x="49" y="72"/>
                    <a:pt x="49" y="67"/>
                    <a:pt x="50" y="60"/>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AD312430-CAAA-46D8-AE8D-CBF54342E491}"/>
                </a:ext>
              </a:extLst>
            </p:cNvPr>
            <p:cNvSpPr>
              <a:spLocks/>
            </p:cNvSpPr>
            <p:nvPr/>
          </p:nvSpPr>
          <p:spPr bwMode="auto">
            <a:xfrm>
              <a:off x="3359" y="3443"/>
              <a:ext cx="53" cy="93"/>
            </a:xfrm>
            <a:custGeom>
              <a:avLst/>
              <a:gdLst>
                <a:gd name="T0" fmla="*/ 27 w 27"/>
                <a:gd name="T1" fmla="*/ 39 h 48"/>
                <a:gd name="T2" fmla="*/ 26 w 27"/>
                <a:gd name="T3" fmla="*/ 40 h 48"/>
                <a:gd name="T4" fmla="*/ 6 w 27"/>
                <a:gd name="T5" fmla="*/ 0 h 48"/>
                <a:gd name="T6" fmla="*/ 0 w 27"/>
                <a:gd name="T7" fmla="*/ 8 h 48"/>
                <a:gd name="T8" fmla="*/ 26 w 27"/>
                <a:gd name="T9" fmla="*/ 48 h 48"/>
                <a:gd name="T10" fmla="*/ 27 w 27"/>
                <a:gd name="T11" fmla="*/ 39 h 48"/>
              </a:gdLst>
              <a:ahLst/>
              <a:cxnLst>
                <a:cxn ang="0">
                  <a:pos x="T0" y="T1"/>
                </a:cxn>
                <a:cxn ang="0">
                  <a:pos x="T2" y="T3"/>
                </a:cxn>
                <a:cxn ang="0">
                  <a:pos x="T4" y="T5"/>
                </a:cxn>
                <a:cxn ang="0">
                  <a:pos x="T6" y="T7"/>
                </a:cxn>
                <a:cxn ang="0">
                  <a:pos x="T8" y="T9"/>
                </a:cxn>
                <a:cxn ang="0">
                  <a:pos x="T10" y="T11"/>
                </a:cxn>
              </a:cxnLst>
              <a:rect l="0" t="0" r="r" b="b"/>
              <a:pathLst>
                <a:path w="27" h="48">
                  <a:moveTo>
                    <a:pt x="27" y="39"/>
                  </a:moveTo>
                  <a:cubicBezTo>
                    <a:pt x="26" y="40"/>
                    <a:pt x="26" y="40"/>
                    <a:pt x="26" y="40"/>
                  </a:cubicBezTo>
                  <a:cubicBezTo>
                    <a:pt x="6" y="0"/>
                    <a:pt x="6" y="0"/>
                    <a:pt x="6" y="0"/>
                  </a:cubicBezTo>
                  <a:cubicBezTo>
                    <a:pt x="6" y="0"/>
                    <a:pt x="4" y="3"/>
                    <a:pt x="0" y="8"/>
                  </a:cubicBezTo>
                  <a:cubicBezTo>
                    <a:pt x="26" y="48"/>
                    <a:pt x="26" y="48"/>
                    <a:pt x="26" y="48"/>
                  </a:cubicBezTo>
                  <a:lnTo>
                    <a:pt x="27" y="39"/>
                  </a:ln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D7CC0966-0493-4151-A727-DEDEE18BE613}"/>
                </a:ext>
              </a:extLst>
            </p:cNvPr>
            <p:cNvSpPr>
              <a:spLocks/>
            </p:cNvSpPr>
            <p:nvPr/>
          </p:nvSpPr>
          <p:spPr bwMode="auto">
            <a:xfrm>
              <a:off x="-397" y="2673"/>
              <a:ext cx="1007" cy="1241"/>
            </a:xfrm>
            <a:custGeom>
              <a:avLst/>
              <a:gdLst>
                <a:gd name="T0" fmla="*/ 345 w 518"/>
                <a:gd name="T1" fmla="*/ 130 h 637"/>
                <a:gd name="T2" fmla="*/ 361 w 518"/>
                <a:gd name="T3" fmla="*/ 87 h 637"/>
                <a:gd name="T4" fmla="*/ 410 w 518"/>
                <a:gd name="T5" fmla="*/ 42 h 637"/>
                <a:gd name="T6" fmla="*/ 389 w 518"/>
                <a:gd name="T7" fmla="*/ 8 h 637"/>
                <a:gd name="T8" fmla="*/ 337 w 518"/>
                <a:gd name="T9" fmla="*/ 21 h 637"/>
                <a:gd name="T10" fmla="*/ 310 w 518"/>
                <a:gd name="T11" fmla="*/ 65 h 637"/>
                <a:gd name="T12" fmla="*/ 310 w 518"/>
                <a:gd name="T13" fmla="*/ 95 h 637"/>
                <a:gd name="T14" fmla="*/ 315 w 518"/>
                <a:gd name="T15" fmla="*/ 110 h 637"/>
                <a:gd name="T16" fmla="*/ 287 w 518"/>
                <a:gd name="T17" fmla="*/ 108 h 637"/>
                <a:gd name="T18" fmla="*/ 251 w 518"/>
                <a:gd name="T19" fmla="*/ 126 h 637"/>
                <a:gd name="T20" fmla="*/ 197 w 518"/>
                <a:gd name="T21" fmla="*/ 114 h 637"/>
                <a:gd name="T22" fmla="*/ 94 w 518"/>
                <a:gd name="T23" fmla="*/ 204 h 637"/>
                <a:gd name="T24" fmla="*/ 19 w 518"/>
                <a:gd name="T25" fmla="*/ 386 h 637"/>
                <a:gd name="T26" fmla="*/ 6 w 518"/>
                <a:gd name="T27" fmla="*/ 525 h 637"/>
                <a:gd name="T28" fmla="*/ 92 w 518"/>
                <a:gd name="T29" fmla="*/ 621 h 637"/>
                <a:gd name="T30" fmla="*/ 145 w 518"/>
                <a:gd name="T31" fmla="*/ 611 h 637"/>
                <a:gd name="T32" fmla="*/ 231 w 518"/>
                <a:gd name="T33" fmla="*/ 630 h 637"/>
                <a:gd name="T34" fmla="*/ 314 w 518"/>
                <a:gd name="T35" fmla="*/ 600 h 637"/>
                <a:gd name="T36" fmla="*/ 410 w 518"/>
                <a:gd name="T37" fmla="*/ 607 h 637"/>
                <a:gd name="T38" fmla="*/ 509 w 518"/>
                <a:gd name="T39" fmla="*/ 380 h 637"/>
                <a:gd name="T40" fmla="*/ 443 w 518"/>
                <a:gd name="T41" fmla="*/ 157 h 637"/>
                <a:gd name="T42" fmla="*/ 380 w 518"/>
                <a:gd name="T43" fmla="*/ 141 h 637"/>
                <a:gd name="T44" fmla="*/ 358 w 518"/>
                <a:gd name="T45" fmla="*/ 145 h 637"/>
                <a:gd name="T46" fmla="*/ 345 w 518"/>
                <a:gd name="T47" fmla="*/ 130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18" h="637">
                  <a:moveTo>
                    <a:pt x="345" y="130"/>
                  </a:moveTo>
                  <a:cubicBezTo>
                    <a:pt x="345" y="130"/>
                    <a:pt x="341" y="102"/>
                    <a:pt x="361" y="87"/>
                  </a:cubicBezTo>
                  <a:cubicBezTo>
                    <a:pt x="382" y="72"/>
                    <a:pt x="404" y="61"/>
                    <a:pt x="410" y="42"/>
                  </a:cubicBezTo>
                  <a:cubicBezTo>
                    <a:pt x="417" y="24"/>
                    <a:pt x="409" y="15"/>
                    <a:pt x="389" y="8"/>
                  </a:cubicBezTo>
                  <a:cubicBezTo>
                    <a:pt x="370" y="0"/>
                    <a:pt x="348" y="11"/>
                    <a:pt x="337" y="21"/>
                  </a:cubicBezTo>
                  <a:cubicBezTo>
                    <a:pt x="325" y="31"/>
                    <a:pt x="310" y="50"/>
                    <a:pt x="310" y="65"/>
                  </a:cubicBezTo>
                  <a:cubicBezTo>
                    <a:pt x="309" y="81"/>
                    <a:pt x="308" y="82"/>
                    <a:pt x="310" y="95"/>
                  </a:cubicBezTo>
                  <a:cubicBezTo>
                    <a:pt x="311" y="108"/>
                    <a:pt x="315" y="110"/>
                    <a:pt x="315" y="110"/>
                  </a:cubicBezTo>
                  <a:cubicBezTo>
                    <a:pt x="315" y="110"/>
                    <a:pt x="306" y="100"/>
                    <a:pt x="287" y="108"/>
                  </a:cubicBezTo>
                  <a:cubicBezTo>
                    <a:pt x="268" y="115"/>
                    <a:pt x="251" y="126"/>
                    <a:pt x="251" y="126"/>
                  </a:cubicBezTo>
                  <a:cubicBezTo>
                    <a:pt x="251" y="126"/>
                    <a:pt x="225" y="109"/>
                    <a:pt x="197" y="114"/>
                  </a:cubicBezTo>
                  <a:cubicBezTo>
                    <a:pt x="169" y="119"/>
                    <a:pt x="132" y="145"/>
                    <a:pt x="94" y="204"/>
                  </a:cubicBezTo>
                  <a:cubicBezTo>
                    <a:pt x="55" y="263"/>
                    <a:pt x="29" y="337"/>
                    <a:pt x="19" y="386"/>
                  </a:cubicBezTo>
                  <a:cubicBezTo>
                    <a:pt x="9" y="436"/>
                    <a:pt x="0" y="490"/>
                    <a:pt x="6" y="525"/>
                  </a:cubicBezTo>
                  <a:cubicBezTo>
                    <a:pt x="12" y="559"/>
                    <a:pt x="39" y="617"/>
                    <a:pt x="92" y="621"/>
                  </a:cubicBezTo>
                  <a:cubicBezTo>
                    <a:pt x="144" y="626"/>
                    <a:pt x="145" y="611"/>
                    <a:pt x="145" y="611"/>
                  </a:cubicBezTo>
                  <a:cubicBezTo>
                    <a:pt x="145" y="611"/>
                    <a:pt x="185" y="637"/>
                    <a:pt x="231" y="630"/>
                  </a:cubicBezTo>
                  <a:cubicBezTo>
                    <a:pt x="277" y="623"/>
                    <a:pt x="314" y="600"/>
                    <a:pt x="314" y="600"/>
                  </a:cubicBezTo>
                  <a:cubicBezTo>
                    <a:pt x="314" y="600"/>
                    <a:pt x="357" y="635"/>
                    <a:pt x="410" y="607"/>
                  </a:cubicBezTo>
                  <a:cubicBezTo>
                    <a:pt x="463" y="580"/>
                    <a:pt x="500" y="494"/>
                    <a:pt x="509" y="380"/>
                  </a:cubicBezTo>
                  <a:cubicBezTo>
                    <a:pt x="518" y="266"/>
                    <a:pt x="469" y="174"/>
                    <a:pt x="443" y="157"/>
                  </a:cubicBezTo>
                  <a:cubicBezTo>
                    <a:pt x="416" y="139"/>
                    <a:pt x="393" y="140"/>
                    <a:pt x="380" y="141"/>
                  </a:cubicBezTo>
                  <a:cubicBezTo>
                    <a:pt x="367" y="142"/>
                    <a:pt x="358" y="145"/>
                    <a:pt x="358" y="145"/>
                  </a:cubicBezTo>
                  <a:lnTo>
                    <a:pt x="345" y="130"/>
                  </a:lnTo>
                  <a:close/>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9BA56476-C975-4DA6-B069-42DC54513E6C}"/>
                </a:ext>
              </a:extLst>
            </p:cNvPr>
            <p:cNvSpPr>
              <a:spLocks/>
            </p:cNvSpPr>
            <p:nvPr/>
          </p:nvSpPr>
          <p:spPr bwMode="auto">
            <a:xfrm>
              <a:off x="45" y="2866"/>
              <a:ext cx="279" cy="158"/>
            </a:xfrm>
            <a:custGeom>
              <a:avLst/>
              <a:gdLst>
                <a:gd name="T0" fmla="*/ 3 w 144"/>
                <a:gd name="T1" fmla="*/ 51 h 81"/>
                <a:gd name="T2" fmla="*/ 19 w 144"/>
                <a:gd name="T3" fmla="*/ 35 h 81"/>
                <a:gd name="T4" fmla="*/ 39 w 144"/>
                <a:gd name="T5" fmla="*/ 23 h 81"/>
                <a:gd name="T6" fmla="*/ 84 w 144"/>
                <a:gd name="T7" fmla="*/ 14 h 81"/>
                <a:gd name="T8" fmla="*/ 121 w 144"/>
                <a:gd name="T9" fmla="*/ 37 h 81"/>
                <a:gd name="T10" fmla="*/ 142 w 144"/>
                <a:gd name="T11" fmla="*/ 80 h 81"/>
                <a:gd name="T12" fmla="*/ 143 w 144"/>
                <a:gd name="T13" fmla="*/ 80 h 81"/>
                <a:gd name="T14" fmla="*/ 126 w 144"/>
                <a:gd name="T15" fmla="*/ 33 h 81"/>
                <a:gd name="T16" fmla="*/ 109 w 144"/>
                <a:gd name="T17" fmla="*/ 15 h 81"/>
                <a:gd name="T18" fmla="*/ 86 w 144"/>
                <a:gd name="T19" fmla="*/ 4 h 81"/>
                <a:gd name="T20" fmla="*/ 36 w 144"/>
                <a:gd name="T21" fmla="*/ 14 h 81"/>
                <a:gd name="T22" fmla="*/ 15 w 144"/>
                <a:gd name="T23" fmla="*/ 30 h 81"/>
                <a:gd name="T24" fmla="*/ 0 w 144"/>
                <a:gd name="T25" fmla="*/ 49 h 81"/>
                <a:gd name="T26" fmla="*/ 3 w 144"/>
                <a:gd name="T27" fmla="*/ 5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4" h="81">
                  <a:moveTo>
                    <a:pt x="3" y="51"/>
                  </a:moveTo>
                  <a:cubicBezTo>
                    <a:pt x="9" y="46"/>
                    <a:pt x="13" y="40"/>
                    <a:pt x="19" y="35"/>
                  </a:cubicBezTo>
                  <a:cubicBezTo>
                    <a:pt x="26" y="31"/>
                    <a:pt x="32" y="26"/>
                    <a:pt x="39" y="23"/>
                  </a:cubicBezTo>
                  <a:cubicBezTo>
                    <a:pt x="53" y="15"/>
                    <a:pt x="68" y="10"/>
                    <a:pt x="84" y="14"/>
                  </a:cubicBezTo>
                  <a:cubicBezTo>
                    <a:pt x="97" y="17"/>
                    <a:pt x="112" y="26"/>
                    <a:pt x="121" y="37"/>
                  </a:cubicBezTo>
                  <a:cubicBezTo>
                    <a:pt x="131" y="49"/>
                    <a:pt x="136" y="65"/>
                    <a:pt x="142" y="80"/>
                  </a:cubicBezTo>
                  <a:cubicBezTo>
                    <a:pt x="142" y="81"/>
                    <a:pt x="144" y="81"/>
                    <a:pt x="143" y="80"/>
                  </a:cubicBezTo>
                  <a:cubicBezTo>
                    <a:pt x="143" y="63"/>
                    <a:pt x="136" y="46"/>
                    <a:pt x="126" y="33"/>
                  </a:cubicBezTo>
                  <a:cubicBezTo>
                    <a:pt x="121" y="26"/>
                    <a:pt x="116" y="20"/>
                    <a:pt x="109" y="15"/>
                  </a:cubicBezTo>
                  <a:cubicBezTo>
                    <a:pt x="102" y="10"/>
                    <a:pt x="94" y="6"/>
                    <a:pt x="86" y="4"/>
                  </a:cubicBezTo>
                  <a:cubicBezTo>
                    <a:pt x="69" y="0"/>
                    <a:pt x="51" y="5"/>
                    <a:pt x="36" y="14"/>
                  </a:cubicBezTo>
                  <a:cubicBezTo>
                    <a:pt x="29" y="19"/>
                    <a:pt x="21" y="24"/>
                    <a:pt x="15" y="30"/>
                  </a:cubicBezTo>
                  <a:cubicBezTo>
                    <a:pt x="10" y="35"/>
                    <a:pt x="2" y="41"/>
                    <a:pt x="0" y="49"/>
                  </a:cubicBezTo>
                  <a:cubicBezTo>
                    <a:pt x="0" y="50"/>
                    <a:pt x="2" y="52"/>
                    <a:pt x="3" y="51"/>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C2D8CCAF-A54D-4D4E-9943-0766D59ED78C}"/>
                </a:ext>
              </a:extLst>
            </p:cNvPr>
            <p:cNvSpPr>
              <a:spLocks/>
            </p:cNvSpPr>
            <p:nvPr/>
          </p:nvSpPr>
          <p:spPr bwMode="auto">
            <a:xfrm>
              <a:off x="295" y="2938"/>
              <a:ext cx="197" cy="70"/>
            </a:xfrm>
            <a:custGeom>
              <a:avLst/>
              <a:gdLst>
                <a:gd name="T0" fmla="*/ 3 w 101"/>
                <a:gd name="T1" fmla="*/ 11 h 36"/>
                <a:gd name="T2" fmla="*/ 31 w 101"/>
                <a:gd name="T3" fmla="*/ 7 h 36"/>
                <a:gd name="T4" fmla="*/ 59 w 101"/>
                <a:gd name="T5" fmla="*/ 12 h 36"/>
                <a:gd name="T6" fmla="*/ 81 w 101"/>
                <a:gd name="T7" fmla="*/ 21 h 36"/>
                <a:gd name="T8" fmla="*/ 91 w 101"/>
                <a:gd name="T9" fmla="*/ 28 h 36"/>
                <a:gd name="T10" fmla="*/ 99 w 101"/>
                <a:gd name="T11" fmla="*/ 35 h 36"/>
                <a:gd name="T12" fmla="*/ 101 w 101"/>
                <a:gd name="T13" fmla="*/ 34 h 36"/>
                <a:gd name="T14" fmla="*/ 87 w 101"/>
                <a:gd name="T15" fmla="*/ 15 h 36"/>
                <a:gd name="T16" fmla="*/ 62 w 101"/>
                <a:gd name="T17" fmla="*/ 4 h 36"/>
                <a:gd name="T18" fmla="*/ 32 w 101"/>
                <a:gd name="T19" fmla="*/ 0 h 36"/>
                <a:gd name="T20" fmla="*/ 2 w 101"/>
                <a:gd name="T21" fmla="*/ 8 h 36"/>
                <a:gd name="T22" fmla="*/ 3 w 101"/>
                <a:gd name="T23" fmla="*/ 1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1" h="36">
                  <a:moveTo>
                    <a:pt x="3" y="11"/>
                  </a:moveTo>
                  <a:cubicBezTo>
                    <a:pt x="13" y="9"/>
                    <a:pt x="21" y="7"/>
                    <a:pt x="31" y="7"/>
                  </a:cubicBezTo>
                  <a:cubicBezTo>
                    <a:pt x="41" y="8"/>
                    <a:pt x="50" y="9"/>
                    <a:pt x="59" y="12"/>
                  </a:cubicBezTo>
                  <a:cubicBezTo>
                    <a:pt x="67" y="14"/>
                    <a:pt x="74" y="17"/>
                    <a:pt x="81" y="21"/>
                  </a:cubicBezTo>
                  <a:cubicBezTo>
                    <a:pt x="85" y="23"/>
                    <a:pt x="88" y="25"/>
                    <a:pt x="91" y="28"/>
                  </a:cubicBezTo>
                  <a:cubicBezTo>
                    <a:pt x="94" y="30"/>
                    <a:pt x="96" y="33"/>
                    <a:pt x="99" y="35"/>
                  </a:cubicBezTo>
                  <a:cubicBezTo>
                    <a:pt x="100" y="36"/>
                    <a:pt x="101" y="35"/>
                    <a:pt x="101" y="34"/>
                  </a:cubicBezTo>
                  <a:cubicBezTo>
                    <a:pt x="101" y="27"/>
                    <a:pt x="93" y="19"/>
                    <a:pt x="87" y="15"/>
                  </a:cubicBezTo>
                  <a:cubicBezTo>
                    <a:pt x="80" y="9"/>
                    <a:pt x="71" y="6"/>
                    <a:pt x="62" y="4"/>
                  </a:cubicBezTo>
                  <a:cubicBezTo>
                    <a:pt x="52" y="1"/>
                    <a:pt x="42" y="0"/>
                    <a:pt x="32" y="0"/>
                  </a:cubicBezTo>
                  <a:cubicBezTo>
                    <a:pt x="22" y="1"/>
                    <a:pt x="10" y="2"/>
                    <a:pt x="2" y="8"/>
                  </a:cubicBezTo>
                  <a:cubicBezTo>
                    <a:pt x="0" y="9"/>
                    <a:pt x="1" y="11"/>
                    <a:pt x="3" y="11"/>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070AB10C-4A18-4612-943D-25E118076ABE}"/>
                </a:ext>
              </a:extLst>
            </p:cNvPr>
            <p:cNvSpPr>
              <a:spLocks/>
            </p:cNvSpPr>
            <p:nvPr/>
          </p:nvSpPr>
          <p:spPr bwMode="auto">
            <a:xfrm>
              <a:off x="-383" y="2876"/>
              <a:ext cx="482" cy="690"/>
            </a:xfrm>
            <a:custGeom>
              <a:avLst/>
              <a:gdLst>
                <a:gd name="T0" fmla="*/ 247 w 248"/>
                <a:gd name="T1" fmla="*/ 21 h 354"/>
                <a:gd name="T2" fmla="*/ 167 w 248"/>
                <a:gd name="T3" fmla="*/ 14 h 354"/>
                <a:gd name="T4" fmla="*/ 102 w 248"/>
                <a:gd name="T5" fmla="*/ 72 h 354"/>
                <a:gd name="T6" fmla="*/ 20 w 248"/>
                <a:gd name="T7" fmla="*/ 243 h 354"/>
                <a:gd name="T8" fmla="*/ 8 w 248"/>
                <a:gd name="T9" fmla="*/ 296 h 354"/>
                <a:gd name="T10" fmla="*/ 0 w 248"/>
                <a:gd name="T11" fmla="*/ 354 h 354"/>
                <a:gd name="T12" fmla="*/ 10 w 248"/>
                <a:gd name="T13" fmla="*/ 299 h 354"/>
                <a:gd name="T14" fmla="*/ 20 w 248"/>
                <a:gd name="T15" fmla="*/ 260 h 354"/>
                <a:gd name="T16" fmla="*/ 52 w 248"/>
                <a:gd name="T17" fmla="*/ 173 h 354"/>
                <a:gd name="T18" fmla="*/ 95 w 248"/>
                <a:gd name="T19" fmla="*/ 93 h 354"/>
                <a:gd name="T20" fmla="*/ 155 w 248"/>
                <a:gd name="T21" fmla="*/ 31 h 354"/>
                <a:gd name="T22" fmla="*/ 200 w 248"/>
                <a:gd name="T23" fmla="*/ 18 h 354"/>
                <a:gd name="T24" fmla="*/ 234 w 248"/>
                <a:gd name="T25" fmla="*/ 30 h 354"/>
                <a:gd name="T26" fmla="*/ 247 w 248"/>
                <a:gd name="T27" fmla="*/ 21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8" h="354">
                  <a:moveTo>
                    <a:pt x="247" y="21"/>
                  </a:moveTo>
                  <a:cubicBezTo>
                    <a:pt x="226" y="0"/>
                    <a:pt x="192" y="2"/>
                    <a:pt x="167" y="14"/>
                  </a:cubicBezTo>
                  <a:cubicBezTo>
                    <a:pt x="140" y="26"/>
                    <a:pt x="119" y="49"/>
                    <a:pt x="102" y="72"/>
                  </a:cubicBezTo>
                  <a:cubicBezTo>
                    <a:pt x="65" y="124"/>
                    <a:pt x="37" y="182"/>
                    <a:pt x="20" y="243"/>
                  </a:cubicBezTo>
                  <a:cubicBezTo>
                    <a:pt x="16" y="261"/>
                    <a:pt x="12" y="278"/>
                    <a:pt x="8" y="296"/>
                  </a:cubicBezTo>
                  <a:cubicBezTo>
                    <a:pt x="5" y="313"/>
                    <a:pt x="0" y="336"/>
                    <a:pt x="0" y="354"/>
                  </a:cubicBezTo>
                  <a:cubicBezTo>
                    <a:pt x="4" y="330"/>
                    <a:pt x="8" y="314"/>
                    <a:pt x="10" y="299"/>
                  </a:cubicBezTo>
                  <a:cubicBezTo>
                    <a:pt x="13" y="284"/>
                    <a:pt x="17" y="275"/>
                    <a:pt x="20" y="260"/>
                  </a:cubicBezTo>
                  <a:cubicBezTo>
                    <a:pt x="28" y="230"/>
                    <a:pt x="39" y="201"/>
                    <a:pt x="52" y="173"/>
                  </a:cubicBezTo>
                  <a:cubicBezTo>
                    <a:pt x="64" y="145"/>
                    <a:pt x="79" y="119"/>
                    <a:pt x="95" y="93"/>
                  </a:cubicBezTo>
                  <a:cubicBezTo>
                    <a:pt x="111" y="70"/>
                    <a:pt x="130" y="44"/>
                    <a:pt x="155" y="31"/>
                  </a:cubicBezTo>
                  <a:cubicBezTo>
                    <a:pt x="169" y="24"/>
                    <a:pt x="184" y="19"/>
                    <a:pt x="200" y="18"/>
                  </a:cubicBezTo>
                  <a:cubicBezTo>
                    <a:pt x="207" y="17"/>
                    <a:pt x="224" y="21"/>
                    <a:pt x="234" y="30"/>
                  </a:cubicBezTo>
                  <a:cubicBezTo>
                    <a:pt x="235" y="32"/>
                    <a:pt x="248" y="22"/>
                    <a:pt x="247" y="21"/>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B4541D3D-3CA0-4136-888F-506839E6F790}"/>
                </a:ext>
              </a:extLst>
            </p:cNvPr>
            <p:cNvSpPr>
              <a:spLocks/>
            </p:cNvSpPr>
            <p:nvPr/>
          </p:nvSpPr>
          <p:spPr bwMode="auto">
            <a:xfrm>
              <a:off x="200" y="2679"/>
              <a:ext cx="212" cy="242"/>
            </a:xfrm>
            <a:custGeom>
              <a:avLst/>
              <a:gdLst>
                <a:gd name="T0" fmla="*/ 40 w 109"/>
                <a:gd name="T1" fmla="*/ 122 h 124"/>
                <a:gd name="T2" fmla="*/ 50 w 109"/>
                <a:gd name="T3" fmla="*/ 96 h 124"/>
                <a:gd name="T4" fmla="*/ 72 w 109"/>
                <a:gd name="T5" fmla="*/ 76 h 124"/>
                <a:gd name="T6" fmla="*/ 97 w 109"/>
                <a:gd name="T7" fmla="*/ 58 h 124"/>
                <a:gd name="T8" fmla="*/ 108 w 109"/>
                <a:gd name="T9" fmla="*/ 33 h 124"/>
                <a:gd name="T10" fmla="*/ 77 w 109"/>
                <a:gd name="T11" fmla="*/ 1 h 124"/>
                <a:gd name="T12" fmla="*/ 26 w 109"/>
                <a:gd name="T13" fmla="*/ 19 h 124"/>
                <a:gd name="T14" fmla="*/ 2 w 109"/>
                <a:gd name="T15" fmla="*/ 75 h 124"/>
                <a:gd name="T16" fmla="*/ 25 w 109"/>
                <a:gd name="T17" fmla="*/ 26 h 124"/>
                <a:gd name="T18" fmla="*/ 74 w 109"/>
                <a:gd name="T19" fmla="*/ 6 h 124"/>
                <a:gd name="T20" fmla="*/ 97 w 109"/>
                <a:gd name="T21" fmla="*/ 18 h 124"/>
                <a:gd name="T22" fmla="*/ 102 w 109"/>
                <a:gd name="T23" fmla="*/ 30 h 124"/>
                <a:gd name="T24" fmla="*/ 96 w 109"/>
                <a:gd name="T25" fmla="*/ 42 h 124"/>
                <a:gd name="T26" fmla="*/ 54 w 109"/>
                <a:gd name="T27" fmla="*/ 76 h 124"/>
                <a:gd name="T28" fmla="*/ 37 w 109"/>
                <a:gd name="T29" fmla="*/ 123 h 124"/>
                <a:gd name="T30" fmla="*/ 40 w 109"/>
                <a:gd name="T31" fmla="*/ 12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24">
                  <a:moveTo>
                    <a:pt x="40" y="122"/>
                  </a:moveTo>
                  <a:cubicBezTo>
                    <a:pt x="42" y="113"/>
                    <a:pt x="45" y="104"/>
                    <a:pt x="50" y="96"/>
                  </a:cubicBezTo>
                  <a:cubicBezTo>
                    <a:pt x="55" y="87"/>
                    <a:pt x="63" y="81"/>
                    <a:pt x="72" y="76"/>
                  </a:cubicBezTo>
                  <a:cubicBezTo>
                    <a:pt x="81" y="70"/>
                    <a:pt x="90" y="65"/>
                    <a:pt x="97" y="58"/>
                  </a:cubicBezTo>
                  <a:cubicBezTo>
                    <a:pt x="104" y="51"/>
                    <a:pt x="107" y="43"/>
                    <a:pt x="108" y="33"/>
                  </a:cubicBezTo>
                  <a:cubicBezTo>
                    <a:pt x="109" y="15"/>
                    <a:pt x="94" y="3"/>
                    <a:pt x="77" y="1"/>
                  </a:cubicBezTo>
                  <a:cubicBezTo>
                    <a:pt x="59" y="0"/>
                    <a:pt x="40" y="8"/>
                    <a:pt x="26" y="19"/>
                  </a:cubicBezTo>
                  <a:cubicBezTo>
                    <a:pt x="12" y="31"/>
                    <a:pt x="0" y="56"/>
                    <a:pt x="2" y="75"/>
                  </a:cubicBezTo>
                  <a:cubicBezTo>
                    <a:pt x="5" y="53"/>
                    <a:pt x="12" y="37"/>
                    <a:pt x="25" y="26"/>
                  </a:cubicBezTo>
                  <a:cubicBezTo>
                    <a:pt x="38" y="14"/>
                    <a:pt x="57" y="5"/>
                    <a:pt x="74" y="6"/>
                  </a:cubicBezTo>
                  <a:cubicBezTo>
                    <a:pt x="83" y="7"/>
                    <a:pt x="92" y="11"/>
                    <a:pt x="97" y="18"/>
                  </a:cubicBezTo>
                  <a:cubicBezTo>
                    <a:pt x="100" y="22"/>
                    <a:pt x="101" y="26"/>
                    <a:pt x="102" y="30"/>
                  </a:cubicBezTo>
                  <a:cubicBezTo>
                    <a:pt x="102" y="34"/>
                    <a:pt x="99" y="39"/>
                    <a:pt x="96" y="42"/>
                  </a:cubicBezTo>
                  <a:cubicBezTo>
                    <a:pt x="86" y="58"/>
                    <a:pt x="68" y="64"/>
                    <a:pt x="54" y="76"/>
                  </a:cubicBezTo>
                  <a:cubicBezTo>
                    <a:pt x="42" y="86"/>
                    <a:pt x="29" y="106"/>
                    <a:pt x="37" y="123"/>
                  </a:cubicBezTo>
                  <a:cubicBezTo>
                    <a:pt x="38" y="124"/>
                    <a:pt x="39" y="124"/>
                    <a:pt x="40" y="122"/>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a:extLst>
                <a:ext uri="{FF2B5EF4-FFF2-40B4-BE49-F238E27FC236}">
                  <a16:creationId xmlns:a16="http://schemas.microsoft.com/office/drawing/2014/main" id="{7B66D517-1F42-4057-AB81-354201EAABDD}"/>
                </a:ext>
              </a:extLst>
            </p:cNvPr>
            <p:cNvSpPr>
              <a:spLocks/>
            </p:cNvSpPr>
            <p:nvPr/>
          </p:nvSpPr>
          <p:spPr bwMode="auto">
            <a:xfrm>
              <a:off x="-210" y="3092"/>
              <a:ext cx="153" cy="226"/>
            </a:xfrm>
            <a:custGeom>
              <a:avLst/>
              <a:gdLst>
                <a:gd name="T0" fmla="*/ 79 w 79"/>
                <a:gd name="T1" fmla="*/ 0 h 116"/>
                <a:gd name="T2" fmla="*/ 18 w 79"/>
                <a:gd name="T3" fmla="*/ 69 h 116"/>
                <a:gd name="T4" fmla="*/ 3 w 79"/>
                <a:gd name="T5" fmla="*/ 105 h 116"/>
                <a:gd name="T6" fmla="*/ 36 w 79"/>
                <a:gd name="T7" fmla="*/ 109 h 116"/>
                <a:gd name="T8" fmla="*/ 75 w 79"/>
                <a:gd name="T9" fmla="*/ 116 h 116"/>
                <a:gd name="T10" fmla="*/ 79 w 79"/>
                <a:gd name="T11" fmla="*/ 0 h 116"/>
              </a:gdLst>
              <a:ahLst/>
              <a:cxnLst>
                <a:cxn ang="0">
                  <a:pos x="T0" y="T1"/>
                </a:cxn>
                <a:cxn ang="0">
                  <a:pos x="T2" y="T3"/>
                </a:cxn>
                <a:cxn ang="0">
                  <a:pos x="T4" y="T5"/>
                </a:cxn>
                <a:cxn ang="0">
                  <a:pos x="T6" y="T7"/>
                </a:cxn>
                <a:cxn ang="0">
                  <a:pos x="T8" y="T9"/>
                </a:cxn>
                <a:cxn ang="0">
                  <a:pos x="T10" y="T11"/>
                </a:cxn>
              </a:cxnLst>
              <a:rect l="0" t="0" r="r" b="b"/>
              <a:pathLst>
                <a:path w="79" h="116">
                  <a:moveTo>
                    <a:pt x="79" y="0"/>
                  </a:moveTo>
                  <a:cubicBezTo>
                    <a:pt x="79" y="0"/>
                    <a:pt x="36" y="38"/>
                    <a:pt x="18" y="69"/>
                  </a:cubicBezTo>
                  <a:cubicBezTo>
                    <a:pt x="0" y="100"/>
                    <a:pt x="3" y="105"/>
                    <a:pt x="3" y="105"/>
                  </a:cubicBezTo>
                  <a:cubicBezTo>
                    <a:pt x="3" y="105"/>
                    <a:pt x="19" y="107"/>
                    <a:pt x="36" y="109"/>
                  </a:cubicBezTo>
                  <a:cubicBezTo>
                    <a:pt x="61" y="112"/>
                    <a:pt x="75" y="116"/>
                    <a:pt x="75" y="116"/>
                  </a:cubicBezTo>
                  <a:lnTo>
                    <a:pt x="79" y="0"/>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2EF6F4DF-04A8-4F4A-8DCA-CBD92461811C}"/>
                </a:ext>
              </a:extLst>
            </p:cNvPr>
            <p:cNvSpPr>
              <a:spLocks/>
            </p:cNvSpPr>
            <p:nvPr/>
          </p:nvSpPr>
          <p:spPr bwMode="auto">
            <a:xfrm>
              <a:off x="116" y="3137"/>
              <a:ext cx="138" cy="238"/>
            </a:xfrm>
            <a:custGeom>
              <a:avLst/>
              <a:gdLst>
                <a:gd name="T0" fmla="*/ 43 w 71"/>
                <a:gd name="T1" fmla="*/ 0 h 122"/>
                <a:gd name="T2" fmla="*/ 15 w 71"/>
                <a:gd name="T3" fmla="*/ 63 h 122"/>
                <a:gd name="T4" fmla="*/ 4 w 71"/>
                <a:gd name="T5" fmla="*/ 106 h 122"/>
                <a:gd name="T6" fmla="*/ 71 w 71"/>
                <a:gd name="T7" fmla="*/ 122 h 122"/>
                <a:gd name="T8" fmla="*/ 58 w 71"/>
                <a:gd name="T9" fmla="*/ 48 h 122"/>
                <a:gd name="T10" fmla="*/ 43 w 71"/>
                <a:gd name="T11" fmla="*/ 0 h 122"/>
              </a:gdLst>
              <a:ahLst/>
              <a:cxnLst>
                <a:cxn ang="0">
                  <a:pos x="T0" y="T1"/>
                </a:cxn>
                <a:cxn ang="0">
                  <a:pos x="T2" y="T3"/>
                </a:cxn>
                <a:cxn ang="0">
                  <a:pos x="T4" y="T5"/>
                </a:cxn>
                <a:cxn ang="0">
                  <a:pos x="T6" y="T7"/>
                </a:cxn>
                <a:cxn ang="0">
                  <a:pos x="T8" y="T9"/>
                </a:cxn>
                <a:cxn ang="0">
                  <a:pos x="T10" y="T11"/>
                </a:cxn>
              </a:cxnLst>
              <a:rect l="0" t="0" r="r" b="b"/>
              <a:pathLst>
                <a:path w="71" h="122">
                  <a:moveTo>
                    <a:pt x="43" y="0"/>
                  </a:moveTo>
                  <a:cubicBezTo>
                    <a:pt x="43" y="0"/>
                    <a:pt x="24" y="38"/>
                    <a:pt x="15" y="63"/>
                  </a:cubicBezTo>
                  <a:cubicBezTo>
                    <a:pt x="5" y="88"/>
                    <a:pt x="0" y="101"/>
                    <a:pt x="4" y="106"/>
                  </a:cubicBezTo>
                  <a:cubicBezTo>
                    <a:pt x="8" y="110"/>
                    <a:pt x="71" y="122"/>
                    <a:pt x="71" y="122"/>
                  </a:cubicBezTo>
                  <a:cubicBezTo>
                    <a:pt x="71" y="122"/>
                    <a:pt x="64" y="76"/>
                    <a:pt x="58" y="48"/>
                  </a:cubicBezTo>
                  <a:cubicBezTo>
                    <a:pt x="53" y="19"/>
                    <a:pt x="43" y="0"/>
                    <a:pt x="43" y="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1E1B1B75-622B-4F6C-ADB4-9630A0561DD5}"/>
                </a:ext>
              </a:extLst>
            </p:cNvPr>
            <p:cNvSpPr>
              <a:spLocks/>
            </p:cNvSpPr>
            <p:nvPr/>
          </p:nvSpPr>
          <p:spPr bwMode="auto">
            <a:xfrm>
              <a:off x="-228" y="3404"/>
              <a:ext cx="469" cy="282"/>
            </a:xfrm>
            <a:custGeom>
              <a:avLst/>
              <a:gdLst>
                <a:gd name="T0" fmla="*/ 0 w 241"/>
                <a:gd name="T1" fmla="*/ 0 h 145"/>
                <a:gd name="T2" fmla="*/ 44 w 241"/>
                <a:gd name="T3" fmla="*/ 14 h 145"/>
                <a:gd name="T4" fmla="*/ 63 w 241"/>
                <a:gd name="T5" fmla="*/ 18 h 145"/>
                <a:gd name="T6" fmla="*/ 58 w 241"/>
                <a:gd name="T7" fmla="*/ 71 h 145"/>
                <a:gd name="T8" fmla="*/ 89 w 241"/>
                <a:gd name="T9" fmla="*/ 74 h 145"/>
                <a:gd name="T10" fmla="*/ 104 w 241"/>
                <a:gd name="T11" fmla="*/ 79 h 145"/>
                <a:gd name="T12" fmla="*/ 105 w 241"/>
                <a:gd name="T13" fmla="*/ 31 h 145"/>
                <a:gd name="T14" fmla="*/ 185 w 241"/>
                <a:gd name="T15" fmla="*/ 36 h 145"/>
                <a:gd name="T16" fmla="*/ 241 w 241"/>
                <a:gd name="T17" fmla="*/ 32 h 145"/>
                <a:gd name="T18" fmla="*/ 226 w 241"/>
                <a:gd name="T19" fmla="*/ 81 h 145"/>
                <a:gd name="T20" fmla="*/ 190 w 241"/>
                <a:gd name="T21" fmla="*/ 126 h 145"/>
                <a:gd name="T22" fmla="*/ 189 w 241"/>
                <a:gd name="T23" fmla="*/ 84 h 145"/>
                <a:gd name="T24" fmla="*/ 147 w 241"/>
                <a:gd name="T25" fmla="*/ 85 h 145"/>
                <a:gd name="T26" fmla="*/ 146 w 241"/>
                <a:gd name="T27" fmla="*/ 144 h 145"/>
                <a:gd name="T28" fmla="*/ 39 w 241"/>
                <a:gd name="T29" fmla="*/ 94 h 145"/>
                <a:gd name="T30" fmla="*/ 0 w 241"/>
                <a:gd name="T31"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45">
                  <a:moveTo>
                    <a:pt x="0" y="0"/>
                  </a:moveTo>
                  <a:cubicBezTo>
                    <a:pt x="0" y="0"/>
                    <a:pt x="28" y="11"/>
                    <a:pt x="44" y="14"/>
                  </a:cubicBezTo>
                  <a:cubicBezTo>
                    <a:pt x="60" y="17"/>
                    <a:pt x="63" y="18"/>
                    <a:pt x="63" y="18"/>
                  </a:cubicBezTo>
                  <a:cubicBezTo>
                    <a:pt x="58" y="71"/>
                    <a:pt x="58" y="71"/>
                    <a:pt x="58" y="71"/>
                  </a:cubicBezTo>
                  <a:cubicBezTo>
                    <a:pt x="58" y="71"/>
                    <a:pt x="76" y="70"/>
                    <a:pt x="89" y="74"/>
                  </a:cubicBezTo>
                  <a:cubicBezTo>
                    <a:pt x="101" y="78"/>
                    <a:pt x="104" y="79"/>
                    <a:pt x="104" y="79"/>
                  </a:cubicBezTo>
                  <a:cubicBezTo>
                    <a:pt x="105" y="31"/>
                    <a:pt x="105" y="31"/>
                    <a:pt x="105" y="31"/>
                  </a:cubicBezTo>
                  <a:cubicBezTo>
                    <a:pt x="105" y="31"/>
                    <a:pt x="148" y="36"/>
                    <a:pt x="185" y="36"/>
                  </a:cubicBezTo>
                  <a:cubicBezTo>
                    <a:pt x="222" y="35"/>
                    <a:pt x="241" y="32"/>
                    <a:pt x="241" y="32"/>
                  </a:cubicBezTo>
                  <a:cubicBezTo>
                    <a:pt x="241" y="32"/>
                    <a:pt x="235" y="61"/>
                    <a:pt x="226" y="81"/>
                  </a:cubicBezTo>
                  <a:cubicBezTo>
                    <a:pt x="216" y="102"/>
                    <a:pt x="190" y="126"/>
                    <a:pt x="190" y="126"/>
                  </a:cubicBezTo>
                  <a:cubicBezTo>
                    <a:pt x="189" y="84"/>
                    <a:pt x="189" y="84"/>
                    <a:pt x="189" y="84"/>
                  </a:cubicBezTo>
                  <a:cubicBezTo>
                    <a:pt x="147" y="85"/>
                    <a:pt x="147" y="85"/>
                    <a:pt x="147" y="85"/>
                  </a:cubicBezTo>
                  <a:cubicBezTo>
                    <a:pt x="146" y="144"/>
                    <a:pt x="146" y="144"/>
                    <a:pt x="146" y="144"/>
                  </a:cubicBezTo>
                  <a:cubicBezTo>
                    <a:pt x="146" y="144"/>
                    <a:pt x="76" y="145"/>
                    <a:pt x="39" y="94"/>
                  </a:cubicBezTo>
                  <a:cubicBezTo>
                    <a:pt x="2" y="43"/>
                    <a:pt x="0" y="0"/>
                    <a:pt x="0" y="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a:extLst>
                <a:ext uri="{FF2B5EF4-FFF2-40B4-BE49-F238E27FC236}">
                  <a16:creationId xmlns:a16="http://schemas.microsoft.com/office/drawing/2014/main" id="{EF1C7400-BD55-4555-BD37-2EA23D804E9C}"/>
                </a:ext>
              </a:extLst>
            </p:cNvPr>
            <p:cNvSpPr>
              <a:spLocks/>
            </p:cNvSpPr>
            <p:nvPr/>
          </p:nvSpPr>
          <p:spPr bwMode="auto">
            <a:xfrm>
              <a:off x="-210" y="3092"/>
              <a:ext cx="153" cy="207"/>
            </a:xfrm>
            <a:custGeom>
              <a:avLst/>
              <a:gdLst>
                <a:gd name="T0" fmla="*/ 22 w 79"/>
                <a:gd name="T1" fmla="*/ 92 h 106"/>
                <a:gd name="T2" fmla="*/ 52 w 79"/>
                <a:gd name="T3" fmla="*/ 38 h 106"/>
                <a:gd name="T4" fmla="*/ 69 w 79"/>
                <a:gd name="T5" fmla="*/ 16 h 106"/>
                <a:gd name="T6" fmla="*/ 79 w 79"/>
                <a:gd name="T7" fmla="*/ 6 h 106"/>
                <a:gd name="T8" fmla="*/ 79 w 79"/>
                <a:gd name="T9" fmla="*/ 0 h 106"/>
                <a:gd name="T10" fmla="*/ 18 w 79"/>
                <a:gd name="T11" fmla="*/ 69 h 106"/>
                <a:gd name="T12" fmla="*/ 3 w 79"/>
                <a:gd name="T13" fmla="*/ 105 h 106"/>
                <a:gd name="T14" fmla="*/ 16 w 79"/>
                <a:gd name="T15" fmla="*/ 106 h 106"/>
                <a:gd name="T16" fmla="*/ 22 w 79"/>
                <a:gd name="T17" fmla="*/ 9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106">
                  <a:moveTo>
                    <a:pt x="22" y="92"/>
                  </a:moveTo>
                  <a:cubicBezTo>
                    <a:pt x="30" y="73"/>
                    <a:pt x="40" y="55"/>
                    <a:pt x="52" y="38"/>
                  </a:cubicBezTo>
                  <a:cubicBezTo>
                    <a:pt x="58" y="31"/>
                    <a:pt x="63" y="23"/>
                    <a:pt x="69" y="16"/>
                  </a:cubicBezTo>
                  <a:cubicBezTo>
                    <a:pt x="72" y="13"/>
                    <a:pt x="75" y="9"/>
                    <a:pt x="79" y="6"/>
                  </a:cubicBezTo>
                  <a:cubicBezTo>
                    <a:pt x="79" y="0"/>
                    <a:pt x="79" y="0"/>
                    <a:pt x="79" y="0"/>
                  </a:cubicBezTo>
                  <a:cubicBezTo>
                    <a:pt x="79" y="0"/>
                    <a:pt x="36" y="38"/>
                    <a:pt x="18" y="69"/>
                  </a:cubicBezTo>
                  <a:cubicBezTo>
                    <a:pt x="0" y="100"/>
                    <a:pt x="3" y="105"/>
                    <a:pt x="3" y="105"/>
                  </a:cubicBezTo>
                  <a:cubicBezTo>
                    <a:pt x="3" y="105"/>
                    <a:pt x="8" y="105"/>
                    <a:pt x="16" y="106"/>
                  </a:cubicBezTo>
                  <a:cubicBezTo>
                    <a:pt x="18" y="102"/>
                    <a:pt x="20" y="97"/>
                    <a:pt x="22" y="92"/>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63536DCF-5F6D-42AB-95E2-7F174327CB38}"/>
                </a:ext>
              </a:extLst>
            </p:cNvPr>
            <p:cNvSpPr>
              <a:spLocks/>
            </p:cNvSpPr>
            <p:nvPr/>
          </p:nvSpPr>
          <p:spPr bwMode="auto">
            <a:xfrm>
              <a:off x="116" y="3137"/>
              <a:ext cx="92" cy="212"/>
            </a:xfrm>
            <a:custGeom>
              <a:avLst/>
              <a:gdLst>
                <a:gd name="T0" fmla="*/ 16 w 47"/>
                <a:gd name="T1" fmla="*/ 94 h 109"/>
                <a:gd name="T2" fmla="*/ 29 w 47"/>
                <a:gd name="T3" fmla="*/ 45 h 109"/>
                <a:gd name="T4" fmla="*/ 47 w 47"/>
                <a:gd name="T5" fmla="*/ 9 h 109"/>
                <a:gd name="T6" fmla="*/ 43 w 47"/>
                <a:gd name="T7" fmla="*/ 0 h 109"/>
                <a:gd name="T8" fmla="*/ 15 w 47"/>
                <a:gd name="T9" fmla="*/ 63 h 109"/>
                <a:gd name="T10" fmla="*/ 4 w 47"/>
                <a:gd name="T11" fmla="*/ 106 h 109"/>
                <a:gd name="T12" fmla="*/ 13 w 47"/>
                <a:gd name="T13" fmla="*/ 109 h 109"/>
                <a:gd name="T14" fmla="*/ 16 w 47"/>
                <a:gd name="T15" fmla="*/ 94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109">
                  <a:moveTo>
                    <a:pt x="16" y="94"/>
                  </a:moveTo>
                  <a:cubicBezTo>
                    <a:pt x="19" y="78"/>
                    <a:pt x="23" y="61"/>
                    <a:pt x="29" y="45"/>
                  </a:cubicBezTo>
                  <a:cubicBezTo>
                    <a:pt x="34" y="32"/>
                    <a:pt x="39" y="20"/>
                    <a:pt x="47" y="9"/>
                  </a:cubicBezTo>
                  <a:cubicBezTo>
                    <a:pt x="44" y="3"/>
                    <a:pt x="43" y="0"/>
                    <a:pt x="43" y="0"/>
                  </a:cubicBezTo>
                  <a:cubicBezTo>
                    <a:pt x="43" y="0"/>
                    <a:pt x="24" y="38"/>
                    <a:pt x="15" y="63"/>
                  </a:cubicBezTo>
                  <a:cubicBezTo>
                    <a:pt x="5" y="88"/>
                    <a:pt x="0" y="101"/>
                    <a:pt x="4" y="106"/>
                  </a:cubicBezTo>
                  <a:cubicBezTo>
                    <a:pt x="5" y="107"/>
                    <a:pt x="8" y="108"/>
                    <a:pt x="13" y="109"/>
                  </a:cubicBezTo>
                  <a:cubicBezTo>
                    <a:pt x="14" y="104"/>
                    <a:pt x="15" y="99"/>
                    <a:pt x="16" y="94"/>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a:extLst>
                <a:ext uri="{FF2B5EF4-FFF2-40B4-BE49-F238E27FC236}">
                  <a16:creationId xmlns:a16="http://schemas.microsoft.com/office/drawing/2014/main" id="{303E8CE6-63ED-442A-AE96-0F9C78774855}"/>
                </a:ext>
              </a:extLst>
            </p:cNvPr>
            <p:cNvSpPr>
              <a:spLocks/>
            </p:cNvSpPr>
            <p:nvPr/>
          </p:nvSpPr>
          <p:spPr bwMode="auto">
            <a:xfrm>
              <a:off x="-228" y="3404"/>
              <a:ext cx="123" cy="125"/>
            </a:xfrm>
            <a:custGeom>
              <a:avLst/>
              <a:gdLst>
                <a:gd name="T0" fmla="*/ 19 w 63"/>
                <a:gd name="T1" fmla="*/ 58 h 64"/>
                <a:gd name="T2" fmla="*/ 14 w 63"/>
                <a:gd name="T3" fmla="*/ 38 h 64"/>
                <a:gd name="T4" fmla="*/ 13 w 63"/>
                <a:gd name="T5" fmla="*/ 19 h 64"/>
                <a:gd name="T6" fmla="*/ 14 w 63"/>
                <a:gd name="T7" fmla="*/ 19 h 64"/>
                <a:gd name="T8" fmla="*/ 35 w 63"/>
                <a:gd name="T9" fmla="*/ 21 h 64"/>
                <a:gd name="T10" fmla="*/ 58 w 63"/>
                <a:gd name="T11" fmla="*/ 25 h 64"/>
                <a:gd name="T12" fmla="*/ 62 w 63"/>
                <a:gd name="T13" fmla="*/ 26 h 64"/>
                <a:gd name="T14" fmla="*/ 63 w 63"/>
                <a:gd name="T15" fmla="*/ 18 h 64"/>
                <a:gd name="T16" fmla="*/ 44 w 63"/>
                <a:gd name="T17" fmla="*/ 14 h 64"/>
                <a:gd name="T18" fmla="*/ 0 w 63"/>
                <a:gd name="T19" fmla="*/ 0 h 64"/>
                <a:gd name="T20" fmla="*/ 20 w 63"/>
                <a:gd name="T21" fmla="*/ 64 h 64"/>
                <a:gd name="T22" fmla="*/ 19 w 63"/>
                <a:gd name="T23" fmla="*/ 5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 h="64">
                  <a:moveTo>
                    <a:pt x="19" y="58"/>
                  </a:moveTo>
                  <a:cubicBezTo>
                    <a:pt x="17" y="52"/>
                    <a:pt x="15" y="45"/>
                    <a:pt x="14" y="38"/>
                  </a:cubicBezTo>
                  <a:cubicBezTo>
                    <a:pt x="13" y="32"/>
                    <a:pt x="12" y="25"/>
                    <a:pt x="13" y="19"/>
                  </a:cubicBezTo>
                  <a:cubicBezTo>
                    <a:pt x="13" y="19"/>
                    <a:pt x="14" y="18"/>
                    <a:pt x="14" y="19"/>
                  </a:cubicBezTo>
                  <a:cubicBezTo>
                    <a:pt x="21" y="19"/>
                    <a:pt x="28" y="20"/>
                    <a:pt x="35" y="21"/>
                  </a:cubicBezTo>
                  <a:cubicBezTo>
                    <a:pt x="42" y="22"/>
                    <a:pt x="50" y="23"/>
                    <a:pt x="58" y="25"/>
                  </a:cubicBezTo>
                  <a:cubicBezTo>
                    <a:pt x="59" y="25"/>
                    <a:pt x="61" y="26"/>
                    <a:pt x="62" y="26"/>
                  </a:cubicBezTo>
                  <a:cubicBezTo>
                    <a:pt x="63" y="18"/>
                    <a:pt x="63" y="18"/>
                    <a:pt x="63" y="18"/>
                  </a:cubicBezTo>
                  <a:cubicBezTo>
                    <a:pt x="63" y="18"/>
                    <a:pt x="60" y="17"/>
                    <a:pt x="44" y="14"/>
                  </a:cubicBezTo>
                  <a:cubicBezTo>
                    <a:pt x="28" y="11"/>
                    <a:pt x="0" y="0"/>
                    <a:pt x="0" y="0"/>
                  </a:cubicBezTo>
                  <a:cubicBezTo>
                    <a:pt x="0" y="0"/>
                    <a:pt x="2" y="27"/>
                    <a:pt x="20" y="64"/>
                  </a:cubicBezTo>
                  <a:cubicBezTo>
                    <a:pt x="20" y="62"/>
                    <a:pt x="19" y="60"/>
                    <a:pt x="19" y="58"/>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a:extLst>
                <a:ext uri="{FF2B5EF4-FFF2-40B4-BE49-F238E27FC236}">
                  <a16:creationId xmlns:a16="http://schemas.microsoft.com/office/drawing/2014/main" id="{60EA1509-3707-4CD5-AD63-57E1B5B11F13}"/>
                </a:ext>
              </a:extLst>
            </p:cNvPr>
            <p:cNvSpPr>
              <a:spLocks/>
            </p:cNvSpPr>
            <p:nvPr/>
          </p:nvSpPr>
          <p:spPr bwMode="auto">
            <a:xfrm>
              <a:off x="-95" y="3464"/>
              <a:ext cx="336" cy="100"/>
            </a:xfrm>
            <a:custGeom>
              <a:avLst/>
              <a:gdLst>
                <a:gd name="T0" fmla="*/ 45 w 173"/>
                <a:gd name="T1" fmla="*/ 51 h 51"/>
                <a:gd name="T2" fmla="*/ 45 w 173"/>
                <a:gd name="T3" fmla="*/ 9 h 51"/>
                <a:gd name="T4" fmla="*/ 46 w 173"/>
                <a:gd name="T5" fmla="*/ 7 h 51"/>
                <a:gd name="T6" fmla="*/ 87 w 173"/>
                <a:gd name="T7" fmla="*/ 9 h 51"/>
                <a:gd name="T8" fmla="*/ 143 w 173"/>
                <a:gd name="T9" fmla="*/ 12 h 51"/>
                <a:gd name="T10" fmla="*/ 172 w 173"/>
                <a:gd name="T11" fmla="*/ 7 h 51"/>
                <a:gd name="T12" fmla="*/ 173 w 173"/>
                <a:gd name="T13" fmla="*/ 1 h 51"/>
                <a:gd name="T14" fmla="*/ 117 w 173"/>
                <a:gd name="T15" fmla="*/ 5 h 51"/>
                <a:gd name="T16" fmla="*/ 37 w 173"/>
                <a:gd name="T17" fmla="*/ 0 h 51"/>
                <a:gd name="T18" fmla="*/ 36 w 173"/>
                <a:gd name="T19" fmla="*/ 48 h 51"/>
                <a:gd name="T20" fmla="*/ 21 w 173"/>
                <a:gd name="T21" fmla="*/ 43 h 51"/>
                <a:gd name="T22" fmla="*/ 0 w 173"/>
                <a:gd name="T23" fmla="*/ 40 h 51"/>
                <a:gd name="T24" fmla="*/ 45 w 173"/>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51">
                  <a:moveTo>
                    <a:pt x="45" y="51"/>
                  </a:moveTo>
                  <a:cubicBezTo>
                    <a:pt x="47" y="37"/>
                    <a:pt x="47" y="22"/>
                    <a:pt x="45" y="9"/>
                  </a:cubicBezTo>
                  <a:cubicBezTo>
                    <a:pt x="44" y="8"/>
                    <a:pt x="45" y="7"/>
                    <a:pt x="46" y="7"/>
                  </a:cubicBezTo>
                  <a:cubicBezTo>
                    <a:pt x="59" y="7"/>
                    <a:pt x="73" y="8"/>
                    <a:pt x="87" y="9"/>
                  </a:cubicBezTo>
                  <a:cubicBezTo>
                    <a:pt x="105" y="11"/>
                    <a:pt x="124" y="12"/>
                    <a:pt x="143" y="12"/>
                  </a:cubicBezTo>
                  <a:cubicBezTo>
                    <a:pt x="153" y="11"/>
                    <a:pt x="163" y="10"/>
                    <a:pt x="172" y="7"/>
                  </a:cubicBezTo>
                  <a:cubicBezTo>
                    <a:pt x="173" y="3"/>
                    <a:pt x="173" y="1"/>
                    <a:pt x="173" y="1"/>
                  </a:cubicBezTo>
                  <a:cubicBezTo>
                    <a:pt x="173" y="1"/>
                    <a:pt x="154" y="4"/>
                    <a:pt x="117" y="5"/>
                  </a:cubicBezTo>
                  <a:cubicBezTo>
                    <a:pt x="80" y="5"/>
                    <a:pt x="37" y="0"/>
                    <a:pt x="37" y="0"/>
                  </a:cubicBezTo>
                  <a:cubicBezTo>
                    <a:pt x="36" y="48"/>
                    <a:pt x="36" y="48"/>
                    <a:pt x="36" y="48"/>
                  </a:cubicBezTo>
                  <a:cubicBezTo>
                    <a:pt x="36" y="48"/>
                    <a:pt x="33" y="47"/>
                    <a:pt x="21" y="43"/>
                  </a:cubicBezTo>
                  <a:cubicBezTo>
                    <a:pt x="14" y="41"/>
                    <a:pt x="6" y="40"/>
                    <a:pt x="0" y="40"/>
                  </a:cubicBezTo>
                  <a:cubicBezTo>
                    <a:pt x="15" y="42"/>
                    <a:pt x="29" y="49"/>
                    <a:pt x="45" y="51"/>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8">
              <a:extLst>
                <a:ext uri="{FF2B5EF4-FFF2-40B4-BE49-F238E27FC236}">
                  <a16:creationId xmlns:a16="http://schemas.microsoft.com/office/drawing/2014/main" id="{F5F6E49D-F79C-4044-BAD1-A1E300D65AD9}"/>
                </a:ext>
              </a:extLst>
            </p:cNvPr>
            <p:cNvSpPr>
              <a:spLocks/>
            </p:cNvSpPr>
            <p:nvPr/>
          </p:nvSpPr>
          <p:spPr bwMode="auto">
            <a:xfrm>
              <a:off x="313" y="2640"/>
              <a:ext cx="1312" cy="1308"/>
            </a:xfrm>
            <a:custGeom>
              <a:avLst/>
              <a:gdLst>
                <a:gd name="T0" fmla="*/ 399 w 675"/>
                <a:gd name="T1" fmla="*/ 172 h 671"/>
                <a:gd name="T2" fmla="*/ 394 w 675"/>
                <a:gd name="T3" fmla="*/ 143 h 671"/>
                <a:gd name="T4" fmla="*/ 399 w 675"/>
                <a:gd name="T5" fmla="*/ 107 h 671"/>
                <a:gd name="T6" fmla="*/ 393 w 675"/>
                <a:gd name="T7" fmla="*/ 73 h 671"/>
                <a:gd name="T8" fmla="*/ 333 w 675"/>
                <a:gd name="T9" fmla="*/ 12 h 671"/>
                <a:gd name="T10" fmla="*/ 318 w 675"/>
                <a:gd name="T11" fmla="*/ 0 h 671"/>
                <a:gd name="T12" fmla="*/ 292 w 675"/>
                <a:gd name="T13" fmla="*/ 30 h 671"/>
                <a:gd name="T14" fmla="*/ 316 w 675"/>
                <a:gd name="T15" fmla="*/ 59 h 671"/>
                <a:gd name="T16" fmla="*/ 353 w 675"/>
                <a:gd name="T17" fmla="*/ 101 h 671"/>
                <a:gd name="T18" fmla="*/ 330 w 675"/>
                <a:gd name="T19" fmla="*/ 149 h 671"/>
                <a:gd name="T20" fmla="*/ 287 w 675"/>
                <a:gd name="T21" fmla="*/ 140 h 671"/>
                <a:gd name="T22" fmla="*/ 249 w 675"/>
                <a:gd name="T23" fmla="*/ 147 h 671"/>
                <a:gd name="T24" fmla="*/ 202 w 675"/>
                <a:gd name="T25" fmla="*/ 132 h 671"/>
                <a:gd name="T26" fmla="*/ 106 w 675"/>
                <a:gd name="T27" fmla="*/ 173 h 671"/>
                <a:gd name="T28" fmla="*/ 33 w 675"/>
                <a:gd name="T29" fmla="*/ 279 h 671"/>
                <a:gd name="T30" fmla="*/ 6 w 675"/>
                <a:gd name="T31" fmla="*/ 422 h 671"/>
                <a:gd name="T32" fmla="*/ 151 w 675"/>
                <a:gd name="T33" fmla="*/ 613 h 671"/>
                <a:gd name="T34" fmla="*/ 270 w 675"/>
                <a:gd name="T35" fmla="*/ 616 h 671"/>
                <a:gd name="T36" fmla="*/ 338 w 675"/>
                <a:gd name="T37" fmla="*/ 655 h 671"/>
                <a:gd name="T38" fmla="*/ 393 w 675"/>
                <a:gd name="T39" fmla="*/ 635 h 671"/>
                <a:gd name="T40" fmla="*/ 499 w 675"/>
                <a:gd name="T41" fmla="*/ 643 h 671"/>
                <a:gd name="T42" fmla="*/ 551 w 675"/>
                <a:gd name="T43" fmla="*/ 604 h 671"/>
                <a:gd name="T44" fmla="*/ 633 w 675"/>
                <a:gd name="T45" fmla="*/ 571 h 671"/>
                <a:gd name="T46" fmla="*/ 663 w 675"/>
                <a:gd name="T47" fmla="*/ 372 h 671"/>
                <a:gd name="T48" fmla="*/ 580 w 675"/>
                <a:gd name="T49" fmla="*/ 205 h 671"/>
                <a:gd name="T50" fmla="*/ 483 w 675"/>
                <a:gd name="T51" fmla="*/ 183 h 671"/>
                <a:gd name="T52" fmla="*/ 450 w 675"/>
                <a:gd name="T53" fmla="*/ 200 h 671"/>
                <a:gd name="T54" fmla="*/ 424 w 675"/>
                <a:gd name="T55" fmla="*/ 180 h 671"/>
                <a:gd name="T56" fmla="*/ 399 w 675"/>
                <a:gd name="T57" fmla="*/ 172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75" h="671">
                  <a:moveTo>
                    <a:pt x="399" y="172"/>
                  </a:moveTo>
                  <a:cubicBezTo>
                    <a:pt x="399" y="172"/>
                    <a:pt x="401" y="157"/>
                    <a:pt x="394" y="143"/>
                  </a:cubicBezTo>
                  <a:cubicBezTo>
                    <a:pt x="388" y="129"/>
                    <a:pt x="394" y="119"/>
                    <a:pt x="399" y="107"/>
                  </a:cubicBezTo>
                  <a:cubicBezTo>
                    <a:pt x="404" y="96"/>
                    <a:pt x="409" y="91"/>
                    <a:pt x="393" y="73"/>
                  </a:cubicBezTo>
                  <a:cubicBezTo>
                    <a:pt x="378" y="55"/>
                    <a:pt x="341" y="17"/>
                    <a:pt x="333" y="12"/>
                  </a:cubicBezTo>
                  <a:cubicBezTo>
                    <a:pt x="325" y="7"/>
                    <a:pt x="318" y="0"/>
                    <a:pt x="318" y="0"/>
                  </a:cubicBezTo>
                  <a:cubicBezTo>
                    <a:pt x="318" y="0"/>
                    <a:pt x="292" y="10"/>
                    <a:pt x="292" y="30"/>
                  </a:cubicBezTo>
                  <a:cubicBezTo>
                    <a:pt x="291" y="51"/>
                    <a:pt x="310" y="54"/>
                    <a:pt x="316" y="59"/>
                  </a:cubicBezTo>
                  <a:cubicBezTo>
                    <a:pt x="323" y="64"/>
                    <a:pt x="354" y="95"/>
                    <a:pt x="353" y="101"/>
                  </a:cubicBezTo>
                  <a:cubicBezTo>
                    <a:pt x="352" y="108"/>
                    <a:pt x="330" y="149"/>
                    <a:pt x="330" y="149"/>
                  </a:cubicBezTo>
                  <a:cubicBezTo>
                    <a:pt x="330" y="149"/>
                    <a:pt x="306" y="141"/>
                    <a:pt x="287" y="140"/>
                  </a:cubicBezTo>
                  <a:cubicBezTo>
                    <a:pt x="268" y="139"/>
                    <a:pt x="249" y="147"/>
                    <a:pt x="249" y="147"/>
                  </a:cubicBezTo>
                  <a:cubicBezTo>
                    <a:pt x="249" y="147"/>
                    <a:pt x="242" y="130"/>
                    <a:pt x="202" y="132"/>
                  </a:cubicBezTo>
                  <a:cubicBezTo>
                    <a:pt x="162" y="135"/>
                    <a:pt x="131" y="147"/>
                    <a:pt x="106" y="173"/>
                  </a:cubicBezTo>
                  <a:cubicBezTo>
                    <a:pt x="81" y="198"/>
                    <a:pt x="56" y="216"/>
                    <a:pt x="33" y="279"/>
                  </a:cubicBezTo>
                  <a:cubicBezTo>
                    <a:pt x="11" y="341"/>
                    <a:pt x="0" y="372"/>
                    <a:pt x="6" y="422"/>
                  </a:cubicBezTo>
                  <a:cubicBezTo>
                    <a:pt x="12" y="471"/>
                    <a:pt x="90" y="581"/>
                    <a:pt x="151" y="613"/>
                  </a:cubicBezTo>
                  <a:cubicBezTo>
                    <a:pt x="212" y="644"/>
                    <a:pt x="270" y="616"/>
                    <a:pt x="270" y="616"/>
                  </a:cubicBezTo>
                  <a:cubicBezTo>
                    <a:pt x="270" y="616"/>
                    <a:pt x="297" y="659"/>
                    <a:pt x="338" y="655"/>
                  </a:cubicBezTo>
                  <a:cubicBezTo>
                    <a:pt x="379" y="651"/>
                    <a:pt x="393" y="635"/>
                    <a:pt x="393" y="635"/>
                  </a:cubicBezTo>
                  <a:cubicBezTo>
                    <a:pt x="393" y="635"/>
                    <a:pt x="452" y="671"/>
                    <a:pt x="499" y="643"/>
                  </a:cubicBezTo>
                  <a:cubicBezTo>
                    <a:pt x="546" y="616"/>
                    <a:pt x="551" y="604"/>
                    <a:pt x="551" y="604"/>
                  </a:cubicBezTo>
                  <a:cubicBezTo>
                    <a:pt x="551" y="604"/>
                    <a:pt x="592" y="627"/>
                    <a:pt x="633" y="571"/>
                  </a:cubicBezTo>
                  <a:cubicBezTo>
                    <a:pt x="675" y="516"/>
                    <a:pt x="673" y="433"/>
                    <a:pt x="663" y="372"/>
                  </a:cubicBezTo>
                  <a:cubicBezTo>
                    <a:pt x="653" y="311"/>
                    <a:pt x="640" y="241"/>
                    <a:pt x="580" y="205"/>
                  </a:cubicBezTo>
                  <a:cubicBezTo>
                    <a:pt x="519" y="168"/>
                    <a:pt x="494" y="178"/>
                    <a:pt x="483" y="183"/>
                  </a:cubicBezTo>
                  <a:cubicBezTo>
                    <a:pt x="472" y="189"/>
                    <a:pt x="450" y="200"/>
                    <a:pt x="450" y="200"/>
                  </a:cubicBezTo>
                  <a:cubicBezTo>
                    <a:pt x="450" y="200"/>
                    <a:pt x="441" y="190"/>
                    <a:pt x="424" y="180"/>
                  </a:cubicBezTo>
                  <a:cubicBezTo>
                    <a:pt x="407" y="170"/>
                    <a:pt x="399" y="172"/>
                    <a:pt x="399" y="172"/>
                  </a:cubicBezTo>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9">
              <a:extLst>
                <a:ext uri="{FF2B5EF4-FFF2-40B4-BE49-F238E27FC236}">
                  <a16:creationId xmlns:a16="http://schemas.microsoft.com/office/drawing/2014/main" id="{BF91F371-64CC-4163-B015-B4BC84413BC7}"/>
                </a:ext>
              </a:extLst>
            </p:cNvPr>
            <p:cNvSpPr>
              <a:spLocks noEditPoints="1"/>
            </p:cNvSpPr>
            <p:nvPr/>
          </p:nvSpPr>
          <p:spPr bwMode="auto">
            <a:xfrm>
              <a:off x="880" y="2699"/>
              <a:ext cx="119" cy="232"/>
            </a:xfrm>
            <a:custGeom>
              <a:avLst/>
              <a:gdLst>
                <a:gd name="T0" fmla="*/ 46 w 61"/>
                <a:gd name="T1" fmla="*/ 103 h 119"/>
                <a:gd name="T2" fmla="*/ 39 w 61"/>
                <a:gd name="T3" fmla="*/ 116 h 119"/>
                <a:gd name="T4" fmla="*/ 28 w 61"/>
                <a:gd name="T5" fmla="*/ 111 h 119"/>
                <a:gd name="T6" fmla="*/ 11 w 61"/>
                <a:gd name="T7" fmla="*/ 107 h 119"/>
                <a:gd name="T8" fmla="*/ 16 w 61"/>
                <a:gd name="T9" fmla="*/ 112 h 119"/>
                <a:gd name="T10" fmla="*/ 31 w 61"/>
                <a:gd name="T11" fmla="*/ 117 h 119"/>
                <a:gd name="T12" fmla="*/ 38 w 61"/>
                <a:gd name="T13" fmla="*/ 119 h 119"/>
                <a:gd name="T14" fmla="*/ 46 w 61"/>
                <a:gd name="T15" fmla="*/ 103 h 119"/>
                <a:gd name="T16" fmla="*/ 46 w 61"/>
                <a:gd name="T17" fmla="*/ 103 h 119"/>
                <a:gd name="T18" fmla="*/ 46 w 61"/>
                <a:gd name="T19" fmla="*/ 103 h 119"/>
                <a:gd name="T20" fmla="*/ 46 w 61"/>
                <a:gd name="T21" fmla="*/ 103 h 119"/>
                <a:gd name="T22" fmla="*/ 46 w 61"/>
                <a:gd name="T23" fmla="*/ 103 h 119"/>
                <a:gd name="T24" fmla="*/ 46 w 61"/>
                <a:gd name="T25" fmla="*/ 103 h 119"/>
                <a:gd name="T26" fmla="*/ 46 w 61"/>
                <a:gd name="T27" fmla="*/ 103 h 119"/>
                <a:gd name="T28" fmla="*/ 61 w 61"/>
                <a:gd name="T29" fmla="*/ 72 h 119"/>
                <a:gd name="T30" fmla="*/ 61 w 61"/>
                <a:gd name="T31" fmla="*/ 72 h 119"/>
                <a:gd name="T32" fmla="*/ 61 w 61"/>
                <a:gd name="T33" fmla="*/ 72 h 119"/>
                <a:gd name="T34" fmla="*/ 61 w 61"/>
                <a:gd name="T35" fmla="*/ 72 h 119"/>
                <a:gd name="T36" fmla="*/ 61 w 61"/>
                <a:gd name="T37" fmla="*/ 72 h 119"/>
                <a:gd name="T38" fmla="*/ 61 w 61"/>
                <a:gd name="T39" fmla="*/ 72 h 119"/>
                <a:gd name="T40" fmla="*/ 61 w 61"/>
                <a:gd name="T41" fmla="*/ 72 h 119"/>
                <a:gd name="T42" fmla="*/ 61 w 61"/>
                <a:gd name="T43" fmla="*/ 72 h 119"/>
                <a:gd name="T44" fmla="*/ 61 w 61"/>
                <a:gd name="T45" fmla="*/ 72 h 119"/>
                <a:gd name="T46" fmla="*/ 61 w 61"/>
                <a:gd name="T47" fmla="*/ 72 h 119"/>
                <a:gd name="T48" fmla="*/ 61 w 61"/>
                <a:gd name="T49" fmla="*/ 72 h 119"/>
                <a:gd name="T50" fmla="*/ 61 w 61"/>
                <a:gd name="T51" fmla="*/ 72 h 119"/>
                <a:gd name="T52" fmla="*/ 61 w 61"/>
                <a:gd name="T53" fmla="*/ 72 h 119"/>
                <a:gd name="T54" fmla="*/ 61 w 61"/>
                <a:gd name="T55" fmla="*/ 72 h 119"/>
                <a:gd name="T56" fmla="*/ 61 w 61"/>
                <a:gd name="T57" fmla="*/ 72 h 119"/>
                <a:gd name="T58" fmla="*/ 61 w 61"/>
                <a:gd name="T59" fmla="*/ 72 h 119"/>
                <a:gd name="T60" fmla="*/ 61 w 61"/>
                <a:gd name="T61" fmla="*/ 72 h 119"/>
                <a:gd name="T62" fmla="*/ 61 w 61"/>
                <a:gd name="T63" fmla="*/ 72 h 119"/>
                <a:gd name="T64" fmla="*/ 61 w 61"/>
                <a:gd name="T65" fmla="*/ 72 h 119"/>
                <a:gd name="T66" fmla="*/ 61 w 61"/>
                <a:gd name="T67" fmla="*/ 72 h 119"/>
                <a:gd name="T68" fmla="*/ 61 w 61"/>
                <a:gd name="T69" fmla="*/ 72 h 119"/>
                <a:gd name="T70" fmla="*/ 61 w 61"/>
                <a:gd name="T71" fmla="*/ 72 h 119"/>
                <a:gd name="T72" fmla="*/ 61 w 61"/>
                <a:gd name="T73" fmla="*/ 72 h 119"/>
                <a:gd name="T74" fmla="*/ 61 w 61"/>
                <a:gd name="T75" fmla="*/ 72 h 119"/>
                <a:gd name="T76" fmla="*/ 61 w 61"/>
                <a:gd name="T77" fmla="*/ 72 h 119"/>
                <a:gd name="T78" fmla="*/ 61 w 61"/>
                <a:gd name="T79" fmla="*/ 72 h 119"/>
                <a:gd name="T80" fmla="*/ 61 w 61"/>
                <a:gd name="T81" fmla="*/ 72 h 119"/>
                <a:gd name="T82" fmla="*/ 61 w 61"/>
                <a:gd name="T83" fmla="*/ 72 h 119"/>
                <a:gd name="T84" fmla="*/ 61 w 61"/>
                <a:gd name="T85" fmla="*/ 72 h 119"/>
                <a:gd name="T86" fmla="*/ 61 w 61"/>
                <a:gd name="T87" fmla="*/ 72 h 119"/>
                <a:gd name="T88" fmla="*/ 61 w 61"/>
                <a:gd name="T89" fmla="*/ 71 h 119"/>
                <a:gd name="T90" fmla="*/ 61 w 61"/>
                <a:gd name="T91" fmla="*/ 72 h 119"/>
                <a:gd name="T92" fmla="*/ 61 w 61"/>
                <a:gd name="T93" fmla="*/ 71 h 119"/>
                <a:gd name="T94" fmla="*/ 61 w 61"/>
                <a:gd name="T95" fmla="*/ 71 h 119"/>
                <a:gd name="T96" fmla="*/ 61 w 61"/>
                <a:gd name="T97" fmla="*/ 71 h 119"/>
                <a:gd name="T98" fmla="*/ 61 w 61"/>
                <a:gd name="T99" fmla="*/ 71 h 119"/>
                <a:gd name="T100" fmla="*/ 0 w 61"/>
                <a:gd name="T101" fmla="*/ 0 h 119"/>
                <a:gd name="T102" fmla="*/ 0 w 61"/>
                <a:gd name="T103" fmla="*/ 0 h 119"/>
                <a:gd name="T104" fmla="*/ 0 w 61"/>
                <a:gd name="T105" fmla="*/ 2 h 119"/>
                <a:gd name="T106" fmla="*/ 0 w 61"/>
                <a:gd name="T107" fmla="*/ 0 h 119"/>
                <a:gd name="T108" fmla="*/ 0 w 61"/>
                <a:gd name="T109"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1" h="119">
                  <a:moveTo>
                    <a:pt x="46" y="103"/>
                  </a:moveTo>
                  <a:cubicBezTo>
                    <a:pt x="43" y="109"/>
                    <a:pt x="40" y="114"/>
                    <a:pt x="39" y="116"/>
                  </a:cubicBezTo>
                  <a:cubicBezTo>
                    <a:pt x="35" y="114"/>
                    <a:pt x="32" y="112"/>
                    <a:pt x="28" y="111"/>
                  </a:cubicBezTo>
                  <a:cubicBezTo>
                    <a:pt x="23" y="109"/>
                    <a:pt x="17" y="107"/>
                    <a:pt x="11" y="107"/>
                  </a:cubicBezTo>
                  <a:cubicBezTo>
                    <a:pt x="13" y="108"/>
                    <a:pt x="15" y="110"/>
                    <a:pt x="16" y="112"/>
                  </a:cubicBezTo>
                  <a:cubicBezTo>
                    <a:pt x="21" y="113"/>
                    <a:pt x="26" y="115"/>
                    <a:pt x="31" y="117"/>
                  </a:cubicBezTo>
                  <a:cubicBezTo>
                    <a:pt x="35" y="118"/>
                    <a:pt x="38" y="119"/>
                    <a:pt x="38" y="119"/>
                  </a:cubicBezTo>
                  <a:cubicBezTo>
                    <a:pt x="38" y="119"/>
                    <a:pt x="42" y="112"/>
                    <a:pt x="46" y="103"/>
                  </a:cubicBezTo>
                  <a:moveTo>
                    <a:pt x="46" y="103"/>
                  </a:moveTo>
                  <a:cubicBezTo>
                    <a:pt x="46" y="103"/>
                    <a:pt x="46" y="103"/>
                    <a:pt x="46" y="103"/>
                  </a:cubicBezTo>
                  <a:cubicBezTo>
                    <a:pt x="46" y="103"/>
                    <a:pt x="46" y="103"/>
                    <a:pt x="46" y="103"/>
                  </a:cubicBezTo>
                  <a:moveTo>
                    <a:pt x="46" y="103"/>
                  </a:moveTo>
                  <a:cubicBezTo>
                    <a:pt x="46" y="103"/>
                    <a:pt x="46" y="103"/>
                    <a:pt x="46" y="103"/>
                  </a:cubicBezTo>
                  <a:cubicBezTo>
                    <a:pt x="46" y="103"/>
                    <a:pt x="46" y="103"/>
                    <a:pt x="46" y="103"/>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2"/>
                  </a:moveTo>
                  <a:cubicBezTo>
                    <a:pt x="61" y="72"/>
                    <a:pt x="61" y="72"/>
                    <a:pt x="61" y="72"/>
                  </a:cubicBezTo>
                  <a:cubicBezTo>
                    <a:pt x="61" y="72"/>
                    <a:pt x="61" y="72"/>
                    <a:pt x="61" y="72"/>
                  </a:cubicBezTo>
                  <a:moveTo>
                    <a:pt x="61" y="71"/>
                  </a:moveTo>
                  <a:cubicBezTo>
                    <a:pt x="61" y="71"/>
                    <a:pt x="61" y="71"/>
                    <a:pt x="61" y="72"/>
                  </a:cubicBezTo>
                  <a:cubicBezTo>
                    <a:pt x="61" y="71"/>
                    <a:pt x="61" y="71"/>
                    <a:pt x="61" y="71"/>
                  </a:cubicBezTo>
                  <a:moveTo>
                    <a:pt x="61" y="71"/>
                  </a:moveTo>
                  <a:cubicBezTo>
                    <a:pt x="61" y="71"/>
                    <a:pt x="61" y="71"/>
                    <a:pt x="61" y="71"/>
                  </a:cubicBezTo>
                  <a:cubicBezTo>
                    <a:pt x="61" y="71"/>
                    <a:pt x="61" y="71"/>
                    <a:pt x="61" y="71"/>
                  </a:cubicBezTo>
                  <a:moveTo>
                    <a:pt x="0" y="0"/>
                  </a:moveTo>
                  <a:cubicBezTo>
                    <a:pt x="0" y="0"/>
                    <a:pt x="0" y="0"/>
                    <a:pt x="0" y="0"/>
                  </a:cubicBezTo>
                  <a:cubicBezTo>
                    <a:pt x="0" y="1"/>
                    <a:pt x="0" y="1"/>
                    <a:pt x="0" y="2"/>
                  </a:cubicBezTo>
                  <a:cubicBezTo>
                    <a:pt x="0" y="1"/>
                    <a:pt x="0" y="1"/>
                    <a:pt x="0" y="0"/>
                  </a:cubicBezTo>
                  <a:cubicBezTo>
                    <a:pt x="0" y="0"/>
                    <a:pt x="0" y="0"/>
                    <a:pt x="0" y="0"/>
                  </a:cubicBezTo>
                </a:path>
              </a:pathLst>
            </a:custGeom>
            <a:solidFill>
              <a:srgbClr val="D3C7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0">
              <a:extLst>
                <a:ext uri="{FF2B5EF4-FFF2-40B4-BE49-F238E27FC236}">
                  <a16:creationId xmlns:a16="http://schemas.microsoft.com/office/drawing/2014/main" id="{53B5B22A-DA53-4BBA-AAE5-215EB1380259}"/>
                </a:ext>
              </a:extLst>
            </p:cNvPr>
            <p:cNvSpPr>
              <a:spLocks/>
            </p:cNvSpPr>
            <p:nvPr/>
          </p:nvSpPr>
          <p:spPr bwMode="auto">
            <a:xfrm>
              <a:off x="880" y="2691"/>
              <a:ext cx="156" cy="271"/>
            </a:xfrm>
            <a:custGeom>
              <a:avLst/>
              <a:gdLst>
                <a:gd name="T0" fmla="*/ 27 w 80"/>
                <a:gd name="T1" fmla="*/ 0 h 139"/>
                <a:gd name="T2" fmla="*/ 17 w 80"/>
                <a:gd name="T3" fmla="*/ 9 h 139"/>
                <a:gd name="T4" fmla="*/ 11 w 80"/>
                <a:gd name="T5" fmla="*/ 10 h 139"/>
                <a:gd name="T6" fmla="*/ 0 w 80"/>
                <a:gd name="T7" fmla="*/ 4 h 139"/>
                <a:gd name="T8" fmla="*/ 0 w 80"/>
                <a:gd name="T9" fmla="*/ 4 h 139"/>
                <a:gd name="T10" fmla="*/ 0 w 80"/>
                <a:gd name="T11" fmla="*/ 4 h 139"/>
                <a:gd name="T12" fmla="*/ 0 w 80"/>
                <a:gd name="T13" fmla="*/ 4 h 139"/>
                <a:gd name="T14" fmla="*/ 0 w 80"/>
                <a:gd name="T15" fmla="*/ 6 h 139"/>
                <a:gd name="T16" fmla="*/ 24 w 80"/>
                <a:gd name="T17" fmla="*/ 33 h 139"/>
                <a:gd name="T18" fmla="*/ 61 w 80"/>
                <a:gd name="T19" fmla="*/ 75 h 139"/>
                <a:gd name="T20" fmla="*/ 61 w 80"/>
                <a:gd name="T21" fmla="*/ 75 h 139"/>
                <a:gd name="T22" fmla="*/ 61 w 80"/>
                <a:gd name="T23" fmla="*/ 75 h 139"/>
                <a:gd name="T24" fmla="*/ 61 w 80"/>
                <a:gd name="T25" fmla="*/ 75 h 139"/>
                <a:gd name="T26" fmla="*/ 61 w 80"/>
                <a:gd name="T27" fmla="*/ 75 h 139"/>
                <a:gd name="T28" fmla="*/ 61 w 80"/>
                <a:gd name="T29" fmla="*/ 75 h 139"/>
                <a:gd name="T30" fmla="*/ 61 w 80"/>
                <a:gd name="T31" fmla="*/ 76 h 139"/>
                <a:gd name="T32" fmla="*/ 61 w 80"/>
                <a:gd name="T33" fmla="*/ 76 h 139"/>
                <a:gd name="T34" fmla="*/ 61 w 80"/>
                <a:gd name="T35" fmla="*/ 76 h 139"/>
                <a:gd name="T36" fmla="*/ 61 w 80"/>
                <a:gd name="T37" fmla="*/ 76 h 139"/>
                <a:gd name="T38" fmla="*/ 61 w 80"/>
                <a:gd name="T39" fmla="*/ 76 h 139"/>
                <a:gd name="T40" fmla="*/ 61 w 80"/>
                <a:gd name="T41" fmla="*/ 76 h 139"/>
                <a:gd name="T42" fmla="*/ 61 w 80"/>
                <a:gd name="T43" fmla="*/ 76 h 139"/>
                <a:gd name="T44" fmla="*/ 61 w 80"/>
                <a:gd name="T45" fmla="*/ 76 h 139"/>
                <a:gd name="T46" fmla="*/ 61 w 80"/>
                <a:gd name="T47" fmla="*/ 76 h 139"/>
                <a:gd name="T48" fmla="*/ 61 w 80"/>
                <a:gd name="T49" fmla="*/ 76 h 139"/>
                <a:gd name="T50" fmla="*/ 61 w 80"/>
                <a:gd name="T51" fmla="*/ 76 h 139"/>
                <a:gd name="T52" fmla="*/ 61 w 80"/>
                <a:gd name="T53" fmla="*/ 76 h 139"/>
                <a:gd name="T54" fmla="*/ 61 w 80"/>
                <a:gd name="T55" fmla="*/ 76 h 139"/>
                <a:gd name="T56" fmla="*/ 61 w 80"/>
                <a:gd name="T57" fmla="*/ 76 h 139"/>
                <a:gd name="T58" fmla="*/ 61 w 80"/>
                <a:gd name="T59" fmla="*/ 76 h 139"/>
                <a:gd name="T60" fmla="*/ 61 w 80"/>
                <a:gd name="T61" fmla="*/ 76 h 139"/>
                <a:gd name="T62" fmla="*/ 61 w 80"/>
                <a:gd name="T63" fmla="*/ 76 h 139"/>
                <a:gd name="T64" fmla="*/ 61 w 80"/>
                <a:gd name="T65" fmla="*/ 76 h 139"/>
                <a:gd name="T66" fmla="*/ 61 w 80"/>
                <a:gd name="T67" fmla="*/ 76 h 139"/>
                <a:gd name="T68" fmla="*/ 61 w 80"/>
                <a:gd name="T69" fmla="*/ 76 h 139"/>
                <a:gd name="T70" fmla="*/ 61 w 80"/>
                <a:gd name="T71" fmla="*/ 76 h 139"/>
                <a:gd name="T72" fmla="*/ 46 w 80"/>
                <a:gd name="T73" fmla="*/ 107 h 139"/>
                <a:gd name="T74" fmla="*/ 46 w 80"/>
                <a:gd name="T75" fmla="*/ 107 h 139"/>
                <a:gd name="T76" fmla="*/ 46 w 80"/>
                <a:gd name="T77" fmla="*/ 107 h 139"/>
                <a:gd name="T78" fmla="*/ 46 w 80"/>
                <a:gd name="T79" fmla="*/ 107 h 139"/>
                <a:gd name="T80" fmla="*/ 46 w 80"/>
                <a:gd name="T81" fmla="*/ 107 h 139"/>
                <a:gd name="T82" fmla="*/ 38 w 80"/>
                <a:gd name="T83" fmla="*/ 123 h 139"/>
                <a:gd name="T84" fmla="*/ 31 w 80"/>
                <a:gd name="T85" fmla="*/ 121 h 139"/>
                <a:gd name="T86" fmla="*/ 51 w 80"/>
                <a:gd name="T87" fmla="*/ 139 h 139"/>
                <a:gd name="T88" fmla="*/ 67 w 80"/>
                <a:gd name="T89" fmla="*/ 136 h 139"/>
                <a:gd name="T90" fmla="*/ 67 w 80"/>
                <a:gd name="T91" fmla="*/ 113 h 139"/>
                <a:gd name="T92" fmla="*/ 73 w 80"/>
                <a:gd name="T93" fmla="*/ 60 h 139"/>
                <a:gd name="T94" fmla="*/ 52 w 80"/>
                <a:gd name="T95" fmla="*/ 40 h 139"/>
                <a:gd name="T96" fmla="*/ 29 w 80"/>
                <a:gd name="T97" fmla="*/ 22 h 139"/>
                <a:gd name="T98" fmla="*/ 27 w 80"/>
                <a:gd name="T99"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 h="139">
                  <a:moveTo>
                    <a:pt x="27" y="0"/>
                  </a:moveTo>
                  <a:cubicBezTo>
                    <a:pt x="24" y="4"/>
                    <a:pt x="21" y="7"/>
                    <a:pt x="17" y="9"/>
                  </a:cubicBezTo>
                  <a:cubicBezTo>
                    <a:pt x="15" y="10"/>
                    <a:pt x="13" y="10"/>
                    <a:pt x="11" y="10"/>
                  </a:cubicBezTo>
                  <a:cubicBezTo>
                    <a:pt x="6" y="10"/>
                    <a:pt x="2" y="8"/>
                    <a:pt x="0" y="4"/>
                  </a:cubicBezTo>
                  <a:cubicBezTo>
                    <a:pt x="0" y="4"/>
                    <a:pt x="0" y="4"/>
                    <a:pt x="0" y="4"/>
                  </a:cubicBezTo>
                  <a:cubicBezTo>
                    <a:pt x="0" y="4"/>
                    <a:pt x="0" y="4"/>
                    <a:pt x="0" y="4"/>
                  </a:cubicBezTo>
                  <a:cubicBezTo>
                    <a:pt x="0" y="4"/>
                    <a:pt x="0" y="4"/>
                    <a:pt x="0" y="4"/>
                  </a:cubicBezTo>
                  <a:cubicBezTo>
                    <a:pt x="0" y="5"/>
                    <a:pt x="0" y="5"/>
                    <a:pt x="0" y="6"/>
                  </a:cubicBezTo>
                  <a:cubicBezTo>
                    <a:pt x="0" y="25"/>
                    <a:pt x="18" y="28"/>
                    <a:pt x="24" y="33"/>
                  </a:cubicBezTo>
                  <a:cubicBezTo>
                    <a:pt x="31" y="38"/>
                    <a:pt x="61" y="68"/>
                    <a:pt x="61" y="75"/>
                  </a:cubicBezTo>
                  <a:cubicBezTo>
                    <a:pt x="61" y="75"/>
                    <a:pt x="61" y="75"/>
                    <a:pt x="61" y="75"/>
                  </a:cubicBezTo>
                  <a:cubicBezTo>
                    <a:pt x="61" y="75"/>
                    <a:pt x="61" y="75"/>
                    <a:pt x="61" y="75"/>
                  </a:cubicBezTo>
                  <a:cubicBezTo>
                    <a:pt x="61" y="75"/>
                    <a:pt x="61" y="75"/>
                    <a:pt x="61" y="75"/>
                  </a:cubicBezTo>
                  <a:cubicBezTo>
                    <a:pt x="61" y="75"/>
                    <a:pt x="61" y="75"/>
                    <a:pt x="61" y="75"/>
                  </a:cubicBezTo>
                  <a:cubicBezTo>
                    <a:pt x="61" y="75"/>
                    <a:pt x="61" y="75"/>
                    <a:pt x="61" y="75"/>
                  </a:cubicBezTo>
                  <a:cubicBezTo>
                    <a:pt x="61" y="75"/>
                    <a:pt x="61" y="75"/>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1" y="76"/>
                    <a:pt x="61" y="76"/>
                    <a:pt x="61" y="76"/>
                  </a:cubicBezTo>
                  <a:cubicBezTo>
                    <a:pt x="60" y="81"/>
                    <a:pt x="52" y="95"/>
                    <a:pt x="46" y="107"/>
                  </a:cubicBezTo>
                  <a:cubicBezTo>
                    <a:pt x="46" y="107"/>
                    <a:pt x="46" y="107"/>
                    <a:pt x="46" y="107"/>
                  </a:cubicBezTo>
                  <a:cubicBezTo>
                    <a:pt x="46" y="107"/>
                    <a:pt x="46" y="107"/>
                    <a:pt x="46" y="107"/>
                  </a:cubicBezTo>
                  <a:cubicBezTo>
                    <a:pt x="46" y="107"/>
                    <a:pt x="46" y="107"/>
                    <a:pt x="46" y="107"/>
                  </a:cubicBezTo>
                  <a:cubicBezTo>
                    <a:pt x="46" y="107"/>
                    <a:pt x="46" y="107"/>
                    <a:pt x="46" y="107"/>
                  </a:cubicBezTo>
                  <a:cubicBezTo>
                    <a:pt x="42" y="116"/>
                    <a:pt x="38" y="123"/>
                    <a:pt x="38" y="123"/>
                  </a:cubicBezTo>
                  <a:cubicBezTo>
                    <a:pt x="38" y="123"/>
                    <a:pt x="35" y="122"/>
                    <a:pt x="31" y="121"/>
                  </a:cubicBezTo>
                  <a:cubicBezTo>
                    <a:pt x="39" y="124"/>
                    <a:pt x="47" y="131"/>
                    <a:pt x="51" y="139"/>
                  </a:cubicBezTo>
                  <a:cubicBezTo>
                    <a:pt x="56" y="138"/>
                    <a:pt x="62" y="137"/>
                    <a:pt x="67" y="136"/>
                  </a:cubicBezTo>
                  <a:cubicBezTo>
                    <a:pt x="68" y="129"/>
                    <a:pt x="66" y="121"/>
                    <a:pt x="67" y="113"/>
                  </a:cubicBezTo>
                  <a:cubicBezTo>
                    <a:pt x="68" y="95"/>
                    <a:pt x="80" y="77"/>
                    <a:pt x="73" y="60"/>
                  </a:cubicBezTo>
                  <a:cubicBezTo>
                    <a:pt x="69" y="51"/>
                    <a:pt x="60" y="45"/>
                    <a:pt x="52" y="40"/>
                  </a:cubicBezTo>
                  <a:cubicBezTo>
                    <a:pt x="44" y="35"/>
                    <a:pt x="35" y="30"/>
                    <a:pt x="29" y="22"/>
                  </a:cubicBezTo>
                  <a:cubicBezTo>
                    <a:pt x="25" y="16"/>
                    <a:pt x="24" y="7"/>
                    <a:pt x="27" y="0"/>
                  </a:cubicBezTo>
                </a:path>
              </a:pathLst>
            </a:custGeom>
            <a:solidFill>
              <a:srgbClr val="3714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486107BC-289A-48F7-968C-55EE677008AF}"/>
                </a:ext>
              </a:extLst>
            </p:cNvPr>
            <p:cNvSpPr>
              <a:spLocks/>
            </p:cNvSpPr>
            <p:nvPr/>
          </p:nvSpPr>
          <p:spPr bwMode="auto">
            <a:xfrm>
              <a:off x="319" y="2886"/>
              <a:ext cx="482" cy="545"/>
            </a:xfrm>
            <a:custGeom>
              <a:avLst/>
              <a:gdLst>
                <a:gd name="T0" fmla="*/ 2 w 248"/>
                <a:gd name="T1" fmla="*/ 279 h 280"/>
                <a:gd name="T2" fmla="*/ 14 w 248"/>
                <a:gd name="T3" fmla="*/ 202 h 280"/>
                <a:gd name="T4" fmla="*/ 45 w 248"/>
                <a:gd name="T5" fmla="*/ 130 h 280"/>
                <a:gd name="T6" fmla="*/ 91 w 248"/>
                <a:gd name="T7" fmla="*/ 68 h 280"/>
                <a:gd name="T8" fmla="*/ 154 w 248"/>
                <a:gd name="T9" fmla="*/ 22 h 280"/>
                <a:gd name="T10" fmla="*/ 198 w 248"/>
                <a:gd name="T11" fmla="*/ 14 h 280"/>
                <a:gd name="T12" fmla="*/ 220 w 248"/>
                <a:gd name="T13" fmla="*/ 14 h 280"/>
                <a:gd name="T14" fmla="*/ 244 w 248"/>
                <a:gd name="T15" fmla="*/ 17 h 280"/>
                <a:gd name="T16" fmla="*/ 246 w 248"/>
                <a:gd name="T17" fmla="*/ 13 h 280"/>
                <a:gd name="T18" fmla="*/ 206 w 248"/>
                <a:gd name="T19" fmla="*/ 1 h 280"/>
                <a:gd name="T20" fmla="*/ 164 w 248"/>
                <a:gd name="T21" fmla="*/ 6 h 280"/>
                <a:gd name="T22" fmla="*/ 92 w 248"/>
                <a:gd name="T23" fmla="*/ 50 h 280"/>
                <a:gd name="T24" fmla="*/ 13 w 248"/>
                <a:gd name="T25" fmla="*/ 190 h 280"/>
                <a:gd name="T26" fmla="*/ 1 w 248"/>
                <a:gd name="T27" fmla="*/ 279 h 280"/>
                <a:gd name="T28" fmla="*/ 2 w 248"/>
                <a:gd name="T29" fmla="*/ 279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8" h="280">
                  <a:moveTo>
                    <a:pt x="2" y="279"/>
                  </a:moveTo>
                  <a:cubicBezTo>
                    <a:pt x="4" y="253"/>
                    <a:pt x="7" y="227"/>
                    <a:pt x="14" y="202"/>
                  </a:cubicBezTo>
                  <a:cubicBezTo>
                    <a:pt x="21" y="176"/>
                    <a:pt x="32" y="153"/>
                    <a:pt x="45" y="130"/>
                  </a:cubicBezTo>
                  <a:cubicBezTo>
                    <a:pt x="58" y="108"/>
                    <a:pt x="73" y="87"/>
                    <a:pt x="91" y="68"/>
                  </a:cubicBezTo>
                  <a:cubicBezTo>
                    <a:pt x="109" y="49"/>
                    <a:pt x="129" y="32"/>
                    <a:pt x="154" y="22"/>
                  </a:cubicBezTo>
                  <a:cubicBezTo>
                    <a:pt x="168" y="17"/>
                    <a:pt x="183" y="14"/>
                    <a:pt x="198" y="14"/>
                  </a:cubicBezTo>
                  <a:cubicBezTo>
                    <a:pt x="205" y="13"/>
                    <a:pt x="212" y="14"/>
                    <a:pt x="220" y="14"/>
                  </a:cubicBezTo>
                  <a:cubicBezTo>
                    <a:pt x="228" y="14"/>
                    <a:pt x="236" y="15"/>
                    <a:pt x="244" y="17"/>
                  </a:cubicBezTo>
                  <a:cubicBezTo>
                    <a:pt x="246" y="17"/>
                    <a:pt x="248" y="14"/>
                    <a:pt x="246" y="13"/>
                  </a:cubicBezTo>
                  <a:cubicBezTo>
                    <a:pt x="233" y="7"/>
                    <a:pt x="220" y="3"/>
                    <a:pt x="206" y="1"/>
                  </a:cubicBezTo>
                  <a:cubicBezTo>
                    <a:pt x="192" y="0"/>
                    <a:pt x="177" y="2"/>
                    <a:pt x="164" y="6"/>
                  </a:cubicBezTo>
                  <a:cubicBezTo>
                    <a:pt x="136" y="13"/>
                    <a:pt x="113" y="30"/>
                    <a:pt x="92" y="50"/>
                  </a:cubicBezTo>
                  <a:cubicBezTo>
                    <a:pt x="53" y="88"/>
                    <a:pt x="28" y="137"/>
                    <a:pt x="13" y="190"/>
                  </a:cubicBezTo>
                  <a:cubicBezTo>
                    <a:pt x="5" y="219"/>
                    <a:pt x="0" y="249"/>
                    <a:pt x="1" y="279"/>
                  </a:cubicBezTo>
                  <a:cubicBezTo>
                    <a:pt x="1" y="280"/>
                    <a:pt x="2" y="280"/>
                    <a:pt x="2" y="279"/>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a:extLst>
                <a:ext uri="{FF2B5EF4-FFF2-40B4-BE49-F238E27FC236}">
                  <a16:creationId xmlns:a16="http://schemas.microsoft.com/office/drawing/2014/main" id="{BCB88484-CA1E-478A-9781-EBBD90009226}"/>
                </a:ext>
              </a:extLst>
            </p:cNvPr>
            <p:cNvSpPr>
              <a:spLocks/>
            </p:cNvSpPr>
            <p:nvPr/>
          </p:nvSpPr>
          <p:spPr bwMode="auto">
            <a:xfrm>
              <a:off x="637" y="2901"/>
              <a:ext cx="352" cy="158"/>
            </a:xfrm>
            <a:custGeom>
              <a:avLst/>
              <a:gdLst>
                <a:gd name="T0" fmla="*/ 2 w 181"/>
                <a:gd name="T1" fmla="*/ 80 h 81"/>
                <a:gd name="T2" fmla="*/ 81 w 181"/>
                <a:gd name="T3" fmla="*/ 20 h 81"/>
                <a:gd name="T4" fmla="*/ 133 w 181"/>
                <a:gd name="T5" fmla="*/ 15 h 81"/>
                <a:gd name="T6" fmla="*/ 157 w 181"/>
                <a:gd name="T7" fmla="*/ 21 h 81"/>
                <a:gd name="T8" fmla="*/ 176 w 181"/>
                <a:gd name="T9" fmla="*/ 34 h 81"/>
                <a:gd name="T10" fmla="*/ 180 w 181"/>
                <a:gd name="T11" fmla="*/ 32 h 81"/>
                <a:gd name="T12" fmla="*/ 172 w 181"/>
                <a:gd name="T13" fmla="*/ 18 h 81"/>
                <a:gd name="T14" fmla="*/ 153 w 181"/>
                <a:gd name="T15" fmla="*/ 7 h 81"/>
                <a:gd name="T16" fmla="*/ 107 w 181"/>
                <a:gd name="T17" fmla="*/ 2 h 81"/>
                <a:gd name="T18" fmla="*/ 29 w 181"/>
                <a:gd name="T19" fmla="*/ 41 h 81"/>
                <a:gd name="T20" fmla="*/ 0 w 181"/>
                <a:gd name="T21" fmla="*/ 79 h 81"/>
                <a:gd name="T22" fmla="*/ 2 w 181"/>
                <a:gd name="T23" fmla="*/ 8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1" h="81">
                  <a:moveTo>
                    <a:pt x="2" y="80"/>
                  </a:moveTo>
                  <a:cubicBezTo>
                    <a:pt x="22" y="52"/>
                    <a:pt x="48" y="31"/>
                    <a:pt x="81" y="20"/>
                  </a:cubicBezTo>
                  <a:cubicBezTo>
                    <a:pt x="97" y="15"/>
                    <a:pt x="115" y="13"/>
                    <a:pt x="133" y="15"/>
                  </a:cubicBezTo>
                  <a:cubicBezTo>
                    <a:pt x="141" y="16"/>
                    <a:pt x="149" y="19"/>
                    <a:pt x="157" y="21"/>
                  </a:cubicBezTo>
                  <a:cubicBezTo>
                    <a:pt x="166" y="22"/>
                    <a:pt x="171" y="27"/>
                    <a:pt x="176" y="34"/>
                  </a:cubicBezTo>
                  <a:cubicBezTo>
                    <a:pt x="177" y="35"/>
                    <a:pt x="180" y="34"/>
                    <a:pt x="180" y="32"/>
                  </a:cubicBezTo>
                  <a:cubicBezTo>
                    <a:pt x="181" y="26"/>
                    <a:pt x="176" y="21"/>
                    <a:pt x="172" y="18"/>
                  </a:cubicBezTo>
                  <a:cubicBezTo>
                    <a:pt x="166" y="14"/>
                    <a:pt x="160" y="9"/>
                    <a:pt x="153" y="7"/>
                  </a:cubicBezTo>
                  <a:cubicBezTo>
                    <a:pt x="139" y="2"/>
                    <a:pt x="122" y="0"/>
                    <a:pt x="107" y="2"/>
                  </a:cubicBezTo>
                  <a:cubicBezTo>
                    <a:pt x="76" y="5"/>
                    <a:pt x="50" y="19"/>
                    <a:pt x="29" y="41"/>
                  </a:cubicBezTo>
                  <a:cubicBezTo>
                    <a:pt x="18" y="52"/>
                    <a:pt x="8" y="65"/>
                    <a:pt x="0" y="79"/>
                  </a:cubicBezTo>
                  <a:cubicBezTo>
                    <a:pt x="0" y="80"/>
                    <a:pt x="1" y="81"/>
                    <a:pt x="2" y="8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3">
              <a:extLst>
                <a:ext uri="{FF2B5EF4-FFF2-40B4-BE49-F238E27FC236}">
                  <a16:creationId xmlns:a16="http://schemas.microsoft.com/office/drawing/2014/main" id="{7E9B0D25-FC06-48B8-AA56-3F3F53B57398}"/>
                </a:ext>
              </a:extLst>
            </p:cNvPr>
            <p:cNvSpPr>
              <a:spLocks/>
            </p:cNvSpPr>
            <p:nvPr/>
          </p:nvSpPr>
          <p:spPr bwMode="auto">
            <a:xfrm>
              <a:off x="847" y="2948"/>
              <a:ext cx="391" cy="131"/>
            </a:xfrm>
            <a:custGeom>
              <a:avLst/>
              <a:gdLst>
                <a:gd name="T0" fmla="*/ 2 w 201"/>
                <a:gd name="T1" fmla="*/ 43 h 67"/>
                <a:gd name="T2" fmla="*/ 36 w 201"/>
                <a:gd name="T3" fmla="*/ 18 h 67"/>
                <a:gd name="T4" fmla="*/ 78 w 201"/>
                <a:gd name="T5" fmla="*/ 12 h 67"/>
                <a:gd name="T6" fmla="*/ 162 w 201"/>
                <a:gd name="T7" fmla="*/ 34 h 67"/>
                <a:gd name="T8" fmla="*/ 182 w 201"/>
                <a:gd name="T9" fmla="*/ 49 h 67"/>
                <a:gd name="T10" fmla="*/ 199 w 201"/>
                <a:gd name="T11" fmla="*/ 67 h 67"/>
                <a:gd name="T12" fmla="*/ 200 w 201"/>
                <a:gd name="T13" fmla="*/ 65 h 67"/>
                <a:gd name="T14" fmla="*/ 189 w 201"/>
                <a:gd name="T15" fmla="*/ 47 h 67"/>
                <a:gd name="T16" fmla="*/ 171 w 201"/>
                <a:gd name="T17" fmla="*/ 30 h 67"/>
                <a:gd name="T18" fmla="*/ 129 w 201"/>
                <a:gd name="T19" fmla="*/ 7 h 67"/>
                <a:gd name="T20" fmla="*/ 82 w 201"/>
                <a:gd name="T21" fmla="*/ 2 h 67"/>
                <a:gd name="T22" fmla="*/ 38 w 201"/>
                <a:gd name="T23" fmla="*/ 13 h 67"/>
                <a:gd name="T24" fmla="*/ 1 w 201"/>
                <a:gd name="T25" fmla="*/ 42 h 67"/>
                <a:gd name="T26" fmla="*/ 2 w 201"/>
                <a:gd name="T27" fmla="*/ 4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1" h="67">
                  <a:moveTo>
                    <a:pt x="2" y="43"/>
                  </a:moveTo>
                  <a:cubicBezTo>
                    <a:pt x="11" y="32"/>
                    <a:pt x="23" y="23"/>
                    <a:pt x="36" y="18"/>
                  </a:cubicBezTo>
                  <a:cubicBezTo>
                    <a:pt x="49" y="13"/>
                    <a:pt x="64" y="11"/>
                    <a:pt x="78" y="12"/>
                  </a:cubicBezTo>
                  <a:cubicBezTo>
                    <a:pt x="107" y="12"/>
                    <a:pt x="137" y="20"/>
                    <a:pt x="162" y="34"/>
                  </a:cubicBezTo>
                  <a:cubicBezTo>
                    <a:pt x="170" y="38"/>
                    <a:pt x="177" y="43"/>
                    <a:pt x="182" y="49"/>
                  </a:cubicBezTo>
                  <a:cubicBezTo>
                    <a:pt x="188" y="54"/>
                    <a:pt x="192" y="62"/>
                    <a:pt x="199" y="67"/>
                  </a:cubicBezTo>
                  <a:cubicBezTo>
                    <a:pt x="200" y="67"/>
                    <a:pt x="201" y="66"/>
                    <a:pt x="200" y="65"/>
                  </a:cubicBezTo>
                  <a:cubicBezTo>
                    <a:pt x="199" y="58"/>
                    <a:pt x="193" y="52"/>
                    <a:pt x="189" y="47"/>
                  </a:cubicBezTo>
                  <a:cubicBezTo>
                    <a:pt x="183" y="41"/>
                    <a:pt x="177" y="35"/>
                    <a:pt x="171" y="30"/>
                  </a:cubicBezTo>
                  <a:cubicBezTo>
                    <a:pt x="159" y="19"/>
                    <a:pt x="145" y="12"/>
                    <a:pt x="129" y="7"/>
                  </a:cubicBezTo>
                  <a:cubicBezTo>
                    <a:pt x="114" y="2"/>
                    <a:pt x="98" y="0"/>
                    <a:pt x="82" y="2"/>
                  </a:cubicBezTo>
                  <a:cubicBezTo>
                    <a:pt x="67" y="3"/>
                    <a:pt x="52" y="7"/>
                    <a:pt x="38" y="13"/>
                  </a:cubicBezTo>
                  <a:cubicBezTo>
                    <a:pt x="23" y="20"/>
                    <a:pt x="10" y="29"/>
                    <a:pt x="1" y="42"/>
                  </a:cubicBezTo>
                  <a:cubicBezTo>
                    <a:pt x="0" y="43"/>
                    <a:pt x="1" y="44"/>
                    <a:pt x="2" y="43"/>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4">
              <a:extLst>
                <a:ext uri="{FF2B5EF4-FFF2-40B4-BE49-F238E27FC236}">
                  <a16:creationId xmlns:a16="http://schemas.microsoft.com/office/drawing/2014/main" id="{9E4DAB35-F691-416A-8230-CC20E14A207B}"/>
                </a:ext>
              </a:extLst>
            </p:cNvPr>
            <p:cNvSpPr>
              <a:spLocks/>
            </p:cNvSpPr>
            <p:nvPr/>
          </p:nvSpPr>
          <p:spPr bwMode="auto">
            <a:xfrm>
              <a:off x="1184" y="2975"/>
              <a:ext cx="433" cy="524"/>
            </a:xfrm>
            <a:custGeom>
              <a:avLst/>
              <a:gdLst>
                <a:gd name="T0" fmla="*/ 4 w 223"/>
                <a:gd name="T1" fmla="*/ 26 h 269"/>
                <a:gd name="T2" fmla="*/ 139 w 223"/>
                <a:gd name="T3" fmla="*/ 45 h 269"/>
                <a:gd name="T4" fmla="*/ 168 w 223"/>
                <a:gd name="T5" fmla="*/ 71 h 269"/>
                <a:gd name="T6" fmla="*/ 187 w 223"/>
                <a:gd name="T7" fmla="*/ 102 h 269"/>
                <a:gd name="T8" fmla="*/ 209 w 223"/>
                <a:gd name="T9" fmla="*/ 178 h 269"/>
                <a:gd name="T10" fmla="*/ 215 w 223"/>
                <a:gd name="T11" fmla="*/ 219 h 269"/>
                <a:gd name="T12" fmla="*/ 221 w 223"/>
                <a:gd name="T13" fmla="*/ 268 h 269"/>
                <a:gd name="T14" fmla="*/ 221 w 223"/>
                <a:gd name="T15" fmla="*/ 224 h 269"/>
                <a:gd name="T16" fmla="*/ 217 w 223"/>
                <a:gd name="T17" fmla="*/ 182 h 269"/>
                <a:gd name="T18" fmla="*/ 197 w 223"/>
                <a:gd name="T19" fmla="*/ 100 h 269"/>
                <a:gd name="T20" fmla="*/ 178 w 223"/>
                <a:gd name="T21" fmla="*/ 65 h 269"/>
                <a:gd name="T22" fmla="*/ 150 w 223"/>
                <a:gd name="T23" fmla="*/ 38 h 269"/>
                <a:gd name="T24" fmla="*/ 79 w 223"/>
                <a:gd name="T25" fmla="*/ 4 h 269"/>
                <a:gd name="T26" fmla="*/ 2 w 223"/>
                <a:gd name="T27" fmla="*/ 23 h 269"/>
                <a:gd name="T28" fmla="*/ 4 w 223"/>
                <a:gd name="T29" fmla="*/ 26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3" h="269">
                  <a:moveTo>
                    <a:pt x="4" y="26"/>
                  </a:moveTo>
                  <a:cubicBezTo>
                    <a:pt x="48" y="0"/>
                    <a:pt x="101" y="17"/>
                    <a:pt x="139" y="45"/>
                  </a:cubicBezTo>
                  <a:cubicBezTo>
                    <a:pt x="150" y="53"/>
                    <a:pt x="159" y="61"/>
                    <a:pt x="168" y="71"/>
                  </a:cubicBezTo>
                  <a:cubicBezTo>
                    <a:pt x="176" y="80"/>
                    <a:pt x="182" y="91"/>
                    <a:pt x="187" y="102"/>
                  </a:cubicBezTo>
                  <a:cubicBezTo>
                    <a:pt x="198" y="126"/>
                    <a:pt x="204" y="152"/>
                    <a:pt x="209" y="178"/>
                  </a:cubicBezTo>
                  <a:cubicBezTo>
                    <a:pt x="211" y="193"/>
                    <a:pt x="214" y="204"/>
                    <a:pt x="215" y="219"/>
                  </a:cubicBezTo>
                  <a:cubicBezTo>
                    <a:pt x="216" y="234"/>
                    <a:pt x="221" y="269"/>
                    <a:pt x="221" y="268"/>
                  </a:cubicBezTo>
                  <a:cubicBezTo>
                    <a:pt x="223" y="253"/>
                    <a:pt x="221" y="239"/>
                    <a:pt x="221" y="224"/>
                  </a:cubicBezTo>
                  <a:cubicBezTo>
                    <a:pt x="220" y="210"/>
                    <a:pt x="218" y="196"/>
                    <a:pt x="217" y="182"/>
                  </a:cubicBezTo>
                  <a:cubicBezTo>
                    <a:pt x="214" y="154"/>
                    <a:pt x="208" y="126"/>
                    <a:pt x="197" y="100"/>
                  </a:cubicBezTo>
                  <a:cubicBezTo>
                    <a:pt x="192" y="88"/>
                    <a:pt x="186" y="76"/>
                    <a:pt x="178" y="65"/>
                  </a:cubicBezTo>
                  <a:cubicBezTo>
                    <a:pt x="170" y="54"/>
                    <a:pt x="160" y="46"/>
                    <a:pt x="150" y="38"/>
                  </a:cubicBezTo>
                  <a:cubicBezTo>
                    <a:pt x="129" y="22"/>
                    <a:pt x="105" y="9"/>
                    <a:pt x="79" y="4"/>
                  </a:cubicBezTo>
                  <a:cubicBezTo>
                    <a:pt x="52" y="0"/>
                    <a:pt x="23" y="5"/>
                    <a:pt x="2" y="23"/>
                  </a:cubicBezTo>
                  <a:cubicBezTo>
                    <a:pt x="0" y="25"/>
                    <a:pt x="2" y="28"/>
                    <a:pt x="4" y="26"/>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5">
              <a:extLst>
                <a:ext uri="{FF2B5EF4-FFF2-40B4-BE49-F238E27FC236}">
                  <a16:creationId xmlns:a16="http://schemas.microsoft.com/office/drawing/2014/main" id="{9E649F66-69F5-42E0-9115-97BF966AAB3D}"/>
                </a:ext>
              </a:extLst>
            </p:cNvPr>
            <p:cNvSpPr>
              <a:spLocks/>
            </p:cNvSpPr>
            <p:nvPr/>
          </p:nvSpPr>
          <p:spPr bwMode="auto">
            <a:xfrm>
              <a:off x="927" y="2640"/>
              <a:ext cx="185" cy="333"/>
            </a:xfrm>
            <a:custGeom>
              <a:avLst/>
              <a:gdLst>
                <a:gd name="T0" fmla="*/ 83 w 95"/>
                <a:gd name="T1" fmla="*/ 170 h 171"/>
                <a:gd name="T2" fmla="*/ 80 w 95"/>
                <a:gd name="T3" fmla="*/ 136 h 171"/>
                <a:gd name="T4" fmla="*/ 92 w 95"/>
                <a:gd name="T5" fmla="*/ 101 h 171"/>
                <a:gd name="T6" fmla="*/ 77 w 95"/>
                <a:gd name="T7" fmla="*/ 64 h 171"/>
                <a:gd name="T8" fmla="*/ 58 w 95"/>
                <a:gd name="T9" fmla="*/ 47 h 171"/>
                <a:gd name="T10" fmla="*/ 39 w 95"/>
                <a:gd name="T11" fmla="*/ 28 h 171"/>
                <a:gd name="T12" fmla="*/ 2 w 95"/>
                <a:gd name="T13" fmla="*/ 0 h 171"/>
                <a:gd name="T14" fmla="*/ 23 w 95"/>
                <a:gd name="T15" fmla="*/ 21 h 171"/>
                <a:gd name="T16" fmla="*/ 41 w 95"/>
                <a:gd name="T17" fmla="*/ 40 h 171"/>
                <a:gd name="T18" fmla="*/ 60 w 95"/>
                <a:gd name="T19" fmla="*/ 66 h 171"/>
                <a:gd name="T20" fmla="*/ 77 w 95"/>
                <a:gd name="T21" fmla="*/ 86 h 171"/>
                <a:gd name="T22" fmla="*/ 81 w 95"/>
                <a:gd name="T23" fmla="*/ 97 h 171"/>
                <a:gd name="T24" fmla="*/ 78 w 95"/>
                <a:gd name="T25" fmla="*/ 106 h 171"/>
                <a:gd name="T26" fmla="*/ 69 w 95"/>
                <a:gd name="T27" fmla="*/ 127 h 171"/>
                <a:gd name="T28" fmla="*/ 74 w 95"/>
                <a:gd name="T29" fmla="*/ 147 h 171"/>
                <a:gd name="T30" fmla="*/ 81 w 95"/>
                <a:gd name="T31" fmla="*/ 169 h 171"/>
                <a:gd name="T32" fmla="*/ 83 w 95"/>
                <a:gd name="T33" fmla="*/ 1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171">
                  <a:moveTo>
                    <a:pt x="83" y="170"/>
                  </a:moveTo>
                  <a:cubicBezTo>
                    <a:pt x="89" y="159"/>
                    <a:pt x="83" y="147"/>
                    <a:pt x="80" y="136"/>
                  </a:cubicBezTo>
                  <a:cubicBezTo>
                    <a:pt x="77" y="122"/>
                    <a:pt x="89" y="114"/>
                    <a:pt x="92" y="101"/>
                  </a:cubicBezTo>
                  <a:cubicBezTo>
                    <a:pt x="95" y="86"/>
                    <a:pt x="87" y="74"/>
                    <a:pt x="77" y="64"/>
                  </a:cubicBezTo>
                  <a:cubicBezTo>
                    <a:pt x="72" y="58"/>
                    <a:pt x="65" y="53"/>
                    <a:pt x="58" y="47"/>
                  </a:cubicBezTo>
                  <a:cubicBezTo>
                    <a:pt x="52" y="41"/>
                    <a:pt x="45" y="34"/>
                    <a:pt x="39" y="28"/>
                  </a:cubicBezTo>
                  <a:cubicBezTo>
                    <a:pt x="30" y="18"/>
                    <a:pt x="17" y="2"/>
                    <a:pt x="2" y="0"/>
                  </a:cubicBezTo>
                  <a:cubicBezTo>
                    <a:pt x="0" y="0"/>
                    <a:pt x="17" y="15"/>
                    <a:pt x="23" y="21"/>
                  </a:cubicBezTo>
                  <a:cubicBezTo>
                    <a:pt x="29" y="27"/>
                    <a:pt x="35" y="34"/>
                    <a:pt x="41" y="40"/>
                  </a:cubicBezTo>
                  <a:cubicBezTo>
                    <a:pt x="48" y="49"/>
                    <a:pt x="54" y="57"/>
                    <a:pt x="60" y="66"/>
                  </a:cubicBezTo>
                  <a:cubicBezTo>
                    <a:pt x="66" y="73"/>
                    <a:pt x="72" y="78"/>
                    <a:pt x="77" y="86"/>
                  </a:cubicBezTo>
                  <a:cubicBezTo>
                    <a:pt x="79" y="89"/>
                    <a:pt x="82" y="92"/>
                    <a:pt x="81" y="97"/>
                  </a:cubicBezTo>
                  <a:cubicBezTo>
                    <a:pt x="81" y="100"/>
                    <a:pt x="80" y="103"/>
                    <a:pt x="78" y="106"/>
                  </a:cubicBezTo>
                  <a:cubicBezTo>
                    <a:pt x="74" y="113"/>
                    <a:pt x="70" y="119"/>
                    <a:pt x="69" y="127"/>
                  </a:cubicBezTo>
                  <a:cubicBezTo>
                    <a:pt x="69" y="134"/>
                    <a:pt x="71" y="141"/>
                    <a:pt x="74" y="147"/>
                  </a:cubicBezTo>
                  <a:cubicBezTo>
                    <a:pt x="77" y="154"/>
                    <a:pt x="81" y="161"/>
                    <a:pt x="81" y="169"/>
                  </a:cubicBezTo>
                  <a:cubicBezTo>
                    <a:pt x="80" y="170"/>
                    <a:pt x="82" y="171"/>
                    <a:pt x="83" y="17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6">
              <a:extLst>
                <a:ext uri="{FF2B5EF4-FFF2-40B4-BE49-F238E27FC236}">
                  <a16:creationId xmlns:a16="http://schemas.microsoft.com/office/drawing/2014/main" id="{DFFAA934-AE57-487E-820E-8A2A5FC6A6D2}"/>
                </a:ext>
              </a:extLst>
            </p:cNvPr>
            <p:cNvSpPr>
              <a:spLocks/>
            </p:cNvSpPr>
            <p:nvPr/>
          </p:nvSpPr>
          <p:spPr bwMode="auto">
            <a:xfrm>
              <a:off x="1024" y="3190"/>
              <a:ext cx="296" cy="228"/>
            </a:xfrm>
            <a:custGeom>
              <a:avLst/>
              <a:gdLst>
                <a:gd name="T0" fmla="*/ 0 w 152"/>
                <a:gd name="T1" fmla="*/ 39 h 117"/>
                <a:gd name="T2" fmla="*/ 152 w 152"/>
                <a:gd name="T3" fmla="*/ 0 h 117"/>
                <a:gd name="T4" fmla="*/ 120 w 152"/>
                <a:gd name="T5" fmla="*/ 77 h 117"/>
                <a:gd name="T6" fmla="*/ 91 w 152"/>
                <a:gd name="T7" fmla="*/ 117 h 117"/>
                <a:gd name="T8" fmla="*/ 0 w 152"/>
                <a:gd name="T9" fmla="*/ 39 h 117"/>
              </a:gdLst>
              <a:ahLst/>
              <a:cxnLst>
                <a:cxn ang="0">
                  <a:pos x="T0" y="T1"/>
                </a:cxn>
                <a:cxn ang="0">
                  <a:pos x="T2" y="T3"/>
                </a:cxn>
                <a:cxn ang="0">
                  <a:pos x="T4" y="T5"/>
                </a:cxn>
                <a:cxn ang="0">
                  <a:pos x="T6" y="T7"/>
                </a:cxn>
                <a:cxn ang="0">
                  <a:pos x="T8" y="T9"/>
                </a:cxn>
              </a:cxnLst>
              <a:rect l="0" t="0" r="r" b="b"/>
              <a:pathLst>
                <a:path w="152" h="117">
                  <a:moveTo>
                    <a:pt x="0" y="39"/>
                  </a:moveTo>
                  <a:cubicBezTo>
                    <a:pt x="152" y="0"/>
                    <a:pt x="152" y="0"/>
                    <a:pt x="152" y="0"/>
                  </a:cubicBezTo>
                  <a:cubicBezTo>
                    <a:pt x="152" y="0"/>
                    <a:pt x="144" y="38"/>
                    <a:pt x="120" y="77"/>
                  </a:cubicBezTo>
                  <a:cubicBezTo>
                    <a:pt x="96" y="116"/>
                    <a:pt x="91" y="117"/>
                    <a:pt x="91" y="117"/>
                  </a:cubicBezTo>
                  <a:lnTo>
                    <a:pt x="0" y="39"/>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7">
              <a:extLst>
                <a:ext uri="{FF2B5EF4-FFF2-40B4-BE49-F238E27FC236}">
                  <a16:creationId xmlns:a16="http://schemas.microsoft.com/office/drawing/2014/main" id="{BD2619BC-3EC9-4E95-84B5-3C33DFCBC23B}"/>
                </a:ext>
              </a:extLst>
            </p:cNvPr>
            <p:cNvSpPr>
              <a:spLocks/>
            </p:cNvSpPr>
            <p:nvPr/>
          </p:nvSpPr>
          <p:spPr bwMode="auto">
            <a:xfrm>
              <a:off x="577" y="3135"/>
              <a:ext cx="313" cy="222"/>
            </a:xfrm>
            <a:custGeom>
              <a:avLst/>
              <a:gdLst>
                <a:gd name="T0" fmla="*/ 161 w 161"/>
                <a:gd name="T1" fmla="*/ 58 h 114"/>
                <a:gd name="T2" fmla="*/ 59 w 161"/>
                <a:gd name="T3" fmla="*/ 114 h 114"/>
                <a:gd name="T4" fmla="*/ 22 w 161"/>
                <a:gd name="T5" fmla="*/ 56 h 114"/>
                <a:gd name="T6" fmla="*/ 0 w 161"/>
                <a:gd name="T7" fmla="*/ 0 h 114"/>
                <a:gd name="T8" fmla="*/ 161 w 161"/>
                <a:gd name="T9" fmla="*/ 58 h 114"/>
              </a:gdLst>
              <a:ahLst/>
              <a:cxnLst>
                <a:cxn ang="0">
                  <a:pos x="T0" y="T1"/>
                </a:cxn>
                <a:cxn ang="0">
                  <a:pos x="T2" y="T3"/>
                </a:cxn>
                <a:cxn ang="0">
                  <a:pos x="T4" y="T5"/>
                </a:cxn>
                <a:cxn ang="0">
                  <a:pos x="T6" y="T7"/>
                </a:cxn>
                <a:cxn ang="0">
                  <a:pos x="T8" y="T9"/>
                </a:cxn>
              </a:cxnLst>
              <a:rect l="0" t="0" r="r" b="b"/>
              <a:pathLst>
                <a:path w="161" h="114">
                  <a:moveTo>
                    <a:pt x="161" y="58"/>
                  </a:moveTo>
                  <a:cubicBezTo>
                    <a:pt x="59" y="114"/>
                    <a:pt x="59" y="114"/>
                    <a:pt x="59" y="114"/>
                  </a:cubicBezTo>
                  <a:cubicBezTo>
                    <a:pt x="59" y="114"/>
                    <a:pt x="37" y="91"/>
                    <a:pt x="22" y="56"/>
                  </a:cubicBezTo>
                  <a:cubicBezTo>
                    <a:pt x="7" y="21"/>
                    <a:pt x="0" y="0"/>
                    <a:pt x="0" y="0"/>
                  </a:cubicBezTo>
                  <a:lnTo>
                    <a:pt x="161" y="58"/>
                  </a:ln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72" name="Freeform 58">
              <a:extLst>
                <a:ext uri="{FF2B5EF4-FFF2-40B4-BE49-F238E27FC236}">
                  <a16:creationId xmlns:a16="http://schemas.microsoft.com/office/drawing/2014/main" id="{6A9E723A-EFE7-4069-B1E2-655A243C9D48}"/>
                </a:ext>
              </a:extLst>
            </p:cNvPr>
            <p:cNvSpPr>
              <a:spLocks/>
            </p:cNvSpPr>
            <p:nvPr/>
          </p:nvSpPr>
          <p:spPr bwMode="auto">
            <a:xfrm>
              <a:off x="451" y="3295"/>
              <a:ext cx="923" cy="485"/>
            </a:xfrm>
            <a:custGeom>
              <a:avLst/>
              <a:gdLst>
                <a:gd name="T0" fmla="*/ 2 w 475"/>
                <a:gd name="T1" fmla="*/ 0 h 249"/>
                <a:gd name="T2" fmla="*/ 53 w 475"/>
                <a:gd name="T3" fmla="*/ 34 h 249"/>
                <a:gd name="T4" fmla="*/ 85 w 475"/>
                <a:gd name="T5" fmla="*/ 45 h 249"/>
                <a:gd name="T6" fmla="*/ 86 w 475"/>
                <a:gd name="T7" fmla="*/ 111 h 249"/>
                <a:gd name="T8" fmla="*/ 94 w 475"/>
                <a:gd name="T9" fmla="*/ 145 h 249"/>
                <a:gd name="T10" fmla="*/ 149 w 475"/>
                <a:gd name="T11" fmla="*/ 81 h 249"/>
                <a:gd name="T12" fmla="*/ 156 w 475"/>
                <a:gd name="T13" fmla="*/ 118 h 249"/>
                <a:gd name="T14" fmla="*/ 162 w 475"/>
                <a:gd name="T15" fmla="*/ 132 h 249"/>
                <a:gd name="T16" fmla="*/ 183 w 475"/>
                <a:gd name="T17" fmla="*/ 95 h 249"/>
                <a:gd name="T18" fmla="*/ 192 w 475"/>
                <a:gd name="T19" fmla="*/ 72 h 249"/>
                <a:gd name="T20" fmla="*/ 271 w 475"/>
                <a:gd name="T21" fmla="*/ 86 h 249"/>
                <a:gd name="T22" fmla="*/ 278 w 475"/>
                <a:gd name="T23" fmla="*/ 139 h 249"/>
                <a:gd name="T24" fmla="*/ 311 w 475"/>
                <a:gd name="T25" fmla="*/ 100 h 249"/>
                <a:gd name="T26" fmla="*/ 355 w 475"/>
                <a:gd name="T27" fmla="*/ 173 h 249"/>
                <a:gd name="T28" fmla="*/ 368 w 475"/>
                <a:gd name="T29" fmla="*/ 189 h 249"/>
                <a:gd name="T30" fmla="*/ 379 w 475"/>
                <a:gd name="T31" fmla="*/ 101 h 249"/>
                <a:gd name="T32" fmla="*/ 442 w 475"/>
                <a:gd name="T33" fmla="*/ 93 h 249"/>
                <a:gd name="T34" fmla="*/ 475 w 475"/>
                <a:gd name="T35" fmla="*/ 81 h 249"/>
                <a:gd name="T36" fmla="*/ 375 w 475"/>
                <a:gd name="T37" fmla="*/ 213 h 249"/>
                <a:gd name="T38" fmla="*/ 276 w 475"/>
                <a:gd name="T39" fmla="*/ 249 h 249"/>
                <a:gd name="T40" fmla="*/ 255 w 475"/>
                <a:gd name="T41" fmla="*/ 183 h 249"/>
                <a:gd name="T42" fmla="*/ 221 w 475"/>
                <a:gd name="T43" fmla="*/ 245 h 249"/>
                <a:gd name="T44" fmla="*/ 178 w 475"/>
                <a:gd name="T45" fmla="*/ 170 h 249"/>
                <a:gd name="T46" fmla="*/ 150 w 475"/>
                <a:gd name="T47" fmla="*/ 244 h 249"/>
                <a:gd name="T48" fmla="*/ 46 w 475"/>
                <a:gd name="T49" fmla="*/ 148 h 249"/>
                <a:gd name="T50" fmla="*/ 2 w 475"/>
                <a:gd name="T51" fmla="*/ 0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5" h="249">
                  <a:moveTo>
                    <a:pt x="2" y="0"/>
                  </a:moveTo>
                  <a:cubicBezTo>
                    <a:pt x="2" y="0"/>
                    <a:pt x="24" y="19"/>
                    <a:pt x="53" y="34"/>
                  </a:cubicBezTo>
                  <a:cubicBezTo>
                    <a:pt x="75" y="46"/>
                    <a:pt x="85" y="45"/>
                    <a:pt x="85" y="45"/>
                  </a:cubicBezTo>
                  <a:cubicBezTo>
                    <a:pt x="85" y="45"/>
                    <a:pt x="82" y="91"/>
                    <a:pt x="86" y="111"/>
                  </a:cubicBezTo>
                  <a:cubicBezTo>
                    <a:pt x="89" y="130"/>
                    <a:pt x="94" y="145"/>
                    <a:pt x="94" y="145"/>
                  </a:cubicBezTo>
                  <a:cubicBezTo>
                    <a:pt x="149" y="81"/>
                    <a:pt x="149" y="81"/>
                    <a:pt x="149" y="81"/>
                  </a:cubicBezTo>
                  <a:cubicBezTo>
                    <a:pt x="149" y="81"/>
                    <a:pt x="153" y="107"/>
                    <a:pt x="156" y="118"/>
                  </a:cubicBezTo>
                  <a:cubicBezTo>
                    <a:pt x="159" y="129"/>
                    <a:pt x="162" y="132"/>
                    <a:pt x="162" y="132"/>
                  </a:cubicBezTo>
                  <a:cubicBezTo>
                    <a:pt x="162" y="132"/>
                    <a:pt x="177" y="108"/>
                    <a:pt x="183" y="95"/>
                  </a:cubicBezTo>
                  <a:cubicBezTo>
                    <a:pt x="188" y="82"/>
                    <a:pt x="192" y="72"/>
                    <a:pt x="192" y="72"/>
                  </a:cubicBezTo>
                  <a:cubicBezTo>
                    <a:pt x="271" y="86"/>
                    <a:pt x="271" y="86"/>
                    <a:pt x="271" y="86"/>
                  </a:cubicBezTo>
                  <a:cubicBezTo>
                    <a:pt x="278" y="139"/>
                    <a:pt x="278" y="139"/>
                    <a:pt x="278" y="139"/>
                  </a:cubicBezTo>
                  <a:cubicBezTo>
                    <a:pt x="311" y="100"/>
                    <a:pt x="311" y="100"/>
                    <a:pt x="311" y="100"/>
                  </a:cubicBezTo>
                  <a:cubicBezTo>
                    <a:pt x="311" y="100"/>
                    <a:pt x="348" y="160"/>
                    <a:pt x="355" y="173"/>
                  </a:cubicBezTo>
                  <a:cubicBezTo>
                    <a:pt x="363" y="185"/>
                    <a:pt x="368" y="189"/>
                    <a:pt x="368" y="189"/>
                  </a:cubicBezTo>
                  <a:cubicBezTo>
                    <a:pt x="379" y="101"/>
                    <a:pt x="379" y="101"/>
                    <a:pt x="379" y="101"/>
                  </a:cubicBezTo>
                  <a:cubicBezTo>
                    <a:pt x="379" y="101"/>
                    <a:pt x="423" y="100"/>
                    <a:pt x="442" y="93"/>
                  </a:cubicBezTo>
                  <a:cubicBezTo>
                    <a:pt x="461" y="87"/>
                    <a:pt x="475" y="81"/>
                    <a:pt x="475" y="81"/>
                  </a:cubicBezTo>
                  <a:cubicBezTo>
                    <a:pt x="475" y="81"/>
                    <a:pt x="443" y="178"/>
                    <a:pt x="375" y="213"/>
                  </a:cubicBezTo>
                  <a:cubicBezTo>
                    <a:pt x="306" y="248"/>
                    <a:pt x="276" y="249"/>
                    <a:pt x="276" y="249"/>
                  </a:cubicBezTo>
                  <a:cubicBezTo>
                    <a:pt x="255" y="183"/>
                    <a:pt x="255" y="183"/>
                    <a:pt x="255" y="183"/>
                  </a:cubicBezTo>
                  <a:cubicBezTo>
                    <a:pt x="221" y="245"/>
                    <a:pt x="221" y="245"/>
                    <a:pt x="221" y="245"/>
                  </a:cubicBezTo>
                  <a:cubicBezTo>
                    <a:pt x="178" y="170"/>
                    <a:pt x="178" y="170"/>
                    <a:pt x="178" y="170"/>
                  </a:cubicBezTo>
                  <a:cubicBezTo>
                    <a:pt x="150" y="244"/>
                    <a:pt x="150" y="244"/>
                    <a:pt x="150" y="244"/>
                  </a:cubicBezTo>
                  <a:cubicBezTo>
                    <a:pt x="150" y="244"/>
                    <a:pt x="91" y="228"/>
                    <a:pt x="46" y="148"/>
                  </a:cubicBezTo>
                  <a:cubicBezTo>
                    <a:pt x="0" y="67"/>
                    <a:pt x="2" y="0"/>
                    <a:pt x="2" y="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73" name="Freeform 59">
              <a:extLst>
                <a:ext uri="{FF2B5EF4-FFF2-40B4-BE49-F238E27FC236}">
                  <a16:creationId xmlns:a16="http://schemas.microsoft.com/office/drawing/2014/main" id="{6F4C069B-0FC2-4959-ACD5-132401B66B23}"/>
                </a:ext>
              </a:extLst>
            </p:cNvPr>
            <p:cNvSpPr>
              <a:spLocks/>
            </p:cNvSpPr>
            <p:nvPr/>
          </p:nvSpPr>
          <p:spPr bwMode="auto">
            <a:xfrm>
              <a:off x="1024" y="3190"/>
              <a:ext cx="296" cy="134"/>
            </a:xfrm>
            <a:custGeom>
              <a:avLst/>
              <a:gdLst>
                <a:gd name="T0" fmla="*/ 40 w 152"/>
                <a:gd name="T1" fmla="*/ 47 h 69"/>
                <a:gd name="T2" fmla="*/ 133 w 152"/>
                <a:gd name="T3" fmla="*/ 19 h 69"/>
                <a:gd name="T4" fmla="*/ 134 w 152"/>
                <a:gd name="T5" fmla="*/ 19 h 69"/>
                <a:gd name="T6" fmla="*/ 127 w 152"/>
                <a:gd name="T7" fmla="*/ 60 h 69"/>
                <a:gd name="T8" fmla="*/ 125 w 152"/>
                <a:gd name="T9" fmla="*/ 69 h 69"/>
                <a:gd name="T10" fmla="*/ 152 w 152"/>
                <a:gd name="T11" fmla="*/ 0 h 69"/>
                <a:gd name="T12" fmla="*/ 0 w 152"/>
                <a:gd name="T13" fmla="*/ 39 h 69"/>
                <a:gd name="T14" fmla="*/ 19 w 152"/>
                <a:gd name="T15" fmla="*/ 55 h 69"/>
                <a:gd name="T16" fmla="*/ 40 w 152"/>
                <a:gd name="T17" fmla="*/ 4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 h="69">
                  <a:moveTo>
                    <a:pt x="40" y="47"/>
                  </a:moveTo>
                  <a:cubicBezTo>
                    <a:pt x="69" y="35"/>
                    <a:pt x="102" y="24"/>
                    <a:pt x="133" y="19"/>
                  </a:cubicBezTo>
                  <a:cubicBezTo>
                    <a:pt x="133" y="19"/>
                    <a:pt x="134" y="19"/>
                    <a:pt x="134" y="19"/>
                  </a:cubicBezTo>
                  <a:cubicBezTo>
                    <a:pt x="133" y="35"/>
                    <a:pt x="128" y="55"/>
                    <a:pt x="127" y="60"/>
                  </a:cubicBezTo>
                  <a:cubicBezTo>
                    <a:pt x="126" y="63"/>
                    <a:pt x="125" y="66"/>
                    <a:pt x="125" y="69"/>
                  </a:cubicBezTo>
                  <a:cubicBezTo>
                    <a:pt x="145" y="33"/>
                    <a:pt x="152" y="0"/>
                    <a:pt x="152" y="0"/>
                  </a:cubicBezTo>
                  <a:cubicBezTo>
                    <a:pt x="0" y="39"/>
                    <a:pt x="0" y="39"/>
                    <a:pt x="0" y="39"/>
                  </a:cubicBezTo>
                  <a:cubicBezTo>
                    <a:pt x="19" y="55"/>
                    <a:pt x="19" y="55"/>
                    <a:pt x="19" y="55"/>
                  </a:cubicBezTo>
                  <a:cubicBezTo>
                    <a:pt x="26" y="52"/>
                    <a:pt x="33" y="49"/>
                    <a:pt x="40" y="4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74" name="Freeform 60">
              <a:extLst>
                <a:ext uri="{FF2B5EF4-FFF2-40B4-BE49-F238E27FC236}">
                  <a16:creationId xmlns:a16="http://schemas.microsoft.com/office/drawing/2014/main" id="{2F917219-B707-4C4C-97BA-9DD38896F541}"/>
                </a:ext>
              </a:extLst>
            </p:cNvPr>
            <p:cNvSpPr>
              <a:spLocks/>
            </p:cNvSpPr>
            <p:nvPr/>
          </p:nvSpPr>
          <p:spPr bwMode="auto">
            <a:xfrm>
              <a:off x="577" y="3135"/>
              <a:ext cx="313" cy="129"/>
            </a:xfrm>
            <a:custGeom>
              <a:avLst/>
              <a:gdLst>
                <a:gd name="T0" fmla="*/ 20 w 161"/>
                <a:gd name="T1" fmla="*/ 43 h 66"/>
                <a:gd name="T2" fmla="*/ 20 w 161"/>
                <a:gd name="T3" fmla="*/ 23 h 66"/>
                <a:gd name="T4" fmla="*/ 21 w 161"/>
                <a:gd name="T5" fmla="*/ 23 h 66"/>
                <a:gd name="T6" fmla="*/ 56 w 161"/>
                <a:gd name="T7" fmla="*/ 33 h 66"/>
                <a:gd name="T8" fmla="*/ 117 w 161"/>
                <a:gd name="T9" fmla="*/ 55 h 66"/>
                <a:gd name="T10" fmla="*/ 145 w 161"/>
                <a:gd name="T11" fmla="*/ 66 h 66"/>
                <a:gd name="T12" fmla="*/ 161 w 161"/>
                <a:gd name="T13" fmla="*/ 58 h 66"/>
                <a:gd name="T14" fmla="*/ 0 w 161"/>
                <a:gd name="T15" fmla="*/ 0 h 66"/>
                <a:gd name="T16" fmla="*/ 22 w 161"/>
                <a:gd name="T17" fmla="*/ 56 h 66"/>
                <a:gd name="T18" fmla="*/ 24 w 161"/>
                <a:gd name="T19" fmla="*/ 59 h 66"/>
                <a:gd name="T20" fmla="*/ 20 w 161"/>
                <a:gd name="T21" fmla="*/ 43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1" h="66">
                  <a:moveTo>
                    <a:pt x="20" y="43"/>
                  </a:moveTo>
                  <a:cubicBezTo>
                    <a:pt x="19" y="37"/>
                    <a:pt x="18" y="30"/>
                    <a:pt x="20" y="23"/>
                  </a:cubicBezTo>
                  <a:cubicBezTo>
                    <a:pt x="20" y="23"/>
                    <a:pt x="20" y="23"/>
                    <a:pt x="21" y="23"/>
                  </a:cubicBezTo>
                  <a:cubicBezTo>
                    <a:pt x="33" y="26"/>
                    <a:pt x="44" y="30"/>
                    <a:pt x="56" y="33"/>
                  </a:cubicBezTo>
                  <a:cubicBezTo>
                    <a:pt x="77" y="40"/>
                    <a:pt x="97" y="47"/>
                    <a:pt x="117" y="55"/>
                  </a:cubicBezTo>
                  <a:cubicBezTo>
                    <a:pt x="126" y="58"/>
                    <a:pt x="136" y="62"/>
                    <a:pt x="145" y="66"/>
                  </a:cubicBezTo>
                  <a:cubicBezTo>
                    <a:pt x="161" y="58"/>
                    <a:pt x="161" y="58"/>
                    <a:pt x="161" y="58"/>
                  </a:cubicBezTo>
                  <a:cubicBezTo>
                    <a:pt x="0" y="0"/>
                    <a:pt x="0" y="0"/>
                    <a:pt x="0" y="0"/>
                  </a:cubicBezTo>
                  <a:cubicBezTo>
                    <a:pt x="0" y="0"/>
                    <a:pt x="7" y="21"/>
                    <a:pt x="22" y="56"/>
                  </a:cubicBezTo>
                  <a:cubicBezTo>
                    <a:pt x="23" y="57"/>
                    <a:pt x="23" y="58"/>
                    <a:pt x="24" y="59"/>
                  </a:cubicBezTo>
                  <a:cubicBezTo>
                    <a:pt x="22" y="54"/>
                    <a:pt x="21" y="49"/>
                    <a:pt x="20" y="43"/>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76" name="Freeform 61">
              <a:extLst>
                <a:ext uri="{FF2B5EF4-FFF2-40B4-BE49-F238E27FC236}">
                  <a16:creationId xmlns:a16="http://schemas.microsoft.com/office/drawing/2014/main" id="{166F0F1B-F7C3-4411-9222-30B09349D8A3}"/>
                </a:ext>
              </a:extLst>
            </p:cNvPr>
            <p:cNvSpPr>
              <a:spLocks/>
            </p:cNvSpPr>
            <p:nvPr/>
          </p:nvSpPr>
          <p:spPr bwMode="auto">
            <a:xfrm>
              <a:off x="634" y="3453"/>
              <a:ext cx="114" cy="124"/>
            </a:xfrm>
            <a:custGeom>
              <a:avLst/>
              <a:gdLst>
                <a:gd name="T0" fmla="*/ 59 w 59"/>
                <a:gd name="T1" fmla="*/ 24 h 64"/>
                <a:gd name="T2" fmla="*/ 55 w 59"/>
                <a:gd name="T3" fmla="*/ 0 h 64"/>
                <a:gd name="T4" fmla="*/ 0 w 59"/>
                <a:gd name="T5" fmla="*/ 64 h 64"/>
                <a:gd name="T6" fmla="*/ 51 w 59"/>
                <a:gd name="T7" fmla="*/ 24 h 64"/>
                <a:gd name="T8" fmla="*/ 57 w 59"/>
                <a:gd name="T9" fmla="*/ 22 h 64"/>
                <a:gd name="T10" fmla="*/ 59 w 59"/>
                <a:gd name="T11" fmla="*/ 24 h 64"/>
              </a:gdLst>
              <a:ahLst/>
              <a:cxnLst>
                <a:cxn ang="0">
                  <a:pos x="T0" y="T1"/>
                </a:cxn>
                <a:cxn ang="0">
                  <a:pos x="T2" y="T3"/>
                </a:cxn>
                <a:cxn ang="0">
                  <a:pos x="T4" y="T5"/>
                </a:cxn>
                <a:cxn ang="0">
                  <a:pos x="T6" y="T7"/>
                </a:cxn>
                <a:cxn ang="0">
                  <a:pos x="T8" y="T9"/>
                </a:cxn>
                <a:cxn ang="0">
                  <a:pos x="T10" y="T11"/>
                </a:cxn>
              </a:cxnLst>
              <a:rect l="0" t="0" r="r" b="b"/>
              <a:pathLst>
                <a:path w="59" h="64">
                  <a:moveTo>
                    <a:pt x="59" y="24"/>
                  </a:moveTo>
                  <a:cubicBezTo>
                    <a:pt x="57" y="12"/>
                    <a:pt x="55" y="0"/>
                    <a:pt x="55" y="0"/>
                  </a:cubicBezTo>
                  <a:cubicBezTo>
                    <a:pt x="0" y="64"/>
                    <a:pt x="0" y="64"/>
                    <a:pt x="0" y="64"/>
                  </a:cubicBezTo>
                  <a:cubicBezTo>
                    <a:pt x="14" y="51"/>
                    <a:pt x="35" y="33"/>
                    <a:pt x="51" y="24"/>
                  </a:cubicBezTo>
                  <a:cubicBezTo>
                    <a:pt x="53" y="23"/>
                    <a:pt x="55" y="22"/>
                    <a:pt x="57" y="22"/>
                  </a:cubicBezTo>
                  <a:cubicBezTo>
                    <a:pt x="58" y="23"/>
                    <a:pt x="59" y="23"/>
                    <a:pt x="59" y="24"/>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79" name="Freeform 62">
              <a:extLst>
                <a:ext uri="{FF2B5EF4-FFF2-40B4-BE49-F238E27FC236}">
                  <a16:creationId xmlns:a16="http://schemas.microsoft.com/office/drawing/2014/main" id="{7C7BFC2F-EDC5-49D7-8CFA-95AF7934E3DF}"/>
                </a:ext>
              </a:extLst>
            </p:cNvPr>
            <p:cNvSpPr>
              <a:spLocks/>
            </p:cNvSpPr>
            <p:nvPr/>
          </p:nvSpPr>
          <p:spPr bwMode="auto">
            <a:xfrm>
              <a:off x="766" y="3435"/>
              <a:ext cx="225" cy="146"/>
            </a:xfrm>
            <a:custGeom>
              <a:avLst/>
              <a:gdLst>
                <a:gd name="T0" fmla="*/ 111 w 116"/>
                <a:gd name="T1" fmla="*/ 75 h 75"/>
                <a:gd name="T2" fmla="*/ 116 w 116"/>
                <a:gd name="T3" fmla="*/ 66 h 75"/>
                <a:gd name="T4" fmla="*/ 109 w 116"/>
                <a:gd name="T5" fmla="*/ 14 h 75"/>
                <a:gd name="T6" fmla="*/ 30 w 116"/>
                <a:gd name="T7" fmla="*/ 0 h 75"/>
                <a:gd name="T8" fmla="*/ 21 w 116"/>
                <a:gd name="T9" fmla="*/ 23 h 75"/>
                <a:gd name="T10" fmla="*/ 0 w 116"/>
                <a:gd name="T11" fmla="*/ 60 h 75"/>
                <a:gd name="T12" fmla="*/ 1 w 116"/>
                <a:gd name="T13" fmla="*/ 64 h 75"/>
                <a:gd name="T14" fmla="*/ 32 w 116"/>
                <a:gd name="T15" fmla="*/ 25 h 75"/>
                <a:gd name="T16" fmla="*/ 43 w 116"/>
                <a:gd name="T17" fmla="*/ 21 h 75"/>
                <a:gd name="T18" fmla="*/ 92 w 116"/>
                <a:gd name="T19" fmla="*/ 25 h 75"/>
                <a:gd name="T20" fmla="*/ 111 w 116"/>
                <a:gd name="T21"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75">
                  <a:moveTo>
                    <a:pt x="111" y="75"/>
                  </a:moveTo>
                  <a:cubicBezTo>
                    <a:pt x="113" y="72"/>
                    <a:pt x="114" y="70"/>
                    <a:pt x="116" y="66"/>
                  </a:cubicBezTo>
                  <a:cubicBezTo>
                    <a:pt x="109" y="14"/>
                    <a:pt x="109" y="14"/>
                    <a:pt x="109" y="14"/>
                  </a:cubicBezTo>
                  <a:cubicBezTo>
                    <a:pt x="30" y="0"/>
                    <a:pt x="30" y="0"/>
                    <a:pt x="30" y="0"/>
                  </a:cubicBezTo>
                  <a:cubicBezTo>
                    <a:pt x="30" y="0"/>
                    <a:pt x="26" y="10"/>
                    <a:pt x="21" y="23"/>
                  </a:cubicBezTo>
                  <a:cubicBezTo>
                    <a:pt x="15" y="35"/>
                    <a:pt x="2" y="56"/>
                    <a:pt x="0" y="60"/>
                  </a:cubicBezTo>
                  <a:cubicBezTo>
                    <a:pt x="0" y="60"/>
                    <a:pt x="0" y="63"/>
                    <a:pt x="1" y="64"/>
                  </a:cubicBezTo>
                  <a:cubicBezTo>
                    <a:pt x="15" y="57"/>
                    <a:pt x="18" y="34"/>
                    <a:pt x="32" y="25"/>
                  </a:cubicBezTo>
                  <a:cubicBezTo>
                    <a:pt x="35" y="23"/>
                    <a:pt x="39" y="22"/>
                    <a:pt x="43" y="21"/>
                  </a:cubicBezTo>
                  <a:cubicBezTo>
                    <a:pt x="59" y="17"/>
                    <a:pt x="76" y="21"/>
                    <a:pt x="92" y="25"/>
                  </a:cubicBezTo>
                  <a:cubicBezTo>
                    <a:pt x="95" y="41"/>
                    <a:pt x="104" y="61"/>
                    <a:pt x="111" y="75"/>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82" name="Freeform 63">
              <a:extLst>
                <a:ext uri="{FF2B5EF4-FFF2-40B4-BE49-F238E27FC236}">
                  <a16:creationId xmlns:a16="http://schemas.microsoft.com/office/drawing/2014/main" id="{66021060-6052-4C5C-B49A-8BDB6B5386AD}"/>
                </a:ext>
              </a:extLst>
            </p:cNvPr>
            <p:cNvSpPr>
              <a:spLocks/>
            </p:cNvSpPr>
            <p:nvPr/>
          </p:nvSpPr>
          <p:spPr bwMode="auto">
            <a:xfrm>
              <a:off x="453" y="3295"/>
              <a:ext cx="163" cy="191"/>
            </a:xfrm>
            <a:custGeom>
              <a:avLst/>
              <a:gdLst>
                <a:gd name="T0" fmla="*/ 74 w 84"/>
                <a:gd name="T1" fmla="*/ 73 h 98"/>
                <a:gd name="T2" fmla="*/ 79 w 84"/>
                <a:gd name="T3" fmla="*/ 82 h 98"/>
                <a:gd name="T4" fmla="*/ 83 w 84"/>
                <a:gd name="T5" fmla="*/ 98 h 98"/>
                <a:gd name="T6" fmla="*/ 84 w 84"/>
                <a:gd name="T7" fmla="*/ 45 h 98"/>
                <a:gd name="T8" fmla="*/ 52 w 84"/>
                <a:gd name="T9" fmla="*/ 34 h 98"/>
                <a:gd name="T10" fmla="*/ 1 w 84"/>
                <a:gd name="T11" fmla="*/ 0 h 98"/>
                <a:gd name="T12" fmla="*/ 14 w 84"/>
                <a:gd name="T13" fmla="*/ 76 h 98"/>
                <a:gd name="T14" fmla="*/ 10 w 84"/>
                <a:gd name="T15" fmla="*/ 43 h 98"/>
                <a:gd name="T16" fmla="*/ 67 w 84"/>
                <a:gd name="T17" fmla="*/ 69 h 98"/>
                <a:gd name="T18" fmla="*/ 74 w 84"/>
                <a:gd name="T19" fmla="*/ 73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98">
                  <a:moveTo>
                    <a:pt x="74" y="73"/>
                  </a:moveTo>
                  <a:cubicBezTo>
                    <a:pt x="77" y="76"/>
                    <a:pt x="78" y="79"/>
                    <a:pt x="79" y="82"/>
                  </a:cubicBezTo>
                  <a:cubicBezTo>
                    <a:pt x="80" y="88"/>
                    <a:pt x="82" y="93"/>
                    <a:pt x="83" y="98"/>
                  </a:cubicBezTo>
                  <a:cubicBezTo>
                    <a:pt x="82" y="77"/>
                    <a:pt x="84" y="45"/>
                    <a:pt x="84" y="45"/>
                  </a:cubicBezTo>
                  <a:cubicBezTo>
                    <a:pt x="84" y="45"/>
                    <a:pt x="74" y="46"/>
                    <a:pt x="52" y="34"/>
                  </a:cubicBezTo>
                  <a:cubicBezTo>
                    <a:pt x="23" y="19"/>
                    <a:pt x="1" y="0"/>
                    <a:pt x="1" y="0"/>
                  </a:cubicBezTo>
                  <a:cubicBezTo>
                    <a:pt x="1" y="0"/>
                    <a:pt x="0" y="31"/>
                    <a:pt x="14" y="76"/>
                  </a:cubicBezTo>
                  <a:cubicBezTo>
                    <a:pt x="14" y="62"/>
                    <a:pt x="12" y="44"/>
                    <a:pt x="10" y="43"/>
                  </a:cubicBezTo>
                  <a:cubicBezTo>
                    <a:pt x="29" y="52"/>
                    <a:pt x="48" y="60"/>
                    <a:pt x="67" y="69"/>
                  </a:cubicBezTo>
                  <a:cubicBezTo>
                    <a:pt x="69" y="70"/>
                    <a:pt x="72" y="71"/>
                    <a:pt x="74" y="73"/>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85" name="Freeform 64">
              <a:extLst>
                <a:ext uri="{FF2B5EF4-FFF2-40B4-BE49-F238E27FC236}">
                  <a16:creationId xmlns:a16="http://schemas.microsoft.com/office/drawing/2014/main" id="{0D6D81BE-E430-4AA8-953C-52FB935DAA5B}"/>
                </a:ext>
              </a:extLst>
            </p:cNvPr>
            <p:cNvSpPr>
              <a:spLocks/>
            </p:cNvSpPr>
            <p:nvPr/>
          </p:nvSpPr>
          <p:spPr bwMode="auto">
            <a:xfrm>
              <a:off x="1178" y="3453"/>
              <a:ext cx="196" cy="144"/>
            </a:xfrm>
            <a:custGeom>
              <a:avLst/>
              <a:gdLst>
                <a:gd name="T0" fmla="*/ 84 w 101"/>
                <a:gd name="T1" fmla="*/ 27 h 74"/>
                <a:gd name="T2" fmla="*/ 63 w 101"/>
                <a:gd name="T3" fmla="*/ 74 h 74"/>
                <a:gd name="T4" fmla="*/ 101 w 101"/>
                <a:gd name="T5" fmla="*/ 0 h 74"/>
                <a:gd name="T6" fmla="*/ 68 w 101"/>
                <a:gd name="T7" fmla="*/ 12 h 74"/>
                <a:gd name="T8" fmla="*/ 5 w 101"/>
                <a:gd name="T9" fmla="*/ 20 h 74"/>
                <a:gd name="T10" fmla="*/ 0 w 101"/>
                <a:gd name="T11" fmla="*/ 56 h 74"/>
                <a:gd name="T12" fmla="*/ 6 w 101"/>
                <a:gd name="T13" fmla="*/ 54 h 74"/>
                <a:gd name="T14" fmla="*/ 84 w 101"/>
                <a:gd name="T15" fmla="*/ 27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1" h="74">
                  <a:moveTo>
                    <a:pt x="84" y="27"/>
                  </a:moveTo>
                  <a:cubicBezTo>
                    <a:pt x="77" y="42"/>
                    <a:pt x="70" y="58"/>
                    <a:pt x="63" y="74"/>
                  </a:cubicBezTo>
                  <a:cubicBezTo>
                    <a:pt x="89" y="37"/>
                    <a:pt x="101" y="0"/>
                    <a:pt x="101" y="0"/>
                  </a:cubicBezTo>
                  <a:cubicBezTo>
                    <a:pt x="101" y="0"/>
                    <a:pt x="87" y="6"/>
                    <a:pt x="68" y="12"/>
                  </a:cubicBezTo>
                  <a:cubicBezTo>
                    <a:pt x="49" y="19"/>
                    <a:pt x="5" y="20"/>
                    <a:pt x="5" y="20"/>
                  </a:cubicBezTo>
                  <a:cubicBezTo>
                    <a:pt x="0" y="56"/>
                    <a:pt x="0" y="56"/>
                    <a:pt x="0" y="56"/>
                  </a:cubicBezTo>
                  <a:cubicBezTo>
                    <a:pt x="2" y="55"/>
                    <a:pt x="4" y="55"/>
                    <a:pt x="6" y="54"/>
                  </a:cubicBezTo>
                  <a:cubicBezTo>
                    <a:pt x="32" y="45"/>
                    <a:pt x="58" y="36"/>
                    <a:pt x="84" y="2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88" name="Freeform 65">
              <a:extLst>
                <a:ext uri="{FF2B5EF4-FFF2-40B4-BE49-F238E27FC236}">
                  <a16:creationId xmlns:a16="http://schemas.microsoft.com/office/drawing/2014/main" id="{2DB93C68-B953-4187-81D6-BCEA75461289}"/>
                </a:ext>
              </a:extLst>
            </p:cNvPr>
            <p:cNvSpPr>
              <a:spLocks/>
            </p:cNvSpPr>
            <p:nvPr/>
          </p:nvSpPr>
          <p:spPr bwMode="auto">
            <a:xfrm>
              <a:off x="1046" y="3490"/>
              <a:ext cx="120" cy="189"/>
            </a:xfrm>
            <a:custGeom>
              <a:avLst/>
              <a:gdLst>
                <a:gd name="T0" fmla="*/ 61 w 62"/>
                <a:gd name="T1" fmla="*/ 97 h 97"/>
                <a:gd name="T2" fmla="*/ 61 w 62"/>
                <a:gd name="T3" fmla="*/ 89 h 97"/>
                <a:gd name="T4" fmla="*/ 49 w 62"/>
                <a:gd name="T5" fmla="*/ 73 h 97"/>
                <a:gd name="T6" fmla="*/ 5 w 62"/>
                <a:gd name="T7" fmla="*/ 0 h 97"/>
                <a:gd name="T8" fmla="*/ 0 w 62"/>
                <a:gd name="T9" fmla="*/ 6 h 97"/>
                <a:gd name="T10" fmla="*/ 61 w 62"/>
                <a:gd name="T11" fmla="*/ 97 h 97"/>
              </a:gdLst>
              <a:ahLst/>
              <a:cxnLst>
                <a:cxn ang="0">
                  <a:pos x="T0" y="T1"/>
                </a:cxn>
                <a:cxn ang="0">
                  <a:pos x="T2" y="T3"/>
                </a:cxn>
                <a:cxn ang="0">
                  <a:pos x="T4" y="T5"/>
                </a:cxn>
                <a:cxn ang="0">
                  <a:pos x="T6" y="T7"/>
                </a:cxn>
                <a:cxn ang="0">
                  <a:pos x="T8" y="T9"/>
                </a:cxn>
                <a:cxn ang="0">
                  <a:pos x="T10" y="T11"/>
                </a:cxn>
              </a:cxnLst>
              <a:rect l="0" t="0" r="r" b="b"/>
              <a:pathLst>
                <a:path w="62" h="97">
                  <a:moveTo>
                    <a:pt x="61" y="97"/>
                  </a:moveTo>
                  <a:cubicBezTo>
                    <a:pt x="62" y="94"/>
                    <a:pt x="61" y="91"/>
                    <a:pt x="61" y="89"/>
                  </a:cubicBezTo>
                  <a:cubicBezTo>
                    <a:pt x="60" y="87"/>
                    <a:pt x="55" y="81"/>
                    <a:pt x="49" y="73"/>
                  </a:cubicBezTo>
                  <a:cubicBezTo>
                    <a:pt x="42" y="60"/>
                    <a:pt x="5" y="0"/>
                    <a:pt x="5" y="0"/>
                  </a:cubicBezTo>
                  <a:cubicBezTo>
                    <a:pt x="0" y="6"/>
                    <a:pt x="0" y="6"/>
                    <a:pt x="0" y="6"/>
                  </a:cubicBezTo>
                  <a:cubicBezTo>
                    <a:pt x="12" y="41"/>
                    <a:pt x="28" y="80"/>
                    <a:pt x="61" y="9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89" name="Freeform 66">
              <a:extLst>
                <a:ext uri="{FF2B5EF4-FFF2-40B4-BE49-F238E27FC236}">
                  <a16:creationId xmlns:a16="http://schemas.microsoft.com/office/drawing/2014/main" id="{1B5FAB90-DF38-4BDB-8C01-4E81A36B5B33}"/>
                </a:ext>
              </a:extLst>
            </p:cNvPr>
            <p:cNvSpPr>
              <a:spLocks/>
            </p:cNvSpPr>
            <p:nvPr/>
          </p:nvSpPr>
          <p:spPr bwMode="auto">
            <a:xfrm>
              <a:off x="1464" y="2615"/>
              <a:ext cx="1423" cy="1278"/>
            </a:xfrm>
            <a:custGeom>
              <a:avLst/>
              <a:gdLst>
                <a:gd name="T0" fmla="*/ 6 w 732"/>
                <a:gd name="T1" fmla="*/ 375 h 656"/>
                <a:gd name="T2" fmla="*/ 45 w 732"/>
                <a:gd name="T3" fmla="*/ 540 h 656"/>
                <a:gd name="T4" fmla="*/ 138 w 732"/>
                <a:gd name="T5" fmla="*/ 619 h 656"/>
                <a:gd name="T6" fmla="*/ 176 w 732"/>
                <a:gd name="T7" fmla="*/ 613 h 656"/>
                <a:gd name="T8" fmla="*/ 246 w 732"/>
                <a:gd name="T9" fmla="*/ 653 h 656"/>
                <a:gd name="T10" fmla="*/ 302 w 732"/>
                <a:gd name="T11" fmla="*/ 631 h 656"/>
                <a:gd name="T12" fmla="*/ 373 w 732"/>
                <a:gd name="T13" fmla="*/ 642 h 656"/>
                <a:gd name="T14" fmla="*/ 434 w 732"/>
                <a:gd name="T15" fmla="*/ 614 h 656"/>
                <a:gd name="T16" fmla="*/ 523 w 732"/>
                <a:gd name="T17" fmla="*/ 625 h 656"/>
                <a:gd name="T18" fmla="*/ 569 w 732"/>
                <a:gd name="T19" fmla="*/ 594 h 656"/>
                <a:gd name="T20" fmla="*/ 691 w 732"/>
                <a:gd name="T21" fmla="*/ 539 h 656"/>
                <a:gd name="T22" fmla="*/ 731 w 732"/>
                <a:gd name="T23" fmla="*/ 393 h 656"/>
                <a:gd name="T24" fmla="*/ 685 w 732"/>
                <a:gd name="T25" fmla="*/ 236 h 656"/>
                <a:gd name="T26" fmla="*/ 605 w 732"/>
                <a:gd name="T27" fmla="*/ 215 h 656"/>
                <a:gd name="T28" fmla="*/ 548 w 732"/>
                <a:gd name="T29" fmla="*/ 171 h 656"/>
                <a:gd name="T30" fmla="*/ 487 w 732"/>
                <a:gd name="T31" fmla="*/ 169 h 656"/>
                <a:gd name="T32" fmla="*/ 464 w 732"/>
                <a:gd name="T33" fmla="*/ 190 h 656"/>
                <a:gd name="T34" fmla="*/ 430 w 732"/>
                <a:gd name="T35" fmla="*/ 159 h 656"/>
                <a:gd name="T36" fmla="*/ 422 w 732"/>
                <a:gd name="T37" fmla="*/ 153 h 656"/>
                <a:gd name="T38" fmla="*/ 386 w 732"/>
                <a:gd name="T39" fmla="*/ 94 h 656"/>
                <a:gd name="T40" fmla="*/ 434 w 732"/>
                <a:gd name="T41" fmla="*/ 72 h 656"/>
                <a:gd name="T42" fmla="*/ 437 w 732"/>
                <a:gd name="T43" fmla="*/ 23 h 656"/>
                <a:gd name="T44" fmla="*/ 402 w 732"/>
                <a:gd name="T45" fmla="*/ 4 h 656"/>
                <a:gd name="T46" fmla="*/ 358 w 732"/>
                <a:gd name="T47" fmla="*/ 42 h 656"/>
                <a:gd name="T48" fmla="*/ 327 w 732"/>
                <a:gd name="T49" fmla="*/ 74 h 656"/>
                <a:gd name="T50" fmla="*/ 333 w 732"/>
                <a:gd name="T51" fmla="*/ 100 h 656"/>
                <a:gd name="T52" fmla="*/ 326 w 732"/>
                <a:gd name="T53" fmla="*/ 140 h 656"/>
                <a:gd name="T54" fmla="*/ 290 w 732"/>
                <a:gd name="T55" fmla="*/ 153 h 656"/>
                <a:gd name="T56" fmla="*/ 270 w 732"/>
                <a:gd name="T57" fmla="*/ 163 h 656"/>
                <a:gd name="T58" fmla="*/ 217 w 732"/>
                <a:gd name="T59" fmla="*/ 138 h 656"/>
                <a:gd name="T60" fmla="*/ 171 w 732"/>
                <a:gd name="T61" fmla="*/ 137 h 656"/>
                <a:gd name="T62" fmla="*/ 161 w 732"/>
                <a:gd name="T63" fmla="*/ 145 h 656"/>
                <a:gd name="T64" fmla="*/ 133 w 732"/>
                <a:gd name="T65" fmla="*/ 164 h 656"/>
                <a:gd name="T66" fmla="*/ 90 w 732"/>
                <a:gd name="T67" fmla="*/ 166 h 656"/>
                <a:gd name="T68" fmla="*/ 26 w 732"/>
                <a:gd name="T69" fmla="*/ 235 h 656"/>
                <a:gd name="T70" fmla="*/ 6 w 732"/>
                <a:gd name="T71" fmla="*/ 375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2" h="656">
                  <a:moveTo>
                    <a:pt x="6" y="375"/>
                  </a:moveTo>
                  <a:cubicBezTo>
                    <a:pt x="6" y="375"/>
                    <a:pt x="16" y="493"/>
                    <a:pt x="45" y="540"/>
                  </a:cubicBezTo>
                  <a:cubicBezTo>
                    <a:pt x="74" y="587"/>
                    <a:pt x="114" y="618"/>
                    <a:pt x="138" y="619"/>
                  </a:cubicBezTo>
                  <a:cubicBezTo>
                    <a:pt x="162" y="620"/>
                    <a:pt x="176" y="613"/>
                    <a:pt x="176" y="613"/>
                  </a:cubicBezTo>
                  <a:cubicBezTo>
                    <a:pt x="176" y="613"/>
                    <a:pt x="209" y="656"/>
                    <a:pt x="246" y="653"/>
                  </a:cubicBezTo>
                  <a:cubicBezTo>
                    <a:pt x="282" y="651"/>
                    <a:pt x="302" y="631"/>
                    <a:pt x="302" y="631"/>
                  </a:cubicBezTo>
                  <a:cubicBezTo>
                    <a:pt x="302" y="631"/>
                    <a:pt x="330" y="652"/>
                    <a:pt x="373" y="642"/>
                  </a:cubicBezTo>
                  <a:cubicBezTo>
                    <a:pt x="416" y="632"/>
                    <a:pt x="434" y="614"/>
                    <a:pt x="434" y="614"/>
                  </a:cubicBezTo>
                  <a:cubicBezTo>
                    <a:pt x="434" y="614"/>
                    <a:pt x="480" y="641"/>
                    <a:pt x="523" y="625"/>
                  </a:cubicBezTo>
                  <a:cubicBezTo>
                    <a:pt x="566" y="609"/>
                    <a:pt x="569" y="594"/>
                    <a:pt x="569" y="594"/>
                  </a:cubicBezTo>
                  <a:cubicBezTo>
                    <a:pt x="569" y="594"/>
                    <a:pt x="650" y="601"/>
                    <a:pt x="691" y="539"/>
                  </a:cubicBezTo>
                  <a:cubicBezTo>
                    <a:pt x="732" y="477"/>
                    <a:pt x="732" y="435"/>
                    <a:pt x="731" y="393"/>
                  </a:cubicBezTo>
                  <a:cubicBezTo>
                    <a:pt x="729" y="352"/>
                    <a:pt x="716" y="256"/>
                    <a:pt x="685" y="236"/>
                  </a:cubicBezTo>
                  <a:cubicBezTo>
                    <a:pt x="655" y="216"/>
                    <a:pt x="605" y="215"/>
                    <a:pt x="605" y="215"/>
                  </a:cubicBezTo>
                  <a:cubicBezTo>
                    <a:pt x="605" y="215"/>
                    <a:pt x="588" y="179"/>
                    <a:pt x="548" y="171"/>
                  </a:cubicBezTo>
                  <a:cubicBezTo>
                    <a:pt x="507" y="162"/>
                    <a:pt x="493" y="166"/>
                    <a:pt x="487" y="169"/>
                  </a:cubicBezTo>
                  <a:cubicBezTo>
                    <a:pt x="482" y="172"/>
                    <a:pt x="464" y="190"/>
                    <a:pt x="464" y="190"/>
                  </a:cubicBezTo>
                  <a:cubicBezTo>
                    <a:pt x="464" y="190"/>
                    <a:pt x="440" y="164"/>
                    <a:pt x="430" y="159"/>
                  </a:cubicBezTo>
                  <a:cubicBezTo>
                    <a:pt x="419" y="154"/>
                    <a:pt x="422" y="153"/>
                    <a:pt x="422" y="153"/>
                  </a:cubicBezTo>
                  <a:cubicBezTo>
                    <a:pt x="422" y="153"/>
                    <a:pt x="384" y="99"/>
                    <a:pt x="386" y="94"/>
                  </a:cubicBezTo>
                  <a:cubicBezTo>
                    <a:pt x="389" y="89"/>
                    <a:pt x="426" y="70"/>
                    <a:pt x="434" y="72"/>
                  </a:cubicBezTo>
                  <a:cubicBezTo>
                    <a:pt x="443" y="75"/>
                    <a:pt x="448" y="40"/>
                    <a:pt x="437" y="23"/>
                  </a:cubicBezTo>
                  <a:cubicBezTo>
                    <a:pt x="426" y="7"/>
                    <a:pt x="410" y="0"/>
                    <a:pt x="402" y="4"/>
                  </a:cubicBezTo>
                  <a:cubicBezTo>
                    <a:pt x="394" y="7"/>
                    <a:pt x="367" y="32"/>
                    <a:pt x="358" y="42"/>
                  </a:cubicBezTo>
                  <a:cubicBezTo>
                    <a:pt x="349" y="52"/>
                    <a:pt x="327" y="74"/>
                    <a:pt x="327" y="74"/>
                  </a:cubicBezTo>
                  <a:cubicBezTo>
                    <a:pt x="327" y="74"/>
                    <a:pt x="334" y="85"/>
                    <a:pt x="333" y="100"/>
                  </a:cubicBezTo>
                  <a:cubicBezTo>
                    <a:pt x="332" y="114"/>
                    <a:pt x="326" y="140"/>
                    <a:pt x="326" y="140"/>
                  </a:cubicBezTo>
                  <a:cubicBezTo>
                    <a:pt x="326" y="140"/>
                    <a:pt x="305" y="148"/>
                    <a:pt x="290" y="153"/>
                  </a:cubicBezTo>
                  <a:cubicBezTo>
                    <a:pt x="276" y="158"/>
                    <a:pt x="270" y="163"/>
                    <a:pt x="270" y="163"/>
                  </a:cubicBezTo>
                  <a:cubicBezTo>
                    <a:pt x="270" y="163"/>
                    <a:pt x="254" y="144"/>
                    <a:pt x="217" y="138"/>
                  </a:cubicBezTo>
                  <a:cubicBezTo>
                    <a:pt x="180" y="133"/>
                    <a:pt x="171" y="137"/>
                    <a:pt x="171" y="137"/>
                  </a:cubicBezTo>
                  <a:cubicBezTo>
                    <a:pt x="171" y="137"/>
                    <a:pt x="173" y="140"/>
                    <a:pt x="161" y="145"/>
                  </a:cubicBezTo>
                  <a:cubicBezTo>
                    <a:pt x="148" y="150"/>
                    <a:pt x="133" y="164"/>
                    <a:pt x="133" y="164"/>
                  </a:cubicBezTo>
                  <a:cubicBezTo>
                    <a:pt x="133" y="164"/>
                    <a:pt x="113" y="148"/>
                    <a:pt x="90" y="166"/>
                  </a:cubicBezTo>
                  <a:cubicBezTo>
                    <a:pt x="67" y="183"/>
                    <a:pt x="37" y="210"/>
                    <a:pt x="26" y="235"/>
                  </a:cubicBezTo>
                  <a:cubicBezTo>
                    <a:pt x="14" y="260"/>
                    <a:pt x="0" y="355"/>
                    <a:pt x="6" y="375"/>
                  </a:cubicBezTo>
                  <a:close/>
                </a:path>
              </a:pathLst>
            </a:custGeom>
            <a:solidFill>
              <a:srgbClr val="4219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0" name="Freeform 67">
              <a:extLst>
                <a:ext uri="{FF2B5EF4-FFF2-40B4-BE49-F238E27FC236}">
                  <a16:creationId xmlns:a16="http://schemas.microsoft.com/office/drawing/2014/main" id="{A4ED3923-B20F-4F43-BECA-8A9EA1B31323}"/>
                </a:ext>
              </a:extLst>
            </p:cNvPr>
            <p:cNvSpPr>
              <a:spLocks/>
            </p:cNvSpPr>
            <p:nvPr/>
          </p:nvSpPr>
          <p:spPr bwMode="auto">
            <a:xfrm>
              <a:off x="2094" y="2611"/>
              <a:ext cx="227" cy="279"/>
            </a:xfrm>
            <a:custGeom>
              <a:avLst/>
              <a:gdLst>
                <a:gd name="T0" fmla="*/ 3 w 117"/>
                <a:gd name="T1" fmla="*/ 142 h 143"/>
                <a:gd name="T2" fmla="*/ 5 w 117"/>
                <a:gd name="T3" fmla="*/ 75 h 143"/>
                <a:gd name="T4" fmla="*/ 3 w 117"/>
                <a:gd name="T5" fmla="*/ 77 h 143"/>
                <a:gd name="T6" fmla="*/ 33 w 117"/>
                <a:gd name="T7" fmla="*/ 54 h 143"/>
                <a:gd name="T8" fmla="*/ 62 w 117"/>
                <a:gd name="T9" fmla="*/ 28 h 143"/>
                <a:gd name="T10" fmla="*/ 76 w 117"/>
                <a:gd name="T11" fmla="*/ 15 h 143"/>
                <a:gd name="T12" fmla="*/ 83 w 117"/>
                <a:gd name="T13" fmla="*/ 11 h 143"/>
                <a:gd name="T14" fmla="*/ 94 w 117"/>
                <a:gd name="T15" fmla="*/ 13 h 143"/>
                <a:gd name="T16" fmla="*/ 117 w 117"/>
                <a:gd name="T17" fmla="*/ 35 h 143"/>
                <a:gd name="T18" fmla="*/ 98 w 117"/>
                <a:gd name="T19" fmla="*/ 7 h 143"/>
                <a:gd name="T20" fmla="*/ 82 w 117"/>
                <a:gd name="T21" fmla="*/ 1 h 143"/>
                <a:gd name="T22" fmla="*/ 66 w 117"/>
                <a:gd name="T23" fmla="*/ 10 h 143"/>
                <a:gd name="T24" fmla="*/ 32 w 117"/>
                <a:gd name="T25" fmla="*/ 41 h 143"/>
                <a:gd name="T26" fmla="*/ 0 w 117"/>
                <a:gd name="T27" fmla="*/ 74 h 143"/>
                <a:gd name="T28" fmla="*/ 0 w 117"/>
                <a:gd name="T29" fmla="*/ 77 h 143"/>
                <a:gd name="T30" fmla="*/ 7 w 117"/>
                <a:gd name="T31" fmla="*/ 109 h 143"/>
                <a:gd name="T32" fmla="*/ 1 w 117"/>
                <a:gd name="T33" fmla="*/ 141 h 143"/>
                <a:gd name="T34" fmla="*/ 3 w 117"/>
                <a:gd name="T35" fmla="*/ 142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43">
                  <a:moveTo>
                    <a:pt x="3" y="142"/>
                  </a:moveTo>
                  <a:cubicBezTo>
                    <a:pt x="13" y="121"/>
                    <a:pt x="12" y="96"/>
                    <a:pt x="5" y="75"/>
                  </a:cubicBezTo>
                  <a:cubicBezTo>
                    <a:pt x="4" y="76"/>
                    <a:pt x="4" y="77"/>
                    <a:pt x="3" y="77"/>
                  </a:cubicBezTo>
                  <a:cubicBezTo>
                    <a:pt x="14" y="71"/>
                    <a:pt x="24" y="62"/>
                    <a:pt x="33" y="54"/>
                  </a:cubicBezTo>
                  <a:cubicBezTo>
                    <a:pt x="43" y="45"/>
                    <a:pt x="53" y="37"/>
                    <a:pt x="62" y="28"/>
                  </a:cubicBezTo>
                  <a:cubicBezTo>
                    <a:pt x="67" y="24"/>
                    <a:pt x="72" y="20"/>
                    <a:pt x="76" y="15"/>
                  </a:cubicBezTo>
                  <a:cubicBezTo>
                    <a:pt x="78" y="14"/>
                    <a:pt x="81" y="11"/>
                    <a:pt x="83" y="11"/>
                  </a:cubicBezTo>
                  <a:cubicBezTo>
                    <a:pt x="86" y="10"/>
                    <a:pt x="92" y="11"/>
                    <a:pt x="94" y="13"/>
                  </a:cubicBezTo>
                  <a:cubicBezTo>
                    <a:pt x="99" y="15"/>
                    <a:pt x="110" y="20"/>
                    <a:pt x="117" y="35"/>
                  </a:cubicBezTo>
                  <a:cubicBezTo>
                    <a:pt x="117" y="24"/>
                    <a:pt x="106" y="13"/>
                    <a:pt x="98" y="7"/>
                  </a:cubicBezTo>
                  <a:cubicBezTo>
                    <a:pt x="93" y="3"/>
                    <a:pt x="88" y="0"/>
                    <a:pt x="82" y="1"/>
                  </a:cubicBezTo>
                  <a:cubicBezTo>
                    <a:pt x="75" y="1"/>
                    <a:pt x="70" y="6"/>
                    <a:pt x="66" y="10"/>
                  </a:cubicBezTo>
                  <a:cubicBezTo>
                    <a:pt x="54" y="21"/>
                    <a:pt x="43" y="31"/>
                    <a:pt x="32" y="41"/>
                  </a:cubicBezTo>
                  <a:cubicBezTo>
                    <a:pt x="21" y="52"/>
                    <a:pt x="9" y="62"/>
                    <a:pt x="0" y="74"/>
                  </a:cubicBezTo>
                  <a:cubicBezTo>
                    <a:pt x="0" y="75"/>
                    <a:pt x="0" y="76"/>
                    <a:pt x="0" y="77"/>
                  </a:cubicBezTo>
                  <a:cubicBezTo>
                    <a:pt x="5" y="87"/>
                    <a:pt x="7" y="98"/>
                    <a:pt x="7" y="109"/>
                  </a:cubicBezTo>
                  <a:cubicBezTo>
                    <a:pt x="7" y="120"/>
                    <a:pt x="4" y="130"/>
                    <a:pt x="1" y="141"/>
                  </a:cubicBezTo>
                  <a:cubicBezTo>
                    <a:pt x="0" y="142"/>
                    <a:pt x="2" y="143"/>
                    <a:pt x="3" y="142"/>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1" name="Freeform 68">
              <a:extLst>
                <a:ext uri="{FF2B5EF4-FFF2-40B4-BE49-F238E27FC236}">
                  <a16:creationId xmlns:a16="http://schemas.microsoft.com/office/drawing/2014/main" id="{BED82B82-5793-407E-BF59-A91D38F8E883}"/>
                </a:ext>
              </a:extLst>
            </p:cNvPr>
            <p:cNvSpPr>
              <a:spLocks/>
            </p:cNvSpPr>
            <p:nvPr/>
          </p:nvSpPr>
          <p:spPr bwMode="auto">
            <a:xfrm>
              <a:off x="1687" y="2868"/>
              <a:ext cx="317" cy="172"/>
            </a:xfrm>
            <a:custGeom>
              <a:avLst/>
              <a:gdLst>
                <a:gd name="T0" fmla="*/ 2 w 163"/>
                <a:gd name="T1" fmla="*/ 87 h 88"/>
                <a:gd name="T2" fmla="*/ 18 w 163"/>
                <a:gd name="T3" fmla="*/ 41 h 88"/>
                <a:gd name="T4" fmla="*/ 58 w 163"/>
                <a:gd name="T5" fmla="*/ 15 h 88"/>
                <a:gd name="T6" fmla="*/ 107 w 163"/>
                <a:gd name="T7" fmla="*/ 18 h 88"/>
                <a:gd name="T8" fmla="*/ 132 w 163"/>
                <a:gd name="T9" fmla="*/ 28 h 88"/>
                <a:gd name="T10" fmla="*/ 158 w 163"/>
                <a:gd name="T11" fmla="*/ 37 h 88"/>
                <a:gd name="T12" fmla="*/ 161 w 163"/>
                <a:gd name="T13" fmla="*/ 31 h 88"/>
                <a:gd name="T14" fmla="*/ 121 w 163"/>
                <a:gd name="T15" fmla="*/ 8 h 88"/>
                <a:gd name="T16" fmla="*/ 76 w 163"/>
                <a:gd name="T17" fmla="*/ 1 h 88"/>
                <a:gd name="T18" fmla="*/ 10 w 163"/>
                <a:gd name="T19" fmla="*/ 42 h 88"/>
                <a:gd name="T20" fmla="*/ 0 w 163"/>
                <a:gd name="T21" fmla="*/ 86 h 88"/>
                <a:gd name="T22" fmla="*/ 2 w 163"/>
                <a:gd name="T23"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3" h="88">
                  <a:moveTo>
                    <a:pt x="2" y="87"/>
                  </a:moveTo>
                  <a:cubicBezTo>
                    <a:pt x="5" y="70"/>
                    <a:pt x="9" y="55"/>
                    <a:pt x="18" y="41"/>
                  </a:cubicBezTo>
                  <a:cubicBezTo>
                    <a:pt x="28" y="27"/>
                    <a:pt x="42" y="19"/>
                    <a:pt x="58" y="15"/>
                  </a:cubicBezTo>
                  <a:cubicBezTo>
                    <a:pt x="74" y="12"/>
                    <a:pt x="91" y="13"/>
                    <a:pt x="107" y="18"/>
                  </a:cubicBezTo>
                  <a:cubicBezTo>
                    <a:pt x="115" y="21"/>
                    <a:pt x="124" y="24"/>
                    <a:pt x="132" y="28"/>
                  </a:cubicBezTo>
                  <a:cubicBezTo>
                    <a:pt x="140" y="31"/>
                    <a:pt x="149" y="36"/>
                    <a:pt x="158" y="37"/>
                  </a:cubicBezTo>
                  <a:cubicBezTo>
                    <a:pt x="161" y="37"/>
                    <a:pt x="163" y="33"/>
                    <a:pt x="161" y="31"/>
                  </a:cubicBezTo>
                  <a:cubicBezTo>
                    <a:pt x="152" y="19"/>
                    <a:pt x="135" y="13"/>
                    <a:pt x="121" y="8"/>
                  </a:cubicBezTo>
                  <a:cubicBezTo>
                    <a:pt x="106" y="3"/>
                    <a:pt x="91" y="0"/>
                    <a:pt x="76" y="1"/>
                  </a:cubicBezTo>
                  <a:cubicBezTo>
                    <a:pt x="48" y="2"/>
                    <a:pt x="23" y="17"/>
                    <a:pt x="10" y="42"/>
                  </a:cubicBezTo>
                  <a:cubicBezTo>
                    <a:pt x="4" y="55"/>
                    <a:pt x="0" y="71"/>
                    <a:pt x="0" y="86"/>
                  </a:cubicBezTo>
                  <a:cubicBezTo>
                    <a:pt x="0" y="87"/>
                    <a:pt x="2" y="88"/>
                    <a:pt x="2" y="87"/>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2" name="Freeform 69">
              <a:extLst>
                <a:ext uri="{FF2B5EF4-FFF2-40B4-BE49-F238E27FC236}">
                  <a16:creationId xmlns:a16="http://schemas.microsoft.com/office/drawing/2014/main" id="{6591C80A-258C-4DB8-85B0-2D1E5EB9DB99}"/>
                </a:ext>
              </a:extLst>
            </p:cNvPr>
            <p:cNvSpPr>
              <a:spLocks/>
            </p:cNvSpPr>
            <p:nvPr/>
          </p:nvSpPr>
          <p:spPr bwMode="auto">
            <a:xfrm>
              <a:off x="1923" y="2864"/>
              <a:ext cx="470" cy="185"/>
            </a:xfrm>
            <a:custGeom>
              <a:avLst/>
              <a:gdLst>
                <a:gd name="T0" fmla="*/ 7 w 242"/>
                <a:gd name="T1" fmla="*/ 93 h 95"/>
                <a:gd name="T2" fmla="*/ 16 w 242"/>
                <a:gd name="T3" fmla="*/ 62 h 95"/>
                <a:gd name="T4" fmla="*/ 39 w 242"/>
                <a:gd name="T5" fmla="*/ 40 h 95"/>
                <a:gd name="T6" fmla="*/ 92 w 242"/>
                <a:gd name="T7" fmla="*/ 20 h 95"/>
                <a:gd name="T8" fmla="*/ 193 w 242"/>
                <a:gd name="T9" fmla="*/ 41 h 95"/>
                <a:gd name="T10" fmla="*/ 216 w 242"/>
                <a:gd name="T11" fmla="*/ 59 h 95"/>
                <a:gd name="T12" fmla="*/ 238 w 242"/>
                <a:gd name="T13" fmla="*/ 78 h 95"/>
                <a:gd name="T14" fmla="*/ 242 w 242"/>
                <a:gd name="T15" fmla="*/ 76 h 95"/>
                <a:gd name="T16" fmla="*/ 227 w 242"/>
                <a:gd name="T17" fmla="*/ 51 h 95"/>
                <a:gd name="T18" fmla="*/ 204 w 242"/>
                <a:gd name="T19" fmla="*/ 32 h 95"/>
                <a:gd name="T20" fmla="*/ 151 w 242"/>
                <a:gd name="T21" fmla="*/ 9 h 95"/>
                <a:gd name="T22" fmla="*/ 33 w 242"/>
                <a:gd name="T23" fmla="*/ 30 h 95"/>
                <a:gd name="T24" fmla="*/ 5 w 242"/>
                <a:gd name="T25" fmla="*/ 93 h 95"/>
                <a:gd name="T26" fmla="*/ 7 w 242"/>
                <a:gd name="T27" fmla="*/ 93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2" h="95">
                  <a:moveTo>
                    <a:pt x="7" y="93"/>
                  </a:moveTo>
                  <a:cubicBezTo>
                    <a:pt x="8" y="82"/>
                    <a:pt x="10" y="71"/>
                    <a:pt x="16" y="62"/>
                  </a:cubicBezTo>
                  <a:cubicBezTo>
                    <a:pt x="22" y="53"/>
                    <a:pt x="30" y="46"/>
                    <a:pt x="39" y="40"/>
                  </a:cubicBezTo>
                  <a:cubicBezTo>
                    <a:pt x="54" y="29"/>
                    <a:pt x="73" y="23"/>
                    <a:pt x="92" y="20"/>
                  </a:cubicBezTo>
                  <a:cubicBezTo>
                    <a:pt x="126" y="15"/>
                    <a:pt x="163" y="23"/>
                    <a:pt x="193" y="41"/>
                  </a:cubicBezTo>
                  <a:cubicBezTo>
                    <a:pt x="201" y="46"/>
                    <a:pt x="209" y="52"/>
                    <a:pt x="216" y="59"/>
                  </a:cubicBezTo>
                  <a:cubicBezTo>
                    <a:pt x="224" y="65"/>
                    <a:pt x="230" y="73"/>
                    <a:pt x="238" y="78"/>
                  </a:cubicBezTo>
                  <a:cubicBezTo>
                    <a:pt x="240" y="79"/>
                    <a:pt x="242" y="77"/>
                    <a:pt x="242" y="76"/>
                  </a:cubicBezTo>
                  <a:cubicBezTo>
                    <a:pt x="240" y="66"/>
                    <a:pt x="234" y="58"/>
                    <a:pt x="227" y="51"/>
                  </a:cubicBezTo>
                  <a:cubicBezTo>
                    <a:pt x="220" y="44"/>
                    <a:pt x="212" y="37"/>
                    <a:pt x="204" y="32"/>
                  </a:cubicBezTo>
                  <a:cubicBezTo>
                    <a:pt x="188" y="21"/>
                    <a:pt x="169" y="13"/>
                    <a:pt x="151" y="9"/>
                  </a:cubicBezTo>
                  <a:cubicBezTo>
                    <a:pt x="111" y="0"/>
                    <a:pt x="66" y="4"/>
                    <a:pt x="33" y="30"/>
                  </a:cubicBezTo>
                  <a:cubicBezTo>
                    <a:pt x="16" y="44"/>
                    <a:pt x="0" y="70"/>
                    <a:pt x="5" y="93"/>
                  </a:cubicBezTo>
                  <a:cubicBezTo>
                    <a:pt x="5" y="95"/>
                    <a:pt x="7" y="94"/>
                    <a:pt x="7" y="93"/>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3" name="Freeform 70">
              <a:extLst>
                <a:ext uri="{FF2B5EF4-FFF2-40B4-BE49-F238E27FC236}">
                  <a16:creationId xmlns:a16="http://schemas.microsoft.com/office/drawing/2014/main" id="{CEEF5DBB-E538-44B2-96DE-BD251218FADC}"/>
                </a:ext>
              </a:extLst>
            </p:cNvPr>
            <p:cNvSpPr>
              <a:spLocks/>
            </p:cNvSpPr>
            <p:nvPr/>
          </p:nvSpPr>
          <p:spPr bwMode="auto">
            <a:xfrm>
              <a:off x="2360" y="2921"/>
              <a:ext cx="315" cy="212"/>
            </a:xfrm>
            <a:custGeom>
              <a:avLst/>
              <a:gdLst>
                <a:gd name="T0" fmla="*/ 4 w 162"/>
                <a:gd name="T1" fmla="*/ 36 h 109"/>
                <a:gd name="T2" fmla="*/ 33 w 162"/>
                <a:gd name="T3" fmla="*/ 16 h 109"/>
                <a:gd name="T4" fmla="*/ 71 w 162"/>
                <a:gd name="T5" fmla="*/ 16 h 109"/>
                <a:gd name="T6" fmla="*/ 110 w 162"/>
                <a:gd name="T7" fmla="*/ 32 h 109"/>
                <a:gd name="T8" fmla="*/ 142 w 162"/>
                <a:gd name="T9" fmla="*/ 61 h 109"/>
                <a:gd name="T10" fmla="*/ 152 w 162"/>
                <a:gd name="T11" fmla="*/ 83 h 109"/>
                <a:gd name="T12" fmla="*/ 157 w 162"/>
                <a:gd name="T13" fmla="*/ 106 h 109"/>
                <a:gd name="T14" fmla="*/ 161 w 162"/>
                <a:gd name="T15" fmla="*/ 106 h 109"/>
                <a:gd name="T16" fmla="*/ 157 w 162"/>
                <a:gd name="T17" fmla="*/ 83 h 109"/>
                <a:gd name="T18" fmla="*/ 148 w 162"/>
                <a:gd name="T19" fmla="*/ 62 h 109"/>
                <a:gd name="T20" fmla="*/ 120 w 162"/>
                <a:gd name="T21" fmla="*/ 24 h 109"/>
                <a:gd name="T22" fmla="*/ 76 w 162"/>
                <a:gd name="T23" fmla="*/ 3 h 109"/>
                <a:gd name="T24" fmla="*/ 30 w 162"/>
                <a:gd name="T25" fmla="*/ 5 h 109"/>
                <a:gd name="T26" fmla="*/ 1 w 162"/>
                <a:gd name="T27" fmla="*/ 34 h 109"/>
                <a:gd name="T28" fmla="*/ 4 w 162"/>
                <a:gd name="T29" fmla="*/ 36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2" h="109">
                  <a:moveTo>
                    <a:pt x="4" y="36"/>
                  </a:moveTo>
                  <a:cubicBezTo>
                    <a:pt x="11" y="25"/>
                    <a:pt x="20" y="18"/>
                    <a:pt x="33" y="16"/>
                  </a:cubicBezTo>
                  <a:cubicBezTo>
                    <a:pt x="45" y="13"/>
                    <a:pt x="58" y="13"/>
                    <a:pt x="71" y="16"/>
                  </a:cubicBezTo>
                  <a:cubicBezTo>
                    <a:pt x="85" y="19"/>
                    <a:pt x="98" y="25"/>
                    <a:pt x="110" y="32"/>
                  </a:cubicBezTo>
                  <a:cubicBezTo>
                    <a:pt x="122" y="39"/>
                    <a:pt x="134" y="48"/>
                    <a:pt x="142" y="61"/>
                  </a:cubicBezTo>
                  <a:cubicBezTo>
                    <a:pt x="146" y="68"/>
                    <a:pt x="150" y="75"/>
                    <a:pt x="152" y="83"/>
                  </a:cubicBezTo>
                  <a:cubicBezTo>
                    <a:pt x="155" y="91"/>
                    <a:pt x="155" y="99"/>
                    <a:pt x="157" y="106"/>
                  </a:cubicBezTo>
                  <a:cubicBezTo>
                    <a:pt x="158" y="109"/>
                    <a:pt x="161" y="108"/>
                    <a:pt x="161" y="106"/>
                  </a:cubicBezTo>
                  <a:cubicBezTo>
                    <a:pt x="162" y="99"/>
                    <a:pt x="159" y="90"/>
                    <a:pt x="157" y="83"/>
                  </a:cubicBezTo>
                  <a:cubicBezTo>
                    <a:pt x="155" y="76"/>
                    <a:pt x="152" y="69"/>
                    <a:pt x="148" y="62"/>
                  </a:cubicBezTo>
                  <a:cubicBezTo>
                    <a:pt x="141" y="48"/>
                    <a:pt x="132" y="35"/>
                    <a:pt x="120" y="24"/>
                  </a:cubicBezTo>
                  <a:cubicBezTo>
                    <a:pt x="108" y="13"/>
                    <a:pt x="91" y="6"/>
                    <a:pt x="76" y="3"/>
                  </a:cubicBezTo>
                  <a:cubicBezTo>
                    <a:pt x="61" y="0"/>
                    <a:pt x="44" y="0"/>
                    <a:pt x="30" y="5"/>
                  </a:cubicBezTo>
                  <a:cubicBezTo>
                    <a:pt x="17" y="10"/>
                    <a:pt x="3" y="20"/>
                    <a:pt x="1" y="34"/>
                  </a:cubicBezTo>
                  <a:cubicBezTo>
                    <a:pt x="0" y="37"/>
                    <a:pt x="3" y="38"/>
                    <a:pt x="4" y="36"/>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4" name="Freeform 71">
              <a:extLst>
                <a:ext uri="{FF2B5EF4-FFF2-40B4-BE49-F238E27FC236}">
                  <a16:creationId xmlns:a16="http://schemas.microsoft.com/office/drawing/2014/main" id="{9B04A982-CC2C-4182-AFBE-EF1703506F79}"/>
                </a:ext>
              </a:extLst>
            </p:cNvPr>
            <p:cNvSpPr>
              <a:spLocks/>
            </p:cNvSpPr>
            <p:nvPr/>
          </p:nvSpPr>
          <p:spPr bwMode="auto">
            <a:xfrm>
              <a:off x="2630" y="3012"/>
              <a:ext cx="261" cy="427"/>
            </a:xfrm>
            <a:custGeom>
              <a:avLst/>
              <a:gdLst>
                <a:gd name="T0" fmla="*/ 133 w 134"/>
                <a:gd name="T1" fmla="*/ 183 h 219"/>
                <a:gd name="T2" fmla="*/ 130 w 134"/>
                <a:gd name="T3" fmla="*/ 149 h 219"/>
                <a:gd name="T4" fmla="*/ 119 w 134"/>
                <a:gd name="T5" fmla="*/ 87 h 219"/>
                <a:gd name="T6" fmla="*/ 109 w 134"/>
                <a:gd name="T7" fmla="*/ 60 h 219"/>
                <a:gd name="T8" fmla="*/ 97 w 134"/>
                <a:gd name="T9" fmla="*/ 39 h 219"/>
                <a:gd name="T10" fmla="*/ 56 w 134"/>
                <a:gd name="T11" fmla="*/ 10 h 219"/>
                <a:gd name="T12" fmla="*/ 2 w 134"/>
                <a:gd name="T13" fmla="*/ 7 h 219"/>
                <a:gd name="T14" fmla="*/ 0 w 134"/>
                <a:gd name="T15" fmla="*/ 9 h 219"/>
                <a:gd name="T16" fmla="*/ 3 w 134"/>
                <a:gd name="T17" fmla="*/ 13 h 219"/>
                <a:gd name="T18" fmla="*/ 25 w 134"/>
                <a:gd name="T19" fmla="*/ 16 h 219"/>
                <a:gd name="T20" fmla="*/ 47 w 134"/>
                <a:gd name="T21" fmla="*/ 22 h 219"/>
                <a:gd name="T22" fmla="*/ 84 w 134"/>
                <a:gd name="T23" fmla="*/ 46 h 219"/>
                <a:gd name="T24" fmla="*/ 101 w 134"/>
                <a:gd name="T25" fmla="*/ 62 h 219"/>
                <a:gd name="T26" fmla="*/ 113 w 134"/>
                <a:gd name="T27" fmla="*/ 87 h 219"/>
                <a:gd name="T28" fmla="*/ 131 w 134"/>
                <a:gd name="T29" fmla="*/ 219 h 219"/>
                <a:gd name="T30" fmla="*/ 133 w 134"/>
                <a:gd name="T31" fmla="*/ 183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4" h="219">
                  <a:moveTo>
                    <a:pt x="133" y="183"/>
                  </a:moveTo>
                  <a:cubicBezTo>
                    <a:pt x="133" y="172"/>
                    <a:pt x="132" y="161"/>
                    <a:pt x="130" y="149"/>
                  </a:cubicBezTo>
                  <a:cubicBezTo>
                    <a:pt x="128" y="128"/>
                    <a:pt x="124" y="107"/>
                    <a:pt x="119" y="87"/>
                  </a:cubicBezTo>
                  <a:cubicBezTo>
                    <a:pt x="117" y="77"/>
                    <a:pt x="113" y="69"/>
                    <a:pt x="109" y="60"/>
                  </a:cubicBezTo>
                  <a:cubicBezTo>
                    <a:pt x="106" y="52"/>
                    <a:pt x="102" y="45"/>
                    <a:pt x="97" y="39"/>
                  </a:cubicBezTo>
                  <a:cubicBezTo>
                    <a:pt x="87" y="25"/>
                    <a:pt x="71" y="16"/>
                    <a:pt x="56" y="10"/>
                  </a:cubicBezTo>
                  <a:cubicBezTo>
                    <a:pt x="40" y="4"/>
                    <a:pt x="18" y="0"/>
                    <a:pt x="2" y="7"/>
                  </a:cubicBezTo>
                  <a:cubicBezTo>
                    <a:pt x="1" y="8"/>
                    <a:pt x="0" y="8"/>
                    <a:pt x="0" y="9"/>
                  </a:cubicBezTo>
                  <a:cubicBezTo>
                    <a:pt x="1" y="10"/>
                    <a:pt x="2" y="12"/>
                    <a:pt x="3" y="13"/>
                  </a:cubicBezTo>
                  <a:cubicBezTo>
                    <a:pt x="10" y="14"/>
                    <a:pt x="18" y="14"/>
                    <a:pt x="25" y="16"/>
                  </a:cubicBezTo>
                  <a:cubicBezTo>
                    <a:pt x="32" y="17"/>
                    <a:pt x="40" y="19"/>
                    <a:pt x="47" y="22"/>
                  </a:cubicBezTo>
                  <a:cubicBezTo>
                    <a:pt x="61" y="28"/>
                    <a:pt x="73" y="36"/>
                    <a:pt x="84" y="46"/>
                  </a:cubicBezTo>
                  <a:cubicBezTo>
                    <a:pt x="90" y="51"/>
                    <a:pt x="96" y="56"/>
                    <a:pt x="101" y="62"/>
                  </a:cubicBezTo>
                  <a:cubicBezTo>
                    <a:pt x="106" y="69"/>
                    <a:pt x="110" y="78"/>
                    <a:pt x="113" y="87"/>
                  </a:cubicBezTo>
                  <a:cubicBezTo>
                    <a:pt x="120" y="106"/>
                    <a:pt x="126" y="157"/>
                    <a:pt x="131" y="219"/>
                  </a:cubicBezTo>
                  <a:cubicBezTo>
                    <a:pt x="133" y="209"/>
                    <a:pt x="134" y="194"/>
                    <a:pt x="133" y="183"/>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5" name="Freeform 72">
              <a:extLst>
                <a:ext uri="{FF2B5EF4-FFF2-40B4-BE49-F238E27FC236}">
                  <a16:creationId xmlns:a16="http://schemas.microsoft.com/office/drawing/2014/main" id="{3A1B92B8-A49C-4CF7-83E0-D1548B6858B2}"/>
                </a:ext>
              </a:extLst>
            </p:cNvPr>
            <p:cNvSpPr>
              <a:spLocks/>
            </p:cNvSpPr>
            <p:nvPr/>
          </p:nvSpPr>
          <p:spPr bwMode="auto">
            <a:xfrm>
              <a:off x="1755" y="3055"/>
              <a:ext cx="296" cy="236"/>
            </a:xfrm>
            <a:custGeom>
              <a:avLst/>
              <a:gdLst>
                <a:gd name="T0" fmla="*/ 120 w 152"/>
                <a:gd name="T1" fmla="*/ 0 h 121"/>
                <a:gd name="T2" fmla="*/ 131 w 152"/>
                <a:gd name="T3" fmla="*/ 68 h 121"/>
                <a:gd name="T4" fmla="*/ 152 w 152"/>
                <a:gd name="T5" fmla="*/ 121 h 121"/>
                <a:gd name="T6" fmla="*/ 71 w 152"/>
                <a:gd name="T7" fmla="*/ 95 h 121"/>
                <a:gd name="T8" fmla="*/ 0 w 152"/>
                <a:gd name="T9" fmla="*/ 86 h 121"/>
                <a:gd name="T10" fmla="*/ 53 w 152"/>
                <a:gd name="T11" fmla="*/ 36 h 121"/>
                <a:gd name="T12" fmla="*/ 120 w 152"/>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52" h="121">
                  <a:moveTo>
                    <a:pt x="120" y="0"/>
                  </a:moveTo>
                  <a:cubicBezTo>
                    <a:pt x="120" y="0"/>
                    <a:pt x="120" y="31"/>
                    <a:pt x="131" y="68"/>
                  </a:cubicBezTo>
                  <a:cubicBezTo>
                    <a:pt x="143" y="105"/>
                    <a:pt x="152" y="121"/>
                    <a:pt x="152" y="121"/>
                  </a:cubicBezTo>
                  <a:cubicBezTo>
                    <a:pt x="152" y="121"/>
                    <a:pt x="110" y="106"/>
                    <a:pt x="71" y="95"/>
                  </a:cubicBezTo>
                  <a:cubicBezTo>
                    <a:pt x="32" y="85"/>
                    <a:pt x="0" y="86"/>
                    <a:pt x="0" y="86"/>
                  </a:cubicBezTo>
                  <a:cubicBezTo>
                    <a:pt x="0" y="86"/>
                    <a:pt x="8" y="66"/>
                    <a:pt x="53" y="36"/>
                  </a:cubicBezTo>
                  <a:cubicBezTo>
                    <a:pt x="97" y="6"/>
                    <a:pt x="120" y="0"/>
                    <a:pt x="120" y="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6" name="Freeform 73">
              <a:extLst>
                <a:ext uri="{FF2B5EF4-FFF2-40B4-BE49-F238E27FC236}">
                  <a16:creationId xmlns:a16="http://schemas.microsoft.com/office/drawing/2014/main" id="{7F96BD24-2BFA-47F7-A256-A7EDC2FD9273}"/>
                </a:ext>
              </a:extLst>
            </p:cNvPr>
            <p:cNvSpPr>
              <a:spLocks/>
            </p:cNvSpPr>
            <p:nvPr/>
          </p:nvSpPr>
          <p:spPr bwMode="auto">
            <a:xfrm>
              <a:off x="2278" y="3051"/>
              <a:ext cx="274" cy="226"/>
            </a:xfrm>
            <a:custGeom>
              <a:avLst/>
              <a:gdLst>
                <a:gd name="T0" fmla="*/ 0 w 141"/>
                <a:gd name="T1" fmla="*/ 0 h 116"/>
                <a:gd name="T2" fmla="*/ 0 w 141"/>
                <a:gd name="T3" fmla="*/ 116 h 116"/>
                <a:gd name="T4" fmla="*/ 71 w 141"/>
                <a:gd name="T5" fmla="*/ 87 h 116"/>
                <a:gd name="T6" fmla="*/ 141 w 141"/>
                <a:gd name="T7" fmla="*/ 76 h 116"/>
                <a:gd name="T8" fmla="*/ 69 w 141"/>
                <a:gd name="T9" fmla="*/ 24 h 116"/>
                <a:gd name="T10" fmla="*/ 0 w 141"/>
                <a:gd name="T11" fmla="*/ 0 h 116"/>
              </a:gdLst>
              <a:ahLst/>
              <a:cxnLst>
                <a:cxn ang="0">
                  <a:pos x="T0" y="T1"/>
                </a:cxn>
                <a:cxn ang="0">
                  <a:pos x="T2" y="T3"/>
                </a:cxn>
                <a:cxn ang="0">
                  <a:pos x="T4" y="T5"/>
                </a:cxn>
                <a:cxn ang="0">
                  <a:pos x="T6" y="T7"/>
                </a:cxn>
                <a:cxn ang="0">
                  <a:pos x="T8" y="T9"/>
                </a:cxn>
                <a:cxn ang="0">
                  <a:pos x="T10" y="T11"/>
                </a:cxn>
              </a:cxnLst>
              <a:rect l="0" t="0" r="r" b="b"/>
              <a:pathLst>
                <a:path w="141" h="116">
                  <a:moveTo>
                    <a:pt x="0" y="0"/>
                  </a:moveTo>
                  <a:cubicBezTo>
                    <a:pt x="0" y="116"/>
                    <a:pt x="0" y="116"/>
                    <a:pt x="0" y="116"/>
                  </a:cubicBezTo>
                  <a:cubicBezTo>
                    <a:pt x="0" y="116"/>
                    <a:pt x="32" y="94"/>
                    <a:pt x="71" y="87"/>
                  </a:cubicBezTo>
                  <a:cubicBezTo>
                    <a:pt x="110" y="79"/>
                    <a:pt x="141" y="76"/>
                    <a:pt x="141" y="76"/>
                  </a:cubicBezTo>
                  <a:cubicBezTo>
                    <a:pt x="141" y="76"/>
                    <a:pt x="111" y="45"/>
                    <a:pt x="69" y="24"/>
                  </a:cubicBezTo>
                  <a:cubicBezTo>
                    <a:pt x="27" y="2"/>
                    <a:pt x="0" y="0"/>
                    <a:pt x="0" y="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7" name="Freeform 74">
              <a:extLst>
                <a:ext uri="{FF2B5EF4-FFF2-40B4-BE49-F238E27FC236}">
                  <a16:creationId xmlns:a16="http://schemas.microsoft.com/office/drawing/2014/main" id="{6EFEAC00-9B15-42DF-82C9-F29326A020D0}"/>
                </a:ext>
              </a:extLst>
            </p:cNvPr>
            <p:cNvSpPr>
              <a:spLocks/>
            </p:cNvSpPr>
            <p:nvPr/>
          </p:nvSpPr>
          <p:spPr bwMode="auto">
            <a:xfrm>
              <a:off x="1646" y="3231"/>
              <a:ext cx="1050" cy="487"/>
            </a:xfrm>
            <a:custGeom>
              <a:avLst/>
              <a:gdLst>
                <a:gd name="T0" fmla="*/ 0 w 540"/>
                <a:gd name="T1" fmla="*/ 20 h 250"/>
                <a:gd name="T2" fmla="*/ 49 w 540"/>
                <a:gd name="T3" fmla="*/ 52 h 250"/>
                <a:gd name="T4" fmla="*/ 89 w 540"/>
                <a:gd name="T5" fmla="*/ 67 h 250"/>
                <a:gd name="T6" fmla="*/ 85 w 540"/>
                <a:gd name="T7" fmla="*/ 139 h 250"/>
                <a:gd name="T8" fmla="*/ 151 w 540"/>
                <a:gd name="T9" fmla="*/ 148 h 250"/>
                <a:gd name="T10" fmla="*/ 158 w 540"/>
                <a:gd name="T11" fmla="*/ 86 h 250"/>
                <a:gd name="T12" fmla="*/ 264 w 540"/>
                <a:gd name="T13" fmla="*/ 108 h 250"/>
                <a:gd name="T14" fmla="*/ 359 w 540"/>
                <a:gd name="T15" fmla="*/ 84 h 250"/>
                <a:gd name="T16" fmla="*/ 380 w 540"/>
                <a:gd name="T17" fmla="*/ 161 h 250"/>
                <a:gd name="T18" fmla="*/ 444 w 540"/>
                <a:gd name="T19" fmla="*/ 138 h 250"/>
                <a:gd name="T20" fmla="*/ 419 w 540"/>
                <a:gd name="T21" fmla="*/ 69 h 250"/>
                <a:gd name="T22" fmla="*/ 489 w 540"/>
                <a:gd name="T23" fmla="*/ 35 h 250"/>
                <a:gd name="T24" fmla="*/ 540 w 540"/>
                <a:gd name="T25" fmla="*/ 0 h 250"/>
                <a:gd name="T26" fmla="*/ 437 w 540"/>
                <a:gd name="T27" fmla="*/ 172 h 250"/>
                <a:gd name="T28" fmla="*/ 338 w 540"/>
                <a:gd name="T29" fmla="*/ 246 h 250"/>
                <a:gd name="T30" fmla="*/ 325 w 540"/>
                <a:gd name="T31" fmla="*/ 165 h 250"/>
                <a:gd name="T32" fmla="*/ 221 w 540"/>
                <a:gd name="T33" fmla="*/ 174 h 250"/>
                <a:gd name="T34" fmla="*/ 217 w 540"/>
                <a:gd name="T35" fmla="*/ 250 h 250"/>
                <a:gd name="T36" fmla="*/ 71 w 540"/>
                <a:gd name="T37" fmla="*/ 183 h 250"/>
                <a:gd name="T38" fmla="*/ 0 w 540"/>
                <a:gd name="T39" fmla="*/ 20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40" h="250">
                  <a:moveTo>
                    <a:pt x="0" y="20"/>
                  </a:moveTo>
                  <a:cubicBezTo>
                    <a:pt x="0" y="20"/>
                    <a:pt x="20" y="41"/>
                    <a:pt x="49" y="52"/>
                  </a:cubicBezTo>
                  <a:cubicBezTo>
                    <a:pt x="78" y="64"/>
                    <a:pt x="89" y="67"/>
                    <a:pt x="89" y="67"/>
                  </a:cubicBezTo>
                  <a:cubicBezTo>
                    <a:pt x="89" y="67"/>
                    <a:pt x="69" y="132"/>
                    <a:pt x="85" y="139"/>
                  </a:cubicBezTo>
                  <a:cubicBezTo>
                    <a:pt x="100" y="147"/>
                    <a:pt x="140" y="155"/>
                    <a:pt x="151" y="148"/>
                  </a:cubicBezTo>
                  <a:cubicBezTo>
                    <a:pt x="162" y="142"/>
                    <a:pt x="158" y="86"/>
                    <a:pt x="158" y="86"/>
                  </a:cubicBezTo>
                  <a:cubicBezTo>
                    <a:pt x="158" y="86"/>
                    <a:pt x="198" y="108"/>
                    <a:pt x="264" y="108"/>
                  </a:cubicBezTo>
                  <a:cubicBezTo>
                    <a:pt x="329" y="108"/>
                    <a:pt x="359" y="84"/>
                    <a:pt x="359" y="84"/>
                  </a:cubicBezTo>
                  <a:cubicBezTo>
                    <a:pt x="359" y="84"/>
                    <a:pt x="367" y="159"/>
                    <a:pt x="380" y="161"/>
                  </a:cubicBezTo>
                  <a:cubicBezTo>
                    <a:pt x="393" y="163"/>
                    <a:pt x="440" y="147"/>
                    <a:pt x="444" y="138"/>
                  </a:cubicBezTo>
                  <a:cubicBezTo>
                    <a:pt x="448" y="129"/>
                    <a:pt x="419" y="69"/>
                    <a:pt x="419" y="69"/>
                  </a:cubicBezTo>
                  <a:cubicBezTo>
                    <a:pt x="419" y="69"/>
                    <a:pt x="458" y="54"/>
                    <a:pt x="489" y="35"/>
                  </a:cubicBezTo>
                  <a:cubicBezTo>
                    <a:pt x="519" y="16"/>
                    <a:pt x="540" y="0"/>
                    <a:pt x="540" y="0"/>
                  </a:cubicBezTo>
                  <a:cubicBezTo>
                    <a:pt x="540" y="0"/>
                    <a:pt x="513" y="109"/>
                    <a:pt x="437" y="172"/>
                  </a:cubicBezTo>
                  <a:cubicBezTo>
                    <a:pt x="361" y="236"/>
                    <a:pt x="338" y="246"/>
                    <a:pt x="338" y="246"/>
                  </a:cubicBezTo>
                  <a:cubicBezTo>
                    <a:pt x="338" y="246"/>
                    <a:pt x="345" y="172"/>
                    <a:pt x="325" y="165"/>
                  </a:cubicBezTo>
                  <a:cubicBezTo>
                    <a:pt x="304" y="158"/>
                    <a:pt x="225" y="163"/>
                    <a:pt x="221" y="174"/>
                  </a:cubicBezTo>
                  <a:cubicBezTo>
                    <a:pt x="218" y="185"/>
                    <a:pt x="217" y="250"/>
                    <a:pt x="217" y="250"/>
                  </a:cubicBezTo>
                  <a:cubicBezTo>
                    <a:pt x="217" y="250"/>
                    <a:pt x="128" y="243"/>
                    <a:pt x="71" y="183"/>
                  </a:cubicBezTo>
                  <a:cubicBezTo>
                    <a:pt x="14" y="124"/>
                    <a:pt x="0" y="20"/>
                    <a:pt x="0" y="20"/>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8" name="Freeform 75">
              <a:extLst>
                <a:ext uri="{FF2B5EF4-FFF2-40B4-BE49-F238E27FC236}">
                  <a16:creationId xmlns:a16="http://schemas.microsoft.com/office/drawing/2014/main" id="{A82B9B95-908C-4B50-891C-8F09E2500037}"/>
                </a:ext>
              </a:extLst>
            </p:cNvPr>
            <p:cNvSpPr>
              <a:spLocks/>
            </p:cNvSpPr>
            <p:nvPr/>
          </p:nvSpPr>
          <p:spPr bwMode="auto">
            <a:xfrm>
              <a:off x="1755" y="3055"/>
              <a:ext cx="296" cy="236"/>
            </a:xfrm>
            <a:custGeom>
              <a:avLst/>
              <a:gdLst>
                <a:gd name="T0" fmla="*/ 131 w 152"/>
                <a:gd name="T1" fmla="*/ 68 h 121"/>
                <a:gd name="T2" fmla="*/ 120 w 152"/>
                <a:gd name="T3" fmla="*/ 0 h 121"/>
                <a:gd name="T4" fmla="*/ 53 w 152"/>
                <a:gd name="T5" fmla="*/ 36 h 121"/>
                <a:gd name="T6" fmla="*/ 0 w 152"/>
                <a:gd name="T7" fmla="*/ 86 h 121"/>
                <a:gd name="T8" fmla="*/ 23 w 152"/>
                <a:gd name="T9" fmla="*/ 87 h 121"/>
                <a:gd name="T10" fmla="*/ 87 w 152"/>
                <a:gd name="T11" fmla="*/ 31 h 121"/>
                <a:gd name="T12" fmla="*/ 110 w 152"/>
                <a:gd name="T13" fmla="*/ 23 h 121"/>
                <a:gd name="T14" fmla="*/ 140 w 152"/>
                <a:gd name="T15" fmla="*/ 105 h 121"/>
                <a:gd name="T16" fmla="*/ 150 w 152"/>
                <a:gd name="T17" fmla="*/ 120 h 121"/>
                <a:gd name="T18" fmla="*/ 152 w 152"/>
                <a:gd name="T19" fmla="*/ 121 h 121"/>
                <a:gd name="T20" fmla="*/ 131 w 152"/>
                <a:gd name="T21" fmla="*/ 6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21">
                  <a:moveTo>
                    <a:pt x="131" y="68"/>
                  </a:moveTo>
                  <a:cubicBezTo>
                    <a:pt x="120" y="31"/>
                    <a:pt x="120" y="0"/>
                    <a:pt x="120" y="0"/>
                  </a:cubicBezTo>
                  <a:cubicBezTo>
                    <a:pt x="120" y="0"/>
                    <a:pt x="97" y="6"/>
                    <a:pt x="53" y="36"/>
                  </a:cubicBezTo>
                  <a:cubicBezTo>
                    <a:pt x="8" y="66"/>
                    <a:pt x="0" y="86"/>
                    <a:pt x="0" y="86"/>
                  </a:cubicBezTo>
                  <a:cubicBezTo>
                    <a:pt x="0" y="86"/>
                    <a:pt x="9" y="86"/>
                    <a:pt x="23" y="87"/>
                  </a:cubicBezTo>
                  <a:cubicBezTo>
                    <a:pt x="35" y="73"/>
                    <a:pt x="67" y="41"/>
                    <a:pt x="87" y="31"/>
                  </a:cubicBezTo>
                  <a:cubicBezTo>
                    <a:pt x="112" y="18"/>
                    <a:pt x="110" y="23"/>
                    <a:pt x="110" y="23"/>
                  </a:cubicBezTo>
                  <a:cubicBezTo>
                    <a:pt x="110" y="23"/>
                    <a:pt x="116" y="68"/>
                    <a:pt x="140" y="105"/>
                  </a:cubicBezTo>
                  <a:cubicBezTo>
                    <a:pt x="144" y="111"/>
                    <a:pt x="147" y="116"/>
                    <a:pt x="150" y="120"/>
                  </a:cubicBezTo>
                  <a:cubicBezTo>
                    <a:pt x="151" y="121"/>
                    <a:pt x="152" y="121"/>
                    <a:pt x="152" y="121"/>
                  </a:cubicBezTo>
                  <a:cubicBezTo>
                    <a:pt x="152" y="121"/>
                    <a:pt x="143" y="105"/>
                    <a:pt x="131" y="68"/>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99" name="Freeform 76">
              <a:extLst>
                <a:ext uri="{FF2B5EF4-FFF2-40B4-BE49-F238E27FC236}">
                  <a16:creationId xmlns:a16="http://schemas.microsoft.com/office/drawing/2014/main" id="{C3404620-735A-451D-8CA1-178EE62E57FC}"/>
                </a:ext>
              </a:extLst>
            </p:cNvPr>
            <p:cNvSpPr>
              <a:spLocks/>
            </p:cNvSpPr>
            <p:nvPr/>
          </p:nvSpPr>
          <p:spPr bwMode="auto">
            <a:xfrm>
              <a:off x="2278" y="3051"/>
              <a:ext cx="274" cy="226"/>
            </a:xfrm>
            <a:custGeom>
              <a:avLst/>
              <a:gdLst>
                <a:gd name="T0" fmla="*/ 69 w 141"/>
                <a:gd name="T1" fmla="*/ 24 h 116"/>
                <a:gd name="T2" fmla="*/ 0 w 141"/>
                <a:gd name="T3" fmla="*/ 0 h 116"/>
                <a:gd name="T4" fmla="*/ 0 w 141"/>
                <a:gd name="T5" fmla="*/ 116 h 116"/>
                <a:gd name="T6" fmla="*/ 3 w 141"/>
                <a:gd name="T7" fmla="*/ 113 h 116"/>
                <a:gd name="T8" fmla="*/ 12 w 141"/>
                <a:gd name="T9" fmla="*/ 14 h 116"/>
                <a:gd name="T10" fmla="*/ 90 w 141"/>
                <a:gd name="T11" fmla="*/ 54 h 116"/>
                <a:gd name="T12" fmla="*/ 113 w 141"/>
                <a:gd name="T13" fmla="*/ 80 h 116"/>
                <a:gd name="T14" fmla="*/ 141 w 141"/>
                <a:gd name="T15" fmla="*/ 76 h 116"/>
                <a:gd name="T16" fmla="*/ 69 w 141"/>
                <a:gd name="T17" fmla="*/ 2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16">
                  <a:moveTo>
                    <a:pt x="69" y="24"/>
                  </a:moveTo>
                  <a:cubicBezTo>
                    <a:pt x="27" y="2"/>
                    <a:pt x="0" y="0"/>
                    <a:pt x="0" y="0"/>
                  </a:cubicBezTo>
                  <a:cubicBezTo>
                    <a:pt x="0" y="116"/>
                    <a:pt x="0" y="116"/>
                    <a:pt x="0" y="116"/>
                  </a:cubicBezTo>
                  <a:cubicBezTo>
                    <a:pt x="0" y="116"/>
                    <a:pt x="1" y="115"/>
                    <a:pt x="3" y="113"/>
                  </a:cubicBezTo>
                  <a:cubicBezTo>
                    <a:pt x="4" y="93"/>
                    <a:pt x="7" y="16"/>
                    <a:pt x="12" y="14"/>
                  </a:cubicBezTo>
                  <a:cubicBezTo>
                    <a:pt x="18" y="11"/>
                    <a:pt x="59" y="24"/>
                    <a:pt x="90" y="54"/>
                  </a:cubicBezTo>
                  <a:cubicBezTo>
                    <a:pt x="101" y="65"/>
                    <a:pt x="108" y="73"/>
                    <a:pt x="113" y="80"/>
                  </a:cubicBezTo>
                  <a:cubicBezTo>
                    <a:pt x="130" y="77"/>
                    <a:pt x="141" y="76"/>
                    <a:pt x="141" y="76"/>
                  </a:cubicBezTo>
                  <a:cubicBezTo>
                    <a:pt x="141" y="76"/>
                    <a:pt x="111" y="45"/>
                    <a:pt x="69" y="24"/>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00" name="Freeform 77">
              <a:extLst>
                <a:ext uri="{FF2B5EF4-FFF2-40B4-BE49-F238E27FC236}">
                  <a16:creationId xmlns:a16="http://schemas.microsoft.com/office/drawing/2014/main" id="{B1BC1365-6BDE-4B55-AD53-BC6F8A8672D0}"/>
                </a:ext>
              </a:extLst>
            </p:cNvPr>
            <p:cNvSpPr>
              <a:spLocks/>
            </p:cNvSpPr>
            <p:nvPr/>
          </p:nvSpPr>
          <p:spPr bwMode="auto">
            <a:xfrm>
              <a:off x="1468" y="2917"/>
              <a:ext cx="264" cy="532"/>
            </a:xfrm>
            <a:custGeom>
              <a:avLst/>
              <a:gdLst>
                <a:gd name="T0" fmla="*/ 134 w 136"/>
                <a:gd name="T1" fmla="*/ 9 h 273"/>
                <a:gd name="T2" fmla="*/ 122 w 136"/>
                <a:gd name="T3" fmla="*/ 2 h 273"/>
                <a:gd name="T4" fmla="*/ 107 w 136"/>
                <a:gd name="T5" fmla="*/ 0 h 273"/>
                <a:gd name="T6" fmla="*/ 76 w 136"/>
                <a:gd name="T7" fmla="*/ 8 h 273"/>
                <a:gd name="T8" fmla="*/ 33 w 136"/>
                <a:gd name="T9" fmla="*/ 53 h 273"/>
                <a:gd name="T10" fmla="*/ 1 w 136"/>
                <a:gd name="T11" fmla="*/ 161 h 273"/>
                <a:gd name="T12" fmla="*/ 5 w 136"/>
                <a:gd name="T13" fmla="*/ 219 h 273"/>
                <a:gd name="T14" fmla="*/ 22 w 136"/>
                <a:gd name="T15" fmla="*/ 273 h 273"/>
                <a:gd name="T16" fmla="*/ 20 w 136"/>
                <a:gd name="T17" fmla="*/ 242 h 273"/>
                <a:gd name="T18" fmla="*/ 70 w 136"/>
                <a:gd name="T19" fmla="*/ 25 h 273"/>
                <a:gd name="T20" fmla="*/ 99 w 136"/>
                <a:gd name="T21" fmla="*/ 10 h 273"/>
                <a:gd name="T22" fmla="*/ 115 w 136"/>
                <a:gd name="T23" fmla="*/ 8 h 273"/>
                <a:gd name="T24" fmla="*/ 133 w 136"/>
                <a:gd name="T25" fmla="*/ 12 h 273"/>
                <a:gd name="T26" fmla="*/ 134 w 136"/>
                <a:gd name="T27" fmla="*/ 9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6" h="273">
                  <a:moveTo>
                    <a:pt x="134" y="9"/>
                  </a:moveTo>
                  <a:cubicBezTo>
                    <a:pt x="130" y="6"/>
                    <a:pt x="127" y="3"/>
                    <a:pt x="122" y="2"/>
                  </a:cubicBezTo>
                  <a:cubicBezTo>
                    <a:pt x="117" y="0"/>
                    <a:pt x="112" y="0"/>
                    <a:pt x="107" y="0"/>
                  </a:cubicBezTo>
                  <a:cubicBezTo>
                    <a:pt x="96" y="0"/>
                    <a:pt x="86" y="3"/>
                    <a:pt x="76" y="8"/>
                  </a:cubicBezTo>
                  <a:cubicBezTo>
                    <a:pt x="58" y="18"/>
                    <a:pt x="45" y="36"/>
                    <a:pt x="33" y="53"/>
                  </a:cubicBezTo>
                  <a:cubicBezTo>
                    <a:pt x="12" y="84"/>
                    <a:pt x="2" y="123"/>
                    <a:pt x="1" y="161"/>
                  </a:cubicBezTo>
                  <a:cubicBezTo>
                    <a:pt x="0" y="180"/>
                    <a:pt x="2" y="200"/>
                    <a:pt x="5" y="219"/>
                  </a:cubicBezTo>
                  <a:cubicBezTo>
                    <a:pt x="8" y="235"/>
                    <a:pt x="10" y="261"/>
                    <a:pt x="22" y="273"/>
                  </a:cubicBezTo>
                  <a:cubicBezTo>
                    <a:pt x="28" y="266"/>
                    <a:pt x="21" y="250"/>
                    <a:pt x="20" y="242"/>
                  </a:cubicBezTo>
                  <a:cubicBezTo>
                    <a:pt x="3" y="169"/>
                    <a:pt x="11" y="77"/>
                    <a:pt x="70" y="25"/>
                  </a:cubicBezTo>
                  <a:cubicBezTo>
                    <a:pt x="78" y="17"/>
                    <a:pt x="88" y="12"/>
                    <a:pt x="99" y="10"/>
                  </a:cubicBezTo>
                  <a:cubicBezTo>
                    <a:pt x="104" y="8"/>
                    <a:pt x="110" y="8"/>
                    <a:pt x="115" y="8"/>
                  </a:cubicBezTo>
                  <a:cubicBezTo>
                    <a:pt x="121" y="8"/>
                    <a:pt x="128" y="10"/>
                    <a:pt x="133" y="12"/>
                  </a:cubicBezTo>
                  <a:cubicBezTo>
                    <a:pt x="134" y="12"/>
                    <a:pt x="136" y="10"/>
                    <a:pt x="134" y="9"/>
                  </a:cubicBezTo>
                  <a:close/>
                </a:path>
              </a:pathLst>
            </a:custGeom>
            <a:solidFill>
              <a:srgbClr val="F37B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01" name="Freeform 78">
              <a:extLst>
                <a:ext uri="{FF2B5EF4-FFF2-40B4-BE49-F238E27FC236}">
                  <a16:creationId xmlns:a16="http://schemas.microsoft.com/office/drawing/2014/main" id="{434F0183-A20C-4047-AAD3-5DD5F0017194}"/>
                </a:ext>
              </a:extLst>
            </p:cNvPr>
            <p:cNvSpPr>
              <a:spLocks/>
            </p:cNvSpPr>
            <p:nvPr/>
          </p:nvSpPr>
          <p:spPr bwMode="auto">
            <a:xfrm>
              <a:off x="2461" y="3231"/>
              <a:ext cx="235" cy="169"/>
            </a:xfrm>
            <a:custGeom>
              <a:avLst/>
              <a:gdLst>
                <a:gd name="T0" fmla="*/ 96 w 121"/>
                <a:gd name="T1" fmla="*/ 67 h 87"/>
                <a:gd name="T2" fmla="*/ 121 w 121"/>
                <a:gd name="T3" fmla="*/ 0 h 87"/>
                <a:gd name="T4" fmla="*/ 70 w 121"/>
                <a:gd name="T5" fmla="*/ 35 h 87"/>
                <a:gd name="T6" fmla="*/ 0 w 121"/>
                <a:gd name="T7" fmla="*/ 69 h 87"/>
                <a:gd name="T8" fmla="*/ 8 w 121"/>
                <a:gd name="T9" fmla="*/ 87 h 87"/>
                <a:gd name="T10" fmla="*/ 66 w 121"/>
                <a:gd name="T11" fmla="*/ 62 h 87"/>
                <a:gd name="T12" fmla="*/ 102 w 121"/>
                <a:gd name="T13" fmla="*/ 41 h 87"/>
                <a:gd name="T14" fmla="*/ 96 w 121"/>
                <a:gd name="T15" fmla="*/ 67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1" h="87">
                  <a:moveTo>
                    <a:pt x="96" y="67"/>
                  </a:moveTo>
                  <a:cubicBezTo>
                    <a:pt x="114" y="30"/>
                    <a:pt x="121" y="0"/>
                    <a:pt x="121" y="0"/>
                  </a:cubicBezTo>
                  <a:cubicBezTo>
                    <a:pt x="121" y="0"/>
                    <a:pt x="100" y="16"/>
                    <a:pt x="70" y="35"/>
                  </a:cubicBezTo>
                  <a:cubicBezTo>
                    <a:pt x="39" y="54"/>
                    <a:pt x="0" y="69"/>
                    <a:pt x="0" y="69"/>
                  </a:cubicBezTo>
                  <a:cubicBezTo>
                    <a:pt x="0" y="69"/>
                    <a:pt x="4" y="77"/>
                    <a:pt x="8" y="87"/>
                  </a:cubicBezTo>
                  <a:cubicBezTo>
                    <a:pt x="20" y="83"/>
                    <a:pt x="49" y="72"/>
                    <a:pt x="66" y="62"/>
                  </a:cubicBezTo>
                  <a:cubicBezTo>
                    <a:pt x="88" y="48"/>
                    <a:pt x="105" y="25"/>
                    <a:pt x="102" y="41"/>
                  </a:cubicBezTo>
                  <a:cubicBezTo>
                    <a:pt x="101" y="47"/>
                    <a:pt x="99" y="57"/>
                    <a:pt x="96" y="6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02" name="Freeform 79">
              <a:extLst>
                <a:ext uri="{FF2B5EF4-FFF2-40B4-BE49-F238E27FC236}">
                  <a16:creationId xmlns:a16="http://schemas.microsoft.com/office/drawing/2014/main" id="{6214AEDD-03F1-42DC-BB1A-D61D44929E2F}"/>
                </a:ext>
              </a:extLst>
            </p:cNvPr>
            <p:cNvSpPr>
              <a:spLocks/>
            </p:cNvSpPr>
            <p:nvPr/>
          </p:nvSpPr>
          <p:spPr bwMode="auto">
            <a:xfrm>
              <a:off x="1646" y="3270"/>
              <a:ext cx="173" cy="132"/>
            </a:xfrm>
            <a:custGeom>
              <a:avLst/>
              <a:gdLst>
                <a:gd name="T0" fmla="*/ 89 w 89"/>
                <a:gd name="T1" fmla="*/ 47 h 68"/>
                <a:gd name="T2" fmla="*/ 49 w 89"/>
                <a:gd name="T3" fmla="*/ 32 h 68"/>
                <a:gd name="T4" fmla="*/ 0 w 89"/>
                <a:gd name="T5" fmla="*/ 0 h 68"/>
                <a:gd name="T6" fmla="*/ 17 w 89"/>
                <a:gd name="T7" fmla="*/ 68 h 68"/>
                <a:gd name="T8" fmla="*/ 18 w 89"/>
                <a:gd name="T9" fmla="*/ 35 h 68"/>
                <a:gd name="T10" fmla="*/ 85 w 89"/>
                <a:gd name="T11" fmla="*/ 60 h 68"/>
                <a:gd name="T12" fmla="*/ 89 w 89"/>
                <a:gd name="T13" fmla="*/ 47 h 68"/>
              </a:gdLst>
              <a:ahLst/>
              <a:cxnLst>
                <a:cxn ang="0">
                  <a:pos x="T0" y="T1"/>
                </a:cxn>
                <a:cxn ang="0">
                  <a:pos x="T2" y="T3"/>
                </a:cxn>
                <a:cxn ang="0">
                  <a:pos x="T4" y="T5"/>
                </a:cxn>
                <a:cxn ang="0">
                  <a:pos x="T6" y="T7"/>
                </a:cxn>
                <a:cxn ang="0">
                  <a:pos x="T8" y="T9"/>
                </a:cxn>
                <a:cxn ang="0">
                  <a:pos x="T10" y="T11"/>
                </a:cxn>
                <a:cxn ang="0">
                  <a:pos x="T12" y="T13"/>
                </a:cxn>
              </a:cxnLst>
              <a:rect l="0" t="0" r="r" b="b"/>
              <a:pathLst>
                <a:path w="89" h="68">
                  <a:moveTo>
                    <a:pt x="89" y="47"/>
                  </a:moveTo>
                  <a:cubicBezTo>
                    <a:pt x="89" y="47"/>
                    <a:pt x="78" y="44"/>
                    <a:pt x="49" y="32"/>
                  </a:cubicBezTo>
                  <a:cubicBezTo>
                    <a:pt x="20" y="21"/>
                    <a:pt x="0" y="0"/>
                    <a:pt x="0" y="0"/>
                  </a:cubicBezTo>
                  <a:cubicBezTo>
                    <a:pt x="0" y="0"/>
                    <a:pt x="4" y="31"/>
                    <a:pt x="17" y="68"/>
                  </a:cubicBezTo>
                  <a:cubicBezTo>
                    <a:pt x="15" y="51"/>
                    <a:pt x="14" y="38"/>
                    <a:pt x="18" y="35"/>
                  </a:cubicBezTo>
                  <a:cubicBezTo>
                    <a:pt x="26" y="30"/>
                    <a:pt x="69" y="51"/>
                    <a:pt x="85" y="60"/>
                  </a:cubicBezTo>
                  <a:cubicBezTo>
                    <a:pt x="87" y="52"/>
                    <a:pt x="89" y="47"/>
                    <a:pt x="89" y="4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03" name="Freeform 80">
              <a:extLst>
                <a:ext uri="{FF2B5EF4-FFF2-40B4-BE49-F238E27FC236}">
                  <a16:creationId xmlns:a16="http://schemas.microsoft.com/office/drawing/2014/main" id="{4C865FB8-33A0-4919-B04C-EFF03FB3BF38}"/>
                </a:ext>
              </a:extLst>
            </p:cNvPr>
            <p:cNvSpPr>
              <a:spLocks/>
            </p:cNvSpPr>
            <p:nvPr/>
          </p:nvSpPr>
          <p:spPr bwMode="auto">
            <a:xfrm>
              <a:off x="1862" y="3394"/>
              <a:ext cx="640" cy="172"/>
            </a:xfrm>
            <a:custGeom>
              <a:avLst/>
              <a:gdLst>
                <a:gd name="T0" fmla="*/ 269 w 329"/>
                <a:gd name="T1" fmla="*/ 77 h 88"/>
                <a:gd name="T2" fmla="*/ 248 w 329"/>
                <a:gd name="T3" fmla="*/ 0 h 88"/>
                <a:gd name="T4" fmla="*/ 153 w 329"/>
                <a:gd name="T5" fmla="*/ 24 h 88"/>
                <a:gd name="T6" fmla="*/ 47 w 329"/>
                <a:gd name="T7" fmla="*/ 2 h 88"/>
                <a:gd name="T8" fmla="*/ 40 w 329"/>
                <a:gd name="T9" fmla="*/ 64 h 88"/>
                <a:gd name="T10" fmla="*/ 0 w 329"/>
                <a:gd name="T11" fmla="*/ 64 h 88"/>
                <a:gd name="T12" fmla="*/ 54 w 329"/>
                <a:gd name="T13" fmla="*/ 69 h 88"/>
                <a:gd name="T14" fmla="*/ 65 w 329"/>
                <a:gd name="T15" fmla="*/ 25 h 88"/>
                <a:gd name="T16" fmla="*/ 170 w 329"/>
                <a:gd name="T17" fmla="*/ 38 h 88"/>
                <a:gd name="T18" fmla="*/ 238 w 329"/>
                <a:gd name="T19" fmla="*/ 21 h 88"/>
                <a:gd name="T20" fmla="*/ 265 w 329"/>
                <a:gd name="T21" fmla="*/ 81 h 88"/>
                <a:gd name="T22" fmla="*/ 329 w 329"/>
                <a:gd name="T23" fmla="*/ 58 h 88"/>
                <a:gd name="T24" fmla="*/ 269 w 329"/>
                <a:gd name="T25" fmla="*/ 7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9" h="88">
                  <a:moveTo>
                    <a:pt x="269" y="77"/>
                  </a:moveTo>
                  <a:cubicBezTo>
                    <a:pt x="256" y="75"/>
                    <a:pt x="248" y="0"/>
                    <a:pt x="248" y="0"/>
                  </a:cubicBezTo>
                  <a:cubicBezTo>
                    <a:pt x="248" y="0"/>
                    <a:pt x="218" y="24"/>
                    <a:pt x="153" y="24"/>
                  </a:cubicBezTo>
                  <a:cubicBezTo>
                    <a:pt x="87" y="24"/>
                    <a:pt x="47" y="2"/>
                    <a:pt x="47" y="2"/>
                  </a:cubicBezTo>
                  <a:cubicBezTo>
                    <a:pt x="47" y="2"/>
                    <a:pt x="51" y="58"/>
                    <a:pt x="40" y="64"/>
                  </a:cubicBezTo>
                  <a:cubicBezTo>
                    <a:pt x="33" y="68"/>
                    <a:pt x="16" y="67"/>
                    <a:pt x="0" y="64"/>
                  </a:cubicBezTo>
                  <a:cubicBezTo>
                    <a:pt x="24" y="72"/>
                    <a:pt x="47" y="75"/>
                    <a:pt x="54" y="69"/>
                  </a:cubicBezTo>
                  <a:cubicBezTo>
                    <a:pt x="61" y="61"/>
                    <a:pt x="65" y="25"/>
                    <a:pt x="65" y="25"/>
                  </a:cubicBezTo>
                  <a:cubicBezTo>
                    <a:pt x="65" y="25"/>
                    <a:pt x="135" y="42"/>
                    <a:pt x="170" y="38"/>
                  </a:cubicBezTo>
                  <a:cubicBezTo>
                    <a:pt x="204" y="35"/>
                    <a:pt x="238" y="21"/>
                    <a:pt x="238" y="21"/>
                  </a:cubicBezTo>
                  <a:cubicBezTo>
                    <a:pt x="238" y="21"/>
                    <a:pt x="242" y="75"/>
                    <a:pt x="265" y="81"/>
                  </a:cubicBezTo>
                  <a:cubicBezTo>
                    <a:pt x="286" y="88"/>
                    <a:pt x="326" y="70"/>
                    <a:pt x="329" y="58"/>
                  </a:cubicBezTo>
                  <a:cubicBezTo>
                    <a:pt x="317" y="67"/>
                    <a:pt x="281" y="78"/>
                    <a:pt x="269" y="77"/>
                  </a:cubicBezTo>
                  <a:close/>
                </a:path>
              </a:pathLst>
            </a:custGeom>
            <a:solidFill>
              <a:srgbClr val="FEDA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87" name="Imagen 186">
            <a:extLst>
              <a:ext uri="{FF2B5EF4-FFF2-40B4-BE49-F238E27FC236}">
                <a16:creationId xmlns:a16="http://schemas.microsoft.com/office/drawing/2014/main" id="{CF004283-30E6-4E67-86C4-BC03D0C35D7F}"/>
              </a:ext>
            </a:extLst>
          </p:cNvPr>
          <p:cNvPicPr>
            <a:picLocks noChangeAspect="1"/>
          </p:cNvPicPr>
          <p:nvPr/>
        </p:nvPicPr>
        <p:blipFill>
          <a:blip r:embed="rId2"/>
          <a:stretch>
            <a:fillRect/>
          </a:stretch>
        </p:blipFill>
        <p:spPr>
          <a:xfrm>
            <a:off x="7826164" y="1654175"/>
            <a:ext cx="1264072" cy="1032327"/>
          </a:xfrm>
          <a:prstGeom prst="rect">
            <a:avLst/>
          </a:prstGeom>
        </p:spPr>
      </p:pic>
      <p:sp>
        <p:nvSpPr>
          <p:cNvPr id="188" name="Freeform 5">
            <a:extLst>
              <a:ext uri="{FF2B5EF4-FFF2-40B4-BE49-F238E27FC236}">
                <a16:creationId xmlns:a16="http://schemas.microsoft.com/office/drawing/2014/main" id="{F80CC11A-68C8-4FDA-9F3E-51CFF57F1150}"/>
              </a:ext>
            </a:extLst>
          </p:cNvPr>
          <p:cNvSpPr>
            <a:spLocks/>
          </p:cNvSpPr>
          <p:nvPr/>
        </p:nvSpPr>
        <p:spPr bwMode="auto">
          <a:xfrm>
            <a:off x="457200" y="4030666"/>
            <a:ext cx="750888" cy="741363"/>
          </a:xfrm>
          <a:custGeom>
            <a:avLst/>
            <a:gdLst>
              <a:gd name="T0" fmla="*/ 50 w 62"/>
              <a:gd name="T1" fmla="*/ 56 h 61"/>
              <a:gd name="T2" fmla="*/ 48 w 62"/>
              <a:gd name="T3" fmla="*/ 60 h 61"/>
              <a:gd name="T4" fmla="*/ 35 w 62"/>
              <a:gd name="T5" fmla="*/ 57 h 61"/>
              <a:gd name="T6" fmla="*/ 29 w 62"/>
              <a:gd name="T7" fmla="*/ 61 h 61"/>
              <a:gd name="T8" fmla="*/ 22 w 62"/>
              <a:gd name="T9" fmla="*/ 56 h 61"/>
              <a:gd name="T10" fmla="*/ 18 w 62"/>
              <a:gd name="T11" fmla="*/ 55 h 61"/>
              <a:gd name="T12" fmla="*/ 17 w 62"/>
              <a:gd name="T13" fmla="*/ 57 h 61"/>
              <a:gd name="T14" fmla="*/ 12 w 62"/>
              <a:gd name="T15" fmla="*/ 59 h 61"/>
              <a:gd name="T16" fmla="*/ 11 w 62"/>
              <a:gd name="T17" fmla="*/ 60 h 61"/>
              <a:gd name="T18" fmla="*/ 11 w 62"/>
              <a:gd name="T19" fmla="*/ 58 h 61"/>
              <a:gd name="T20" fmla="*/ 8 w 62"/>
              <a:gd name="T21" fmla="*/ 56 h 61"/>
              <a:gd name="T22" fmla="*/ 5 w 62"/>
              <a:gd name="T23" fmla="*/ 53 h 61"/>
              <a:gd name="T24" fmla="*/ 3 w 62"/>
              <a:gd name="T25" fmla="*/ 53 h 61"/>
              <a:gd name="T26" fmla="*/ 5 w 62"/>
              <a:gd name="T27" fmla="*/ 52 h 61"/>
              <a:gd name="T28" fmla="*/ 6 w 62"/>
              <a:gd name="T29" fmla="*/ 47 h 61"/>
              <a:gd name="T30" fmla="*/ 8 w 62"/>
              <a:gd name="T31" fmla="*/ 45 h 61"/>
              <a:gd name="T32" fmla="*/ 7 w 62"/>
              <a:gd name="T33" fmla="*/ 42 h 61"/>
              <a:gd name="T34" fmla="*/ 1 w 62"/>
              <a:gd name="T35" fmla="*/ 35 h 61"/>
              <a:gd name="T36" fmla="*/ 5 w 62"/>
              <a:gd name="T37" fmla="*/ 29 h 61"/>
              <a:gd name="T38" fmla="*/ 0 w 62"/>
              <a:gd name="T39" fmla="*/ 16 h 61"/>
              <a:gd name="T40" fmla="*/ 4 w 62"/>
              <a:gd name="T41" fmla="*/ 14 h 61"/>
              <a:gd name="T42" fmla="*/ 6 w 62"/>
              <a:gd name="T43" fmla="*/ 7 h 61"/>
              <a:gd name="T44" fmla="*/ 11 w 62"/>
              <a:gd name="T45" fmla="*/ 7 h 61"/>
              <a:gd name="T46" fmla="*/ 16 w 62"/>
              <a:gd name="T47" fmla="*/ 0 h 61"/>
              <a:gd name="T48" fmla="*/ 19 w 62"/>
              <a:gd name="T49" fmla="*/ 17 h 61"/>
              <a:gd name="T50" fmla="*/ 12 w 62"/>
              <a:gd name="T51" fmla="*/ 39 h 61"/>
              <a:gd name="T52" fmla="*/ 13 w 62"/>
              <a:gd name="T53" fmla="*/ 42 h 61"/>
              <a:gd name="T54" fmla="*/ 15 w 62"/>
              <a:gd name="T55" fmla="*/ 42 h 61"/>
              <a:gd name="T56" fmla="*/ 15 w 62"/>
              <a:gd name="T57" fmla="*/ 42 h 61"/>
              <a:gd name="T58" fmla="*/ 15 w 62"/>
              <a:gd name="T59" fmla="*/ 39 h 61"/>
              <a:gd name="T60" fmla="*/ 19 w 62"/>
              <a:gd name="T61" fmla="*/ 34 h 61"/>
              <a:gd name="T62" fmla="*/ 19 w 62"/>
              <a:gd name="T63" fmla="*/ 41 h 61"/>
              <a:gd name="T64" fmla="*/ 18 w 62"/>
              <a:gd name="T65" fmla="*/ 42 h 61"/>
              <a:gd name="T66" fmla="*/ 20 w 62"/>
              <a:gd name="T67" fmla="*/ 43 h 61"/>
              <a:gd name="T68" fmla="*/ 21 w 62"/>
              <a:gd name="T69" fmla="*/ 45 h 61"/>
              <a:gd name="T70" fmla="*/ 23 w 62"/>
              <a:gd name="T71" fmla="*/ 44 h 61"/>
              <a:gd name="T72" fmla="*/ 29 w 62"/>
              <a:gd name="T73" fmla="*/ 42 h 61"/>
              <a:gd name="T74" fmla="*/ 25 w 62"/>
              <a:gd name="T75" fmla="*/ 47 h 61"/>
              <a:gd name="T76" fmla="*/ 21 w 62"/>
              <a:gd name="T77" fmla="*/ 47 h 61"/>
              <a:gd name="T78" fmla="*/ 21 w 62"/>
              <a:gd name="T79" fmla="*/ 49 h 61"/>
              <a:gd name="T80" fmla="*/ 24 w 62"/>
              <a:gd name="T81" fmla="*/ 50 h 61"/>
              <a:gd name="T82" fmla="*/ 45 w 62"/>
              <a:gd name="T83" fmla="*/ 42 h 61"/>
              <a:gd name="T84" fmla="*/ 62 w 62"/>
              <a:gd name="T85" fmla="*/ 43 h 61"/>
              <a:gd name="T86" fmla="*/ 56 w 62"/>
              <a:gd name="T87" fmla="*/ 49 h 61"/>
              <a:gd name="T88" fmla="*/ 57 w 62"/>
              <a:gd name="T89" fmla="*/ 54 h 61"/>
              <a:gd name="T90" fmla="*/ 50 w 62"/>
              <a:gd name="T91" fmla="*/ 5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2" h="61">
                <a:moveTo>
                  <a:pt x="50" y="56"/>
                </a:moveTo>
                <a:cubicBezTo>
                  <a:pt x="48" y="58"/>
                  <a:pt x="48" y="60"/>
                  <a:pt x="48" y="60"/>
                </a:cubicBezTo>
                <a:cubicBezTo>
                  <a:pt x="48" y="60"/>
                  <a:pt x="42" y="56"/>
                  <a:pt x="35" y="57"/>
                </a:cubicBezTo>
                <a:cubicBezTo>
                  <a:pt x="31" y="58"/>
                  <a:pt x="29" y="61"/>
                  <a:pt x="29" y="61"/>
                </a:cubicBezTo>
                <a:cubicBezTo>
                  <a:pt x="29" y="61"/>
                  <a:pt x="28" y="58"/>
                  <a:pt x="22" y="56"/>
                </a:cubicBezTo>
                <a:cubicBezTo>
                  <a:pt x="21" y="55"/>
                  <a:pt x="20" y="55"/>
                  <a:pt x="18" y="55"/>
                </a:cubicBezTo>
                <a:cubicBezTo>
                  <a:pt x="18" y="56"/>
                  <a:pt x="18" y="56"/>
                  <a:pt x="17" y="57"/>
                </a:cubicBezTo>
                <a:cubicBezTo>
                  <a:pt x="15" y="59"/>
                  <a:pt x="14" y="59"/>
                  <a:pt x="12" y="59"/>
                </a:cubicBezTo>
                <a:cubicBezTo>
                  <a:pt x="11" y="59"/>
                  <a:pt x="11" y="60"/>
                  <a:pt x="11" y="60"/>
                </a:cubicBezTo>
                <a:cubicBezTo>
                  <a:pt x="11" y="60"/>
                  <a:pt x="10" y="59"/>
                  <a:pt x="11" y="58"/>
                </a:cubicBezTo>
                <a:cubicBezTo>
                  <a:pt x="10" y="58"/>
                  <a:pt x="9" y="57"/>
                  <a:pt x="8" y="56"/>
                </a:cubicBezTo>
                <a:cubicBezTo>
                  <a:pt x="7" y="55"/>
                  <a:pt x="6" y="54"/>
                  <a:pt x="5" y="53"/>
                </a:cubicBezTo>
                <a:cubicBezTo>
                  <a:pt x="4" y="53"/>
                  <a:pt x="4" y="53"/>
                  <a:pt x="3" y="53"/>
                </a:cubicBezTo>
                <a:cubicBezTo>
                  <a:pt x="3" y="53"/>
                  <a:pt x="4" y="52"/>
                  <a:pt x="5" y="52"/>
                </a:cubicBezTo>
                <a:cubicBezTo>
                  <a:pt x="4" y="50"/>
                  <a:pt x="5" y="49"/>
                  <a:pt x="6" y="47"/>
                </a:cubicBezTo>
                <a:cubicBezTo>
                  <a:pt x="7" y="46"/>
                  <a:pt x="7" y="46"/>
                  <a:pt x="8" y="45"/>
                </a:cubicBezTo>
                <a:cubicBezTo>
                  <a:pt x="8" y="44"/>
                  <a:pt x="7" y="43"/>
                  <a:pt x="7" y="42"/>
                </a:cubicBezTo>
                <a:cubicBezTo>
                  <a:pt x="4" y="35"/>
                  <a:pt x="1" y="35"/>
                  <a:pt x="1" y="35"/>
                </a:cubicBezTo>
                <a:cubicBezTo>
                  <a:pt x="1" y="35"/>
                  <a:pt x="4" y="33"/>
                  <a:pt x="5" y="29"/>
                </a:cubicBezTo>
                <a:cubicBezTo>
                  <a:pt x="5" y="21"/>
                  <a:pt x="0" y="16"/>
                  <a:pt x="0" y="16"/>
                </a:cubicBezTo>
                <a:cubicBezTo>
                  <a:pt x="0" y="16"/>
                  <a:pt x="2" y="16"/>
                  <a:pt x="4" y="14"/>
                </a:cubicBezTo>
                <a:cubicBezTo>
                  <a:pt x="8" y="10"/>
                  <a:pt x="6" y="7"/>
                  <a:pt x="6" y="7"/>
                </a:cubicBezTo>
                <a:cubicBezTo>
                  <a:pt x="6" y="7"/>
                  <a:pt x="8" y="9"/>
                  <a:pt x="11" y="7"/>
                </a:cubicBezTo>
                <a:cubicBezTo>
                  <a:pt x="15" y="5"/>
                  <a:pt x="16" y="0"/>
                  <a:pt x="16" y="0"/>
                </a:cubicBezTo>
                <a:cubicBezTo>
                  <a:pt x="16" y="0"/>
                  <a:pt x="21" y="9"/>
                  <a:pt x="19" y="17"/>
                </a:cubicBezTo>
                <a:cubicBezTo>
                  <a:pt x="18" y="23"/>
                  <a:pt x="13" y="32"/>
                  <a:pt x="12" y="39"/>
                </a:cubicBezTo>
                <a:cubicBezTo>
                  <a:pt x="12" y="41"/>
                  <a:pt x="13" y="42"/>
                  <a:pt x="13" y="42"/>
                </a:cubicBezTo>
                <a:cubicBezTo>
                  <a:pt x="14" y="42"/>
                  <a:pt x="14" y="42"/>
                  <a:pt x="15" y="42"/>
                </a:cubicBezTo>
                <a:cubicBezTo>
                  <a:pt x="15" y="42"/>
                  <a:pt x="15" y="42"/>
                  <a:pt x="15" y="42"/>
                </a:cubicBezTo>
                <a:cubicBezTo>
                  <a:pt x="15" y="41"/>
                  <a:pt x="15" y="41"/>
                  <a:pt x="15" y="39"/>
                </a:cubicBezTo>
                <a:cubicBezTo>
                  <a:pt x="16" y="37"/>
                  <a:pt x="19" y="34"/>
                  <a:pt x="19" y="34"/>
                </a:cubicBezTo>
                <a:cubicBezTo>
                  <a:pt x="19" y="34"/>
                  <a:pt x="20" y="38"/>
                  <a:pt x="19" y="41"/>
                </a:cubicBezTo>
                <a:cubicBezTo>
                  <a:pt x="18" y="41"/>
                  <a:pt x="18" y="41"/>
                  <a:pt x="18" y="42"/>
                </a:cubicBezTo>
                <a:cubicBezTo>
                  <a:pt x="19" y="42"/>
                  <a:pt x="20" y="42"/>
                  <a:pt x="20" y="43"/>
                </a:cubicBezTo>
                <a:cubicBezTo>
                  <a:pt x="21" y="43"/>
                  <a:pt x="21" y="44"/>
                  <a:pt x="21" y="45"/>
                </a:cubicBezTo>
                <a:cubicBezTo>
                  <a:pt x="22" y="45"/>
                  <a:pt x="22" y="44"/>
                  <a:pt x="23" y="44"/>
                </a:cubicBezTo>
                <a:cubicBezTo>
                  <a:pt x="25" y="43"/>
                  <a:pt x="29" y="42"/>
                  <a:pt x="29" y="42"/>
                </a:cubicBezTo>
                <a:cubicBezTo>
                  <a:pt x="29" y="42"/>
                  <a:pt x="27" y="46"/>
                  <a:pt x="25" y="47"/>
                </a:cubicBezTo>
                <a:cubicBezTo>
                  <a:pt x="23" y="48"/>
                  <a:pt x="22" y="48"/>
                  <a:pt x="21" y="47"/>
                </a:cubicBezTo>
                <a:cubicBezTo>
                  <a:pt x="21" y="48"/>
                  <a:pt x="21" y="48"/>
                  <a:pt x="21" y="49"/>
                </a:cubicBezTo>
                <a:cubicBezTo>
                  <a:pt x="21" y="50"/>
                  <a:pt x="22" y="51"/>
                  <a:pt x="24" y="50"/>
                </a:cubicBezTo>
                <a:cubicBezTo>
                  <a:pt x="31" y="49"/>
                  <a:pt x="40" y="44"/>
                  <a:pt x="45" y="42"/>
                </a:cubicBezTo>
                <a:cubicBezTo>
                  <a:pt x="53" y="39"/>
                  <a:pt x="62" y="43"/>
                  <a:pt x="62" y="43"/>
                </a:cubicBezTo>
                <a:cubicBezTo>
                  <a:pt x="62" y="43"/>
                  <a:pt x="58" y="45"/>
                  <a:pt x="56" y="49"/>
                </a:cubicBezTo>
                <a:cubicBezTo>
                  <a:pt x="55" y="52"/>
                  <a:pt x="57" y="54"/>
                  <a:pt x="57" y="54"/>
                </a:cubicBezTo>
                <a:cubicBezTo>
                  <a:pt x="57" y="54"/>
                  <a:pt x="53" y="52"/>
                  <a:pt x="50" y="5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89" name="Group 8">
            <a:extLst>
              <a:ext uri="{FF2B5EF4-FFF2-40B4-BE49-F238E27FC236}">
                <a16:creationId xmlns:a16="http://schemas.microsoft.com/office/drawing/2014/main" id="{9BB21E22-B46C-4DAB-8C5A-172F66F2A0D5}"/>
              </a:ext>
            </a:extLst>
          </p:cNvPr>
          <p:cNvGrpSpPr>
            <a:grpSpLocks noChangeAspect="1"/>
          </p:cNvGrpSpPr>
          <p:nvPr/>
        </p:nvGrpSpPr>
        <p:grpSpPr bwMode="auto">
          <a:xfrm>
            <a:off x="10472740" y="0"/>
            <a:ext cx="1714500" cy="2230438"/>
            <a:chOff x="3250" y="-4"/>
            <a:chExt cx="1080" cy="1405"/>
          </a:xfrm>
        </p:grpSpPr>
        <p:sp>
          <p:nvSpPr>
            <p:cNvPr id="190" name="Oval 9">
              <a:extLst>
                <a:ext uri="{FF2B5EF4-FFF2-40B4-BE49-F238E27FC236}">
                  <a16:creationId xmlns:a16="http://schemas.microsoft.com/office/drawing/2014/main" id="{318D5FBE-256A-4FD7-9F26-FD5AC85F26D5}"/>
                </a:ext>
              </a:extLst>
            </p:cNvPr>
            <p:cNvSpPr>
              <a:spLocks noChangeArrowheads="1"/>
            </p:cNvSpPr>
            <p:nvPr/>
          </p:nvSpPr>
          <p:spPr bwMode="auto">
            <a:xfrm>
              <a:off x="3502" y="1044"/>
              <a:ext cx="209" cy="266"/>
            </a:xfrm>
            <a:prstGeom prst="ellipse">
              <a:avLst/>
            </a:pr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10">
              <a:extLst>
                <a:ext uri="{FF2B5EF4-FFF2-40B4-BE49-F238E27FC236}">
                  <a16:creationId xmlns:a16="http://schemas.microsoft.com/office/drawing/2014/main" id="{C997A9C9-CE4D-4F2A-AC06-49D1CCA7939C}"/>
                </a:ext>
              </a:extLst>
            </p:cNvPr>
            <p:cNvSpPr>
              <a:spLocks/>
            </p:cNvSpPr>
            <p:nvPr/>
          </p:nvSpPr>
          <p:spPr bwMode="auto">
            <a:xfrm>
              <a:off x="3550" y="1265"/>
              <a:ext cx="113" cy="136"/>
            </a:xfrm>
            <a:custGeom>
              <a:avLst/>
              <a:gdLst>
                <a:gd name="T0" fmla="*/ 37 w 37"/>
                <a:gd name="T1" fmla="*/ 23 h 45"/>
                <a:gd name="T2" fmla="*/ 18 w 37"/>
                <a:gd name="T3" fmla="*/ 45 h 45"/>
                <a:gd name="T4" fmla="*/ 0 w 37"/>
                <a:gd name="T5" fmla="*/ 23 h 45"/>
                <a:gd name="T6" fmla="*/ 18 w 37"/>
                <a:gd name="T7" fmla="*/ 0 h 45"/>
                <a:gd name="T8" fmla="*/ 37 w 37"/>
                <a:gd name="T9" fmla="*/ 23 h 45"/>
              </a:gdLst>
              <a:ahLst/>
              <a:cxnLst>
                <a:cxn ang="0">
                  <a:pos x="T0" y="T1"/>
                </a:cxn>
                <a:cxn ang="0">
                  <a:pos x="T2" y="T3"/>
                </a:cxn>
                <a:cxn ang="0">
                  <a:pos x="T4" y="T5"/>
                </a:cxn>
                <a:cxn ang="0">
                  <a:pos x="T6" y="T7"/>
                </a:cxn>
                <a:cxn ang="0">
                  <a:pos x="T8" y="T9"/>
                </a:cxn>
              </a:cxnLst>
              <a:rect l="0" t="0" r="r" b="b"/>
              <a:pathLst>
                <a:path w="37" h="45">
                  <a:moveTo>
                    <a:pt x="37" y="23"/>
                  </a:moveTo>
                  <a:cubicBezTo>
                    <a:pt x="37" y="35"/>
                    <a:pt x="33" y="45"/>
                    <a:pt x="18" y="45"/>
                  </a:cubicBezTo>
                  <a:cubicBezTo>
                    <a:pt x="4" y="45"/>
                    <a:pt x="0" y="35"/>
                    <a:pt x="0" y="23"/>
                  </a:cubicBezTo>
                  <a:cubicBezTo>
                    <a:pt x="0" y="10"/>
                    <a:pt x="8" y="0"/>
                    <a:pt x="18" y="0"/>
                  </a:cubicBezTo>
                  <a:cubicBezTo>
                    <a:pt x="28" y="0"/>
                    <a:pt x="37" y="10"/>
                    <a:pt x="37" y="2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1">
              <a:extLst>
                <a:ext uri="{FF2B5EF4-FFF2-40B4-BE49-F238E27FC236}">
                  <a16:creationId xmlns:a16="http://schemas.microsoft.com/office/drawing/2014/main" id="{044D8E3F-7B18-42E5-BFCB-1B01B9D12BE2}"/>
                </a:ext>
              </a:extLst>
            </p:cNvPr>
            <p:cNvSpPr>
              <a:spLocks/>
            </p:cNvSpPr>
            <p:nvPr/>
          </p:nvSpPr>
          <p:spPr bwMode="auto">
            <a:xfrm>
              <a:off x="3644" y="1283"/>
              <a:ext cx="73" cy="97"/>
            </a:xfrm>
            <a:custGeom>
              <a:avLst/>
              <a:gdLst>
                <a:gd name="T0" fmla="*/ 22 w 24"/>
                <a:gd name="T1" fmla="*/ 32 h 32"/>
                <a:gd name="T2" fmla="*/ 22 w 24"/>
                <a:gd name="T3" fmla="*/ 32 h 32"/>
                <a:gd name="T4" fmla="*/ 20 w 24"/>
                <a:gd name="T5" fmla="*/ 30 h 32"/>
                <a:gd name="T6" fmla="*/ 14 w 24"/>
                <a:gd name="T7" fmla="*/ 8 h 32"/>
                <a:gd name="T8" fmla="*/ 1 w 24"/>
                <a:gd name="T9" fmla="*/ 3 h 32"/>
                <a:gd name="T10" fmla="*/ 0 w 24"/>
                <a:gd name="T11" fmla="*/ 2 h 32"/>
                <a:gd name="T12" fmla="*/ 1 w 24"/>
                <a:gd name="T13" fmla="*/ 0 h 32"/>
                <a:gd name="T14" fmla="*/ 16 w 24"/>
                <a:gd name="T15" fmla="*/ 6 h 32"/>
                <a:gd name="T16" fmla="*/ 23 w 24"/>
                <a:gd name="T17" fmla="*/ 31 h 32"/>
                <a:gd name="T18" fmla="*/ 22 w 24"/>
                <a:gd name="T19"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32">
                  <a:moveTo>
                    <a:pt x="22" y="32"/>
                  </a:moveTo>
                  <a:cubicBezTo>
                    <a:pt x="22" y="32"/>
                    <a:pt x="22" y="32"/>
                    <a:pt x="22" y="32"/>
                  </a:cubicBezTo>
                  <a:cubicBezTo>
                    <a:pt x="21" y="32"/>
                    <a:pt x="20" y="31"/>
                    <a:pt x="20" y="30"/>
                  </a:cubicBezTo>
                  <a:cubicBezTo>
                    <a:pt x="20" y="30"/>
                    <a:pt x="21" y="16"/>
                    <a:pt x="14" y="8"/>
                  </a:cubicBezTo>
                  <a:cubicBezTo>
                    <a:pt x="11" y="5"/>
                    <a:pt x="7" y="3"/>
                    <a:pt x="1" y="3"/>
                  </a:cubicBezTo>
                  <a:cubicBezTo>
                    <a:pt x="0" y="3"/>
                    <a:pt x="0" y="2"/>
                    <a:pt x="0" y="2"/>
                  </a:cubicBezTo>
                  <a:cubicBezTo>
                    <a:pt x="0" y="1"/>
                    <a:pt x="0" y="0"/>
                    <a:pt x="1" y="0"/>
                  </a:cubicBezTo>
                  <a:cubicBezTo>
                    <a:pt x="7" y="0"/>
                    <a:pt x="12" y="2"/>
                    <a:pt x="16" y="6"/>
                  </a:cubicBezTo>
                  <a:cubicBezTo>
                    <a:pt x="24" y="15"/>
                    <a:pt x="23" y="30"/>
                    <a:pt x="23" y="31"/>
                  </a:cubicBezTo>
                  <a:cubicBezTo>
                    <a:pt x="23" y="31"/>
                    <a:pt x="22" y="32"/>
                    <a:pt x="22" y="3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2">
              <a:extLst>
                <a:ext uri="{FF2B5EF4-FFF2-40B4-BE49-F238E27FC236}">
                  <a16:creationId xmlns:a16="http://schemas.microsoft.com/office/drawing/2014/main" id="{A2718339-D1D1-4568-AAD7-385CD144AF4B}"/>
                </a:ext>
              </a:extLst>
            </p:cNvPr>
            <p:cNvSpPr>
              <a:spLocks/>
            </p:cNvSpPr>
            <p:nvPr/>
          </p:nvSpPr>
          <p:spPr bwMode="auto">
            <a:xfrm>
              <a:off x="3657" y="1234"/>
              <a:ext cx="87" cy="88"/>
            </a:xfrm>
            <a:custGeom>
              <a:avLst/>
              <a:gdLst>
                <a:gd name="T0" fmla="*/ 28 w 29"/>
                <a:gd name="T1" fmla="*/ 29 h 29"/>
                <a:gd name="T2" fmla="*/ 26 w 29"/>
                <a:gd name="T3" fmla="*/ 28 h 29"/>
                <a:gd name="T4" fmla="*/ 15 w 29"/>
                <a:gd name="T5" fmla="*/ 6 h 29"/>
                <a:gd name="T6" fmla="*/ 2 w 29"/>
                <a:gd name="T7" fmla="*/ 4 h 29"/>
                <a:gd name="T8" fmla="*/ 0 w 29"/>
                <a:gd name="T9" fmla="*/ 3 h 29"/>
                <a:gd name="T10" fmla="*/ 1 w 29"/>
                <a:gd name="T11" fmla="*/ 1 h 29"/>
                <a:gd name="T12" fmla="*/ 17 w 29"/>
                <a:gd name="T13" fmla="*/ 4 h 29"/>
                <a:gd name="T14" fmla="*/ 29 w 29"/>
                <a:gd name="T15" fmla="*/ 28 h 29"/>
                <a:gd name="T16" fmla="*/ 28 w 29"/>
                <a:gd name="T17" fmla="*/ 29 h 29"/>
                <a:gd name="T18" fmla="*/ 28 w 29"/>
                <a:gd name="T1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29">
                  <a:moveTo>
                    <a:pt x="28" y="29"/>
                  </a:moveTo>
                  <a:cubicBezTo>
                    <a:pt x="27" y="29"/>
                    <a:pt x="27" y="29"/>
                    <a:pt x="26" y="28"/>
                  </a:cubicBezTo>
                  <a:cubicBezTo>
                    <a:pt x="26" y="28"/>
                    <a:pt x="24" y="12"/>
                    <a:pt x="15" y="6"/>
                  </a:cubicBezTo>
                  <a:cubicBezTo>
                    <a:pt x="12" y="4"/>
                    <a:pt x="7" y="3"/>
                    <a:pt x="2" y="4"/>
                  </a:cubicBezTo>
                  <a:cubicBezTo>
                    <a:pt x="1" y="4"/>
                    <a:pt x="1" y="4"/>
                    <a:pt x="0" y="3"/>
                  </a:cubicBezTo>
                  <a:cubicBezTo>
                    <a:pt x="0" y="2"/>
                    <a:pt x="1" y="2"/>
                    <a:pt x="1" y="1"/>
                  </a:cubicBezTo>
                  <a:cubicBezTo>
                    <a:pt x="7" y="0"/>
                    <a:pt x="12" y="1"/>
                    <a:pt x="17" y="4"/>
                  </a:cubicBezTo>
                  <a:cubicBezTo>
                    <a:pt x="27" y="11"/>
                    <a:pt x="29" y="27"/>
                    <a:pt x="29" y="28"/>
                  </a:cubicBezTo>
                  <a:cubicBezTo>
                    <a:pt x="29" y="28"/>
                    <a:pt x="29" y="29"/>
                    <a:pt x="28" y="29"/>
                  </a:cubicBezTo>
                  <a:cubicBezTo>
                    <a:pt x="28" y="29"/>
                    <a:pt x="28" y="29"/>
                    <a:pt x="28"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13">
              <a:extLst>
                <a:ext uri="{FF2B5EF4-FFF2-40B4-BE49-F238E27FC236}">
                  <a16:creationId xmlns:a16="http://schemas.microsoft.com/office/drawing/2014/main" id="{5438986F-DB18-45D5-A4B1-217393423E39}"/>
                </a:ext>
              </a:extLst>
            </p:cNvPr>
            <p:cNvSpPr>
              <a:spLocks/>
            </p:cNvSpPr>
            <p:nvPr/>
          </p:nvSpPr>
          <p:spPr bwMode="auto">
            <a:xfrm>
              <a:off x="3675" y="1195"/>
              <a:ext cx="106" cy="82"/>
            </a:xfrm>
            <a:custGeom>
              <a:avLst/>
              <a:gdLst>
                <a:gd name="T0" fmla="*/ 34 w 35"/>
                <a:gd name="T1" fmla="*/ 27 h 27"/>
                <a:gd name="T2" fmla="*/ 32 w 35"/>
                <a:gd name="T3" fmla="*/ 26 h 27"/>
                <a:gd name="T4" fmla="*/ 2 w 35"/>
                <a:gd name="T5" fmla="*/ 9 h 27"/>
                <a:gd name="T6" fmla="*/ 0 w 35"/>
                <a:gd name="T7" fmla="*/ 8 h 27"/>
                <a:gd name="T8" fmla="*/ 1 w 35"/>
                <a:gd name="T9" fmla="*/ 6 h 27"/>
                <a:gd name="T10" fmla="*/ 35 w 35"/>
                <a:gd name="T11" fmla="*/ 25 h 27"/>
                <a:gd name="T12" fmla="*/ 34 w 35"/>
                <a:gd name="T13" fmla="*/ 27 h 27"/>
                <a:gd name="T14" fmla="*/ 34 w 35"/>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27">
                  <a:moveTo>
                    <a:pt x="34" y="27"/>
                  </a:moveTo>
                  <a:cubicBezTo>
                    <a:pt x="33" y="27"/>
                    <a:pt x="33" y="26"/>
                    <a:pt x="32" y="26"/>
                  </a:cubicBezTo>
                  <a:cubicBezTo>
                    <a:pt x="32" y="25"/>
                    <a:pt x="23" y="3"/>
                    <a:pt x="2" y="9"/>
                  </a:cubicBezTo>
                  <a:cubicBezTo>
                    <a:pt x="1" y="9"/>
                    <a:pt x="0" y="8"/>
                    <a:pt x="0" y="8"/>
                  </a:cubicBezTo>
                  <a:cubicBezTo>
                    <a:pt x="0" y="7"/>
                    <a:pt x="0" y="6"/>
                    <a:pt x="1" y="6"/>
                  </a:cubicBezTo>
                  <a:cubicBezTo>
                    <a:pt x="24" y="0"/>
                    <a:pt x="35" y="24"/>
                    <a:pt x="35" y="25"/>
                  </a:cubicBezTo>
                  <a:cubicBezTo>
                    <a:pt x="35" y="25"/>
                    <a:pt x="35" y="26"/>
                    <a:pt x="34" y="27"/>
                  </a:cubicBezTo>
                  <a:cubicBezTo>
                    <a:pt x="34" y="27"/>
                    <a:pt x="34" y="27"/>
                    <a:pt x="34" y="2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4">
              <a:extLst>
                <a:ext uri="{FF2B5EF4-FFF2-40B4-BE49-F238E27FC236}">
                  <a16:creationId xmlns:a16="http://schemas.microsoft.com/office/drawing/2014/main" id="{D6B5225D-00F7-4F1E-B747-AE1D4494D2F1}"/>
                </a:ext>
              </a:extLst>
            </p:cNvPr>
            <p:cNvSpPr>
              <a:spLocks/>
            </p:cNvSpPr>
            <p:nvPr/>
          </p:nvSpPr>
          <p:spPr bwMode="auto">
            <a:xfrm>
              <a:off x="3687" y="1156"/>
              <a:ext cx="103" cy="48"/>
            </a:xfrm>
            <a:custGeom>
              <a:avLst/>
              <a:gdLst>
                <a:gd name="T0" fmla="*/ 33 w 34"/>
                <a:gd name="T1" fmla="*/ 16 h 16"/>
                <a:gd name="T2" fmla="*/ 32 w 34"/>
                <a:gd name="T3" fmla="*/ 15 h 16"/>
                <a:gd name="T4" fmla="*/ 2 w 34"/>
                <a:gd name="T5" fmla="*/ 12 h 16"/>
                <a:gd name="T6" fmla="*/ 0 w 34"/>
                <a:gd name="T7" fmla="*/ 11 h 16"/>
                <a:gd name="T8" fmla="*/ 1 w 34"/>
                <a:gd name="T9" fmla="*/ 9 h 16"/>
                <a:gd name="T10" fmla="*/ 34 w 34"/>
                <a:gd name="T11" fmla="*/ 14 h 16"/>
                <a:gd name="T12" fmla="*/ 34 w 34"/>
                <a:gd name="T13" fmla="*/ 16 h 16"/>
                <a:gd name="T14" fmla="*/ 33 w 34"/>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16">
                  <a:moveTo>
                    <a:pt x="33" y="16"/>
                  </a:moveTo>
                  <a:cubicBezTo>
                    <a:pt x="32" y="16"/>
                    <a:pt x="32" y="16"/>
                    <a:pt x="32" y="15"/>
                  </a:cubicBezTo>
                  <a:cubicBezTo>
                    <a:pt x="31" y="15"/>
                    <a:pt x="21" y="3"/>
                    <a:pt x="2" y="12"/>
                  </a:cubicBezTo>
                  <a:cubicBezTo>
                    <a:pt x="2" y="12"/>
                    <a:pt x="1" y="12"/>
                    <a:pt x="0" y="11"/>
                  </a:cubicBezTo>
                  <a:cubicBezTo>
                    <a:pt x="0" y="10"/>
                    <a:pt x="0" y="10"/>
                    <a:pt x="1" y="9"/>
                  </a:cubicBezTo>
                  <a:cubicBezTo>
                    <a:pt x="22" y="0"/>
                    <a:pt x="34" y="14"/>
                    <a:pt x="34" y="14"/>
                  </a:cubicBezTo>
                  <a:cubicBezTo>
                    <a:pt x="34" y="14"/>
                    <a:pt x="34" y="15"/>
                    <a:pt x="34" y="16"/>
                  </a:cubicBezTo>
                  <a:cubicBezTo>
                    <a:pt x="33" y="16"/>
                    <a:pt x="33" y="16"/>
                    <a:pt x="33" y="1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5">
              <a:extLst>
                <a:ext uri="{FF2B5EF4-FFF2-40B4-BE49-F238E27FC236}">
                  <a16:creationId xmlns:a16="http://schemas.microsoft.com/office/drawing/2014/main" id="{AF3B665D-3D04-4F10-892E-A84784D670AE}"/>
                </a:ext>
              </a:extLst>
            </p:cNvPr>
            <p:cNvSpPr>
              <a:spLocks/>
            </p:cNvSpPr>
            <p:nvPr/>
          </p:nvSpPr>
          <p:spPr bwMode="auto">
            <a:xfrm>
              <a:off x="3690" y="1038"/>
              <a:ext cx="91" cy="90"/>
            </a:xfrm>
            <a:custGeom>
              <a:avLst/>
              <a:gdLst>
                <a:gd name="T0" fmla="*/ 1 w 30"/>
                <a:gd name="T1" fmla="*/ 30 h 30"/>
                <a:gd name="T2" fmla="*/ 0 w 30"/>
                <a:gd name="T3" fmla="*/ 29 h 30"/>
                <a:gd name="T4" fmla="*/ 1 w 30"/>
                <a:gd name="T5" fmla="*/ 27 h 30"/>
                <a:gd name="T6" fmla="*/ 27 w 30"/>
                <a:gd name="T7" fmla="*/ 2 h 30"/>
                <a:gd name="T8" fmla="*/ 29 w 30"/>
                <a:gd name="T9" fmla="*/ 0 h 30"/>
                <a:gd name="T10" fmla="*/ 30 w 30"/>
                <a:gd name="T11" fmla="*/ 2 h 30"/>
                <a:gd name="T12" fmla="*/ 1 w 30"/>
                <a:gd name="T13" fmla="*/ 30 h 30"/>
                <a:gd name="T14" fmla="*/ 1 w 30"/>
                <a:gd name="T15" fmla="*/ 30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30">
                  <a:moveTo>
                    <a:pt x="1" y="30"/>
                  </a:moveTo>
                  <a:cubicBezTo>
                    <a:pt x="1" y="30"/>
                    <a:pt x="0" y="29"/>
                    <a:pt x="0" y="29"/>
                  </a:cubicBezTo>
                  <a:cubicBezTo>
                    <a:pt x="0" y="28"/>
                    <a:pt x="0" y="27"/>
                    <a:pt x="1" y="27"/>
                  </a:cubicBezTo>
                  <a:cubicBezTo>
                    <a:pt x="27" y="24"/>
                    <a:pt x="27" y="3"/>
                    <a:pt x="27" y="2"/>
                  </a:cubicBezTo>
                  <a:cubicBezTo>
                    <a:pt x="27" y="1"/>
                    <a:pt x="28" y="0"/>
                    <a:pt x="29" y="0"/>
                  </a:cubicBezTo>
                  <a:cubicBezTo>
                    <a:pt x="30" y="0"/>
                    <a:pt x="30" y="1"/>
                    <a:pt x="30" y="2"/>
                  </a:cubicBezTo>
                  <a:cubicBezTo>
                    <a:pt x="30" y="2"/>
                    <a:pt x="30" y="27"/>
                    <a:pt x="1" y="30"/>
                  </a:cubicBezTo>
                  <a:cubicBezTo>
                    <a:pt x="1" y="30"/>
                    <a:pt x="1" y="30"/>
                    <a:pt x="1" y="3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6">
              <a:extLst>
                <a:ext uri="{FF2B5EF4-FFF2-40B4-BE49-F238E27FC236}">
                  <a16:creationId xmlns:a16="http://schemas.microsoft.com/office/drawing/2014/main" id="{953ED870-FE9F-470D-ABCE-02048D574F6E}"/>
                </a:ext>
              </a:extLst>
            </p:cNvPr>
            <p:cNvSpPr>
              <a:spLocks/>
            </p:cNvSpPr>
            <p:nvPr/>
          </p:nvSpPr>
          <p:spPr bwMode="auto">
            <a:xfrm>
              <a:off x="3468" y="1234"/>
              <a:ext cx="88" cy="88"/>
            </a:xfrm>
            <a:custGeom>
              <a:avLst/>
              <a:gdLst>
                <a:gd name="T0" fmla="*/ 2 w 29"/>
                <a:gd name="T1" fmla="*/ 29 h 29"/>
                <a:gd name="T2" fmla="*/ 2 w 29"/>
                <a:gd name="T3" fmla="*/ 29 h 29"/>
                <a:gd name="T4" fmla="*/ 0 w 29"/>
                <a:gd name="T5" fmla="*/ 28 h 29"/>
                <a:gd name="T6" fmla="*/ 13 w 29"/>
                <a:gd name="T7" fmla="*/ 4 h 29"/>
                <a:gd name="T8" fmla="*/ 28 w 29"/>
                <a:gd name="T9" fmla="*/ 1 h 29"/>
                <a:gd name="T10" fmla="*/ 29 w 29"/>
                <a:gd name="T11" fmla="*/ 3 h 29"/>
                <a:gd name="T12" fmla="*/ 28 w 29"/>
                <a:gd name="T13" fmla="*/ 4 h 29"/>
                <a:gd name="T14" fmla="*/ 14 w 29"/>
                <a:gd name="T15" fmla="*/ 6 h 29"/>
                <a:gd name="T16" fmla="*/ 3 w 29"/>
                <a:gd name="T17" fmla="*/ 28 h 29"/>
                <a:gd name="T18" fmla="*/ 2 w 29"/>
                <a:gd name="T1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29">
                  <a:moveTo>
                    <a:pt x="2" y="29"/>
                  </a:moveTo>
                  <a:cubicBezTo>
                    <a:pt x="2" y="29"/>
                    <a:pt x="2" y="29"/>
                    <a:pt x="2" y="29"/>
                  </a:cubicBezTo>
                  <a:cubicBezTo>
                    <a:pt x="1" y="29"/>
                    <a:pt x="0" y="28"/>
                    <a:pt x="0" y="28"/>
                  </a:cubicBezTo>
                  <a:cubicBezTo>
                    <a:pt x="0" y="27"/>
                    <a:pt x="3" y="11"/>
                    <a:pt x="13" y="4"/>
                  </a:cubicBezTo>
                  <a:cubicBezTo>
                    <a:pt x="17" y="1"/>
                    <a:pt x="22" y="0"/>
                    <a:pt x="28" y="1"/>
                  </a:cubicBezTo>
                  <a:cubicBezTo>
                    <a:pt x="29" y="2"/>
                    <a:pt x="29" y="2"/>
                    <a:pt x="29" y="3"/>
                  </a:cubicBezTo>
                  <a:cubicBezTo>
                    <a:pt x="29" y="4"/>
                    <a:pt x="28" y="4"/>
                    <a:pt x="28" y="4"/>
                  </a:cubicBezTo>
                  <a:cubicBezTo>
                    <a:pt x="22" y="3"/>
                    <a:pt x="18" y="4"/>
                    <a:pt x="14" y="6"/>
                  </a:cubicBezTo>
                  <a:cubicBezTo>
                    <a:pt x="5" y="12"/>
                    <a:pt x="3" y="28"/>
                    <a:pt x="3" y="28"/>
                  </a:cubicBezTo>
                  <a:cubicBezTo>
                    <a:pt x="3" y="29"/>
                    <a:pt x="2" y="29"/>
                    <a:pt x="2"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17">
              <a:extLst>
                <a:ext uri="{FF2B5EF4-FFF2-40B4-BE49-F238E27FC236}">
                  <a16:creationId xmlns:a16="http://schemas.microsoft.com/office/drawing/2014/main" id="{4973FDD9-B91E-426A-9A04-CBBCE0D91FA9}"/>
                </a:ext>
              </a:extLst>
            </p:cNvPr>
            <p:cNvSpPr>
              <a:spLocks/>
            </p:cNvSpPr>
            <p:nvPr/>
          </p:nvSpPr>
          <p:spPr bwMode="auto">
            <a:xfrm>
              <a:off x="3432" y="1195"/>
              <a:ext cx="109" cy="82"/>
            </a:xfrm>
            <a:custGeom>
              <a:avLst/>
              <a:gdLst>
                <a:gd name="T0" fmla="*/ 2 w 36"/>
                <a:gd name="T1" fmla="*/ 27 h 27"/>
                <a:gd name="T2" fmla="*/ 1 w 36"/>
                <a:gd name="T3" fmla="*/ 27 h 27"/>
                <a:gd name="T4" fmla="*/ 0 w 36"/>
                <a:gd name="T5" fmla="*/ 25 h 27"/>
                <a:gd name="T6" fmla="*/ 35 w 36"/>
                <a:gd name="T7" fmla="*/ 6 h 27"/>
                <a:gd name="T8" fmla="*/ 36 w 36"/>
                <a:gd name="T9" fmla="*/ 8 h 27"/>
                <a:gd name="T10" fmla="*/ 34 w 36"/>
                <a:gd name="T11" fmla="*/ 9 h 27"/>
                <a:gd name="T12" fmla="*/ 3 w 36"/>
                <a:gd name="T13" fmla="*/ 26 h 27"/>
                <a:gd name="T14" fmla="*/ 2 w 36"/>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27">
                  <a:moveTo>
                    <a:pt x="2" y="27"/>
                  </a:moveTo>
                  <a:cubicBezTo>
                    <a:pt x="2" y="27"/>
                    <a:pt x="1" y="27"/>
                    <a:pt x="1" y="27"/>
                  </a:cubicBezTo>
                  <a:cubicBezTo>
                    <a:pt x="1" y="26"/>
                    <a:pt x="0" y="25"/>
                    <a:pt x="0" y="25"/>
                  </a:cubicBezTo>
                  <a:cubicBezTo>
                    <a:pt x="1" y="24"/>
                    <a:pt x="11" y="0"/>
                    <a:pt x="35" y="6"/>
                  </a:cubicBezTo>
                  <a:cubicBezTo>
                    <a:pt x="35" y="6"/>
                    <a:pt x="36" y="7"/>
                    <a:pt x="36" y="8"/>
                  </a:cubicBezTo>
                  <a:cubicBezTo>
                    <a:pt x="35" y="8"/>
                    <a:pt x="35" y="9"/>
                    <a:pt x="34" y="9"/>
                  </a:cubicBezTo>
                  <a:cubicBezTo>
                    <a:pt x="13" y="3"/>
                    <a:pt x="3" y="26"/>
                    <a:pt x="3" y="26"/>
                  </a:cubicBezTo>
                  <a:cubicBezTo>
                    <a:pt x="3" y="26"/>
                    <a:pt x="2" y="27"/>
                    <a:pt x="2" y="2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18">
              <a:extLst>
                <a:ext uri="{FF2B5EF4-FFF2-40B4-BE49-F238E27FC236}">
                  <a16:creationId xmlns:a16="http://schemas.microsoft.com/office/drawing/2014/main" id="{11FC23F1-DFBA-488A-AD04-1EF063C84481}"/>
                </a:ext>
              </a:extLst>
            </p:cNvPr>
            <p:cNvSpPr>
              <a:spLocks/>
            </p:cNvSpPr>
            <p:nvPr/>
          </p:nvSpPr>
          <p:spPr bwMode="auto">
            <a:xfrm>
              <a:off x="3423" y="1156"/>
              <a:ext cx="103" cy="48"/>
            </a:xfrm>
            <a:custGeom>
              <a:avLst/>
              <a:gdLst>
                <a:gd name="T0" fmla="*/ 2 w 34"/>
                <a:gd name="T1" fmla="*/ 16 h 16"/>
                <a:gd name="T2" fmla="*/ 1 w 34"/>
                <a:gd name="T3" fmla="*/ 16 h 16"/>
                <a:gd name="T4" fmla="*/ 1 w 34"/>
                <a:gd name="T5" fmla="*/ 14 h 16"/>
                <a:gd name="T6" fmla="*/ 33 w 34"/>
                <a:gd name="T7" fmla="*/ 9 h 16"/>
                <a:gd name="T8" fmla="*/ 34 w 34"/>
                <a:gd name="T9" fmla="*/ 11 h 16"/>
                <a:gd name="T10" fmla="*/ 32 w 34"/>
                <a:gd name="T11" fmla="*/ 12 h 16"/>
                <a:gd name="T12" fmla="*/ 3 w 34"/>
                <a:gd name="T13" fmla="*/ 15 h 16"/>
                <a:gd name="T14" fmla="*/ 2 w 34"/>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16">
                  <a:moveTo>
                    <a:pt x="2" y="16"/>
                  </a:moveTo>
                  <a:cubicBezTo>
                    <a:pt x="2" y="16"/>
                    <a:pt x="1" y="16"/>
                    <a:pt x="1" y="16"/>
                  </a:cubicBezTo>
                  <a:cubicBezTo>
                    <a:pt x="0" y="15"/>
                    <a:pt x="0" y="14"/>
                    <a:pt x="1" y="14"/>
                  </a:cubicBezTo>
                  <a:cubicBezTo>
                    <a:pt x="1" y="14"/>
                    <a:pt x="12" y="0"/>
                    <a:pt x="33" y="9"/>
                  </a:cubicBezTo>
                  <a:cubicBezTo>
                    <a:pt x="34" y="10"/>
                    <a:pt x="34" y="10"/>
                    <a:pt x="34" y="11"/>
                  </a:cubicBezTo>
                  <a:cubicBezTo>
                    <a:pt x="34" y="12"/>
                    <a:pt x="33" y="12"/>
                    <a:pt x="32" y="12"/>
                  </a:cubicBezTo>
                  <a:cubicBezTo>
                    <a:pt x="13" y="3"/>
                    <a:pt x="3" y="15"/>
                    <a:pt x="3" y="15"/>
                  </a:cubicBezTo>
                  <a:cubicBezTo>
                    <a:pt x="3" y="16"/>
                    <a:pt x="2" y="16"/>
                    <a:pt x="2" y="1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9">
              <a:extLst>
                <a:ext uri="{FF2B5EF4-FFF2-40B4-BE49-F238E27FC236}">
                  <a16:creationId xmlns:a16="http://schemas.microsoft.com/office/drawing/2014/main" id="{5DD0771D-143E-43D7-BB8F-33823FD54AA2}"/>
                </a:ext>
              </a:extLst>
            </p:cNvPr>
            <p:cNvSpPr>
              <a:spLocks/>
            </p:cNvSpPr>
            <p:nvPr/>
          </p:nvSpPr>
          <p:spPr bwMode="auto">
            <a:xfrm>
              <a:off x="3432" y="1038"/>
              <a:ext cx="94" cy="90"/>
            </a:xfrm>
            <a:custGeom>
              <a:avLst/>
              <a:gdLst>
                <a:gd name="T0" fmla="*/ 29 w 31"/>
                <a:gd name="T1" fmla="*/ 30 h 30"/>
                <a:gd name="T2" fmla="*/ 29 w 31"/>
                <a:gd name="T3" fmla="*/ 30 h 30"/>
                <a:gd name="T4" fmla="*/ 0 w 31"/>
                <a:gd name="T5" fmla="*/ 2 h 30"/>
                <a:gd name="T6" fmla="*/ 2 w 31"/>
                <a:gd name="T7" fmla="*/ 0 h 30"/>
                <a:gd name="T8" fmla="*/ 2 w 31"/>
                <a:gd name="T9" fmla="*/ 0 h 30"/>
                <a:gd name="T10" fmla="*/ 3 w 31"/>
                <a:gd name="T11" fmla="*/ 2 h 30"/>
                <a:gd name="T12" fmla="*/ 29 w 31"/>
                <a:gd name="T13" fmla="*/ 27 h 30"/>
                <a:gd name="T14" fmla="*/ 31 w 31"/>
                <a:gd name="T15" fmla="*/ 29 h 30"/>
                <a:gd name="T16" fmla="*/ 29 w 31"/>
                <a:gd name="T1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29" y="30"/>
                  </a:moveTo>
                  <a:cubicBezTo>
                    <a:pt x="29" y="30"/>
                    <a:pt x="29" y="30"/>
                    <a:pt x="29" y="30"/>
                  </a:cubicBezTo>
                  <a:cubicBezTo>
                    <a:pt x="1" y="27"/>
                    <a:pt x="0" y="2"/>
                    <a:pt x="0" y="2"/>
                  </a:cubicBezTo>
                  <a:cubicBezTo>
                    <a:pt x="0" y="1"/>
                    <a:pt x="1" y="0"/>
                    <a:pt x="2" y="0"/>
                  </a:cubicBezTo>
                  <a:cubicBezTo>
                    <a:pt x="2" y="0"/>
                    <a:pt x="2" y="0"/>
                    <a:pt x="2" y="0"/>
                  </a:cubicBezTo>
                  <a:cubicBezTo>
                    <a:pt x="3" y="0"/>
                    <a:pt x="3" y="1"/>
                    <a:pt x="3" y="2"/>
                  </a:cubicBezTo>
                  <a:cubicBezTo>
                    <a:pt x="3" y="3"/>
                    <a:pt x="4" y="24"/>
                    <a:pt x="29" y="27"/>
                  </a:cubicBezTo>
                  <a:cubicBezTo>
                    <a:pt x="30" y="27"/>
                    <a:pt x="31" y="28"/>
                    <a:pt x="31" y="29"/>
                  </a:cubicBezTo>
                  <a:cubicBezTo>
                    <a:pt x="31" y="29"/>
                    <a:pt x="30" y="30"/>
                    <a:pt x="29" y="3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20">
              <a:extLst>
                <a:ext uri="{FF2B5EF4-FFF2-40B4-BE49-F238E27FC236}">
                  <a16:creationId xmlns:a16="http://schemas.microsoft.com/office/drawing/2014/main" id="{196E554E-EC5C-4F0B-8276-F4A84C4E40B3}"/>
                </a:ext>
              </a:extLst>
            </p:cNvPr>
            <p:cNvSpPr>
              <a:spLocks/>
            </p:cNvSpPr>
            <p:nvPr/>
          </p:nvSpPr>
          <p:spPr bwMode="auto">
            <a:xfrm>
              <a:off x="3493" y="1283"/>
              <a:ext cx="76" cy="97"/>
            </a:xfrm>
            <a:custGeom>
              <a:avLst/>
              <a:gdLst>
                <a:gd name="T0" fmla="*/ 3 w 25"/>
                <a:gd name="T1" fmla="*/ 32 h 32"/>
                <a:gd name="T2" fmla="*/ 1 w 25"/>
                <a:gd name="T3" fmla="*/ 31 h 32"/>
                <a:gd name="T4" fmla="*/ 8 w 25"/>
                <a:gd name="T5" fmla="*/ 6 h 32"/>
                <a:gd name="T6" fmla="*/ 23 w 25"/>
                <a:gd name="T7" fmla="*/ 0 h 32"/>
                <a:gd name="T8" fmla="*/ 25 w 25"/>
                <a:gd name="T9" fmla="*/ 2 h 32"/>
                <a:gd name="T10" fmla="*/ 23 w 25"/>
                <a:gd name="T11" fmla="*/ 3 h 32"/>
                <a:gd name="T12" fmla="*/ 10 w 25"/>
                <a:gd name="T13" fmla="*/ 8 h 32"/>
                <a:gd name="T14" fmla="*/ 4 w 25"/>
                <a:gd name="T15" fmla="*/ 30 h 32"/>
                <a:gd name="T16" fmla="*/ 3 w 25"/>
                <a:gd name="T17" fmla="*/ 32 h 32"/>
                <a:gd name="T18" fmla="*/ 3 w 25"/>
                <a:gd name="T19"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32">
                  <a:moveTo>
                    <a:pt x="3" y="32"/>
                  </a:moveTo>
                  <a:cubicBezTo>
                    <a:pt x="2" y="32"/>
                    <a:pt x="1" y="31"/>
                    <a:pt x="1" y="31"/>
                  </a:cubicBezTo>
                  <a:cubicBezTo>
                    <a:pt x="1" y="30"/>
                    <a:pt x="0" y="15"/>
                    <a:pt x="8" y="6"/>
                  </a:cubicBezTo>
                  <a:cubicBezTo>
                    <a:pt x="12" y="2"/>
                    <a:pt x="17" y="0"/>
                    <a:pt x="23" y="0"/>
                  </a:cubicBezTo>
                  <a:cubicBezTo>
                    <a:pt x="24" y="0"/>
                    <a:pt x="25" y="1"/>
                    <a:pt x="25" y="2"/>
                  </a:cubicBezTo>
                  <a:cubicBezTo>
                    <a:pt x="25" y="2"/>
                    <a:pt x="24" y="3"/>
                    <a:pt x="23" y="3"/>
                  </a:cubicBezTo>
                  <a:cubicBezTo>
                    <a:pt x="18" y="3"/>
                    <a:pt x="13" y="5"/>
                    <a:pt x="10" y="8"/>
                  </a:cubicBezTo>
                  <a:cubicBezTo>
                    <a:pt x="3" y="16"/>
                    <a:pt x="4" y="30"/>
                    <a:pt x="4" y="30"/>
                  </a:cubicBezTo>
                  <a:cubicBezTo>
                    <a:pt x="4" y="31"/>
                    <a:pt x="4" y="32"/>
                    <a:pt x="3" y="32"/>
                  </a:cubicBezTo>
                  <a:cubicBezTo>
                    <a:pt x="3" y="32"/>
                    <a:pt x="3" y="32"/>
                    <a:pt x="3" y="3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21">
              <a:extLst>
                <a:ext uri="{FF2B5EF4-FFF2-40B4-BE49-F238E27FC236}">
                  <a16:creationId xmlns:a16="http://schemas.microsoft.com/office/drawing/2014/main" id="{B85C0DD3-4E2E-4FAF-80EE-CA67DC6AFAD9}"/>
                </a:ext>
              </a:extLst>
            </p:cNvPr>
            <p:cNvSpPr>
              <a:spLocks/>
            </p:cNvSpPr>
            <p:nvPr/>
          </p:nvSpPr>
          <p:spPr bwMode="auto">
            <a:xfrm>
              <a:off x="3602" y="8"/>
              <a:ext cx="9" cy="1096"/>
            </a:xfrm>
            <a:custGeom>
              <a:avLst/>
              <a:gdLst>
                <a:gd name="T0" fmla="*/ 2 w 3"/>
                <a:gd name="T1" fmla="*/ 362 h 362"/>
                <a:gd name="T2" fmla="*/ 0 w 3"/>
                <a:gd name="T3" fmla="*/ 361 h 362"/>
                <a:gd name="T4" fmla="*/ 0 w 3"/>
                <a:gd name="T5" fmla="*/ 1 h 362"/>
                <a:gd name="T6" fmla="*/ 2 w 3"/>
                <a:gd name="T7" fmla="*/ 0 h 362"/>
                <a:gd name="T8" fmla="*/ 3 w 3"/>
                <a:gd name="T9" fmla="*/ 1 h 362"/>
                <a:gd name="T10" fmla="*/ 3 w 3"/>
                <a:gd name="T11" fmla="*/ 361 h 362"/>
                <a:gd name="T12" fmla="*/ 2 w 3"/>
                <a:gd name="T13" fmla="*/ 362 h 362"/>
              </a:gdLst>
              <a:ahLst/>
              <a:cxnLst>
                <a:cxn ang="0">
                  <a:pos x="T0" y="T1"/>
                </a:cxn>
                <a:cxn ang="0">
                  <a:pos x="T2" y="T3"/>
                </a:cxn>
                <a:cxn ang="0">
                  <a:pos x="T4" y="T5"/>
                </a:cxn>
                <a:cxn ang="0">
                  <a:pos x="T6" y="T7"/>
                </a:cxn>
                <a:cxn ang="0">
                  <a:pos x="T8" y="T9"/>
                </a:cxn>
                <a:cxn ang="0">
                  <a:pos x="T10" y="T11"/>
                </a:cxn>
                <a:cxn ang="0">
                  <a:pos x="T12" y="T13"/>
                </a:cxn>
              </a:cxnLst>
              <a:rect l="0" t="0" r="r" b="b"/>
              <a:pathLst>
                <a:path w="3" h="362">
                  <a:moveTo>
                    <a:pt x="2" y="362"/>
                  </a:moveTo>
                  <a:cubicBezTo>
                    <a:pt x="1" y="362"/>
                    <a:pt x="0" y="362"/>
                    <a:pt x="0" y="361"/>
                  </a:cubicBezTo>
                  <a:cubicBezTo>
                    <a:pt x="0" y="1"/>
                    <a:pt x="0" y="1"/>
                    <a:pt x="0" y="1"/>
                  </a:cubicBezTo>
                  <a:cubicBezTo>
                    <a:pt x="0" y="1"/>
                    <a:pt x="1" y="0"/>
                    <a:pt x="2" y="0"/>
                  </a:cubicBezTo>
                  <a:cubicBezTo>
                    <a:pt x="3" y="0"/>
                    <a:pt x="3" y="1"/>
                    <a:pt x="3" y="1"/>
                  </a:cubicBezTo>
                  <a:cubicBezTo>
                    <a:pt x="3" y="361"/>
                    <a:pt x="3" y="361"/>
                    <a:pt x="3" y="361"/>
                  </a:cubicBezTo>
                  <a:cubicBezTo>
                    <a:pt x="3" y="362"/>
                    <a:pt x="3" y="362"/>
                    <a:pt x="2" y="36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22">
              <a:extLst>
                <a:ext uri="{FF2B5EF4-FFF2-40B4-BE49-F238E27FC236}">
                  <a16:creationId xmlns:a16="http://schemas.microsoft.com/office/drawing/2014/main" id="{A8BA94CA-A893-47AE-8B87-6AEEEBCF1B0B}"/>
                </a:ext>
              </a:extLst>
            </p:cNvPr>
            <p:cNvSpPr>
              <a:spLocks/>
            </p:cNvSpPr>
            <p:nvPr/>
          </p:nvSpPr>
          <p:spPr bwMode="auto">
            <a:xfrm>
              <a:off x="4324" y="44"/>
              <a:ext cx="6" cy="52"/>
            </a:xfrm>
            <a:custGeom>
              <a:avLst/>
              <a:gdLst>
                <a:gd name="T0" fmla="*/ 2 w 2"/>
                <a:gd name="T1" fmla="*/ 0 h 17"/>
                <a:gd name="T2" fmla="*/ 0 w 2"/>
                <a:gd name="T3" fmla="*/ 15 h 17"/>
                <a:gd name="T4" fmla="*/ 1 w 2"/>
                <a:gd name="T5" fmla="*/ 17 h 17"/>
                <a:gd name="T6" fmla="*/ 2 w 2"/>
                <a:gd name="T7" fmla="*/ 17 h 17"/>
                <a:gd name="T8" fmla="*/ 2 w 2"/>
                <a:gd name="T9" fmla="*/ 16 h 17"/>
                <a:gd name="T10" fmla="*/ 2 w 2"/>
                <a:gd name="T11" fmla="*/ 0 h 17"/>
              </a:gdLst>
              <a:ahLst/>
              <a:cxnLst>
                <a:cxn ang="0">
                  <a:pos x="T0" y="T1"/>
                </a:cxn>
                <a:cxn ang="0">
                  <a:pos x="T2" y="T3"/>
                </a:cxn>
                <a:cxn ang="0">
                  <a:pos x="T4" y="T5"/>
                </a:cxn>
                <a:cxn ang="0">
                  <a:pos x="T6" y="T7"/>
                </a:cxn>
                <a:cxn ang="0">
                  <a:pos x="T8" y="T9"/>
                </a:cxn>
                <a:cxn ang="0">
                  <a:pos x="T10" y="T11"/>
                </a:cxn>
              </a:cxnLst>
              <a:rect l="0" t="0" r="r" b="b"/>
              <a:pathLst>
                <a:path w="2" h="17">
                  <a:moveTo>
                    <a:pt x="2" y="0"/>
                  </a:moveTo>
                  <a:cubicBezTo>
                    <a:pt x="0" y="15"/>
                    <a:pt x="0" y="15"/>
                    <a:pt x="0" y="15"/>
                  </a:cubicBezTo>
                  <a:cubicBezTo>
                    <a:pt x="0" y="16"/>
                    <a:pt x="1" y="16"/>
                    <a:pt x="1" y="17"/>
                  </a:cubicBezTo>
                  <a:cubicBezTo>
                    <a:pt x="1" y="17"/>
                    <a:pt x="1" y="17"/>
                    <a:pt x="2" y="17"/>
                  </a:cubicBezTo>
                  <a:cubicBezTo>
                    <a:pt x="2" y="17"/>
                    <a:pt x="2" y="16"/>
                    <a:pt x="2" y="16"/>
                  </a:cubicBezTo>
                  <a:lnTo>
                    <a:pt x="2"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23">
              <a:extLst>
                <a:ext uri="{FF2B5EF4-FFF2-40B4-BE49-F238E27FC236}">
                  <a16:creationId xmlns:a16="http://schemas.microsoft.com/office/drawing/2014/main" id="{AB3321C3-ECE5-4CA7-B211-5793FB1A725D}"/>
                </a:ext>
              </a:extLst>
            </p:cNvPr>
            <p:cNvSpPr>
              <a:spLocks/>
            </p:cNvSpPr>
            <p:nvPr/>
          </p:nvSpPr>
          <p:spPr bwMode="auto">
            <a:xfrm>
              <a:off x="4324" y="87"/>
              <a:ext cx="6" cy="30"/>
            </a:xfrm>
            <a:custGeom>
              <a:avLst/>
              <a:gdLst>
                <a:gd name="T0" fmla="*/ 2 w 2"/>
                <a:gd name="T1" fmla="*/ 0 h 10"/>
                <a:gd name="T2" fmla="*/ 1 w 2"/>
                <a:gd name="T3" fmla="*/ 0 h 10"/>
                <a:gd name="T4" fmla="*/ 0 w 2"/>
                <a:gd name="T5" fmla="*/ 1 h 10"/>
                <a:gd name="T6" fmla="*/ 2 w 2"/>
                <a:gd name="T7" fmla="*/ 10 h 10"/>
                <a:gd name="T8" fmla="*/ 2 w 2"/>
                <a:gd name="T9" fmla="*/ 0 h 10"/>
              </a:gdLst>
              <a:ahLst/>
              <a:cxnLst>
                <a:cxn ang="0">
                  <a:pos x="T0" y="T1"/>
                </a:cxn>
                <a:cxn ang="0">
                  <a:pos x="T2" y="T3"/>
                </a:cxn>
                <a:cxn ang="0">
                  <a:pos x="T4" y="T5"/>
                </a:cxn>
                <a:cxn ang="0">
                  <a:pos x="T6" y="T7"/>
                </a:cxn>
                <a:cxn ang="0">
                  <a:pos x="T8" y="T9"/>
                </a:cxn>
              </a:cxnLst>
              <a:rect l="0" t="0" r="r" b="b"/>
              <a:pathLst>
                <a:path w="2" h="10">
                  <a:moveTo>
                    <a:pt x="2" y="0"/>
                  </a:moveTo>
                  <a:cubicBezTo>
                    <a:pt x="2" y="0"/>
                    <a:pt x="1" y="0"/>
                    <a:pt x="1" y="0"/>
                  </a:cubicBezTo>
                  <a:cubicBezTo>
                    <a:pt x="0" y="0"/>
                    <a:pt x="0" y="1"/>
                    <a:pt x="0" y="1"/>
                  </a:cubicBezTo>
                  <a:cubicBezTo>
                    <a:pt x="2" y="10"/>
                    <a:pt x="2" y="10"/>
                    <a:pt x="2" y="10"/>
                  </a:cubicBezTo>
                  <a:lnTo>
                    <a:pt x="2"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4">
              <a:extLst>
                <a:ext uri="{FF2B5EF4-FFF2-40B4-BE49-F238E27FC236}">
                  <a16:creationId xmlns:a16="http://schemas.microsoft.com/office/drawing/2014/main" id="{51894BBB-8152-4268-A9C0-130B62B11883}"/>
                </a:ext>
              </a:extLst>
            </p:cNvPr>
            <p:cNvSpPr>
              <a:spLocks/>
            </p:cNvSpPr>
            <p:nvPr/>
          </p:nvSpPr>
          <p:spPr bwMode="auto">
            <a:xfrm>
              <a:off x="4297" y="87"/>
              <a:ext cx="33" cy="1096"/>
            </a:xfrm>
            <a:custGeom>
              <a:avLst/>
              <a:gdLst>
                <a:gd name="T0" fmla="*/ 11 w 11"/>
                <a:gd name="T1" fmla="*/ 0 h 362"/>
                <a:gd name="T2" fmla="*/ 10 w 11"/>
                <a:gd name="T3" fmla="*/ 0 h 362"/>
                <a:gd name="T4" fmla="*/ 9 w 11"/>
                <a:gd name="T5" fmla="*/ 1 h 362"/>
                <a:gd name="T6" fmla="*/ 0 w 11"/>
                <a:gd name="T7" fmla="*/ 360 h 362"/>
                <a:gd name="T8" fmla="*/ 1 w 11"/>
                <a:gd name="T9" fmla="*/ 362 h 362"/>
                <a:gd name="T10" fmla="*/ 2 w 11"/>
                <a:gd name="T11" fmla="*/ 362 h 362"/>
                <a:gd name="T12" fmla="*/ 3 w 11"/>
                <a:gd name="T13" fmla="*/ 360 h 362"/>
                <a:gd name="T14" fmla="*/ 11 w 11"/>
                <a:gd name="T15" fmla="*/ 31 h 362"/>
                <a:gd name="T16" fmla="*/ 11 w 11"/>
                <a:gd name="T17" fmla="*/ 0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362">
                  <a:moveTo>
                    <a:pt x="11" y="0"/>
                  </a:moveTo>
                  <a:cubicBezTo>
                    <a:pt x="11" y="0"/>
                    <a:pt x="11" y="0"/>
                    <a:pt x="10" y="0"/>
                  </a:cubicBezTo>
                  <a:cubicBezTo>
                    <a:pt x="10" y="0"/>
                    <a:pt x="9" y="0"/>
                    <a:pt x="9" y="1"/>
                  </a:cubicBezTo>
                  <a:cubicBezTo>
                    <a:pt x="0" y="360"/>
                    <a:pt x="0" y="360"/>
                    <a:pt x="0" y="360"/>
                  </a:cubicBezTo>
                  <a:cubicBezTo>
                    <a:pt x="0" y="361"/>
                    <a:pt x="1" y="362"/>
                    <a:pt x="1" y="362"/>
                  </a:cubicBezTo>
                  <a:cubicBezTo>
                    <a:pt x="2" y="362"/>
                    <a:pt x="2" y="362"/>
                    <a:pt x="2" y="362"/>
                  </a:cubicBezTo>
                  <a:cubicBezTo>
                    <a:pt x="2" y="362"/>
                    <a:pt x="3" y="361"/>
                    <a:pt x="3" y="360"/>
                  </a:cubicBezTo>
                  <a:cubicBezTo>
                    <a:pt x="11" y="31"/>
                    <a:pt x="11" y="31"/>
                    <a:pt x="11" y="31"/>
                  </a:cubicBezTo>
                  <a:lnTo>
                    <a:pt x="11"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5">
              <a:extLst>
                <a:ext uri="{FF2B5EF4-FFF2-40B4-BE49-F238E27FC236}">
                  <a16:creationId xmlns:a16="http://schemas.microsoft.com/office/drawing/2014/main" id="{A020B828-C45F-4036-AC29-93490AB559BD}"/>
                </a:ext>
              </a:extLst>
            </p:cNvPr>
            <p:cNvSpPr>
              <a:spLocks/>
            </p:cNvSpPr>
            <p:nvPr/>
          </p:nvSpPr>
          <p:spPr bwMode="auto">
            <a:xfrm>
              <a:off x="4300" y="1013"/>
              <a:ext cx="30" cy="28"/>
            </a:xfrm>
            <a:custGeom>
              <a:avLst/>
              <a:gdLst>
                <a:gd name="T0" fmla="*/ 10 w 10"/>
                <a:gd name="T1" fmla="*/ 0 h 9"/>
                <a:gd name="T2" fmla="*/ 1 w 10"/>
                <a:gd name="T3" fmla="*/ 6 h 9"/>
                <a:gd name="T4" fmla="*/ 1 w 10"/>
                <a:gd name="T5" fmla="*/ 8 h 9"/>
                <a:gd name="T6" fmla="*/ 2 w 10"/>
                <a:gd name="T7" fmla="*/ 9 h 9"/>
                <a:gd name="T8" fmla="*/ 3 w 10"/>
                <a:gd name="T9" fmla="*/ 8 h 9"/>
                <a:gd name="T10" fmla="*/ 10 w 10"/>
                <a:gd name="T11" fmla="*/ 3 h 9"/>
                <a:gd name="T12" fmla="*/ 10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10" y="0"/>
                  </a:moveTo>
                  <a:cubicBezTo>
                    <a:pt x="7" y="2"/>
                    <a:pt x="3" y="4"/>
                    <a:pt x="1" y="6"/>
                  </a:cubicBezTo>
                  <a:cubicBezTo>
                    <a:pt x="0" y="7"/>
                    <a:pt x="0" y="8"/>
                    <a:pt x="1" y="8"/>
                  </a:cubicBezTo>
                  <a:cubicBezTo>
                    <a:pt x="1" y="9"/>
                    <a:pt x="1" y="9"/>
                    <a:pt x="2" y="9"/>
                  </a:cubicBezTo>
                  <a:cubicBezTo>
                    <a:pt x="2" y="9"/>
                    <a:pt x="3" y="9"/>
                    <a:pt x="3" y="8"/>
                  </a:cubicBezTo>
                  <a:cubicBezTo>
                    <a:pt x="5" y="7"/>
                    <a:pt x="7" y="5"/>
                    <a:pt x="10" y="3"/>
                  </a:cubicBezTo>
                  <a:lnTo>
                    <a:pt x="10"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6">
              <a:extLst>
                <a:ext uri="{FF2B5EF4-FFF2-40B4-BE49-F238E27FC236}">
                  <a16:creationId xmlns:a16="http://schemas.microsoft.com/office/drawing/2014/main" id="{067E671F-FBE5-447F-B125-69EC6C8B239F}"/>
                </a:ext>
              </a:extLst>
            </p:cNvPr>
            <p:cNvSpPr>
              <a:spLocks/>
            </p:cNvSpPr>
            <p:nvPr/>
          </p:nvSpPr>
          <p:spPr bwMode="auto">
            <a:xfrm>
              <a:off x="4306" y="810"/>
              <a:ext cx="24" cy="19"/>
            </a:xfrm>
            <a:custGeom>
              <a:avLst/>
              <a:gdLst>
                <a:gd name="T0" fmla="*/ 8 w 8"/>
                <a:gd name="T1" fmla="*/ 0 h 6"/>
                <a:gd name="T2" fmla="*/ 1 w 8"/>
                <a:gd name="T3" fmla="*/ 4 h 6"/>
                <a:gd name="T4" fmla="*/ 0 w 8"/>
                <a:gd name="T5" fmla="*/ 6 h 6"/>
                <a:gd name="T6" fmla="*/ 1 w 8"/>
                <a:gd name="T7" fmla="*/ 6 h 6"/>
                <a:gd name="T8" fmla="*/ 2 w 8"/>
                <a:gd name="T9" fmla="*/ 6 h 6"/>
                <a:gd name="T10" fmla="*/ 8 w 8"/>
                <a:gd name="T11" fmla="*/ 3 h 6"/>
                <a:gd name="T12" fmla="*/ 8 w 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 h="6">
                  <a:moveTo>
                    <a:pt x="8" y="0"/>
                  </a:moveTo>
                  <a:cubicBezTo>
                    <a:pt x="6" y="1"/>
                    <a:pt x="3" y="2"/>
                    <a:pt x="1" y="4"/>
                  </a:cubicBezTo>
                  <a:cubicBezTo>
                    <a:pt x="0" y="4"/>
                    <a:pt x="0" y="5"/>
                    <a:pt x="0" y="6"/>
                  </a:cubicBezTo>
                  <a:cubicBezTo>
                    <a:pt x="0" y="6"/>
                    <a:pt x="1" y="6"/>
                    <a:pt x="1" y="6"/>
                  </a:cubicBezTo>
                  <a:cubicBezTo>
                    <a:pt x="2" y="6"/>
                    <a:pt x="2" y="6"/>
                    <a:pt x="2" y="6"/>
                  </a:cubicBezTo>
                  <a:cubicBezTo>
                    <a:pt x="4" y="5"/>
                    <a:pt x="6" y="4"/>
                    <a:pt x="8" y="3"/>
                  </a:cubicBezTo>
                  <a:lnTo>
                    <a:pt x="8"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27">
              <a:extLst>
                <a:ext uri="{FF2B5EF4-FFF2-40B4-BE49-F238E27FC236}">
                  <a16:creationId xmlns:a16="http://schemas.microsoft.com/office/drawing/2014/main" id="{8897946E-5AFF-40C9-B56B-B1F5AD535399}"/>
                </a:ext>
              </a:extLst>
            </p:cNvPr>
            <p:cNvSpPr>
              <a:spLocks/>
            </p:cNvSpPr>
            <p:nvPr/>
          </p:nvSpPr>
          <p:spPr bwMode="auto">
            <a:xfrm>
              <a:off x="4002" y="87"/>
              <a:ext cx="328" cy="1096"/>
            </a:xfrm>
            <a:custGeom>
              <a:avLst/>
              <a:gdLst>
                <a:gd name="T0" fmla="*/ 108 w 108"/>
                <a:gd name="T1" fmla="*/ 0 h 362"/>
                <a:gd name="T2" fmla="*/ 108 w 108"/>
                <a:gd name="T3" fmla="*/ 0 h 362"/>
                <a:gd name="T4" fmla="*/ 106 w 108"/>
                <a:gd name="T5" fmla="*/ 1 h 362"/>
                <a:gd name="T6" fmla="*/ 0 w 108"/>
                <a:gd name="T7" fmla="*/ 344 h 362"/>
                <a:gd name="T8" fmla="*/ 1 w 108"/>
                <a:gd name="T9" fmla="*/ 345 h 362"/>
                <a:gd name="T10" fmla="*/ 3 w 108"/>
                <a:gd name="T11" fmla="*/ 345 h 362"/>
                <a:gd name="T12" fmla="*/ 106 w 108"/>
                <a:gd name="T13" fmla="*/ 12 h 362"/>
                <a:gd name="T14" fmla="*/ 97 w 108"/>
                <a:gd name="T15" fmla="*/ 360 h 362"/>
                <a:gd name="T16" fmla="*/ 98 w 108"/>
                <a:gd name="T17" fmla="*/ 362 h 362"/>
                <a:gd name="T18" fmla="*/ 98 w 108"/>
                <a:gd name="T19" fmla="*/ 362 h 362"/>
                <a:gd name="T20" fmla="*/ 100 w 108"/>
                <a:gd name="T21" fmla="*/ 360 h 362"/>
                <a:gd name="T22" fmla="*/ 108 w 108"/>
                <a:gd name="T23" fmla="*/ 30 h 362"/>
                <a:gd name="T24" fmla="*/ 108 w 108"/>
                <a:gd name="T25" fmla="*/ 0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8" h="362">
                  <a:moveTo>
                    <a:pt x="108" y="0"/>
                  </a:moveTo>
                  <a:cubicBezTo>
                    <a:pt x="108" y="0"/>
                    <a:pt x="108" y="0"/>
                    <a:pt x="108" y="0"/>
                  </a:cubicBezTo>
                  <a:cubicBezTo>
                    <a:pt x="107" y="0"/>
                    <a:pt x="106" y="0"/>
                    <a:pt x="106" y="1"/>
                  </a:cubicBezTo>
                  <a:cubicBezTo>
                    <a:pt x="0" y="344"/>
                    <a:pt x="0" y="344"/>
                    <a:pt x="0" y="344"/>
                  </a:cubicBezTo>
                  <a:cubicBezTo>
                    <a:pt x="0" y="344"/>
                    <a:pt x="0" y="345"/>
                    <a:pt x="1" y="345"/>
                  </a:cubicBezTo>
                  <a:cubicBezTo>
                    <a:pt x="2" y="346"/>
                    <a:pt x="2" y="345"/>
                    <a:pt x="3" y="345"/>
                  </a:cubicBezTo>
                  <a:cubicBezTo>
                    <a:pt x="106" y="12"/>
                    <a:pt x="106" y="12"/>
                    <a:pt x="106" y="12"/>
                  </a:cubicBezTo>
                  <a:cubicBezTo>
                    <a:pt x="97" y="360"/>
                    <a:pt x="97" y="360"/>
                    <a:pt x="97" y="360"/>
                  </a:cubicBezTo>
                  <a:cubicBezTo>
                    <a:pt x="97" y="361"/>
                    <a:pt x="97" y="362"/>
                    <a:pt x="98" y="362"/>
                  </a:cubicBezTo>
                  <a:cubicBezTo>
                    <a:pt x="98" y="362"/>
                    <a:pt x="98" y="362"/>
                    <a:pt x="98" y="362"/>
                  </a:cubicBezTo>
                  <a:cubicBezTo>
                    <a:pt x="99" y="362"/>
                    <a:pt x="100" y="361"/>
                    <a:pt x="100" y="360"/>
                  </a:cubicBezTo>
                  <a:cubicBezTo>
                    <a:pt x="108" y="30"/>
                    <a:pt x="108" y="30"/>
                    <a:pt x="108" y="30"/>
                  </a:cubicBezTo>
                  <a:lnTo>
                    <a:pt x="108"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28">
              <a:extLst>
                <a:ext uri="{FF2B5EF4-FFF2-40B4-BE49-F238E27FC236}">
                  <a16:creationId xmlns:a16="http://schemas.microsoft.com/office/drawing/2014/main" id="{C60E86BA-E00E-4A31-82E5-35040089BABB}"/>
                </a:ext>
              </a:extLst>
            </p:cNvPr>
            <p:cNvSpPr>
              <a:spLocks/>
            </p:cNvSpPr>
            <p:nvPr/>
          </p:nvSpPr>
          <p:spPr bwMode="auto">
            <a:xfrm>
              <a:off x="4045" y="962"/>
              <a:ext cx="264" cy="79"/>
            </a:xfrm>
            <a:custGeom>
              <a:avLst/>
              <a:gdLst>
                <a:gd name="T0" fmla="*/ 86 w 87"/>
                <a:gd name="T1" fmla="*/ 26 h 26"/>
                <a:gd name="T2" fmla="*/ 84 w 87"/>
                <a:gd name="T3" fmla="*/ 25 h 26"/>
                <a:gd name="T4" fmla="*/ 2 w 87"/>
                <a:gd name="T5" fmla="*/ 12 h 26"/>
                <a:gd name="T6" fmla="*/ 0 w 87"/>
                <a:gd name="T7" fmla="*/ 11 h 26"/>
                <a:gd name="T8" fmla="*/ 1 w 87"/>
                <a:gd name="T9" fmla="*/ 9 h 26"/>
                <a:gd name="T10" fmla="*/ 87 w 87"/>
                <a:gd name="T11" fmla="*/ 23 h 26"/>
                <a:gd name="T12" fmla="*/ 87 w 87"/>
                <a:gd name="T13" fmla="*/ 25 h 26"/>
                <a:gd name="T14" fmla="*/ 86 w 87"/>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26">
                  <a:moveTo>
                    <a:pt x="86" y="26"/>
                  </a:moveTo>
                  <a:cubicBezTo>
                    <a:pt x="85" y="26"/>
                    <a:pt x="85" y="26"/>
                    <a:pt x="84" y="25"/>
                  </a:cubicBezTo>
                  <a:cubicBezTo>
                    <a:pt x="66" y="5"/>
                    <a:pt x="21" y="3"/>
                    <a:pt x="2" y="12"/>
                  </a:cubicBezTo>
                  <a:cubicBezTo>
                    <a:pt x="1" y="12"/>
                    <a:pt x="0" y="12"/>
                    <a:pt x="0" y="11"/>
                  </a:cubicBezTo>
                  <a:cubicBezTo>
                    <a:pt x="0" y="10"/>
                    <a:pt x="0" y="10"/>
                    <a:pt x="1" y="9"/>
                  </a:cubicBezTo>
                  <a:cubicBezTo>
                    <a:pt x="21" y="0"/>
                    <a:pt x="67" y="2"/>
                    <a:pt x="87" y="23"/>
                  </a:cubicBezTo>
                  <a:cubicBezTo>
                    <a:pt x="87" y="24"/>
                    <a:pt x="87" y="25"/>
                    <a:pt x="87" y="25"/>
                  </a:cubicBezTo>
                  <a:cubicBezTo>
                    <a:pt x="86" y="26"/>
                    <a:pt x="86" y="26"/>
                    <a:pt x="86" y="2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29">
              <a:extLst>
                <a:ext uri="{FF2B5EF4-FFF2-40B4-BE49-F238E27FC236}">
                  <a16:creationId xmlns:a16="http://schemas.microsoft.com/office/drawing/2014/main" id="{0C462C63-D578-4985-8E9E-18714F31CE23}"/>
                </a:ext>
              </a:extLst>
            </p:cNvPr>
            <p:cNvSpPr>
              <a:spLocks/>
            </p:cNvSpPr>
            <p:nvPr/>
          </p:nvSpPr>
          <p:spPr bwMode="auto">
            <a:xfrm>
              <a:off x="4105" y="777"/>
              <a:ext cx="210" cy="52"/>
            </a:xfrm>
            <a:custGeom>
              <a:avLst/>
              <a:gdLst>
                <a:gd name="T0" fmla="*/ 68 w 69"/>
                <a:gd name="T1" fmla="*/ 17 h 17"/>
                <a:gd name="T2" fmla="*/ 67 w 69"/>
                <a:gd name="T3" fmla="*/ 17 h 17"/>
                <a:gd name="T4" fmla="*/ 2 w 69"/>
                <a:gd name="T5" fmla="*/ 7 h 17"/>
                <a:gd name="T6" fmla="*/ 0 w 69"/>
                <a:gd name="T7" fmla="*/ 5 h 17"/>
                <a:gd name="T8" fmla="*/ 1 w 69"/>
                <a:gd name="T9" fmla="*/ 4 h 17"/>
                <a:gd name="T10" fmla="*/ 69 w 69"/>
                <a:gd name="T11" fmla="*/ 14 h 17"/>
                <a:gd name="T12" fmla="*/ 69 w 69"/>
                <a:gd name="T13" fmla="*/ 16 h 17"/>
                <a:gd name="T14" fmla="*/ 68 w 69"/>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 h="17">
                  <a:moveTo>
                    <a:pt x="68" y="17"/>
                  </a:moveTo>
                  <a:cubicBezTo>
                    <a:pt x="68" y="17"/>
                    <a:pt x="67" y="17"/>
                    <a:pt x="67" y="17"/>
                  </a:cubicBezTo>
                  <a:cubicBezTo>
                    <a:pt x="49" y="5"/>
                    <a:pt x="20" y="3"/>
                    <a:pt x="2" y="7"/>
                  </a:cubicBezTo>
                  <a:cubicBezTo>
                    <a:pt x="1" y="7"/>
                    <a:pt x="0" y="6"/>
                    <a:pt x="0" y="5"/>
                  </a:cubicBezTo>
                  <a:cubicBezTo>
                    <a:pt x="0" y="5"/>
                    <a:pt x="1" y="4"/>
                    <a:pt x="1" y="4"/>
                  </a:cubicBezTo>
                  <a:cubicBezTo>
                    <a:pt x="20" y="0"/>
                    <a:pt x="50" y="2"/>
                    <a:pt x="69" y="14"/>
                  </a:cubicBezTo>
                  <a:cubicBezTo>
                    <a:pt x="69" y="15"/>
                    <a:pt x="69" y="16"/>
                    <a:pt x="69" y="16"/>
                  </a:cubicBezTo>
                  <a:cubicBezTo>
                    <a:pt x="69" y="17"/>
                    <a:pt x="68" y="17"/>
                    <a:pt x="68" y="1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30">
              <a:extLst>
                <a:ext uri="{FF2B5EF4-FFF2-40B4-BE49-F238E27FC236}">
                  <a16:creationId xmlns:a16="http://schemas.microsoft.com/office/drawing/2014/main" id="{BD1E741C-ED44-4C56-BC9D-4C8EA17B4762}"/>
                </a:ext>
              </a:extLst>
            </p:cNvPr>
            <p:cNvSpPr>
              <a:spLocks/>
            </p:cNvSpPr>
            <p:nvPr/>
          </p:nvSpPr>
          <p:spPr bwMode="auto">
            <a:xfrm>
              <a:off x="4166" y="589"/>
              <a:ext cx="155" cy="34"/>
            </a:xfrm>
            <a:custGeom>
              <a:avLst/>
              <a:gdLst>
                <a:gd name="T0" fmla="*/ 49 w 51"/>
                <a:gd name="T1" fmla="*/ 11 h 11"/>
                <a:gd name="T2" fmla="*/ 49 w 51"/>
                <a:gd name="T3" fmla="*/ 11 h 11"/>
                <a:gd name="T4" fmla="*/ 2 w 51"/>
                <a:gd name="T5" fmla="*/ 4 h 11"/>
                <a:gd name="T6" fmla="*/ 0 w 51"/>
                <a:gd name="T7" fmla="*/ 3 h 11"/>
                <a:gd name="T8" fmla="*/ 2 w 51"/>
                <a:gd name="T9" fmla="*/ 1 h 11"/>
                <a:gd name="T10" fmla="*/ 50 w 51"/>
                <a:gd name="T11" fmla="*/ 8 h 11"/>
                <a:gd name="T12" fmla="*/ 50 w 51"/>
                <a:gd name="T13" fmla="*/ 10 h 11"/>
                <a:gd name="T14" fmla="*/ 49 w 5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11">
                  <a:moveTo>
                    <a:pt x="49" y="11"/>
                  </a:moveTo>
                  <a:cubicBezTo>
                    <a:pt x="49" y="11"/>
                    <a:pt x="49" y="11"/>
                    <a:pt x="49" y="11"/>
                  </a:cubicBezTo>
                  <a:cubicBezTo>
                    <a:pt x="35" y="5"/>
                    <a:pt x="18" y="3"/>
                    <a:pt x="2" y="4"/>
                  </a:cubicBezTo>
                  <a:cubicBezTo>
                    <a:pt x="1" y="4"/>
                    <a:pt x="0" y="4"/>
                    <a:pt x="0" y="3"/>
                  </a:cubicBezTo>
                  <a:cubicBezTo>
                    <a:pt x="0" y="2"/>
                    <a:pt x="1" y="1"/>
                    <a:pt x="2" y="1"/>
                  </a:cubicBezTo>
                  <a:cubicBezTo>
                    <a:pt x="18" y="0"/>
                    <a:pt x="36" y="2"/>
                    <a:pt x="50" y="8"/>
                  </a:cubicBezTo>
                  <a:cubicBezTo>
                    <a:pt x="50" y="9"/>
                    <a:pt x="51" y="9"/>
                    <a:pt x="50" y="10"/>
                  </a:cubicBezTo>
                  <a:cubicBezTo>
                    <a:pt x="50" y="11"/>
                    <a:pt x="50" y="11"/>
                    <a:pt x="49" y="1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31">
              <a:extLst>
                <a:ext uri="{FF2B5EF4-FFF2-40B4-BE49-F238E27FC236}">
                  <a16:creationId xmlns:a16="http://schemas.microsoft.com/office/drawing/2014/main" id="{1496E592-E417-4146-8694-A6E26E4B821A}"/>
                </a:ext>
              </a:extLst>
            </p:cNvPr>
            <p:cNvSpPr>
              <a:spLocks/>
            </p:cNvSpPr>
            <p:nvPr/>
          </p:nvSpPr>
          <p:spPr bwMode="auto">
            <a:xfrm>
              <a:off x="4227" y="402"/>
              <a:ext cx="97" cy="21"/>
            </a:xfrm>
            <a:custGeom>
              <a:avLst/>
              <a:gdLst>
                <a:gd name="T0" fmla="*/ 31 w 32"/>
                <a:gd name="T1" fmla="*/ 7 h 7"/>
                <a:gd name="T2" fmla="*/ 30 w 32"/>
                <a:gd name="T3" fmla="*/ 7 h 7"/>
                <a:gd name="T4" fmla="*/ 1 w 32"/>
                <a:gd name="T5" fmla="*/ 3 h 7"/>
                <a:gd name="T6" fmla="*/ 0 w 32"/>
                <a:gd name="T7" fmla="*/ 1 h 7"/>
                <a:gd name="T8" fmla="*/ 1 w 32"/>
                <a:gd name="T9" fmla="*/ 0 h 7"/>
                <a:gd name="T10" fmla="*/ 1 w 32"/>
                <a:gd name="T11" fmla="*/ 0 h 7"/>
                <a:gd name="T12" fmla="*/ 31 w 32"/>
                <a:gd name="T13" fmla="*/ 4 h 7"/>
                <a:gd name="T14" fmla="*/ 32 w 32"/>
                <a:gd name="T15" fmla="*/ 6 h 7"/>
                <a:gd name="T16" fmla="*/ 31 w 32"/>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7">
                  <a:moveTo>
                    <a:pt x="31" y="7"/>
                  </a:moveTo>
                  <a:cubicBezTo>
                    <a:pt x="31" y="7"/>
                    <a:pt x="31" y="7"/>
                    <a:pt x="30" y="7"/>
                  </a:cubicBezTo>
                  <a:cubicBezTo>
                    <a:pt x="21" y="4"/>
                    <a:pt x="11" y="3"/>
                    <a:pt x="1" y="3"/>
                  </a:cubicBezTo>
                  <a:cubicBezTo>
                    <a:pt x="1" y="3"/>
                    <a:pt x="0" y="2"/>
                    <a:pt x="0" y="1"/>
                  </a:cubicBezTo>
                  <a:cubicBezTo>
                    <a:pt x="0" y="0"/>
                    <a:pt x="1" y="0"/>
                    <a:pt x="1" y="0"/>
                  </a:cubicBezTo>
                  <a:cubicBezTo>
                    <a:pt x="1" y="0"/>
                    <a:pt x="1" y="0"/>
                    <a:pt x="1" y="0"/>
                  </a:cubicBezTo>
                  <a:cubicBezTo>
                    <a:pt x="12" y="0"/>
                    <a:pt x="22" y="1"/>
                    <a:pt x="31" y="4"/>
                  </a:cubicBezTo>
                  <a:cubicBezTo>
                    <a:pt x="32" y="4"/>
                    <a:pt x="32" y="5"/>
                    <a:pt x="32" y="6"/>
                  </a:cubicBezTo>
                  <a:cubicBezTo>
                    <a:pt x="32" y="6"/>
                    <a:pt x="31" y="7"/>
                    <a:pt x="31" y="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32">
              <a:extLst>
                <a:ext uri="{FF2B5EF4-FFF2-40B4-BE49-F238E27FC236}">
                  <a16:creationId xmlns:a16="http://schemas.microsoft.com/office/drawing/2014/main" id="{6779881E-7CFC-461B-8185-5634086361D2}"/>
                </a:ext>
              </a:extLst>
            </p:cNvPr>
            <p:cNvSpPr>
              <a:spLocks/>
            </p:cNvSpPr>
            <p:nvPr/>
          </p:nvSpPr>
          <p:spPr bwMode="auto">
            <a:xfrm>
              <a:off x="4284" y="211"/>
              <a:ext cx="46" cy="15"/>
            </a:xfrm>
            <a:custGeom>
              <a:avLst/>
              <a:gdLst>
                <a:gd name="T0" fmla="*/ 13 w 15"/>
                <a:gd name="T1" fmla="*/ 5 h 5"/>
                <a:gd name="T2" fmla="*/ 13 w 15"/>
                <a:gd name="T3" fmla="*/ 4 h 5"/>
                <a:gd name="T4" fmla="*/ 2 w 15"/>
                <a:gd name="T5" fmla="*/ 3 h 5"/>
                <a:gd name="T6" fmla="*/ 0 w 15"/>
                <a:gd name="T7" fmla="*/ 1 h 5"/>
                <a:gd name="T8" fmla="*/ 2 w 15"/>
                <a:gd name="T9" fmla="*/ 0 h 5"/>
                <a:gd name="T10" fmla="*/ 14 w 15"/>
                <a:gd name="T11" fmla="*/ 2 h 5"/>
                <a:gd name="T12" fmla="*/ 15 w 15"/>
                <a:gd name="T13" fmla="*/ 3 h 5"/>
                <a:gd name="T14" fmla="*/ 13 w 15"/>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5">
                  <a:moveTo>
                    <a:pt x="13" y="5"/>
                  </a:moveTo>
                  <a:cubicBezTo>
                    <a:pt x="13" y="5"/>
                    <a:pt x="13" y="5"/>
                    <a:pt x="13" y="4"/>
                  </a:cubicBezTo>
                  <a:cubicBezTo>
                    <a:pt x="9" y="4"/>
                    <a:pt x="6" y="3"/>
                    <a:pt x="2" y="3"/>
                  </a:cubicBezTo>
                  <a:cubicBezTo>
                    <a:pt x="1" y="3"/>
                    <a:pt x="0" y="2"/>
                    <a:pt x="0" y="1"/>
                  </a:cubicBezTo>
                  <a:cubicBezTo>
                    <a:pt x="0" y="1"/>
                    <a:pt x="1" y="0"/>
                    <a:pt x="2" y="0"/>
                  </a:cubicBezTo>
                  <a:cubicBezTo>
                    <a:pt x="6" y="0"/>
                    <a:pt x="10" y="1"/>
                    <a:pt x="14" y="2"/>
                  </a:cubicBezTo>
                  <a:cubicBezTo>
                    <a:pt x="15" y="2"/>
                    <a:pt x="15" y="3"/>
                    <a:pt x="15" y="3"/>
                  </a:cubicBezTo>
                  <a:cubicBezTo>
                    <a:pt x="15" y="4"/>
                    <a:pt x="14" y="5"/>
                    <a:pt x="13" y="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33">
              <a:extLst>
                <a:ext uri="{FF2B5EF4-FFF2-40B4-BE49-F238E27FC236}">
                  <a16:creationId xmlns:a16="http://schemas.microsoft.com/office/drawing/2014/main" id="{ADA077CF-7E6E-40F5-B519-75FE84C227E6}"/>
                </a:ext>
              </a:extLst>
            </p:cNvPr>
            <p:cNvSpPr>
              <a:spLocks/>
            </p:cNvSpPr>
            <p:nvPr/>
          </p:nvSpPr>
          <p:spPr bwMode="auto">
            <a:xfrm>
              <a:off x="3729" y="87"/>
              <a:ext cx="601" cy="1044"/>
            </a:xfrm>
            <a:custGeom>
              <a:avLst/>
              <a:gdLst>
                <a:gd name="T0" fmla="*/ 198 w 198"/>
                <a:gd name="T1" fmla="*/ 0 h 345"/>
                <a:gd name="T2" fmla="*/ 198 w 198"/>
                <a:gd name="T3" fmla="*/ 0 h 345"/>
                <a:gd name="T4" fmla="*/ 196 w 198"/>
                <a:gd name="T5" fmla="*/ 0 h 345"/>
                <a:gd name="T6" fmla="*/ 1 w 198"/>
                <a:gd name="T7" fmla="*/ 301 h 345"/>
                <a:gd name="T8" fmla="*/ 1 w 198"/>
                <a:gd name="T9" fmla="*/ 303 h 345"/>
                <a:gd name="T10" fmla="*/ 3 w 198"/>
                <a:gd name="T11" fmla="*/ 303 h 345"/>
                <a:gd name="T12" fmla="*/ 193 w 198"/>
                <a:gd name="T13" fmla="*/ 11 h 345"/>
                <a:gd name="T14" fmla="*/ 90 w 198"/>
                <a:gd name="T15" fmla="*/ 344 h 345"/>
                <a:gd name="T16" fmla="*/ 91 w 198"/>
                <a:gd name="T17" fmla="*/ 345 h 345"/>
                <a:gd name="T18" fmla="*/ 91 w 198"/>
                <a:gd name="T19" fmla="*/ 345 h 345"/>
                <a:gd name="T20" fmla="*/ 92 w 198"/>
                <a:gd name="T21" fmla="*/ 344 h 345"/>
                <a:gd name="T22" fmla="*/ 198 w 198"/>
                <a:gd name="T23" fmla="*/ 4 h 345"/>
                <a:gd name="T24" fmla="*/ 198 w 198"/>
                <a:gd name="T25" fmla="*/ 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8" h="345">
                  <a:moveTo>
                    <a:pt x="198" y="0"/>
                  </a:moveTo>
                  <a:cubicBezTo>
                    <a:pt x="198" y="0"/>
                    <a:pt x="198" y="0"/>
                    <a:pt x="198" y="0"/>
                  </a:cubicBezTo>
                  <a:cubicBezTo>
                    <a:pt x="198" y="0"/>
                    <a:pt x="197" y="0"/>
                    <a:pt x="196" y="0"/>
                  </a:cubicBezTo>
                  <a:cubicBezTo>
                    <a:pt x="1" y="301"/>
                    <a:pt x="1" y="301"/>
                    <a:pt x="1" y="301"/>
                  </a:cubicBezTo>
                  <a:cubicBezTo>
                    <a:pt x="0" y="302"/>
                    <a:pt x="1" y="303"/>
                    <a:pt x="1" y="303"/>
                  </a:cubicBezTo>
                  <a:cubicBezTo>
                    <a:pt x="2" y="304"/>
                    <a:pt x="3" y="304"/>
                    <a:pt x="3" y="303"/>
                  </a:cubicBezTo>
                  <a:cubicBezTo>
                    <a:pt x="193" y="11"/>
                    <a:pt x="193" y="11"/>
                    <a:pt x="193" y="11"/>
                  </a:cubicBezTo>
                  <a:cubicBezTo>
                    <a:pt x="90" y="344"/>
                    <a:pt x="90" y="344"/>
                    <a:pt x="90" y="344"/>
                  </a:cubicBezTo>
                  <a:cubicBezTo>
                    <a:pt x="89" y="344"/>
                    <a:pt x="90" y="345"/>
                    <a:pt x="91" y="345"/>
                  </a:cubicBezTo>
                  <a:cubicBezTo>
                    <a:pt x="91" y="345"/>
                    <a:pt x="91" y="345"/>
                    <a:pt x="91" y="345"/>
                  </a:cubicBezTo>
                  <a:cubicBezTo>
                    <a:pt x="92" y="345"/>
                    <a:pt x="92" y="345"/>
                    <a:pt x="92" y="344"/>
                  </a:cubicBezTo>
                  <a:cubicBezTo>
                    <a:pt x="198" y="4"/>
                    <a:pt x="198" y="4"/>
                    <a:pt x="198" y="4"/>
                  </a:cubicBezTo>
                  <a:lnTo>
                    <a:pt x="198"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34">
              <a:extLst>
                <a:ext uri="{FF2B5EF4-FFF2-40B4-BE49-F238E27FC236}">
                  <a16:creationId xmlns:a16="http://schemas.microsoft.com/office/drawing/2014/main" id="{8908D8A5-5DB0-40B8-A9B1-0AE515A83505}"/>
                </a:ext>
              </a:extLst>
            </p:cNvPr>
            <p:cNvSpPr>
              <a:spLocks/>
            </p:cNvSpPr>
            <p:nvPr/>
          </p:nvSpPr>
          <p:spPr bwMode="auto">
            <a:xfrm>
              <a:off x="3808" y="868"/>
              <a:ext cx="246" cy="130"/>
            </a:xfrm>
            <a:custGeom>
              <a:avLst/>
              <a:gdLst>
                <a:gd name="T0" fmla="*/ 79 w 81"/>
                <a:gd name="T1" fmla="*/ 43 h 43"/>
                <a:gd name="T2" fmla="*/ 78 w 81"/>
                <a:gd name="T3" fmla="*/ 42 h 43"/>
                <a:gd name="T4" fmla="*/ 2 w 81"/>
                <a:gd name="T5" fmla="*/ 7 h 43"/>
                <a:gd name="T6" fmla="*/ 0 w 81"/>
                <a:gd name="T7" fmla="*/ 5 h 43"/>
                <a:gd name="T8" fmla="*/ 1 w 81"/>
                <a:gd name="T9" fmla="*/ 4 h 43"/>
                <a:gd name="T10" fmla="*/ 80 w 81"/>
                <a:gd name="T11" fmla="*/ 41 h 43"/>
                <a:gd name="T12" fmla="*/ 80 w 81"/>
                <a:gd name="T13" fmla="*/ 43 h 43"/>
                <a:gd name="T14" fmla="*/ 79 w 81"/>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43">
                  <a:moveTo>
                    <a:pt x="79" y="43"/>
                  </a:moveTo>
                  <a:cubicBezTo>
                    <a:pt x="78" y="43"/>
                    <a:pt x="78" y="43"/>
                    <a:pt x="78" y="42"/>
                  </a:cubicBezTo>
                  <a:cubicBezTo>
                    <a:pt x="65" y="18"/>
                    <a:pt x="23" y="3"/>
                    <a:pt x="2" y="7"/>
                  </a:cubicBezTo>
                  <a:cubicBezTo>
                    <a:pt x="1" y="7"/>
                    <a:pt x="0" y="6"/>
                    <a:pt x="0" y="5"/>
                  </a:cubicBezTo>
                  <a:cubicBezTo>
                    <a:pt x="0" y="5"/>
                    <a:pt x="1" y="4"/>
                    <a:pt x="1" y="4"/>
                  </a:cubicBezTo>
                  <a:cubicBezTo>
                    <a:pt x="23" y="0"/>
                    <a:pt x="67" y="15"/>
                    <a:pt x="80" y="41"/>
                  </a:cubicBezTo>
                  <a:cubicBezTo>
                    <a:pt x="81" y="41"/>
                    <a:pt x="80" y="42"/>
                    <a:pt x="80" y="43"/>
                  </a:cubicBezTo>
                  <a:cubicBezTo>
                    <a:pt x="79" y="43"/>
                    <a:pt x="79" y="43"/>
                    <a:pt x="79" y="4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35">
              <a:extLst>
                <a:ext uri="{FF2B5EF4-FFF2-40B4-BE49-F238E27FC236}">
                  <a16:creationId xmlns:a16="http://schemas.microsoft.com/office/drawing/2014/main" id="{F9B7897B-B64F-48C4-AC28-CB417423AEE8}"/>
                </a:ext>
              </a:extLst>
            </p:cNvPr>
            <p:cNvSpPr>
              <a:spLocks/>
            </p:cNvSpPr>
            <p:nvPr/>
          </p:nvSpPr>
          <p:spPr bwMode="auto">
            <a:xfrm>
              <a:off x="3923" y="701"/>
              <a:ext cx="195" cy="94"/>
            </a:xfrm>
            <a:custGeom>
              <a:avLst/>
              <a:gdLst>
                <a:gd name="T0" fmla="*/ 62 w 64"/>
                <a:gd name="T1" fmla="*/ 31 h 31"/>
                <a:gd name="T2" fmla="*/ 61 w 64"/>
                <a:gd name="T3" fmla="*/ 31 h 31"/>
                <a:gd name="T4" fmla="*/ 1 w 64"/>
                <a:gd name="T5" fmla="*/ 3 h 31"/>
                <a:gd name="T6" fmla="*/ 0 w 64"/>
                <a:gd name="T7" fmla="*/ 2 h 31"/>
                <a:gd name="T8" fmla="*/ 1 w 64"/>
                <a:gd name="T9" fmla="*/ 0 h 31"/>
                <a:gd name="T10" fmla="*/ 63 w 64"/>
                <a:gd name="T11" fmla="*/ 29 h 31"/>
                <a:gd name="T12" fmla="*/ 63 w 64"/>
                <a:gd name="T13" fmla="*/ 31 h 31"/>
                <a:gd name="T14" fmla="*/ 62 w 64"/>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31">
                  <a:moveTo>
                    <a:pt x="62" y="31"/>
                  </a:moveTo>
                  <a:cubicBezTo>
                    <a:pt x="62" y="31"/>
                    <a:pt x="61" y="31"/>
                    <a:pt x="61" y="31"/>
                  </a:cubicBezTo>
                  <a:cubicBezTo>
                    <a:pt x="47" y="14"/>
                    <a:pt x="20" y="4"/>
                    <a:pt x="1" y="3"/>
                  </a:cubicBezTo>
                  <a:cubicBezTo>
                    <a:pt x="0" y="3"/>
                    <a:pt x="0" y="3"/>
                    <a:pt x="0" y="2"/>
                  </a:cubicBezTo>
                  <a:cubicBezTo>
                    <a:pt x="0" y="1"/>
                    <a:pt x="1" y="0"/>
                    <a:pt x="1" y="0"/>
                  </a:cubicBezTo>
                  <a:cubicBezTo>
                    <a:pt x="21" y="2"/>
                    <a:pt x="48" y="12"/>
                    <a:pt x="63" y="29"/>
                  </a:cubicBezTo>
                  <a:cubicBezTo>
                    <a:pt x="64" y="29"/>
                    <a:pt x="64" y="30"/>
                    <a:pt x="63" y="31"/>
                  </a:cubicBezTo>
                  <a:cubicBezTo>
                    <a:pt x="63" y="31"/>
                    <a:pt x="62" y="31"/>
                    <a:pt x="62"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36">
              <a:extLst>
                <a:ext uri="{FF2B5EF4-FFF2-40B4-BE49-F238E27FC236}">
                  <a16:creationId xmlns:a16="http://schemas.microsoft.com/office/drawing/2014/main" id="{D90A4004-7D61-4DDE-82FD-B4866AB14687}"/>
                </a:ext>
              </a:extLst>
            </p:cNvPr>
            <p:cNvSpPr>
              <a:spLocks/>
            </p:cNvSpPr>
            <p:nvPr/>
          </p:nvSpPr>
          <p:spPr bwMode="auto">
            <a:xfrm>
              <a:off x="4036" y="532"/>
              <a:ext cx="139" cy="66"/>
            </a:xfrm>
            <a:custGeom>
              <a:avLst/>
              <a:gdLst>
                <a:gd name="T0" fmla="*/ 45 w 46"/>
                <a:gd name="T1" fmla="*/ 22 h 22"/>
                <a:gd name="T2" fmla="*/ 44 w 46"/>
                <a:gd name="T3" fmla="*/ 22 h 22"/>
                <a:gd name="T4" fmla="*/ 1 w 46"/>
                <a:gd name="T5" fmla="*/ 3 h 22"/>
                <a:gd name="T6" fmla="*/ 0 w 46"/>
                <a:gd name="T7" fmla="*/ 1 h 22"/>
                <a:gd name="T8" fmla="*/ 1 w 46"/>
                <a:gd name="T9" fmla="*/ 0 h 22"/>
                <a:gd name="T10" fmla="*/ 46 w 46"/>
                <a:gd name="T11" fmla="*/ 20 h 22"/>
                <a:gd name="T12" fmla="*/ 46 w 46"/>
                <a:gd name="T13" fmla="*/ 22 h 22"/>
                <a:gd name="T14" fmla="*/ 45 w 4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22">
                  <a:moveTo>
                    <a:pt x="45" y="22"/>
                  </a:moveTo>
                  <a:cubicBezTo>
                    <a:pt x="45" y="22"/>
                    <a:pt x="44" y="22"/>
                    <a:pt x="44" y="22"/>
                  </a:cubicBezTo>
                  <a:cubicBezTo>
                    <a:pt x="33" y="13"/>
                    <a:pt x="17" y="6"/>
                    <a:pt x="1" y="3"/>
                  </a:cubicBezTo>
                  <a:cubicBezTo>
                    <a:pt x="0" y="2"/>
                    <a:pt x="0" y="2"/>
                    <a:pt x="0" y="1"/>
                  </a:cubicBezTo>
                  <a:cubicBezTo>
                    <a:pt x="0" y="0"/>
                    <a:pt x="1" y="0"/>
                    <a:pt x="1" y="0"/>
                  </a:cubicBezTo>
                  <a:cubicBezTo>
                    <a:pt x="18" y="3"/>
                    <a:pt x="34" y="10"/>
                    <a:pt x="46" y="20"/>
                  </a:cubicBezTo>
                  <a:cubicBezTo>
                    <a:pt x="46" y="20"/>
                    <a:pt x="46" y="21"/>
                    <a:pt x="46" y="22"/>
                  </a:cubicBezTo>
                  <a:cubicBezTo>
                    <a:pt x="46" y="22"/>
                    <a:pt x="45" y="22"/>
                    <a:pt x="45" y="2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37">
              <a:extLst>
                <a:ext uri="{FF2B5EF4-FFF2-40B4-BE49-F238E27FC236}">
                  <a16:creationId xmlns:a16="http://schemas.microsoft.com/office/drawing/2014/main" id="{DE9FEA84-FDB5-4DBB-9670-A401A713F992}"/>
                </a:ext>
              </a:extLst>
            </p:cNvPr>
            <p:cNvSpPr>
              <a:spLocks/>
            </p:cNvSpPr>
            <p:nvPr/>
          </p:nvSpPr>
          <p:spPr bwMode="auto">
            <a:xfrm>
              <a:off x="4145" y="362"/>
              <a:ext cx="91" cy="46"/>
            </a:xfrm>
            <a:custGeom>
              <a:avLst/>
              <a:gdLst>
                <a:gd name="T0" fmla="*/ 28 w 30"/>
                <a:gd name="T1" fmla="*/ 15 h 15"/>
                <a:gd name="T2" fmla="*/ 28 w 30"/>
                <a:gd name="T3" fmla="*/ 15 h 15"/>
                <a:gd name="T4" fmla="*/ 1 w 30"/>
                <a:gd name="T5" fmla="*/ 3 h 15"/>
                <a:gd name="T6" fmla="*/ 0 w 30"/>
                <a:gd name="T7" fmla="*/ 1 h 15"/>
                <a:gd name="T8" fmla="*/ 2 w 30"/>
                <a:gd name="T9" fmla="*/ 0 h 15"/>
                <a:gd name="T10" fmla="*/ 29 w 30"/>
                <a:gd name="T11" fmla="*/ 12 h 15"/>
                <a:gd name="T12" fmla="*/ 30 w 30"/>
                <a:gd name="T13" fmla="*/ 14 h 15"/>
                <a:gd name="T14" fmla="*/ 28 w 30"/>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15">
                  <a:moveTo>
                    <a:pt x="28" y="15"/>
                  </a:moveTo>
                  <a:cubicBezTo>
                    <a:pt x="28" y="15"/>
                    <a:pt x="28" y="15"/>
                    <a:pt x="28" y="15"/>
                  </a:cubicBezTo>
                  <a:cubicBezTo>
                    <a:pt x="20" y="10"/>
                    <a:pt x="11" y="6"/>
                    <a:pt x="1" y="3"/>
                  </a:cubicBezTo>
                  <a:cubicBezTo>
                    <a:pt x="0" y="3"/>
                    <a:pt x="0" y="2"/>
                    <a:pt x="0" y="1"/>
                  </a:cubicBezTo>
                  <a:cubicBezTo>
                    <a:pt x="0" y="0"/>
                    <a:pt x="1" y="0"/>
                    <a:pt x="2" y="0"/>
                  </a:cubicBezTo>
                  <a:cubicBezTo>
                    <a:pt x="12" y="3"/>
                    <a:pt x="21" y="7"/>
                    <a:pt x="29" y="12"/>
                  </a:cubicBezTo>
                  <a:cubicBezTo>
                    <a:pt x="30" y="13"/>
                    <a:pt x="30" y="14"/>
                    <a:pt x="30" y="14"/>
                  </a:cubicBezTo>
                  <a:cubicBezTo>
                    <a:pt x="29" y="15"/>
                    <a:pt x="29" y="15"/>
                    <a:pt x="28"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38">
              <a:extLst>
                <a:ext uri="{FF2B5EF4-FFF2-40B4-BE49-F238E27FC236}">
                  <a16:creationId xmlns:a16="http://schemas.microsoft.com/office/drawing/2014/main" id="{6BE26E8B-9B70-4252-9EC8-42561835BEFD}"/>
                </a:ext>
              </a:extLst>
            </p:cNvPr>
            <p:cNvSpPr>
              <a:spLocks/>
            </p:cNvSpPr>
            <p:nvPr/>
          </p:nvSpPr>
          <p:spPr bwMode="auto">
            <a:xfrm>
              <a:off x="4251" y="196"/>
              <a:ext cx="46" cy="24"/>
            </a:xfrm>
            <a:custGeom>
              <a:avLst/>
              <a:gdLst>
                <a:gd name="T0" fmla="*/ 13 w 15"/>
                <a:gd name="T1" fmla="*/ 8 h 8"/>
                <a:gd name="T2" fmla="*/ 12 w 15"/>
                <a:gd name="T3" fmla="*/ 7 h 8"/>
                <a:gd name="T4" fmla="*/ 2 w 15"/>
                <a:gd name="T5" fmla="*/ 3 h 8"/>
                <a:gd name="T6" fmla="*/ 1 w 15"/>
                <a:gd name="T7" fmla="*/ 1 h 8"/>
                <a:gd name="T8" fmla="*/ 3 w 15"/>
                <a:gd name="T9" fmla="*/ 0 h 8"/>
                <a:gd name="T10" fmla="*/ 14 w 15"/>
                <a:gd name="T11" fmla="*/ 5 h 8"/>
                <a:gd name="T12" fmla="*/ 14 w 15"/>
                <a:gd name="T13" fmla="*/ 7 h 8"/>
                <a:gd name="T14" fmla="*/ 13 w 1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8">
                  <a:moveTo>
                    <a:pt x="13" y="8"/>
                  </a:moveTo>
                  <a:cubicBezTo>
                    <a:pt x="13" y="8"/>
                    <a:pt x="12" y="8"/>
                    <a:pt x="12" y="7"/>
                  </a:cubicBezTo>
                  <a:cubicBezTo>
                    <a:pt x="9" y="6"/>
                    <a:pt x="5" y="4"/>
                    <a:pt x="2" y="3"/>
                  </a:cubicBezTo>
                  <a:cubicBezTo>
                    <a:pt x="1" y="2"/>
                    <a:pt x="0" y="2"/>
                    <a:pt x="1" y="1"/>
                  </a:cubicBezTo>
                  <a:cubicBezTo>
                    <a:pt x="1" y="0"/>
                    <a:pt x="2" y="0"/>
                    <a:pt x="3" y="0"/>
                  </a:cubicBezTo>
                  <a:cubicBezTo>
                    <a:pt x="6" y="1"/>
                    <a:pt x="10" y="3"/>
                    <a:pt x="14" y="5"/>
                  </a:cubicBezTo>
                  <a:cubicBezTo>
                    <a:pt x="14" y="5"/>
                    <a:pt x="15" y="6"/>
                    <a:pt x="14" y="7"/>
                  </a:cubicBezTo>
                  <a:cubicBezTo>
                    <a:pt x="14" y="7"/>
                    <a:pt x="13" y="8"/>
                    <a:pt x="13" y="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39">
              <a:extLst>
                <a:ext uri="{FF2B5EF4-FFF2-40B4-BE49-F238E27FC236}">
                  <a16:creationId xmlns:a16="http://schemas.microsoft.com/office/drawing/2014/main" id="{D5E784EF-7F0A-4998-B3DA-083E2C559651}"/>
                </a:ext>
              </a:extLst>
            </p:cNvPr>
            <p:cNvSpPr>
              <a:spLocks/>
            </p:cNvSpPr>
            <p:nvPr/>
          </p:nvSpPr>
          <p:spPr bwMode="auto">
            <a:xfrm>
              <a:off x="3505" y="87"/>
              <a:ext cx="825" cy="920"/>
            </a:xfrm>
            <a:custGeom>
              <a:avLst/>
              <a:gdLst>
                <a:gd name="T0" fmla="*/ 272 w 272"/>
                <a:gd name="T1" fmla="*/ 0 h 304"/>
                <a:gd name="T2" fmla="*/ 271 w 272"/>
                <a:gd name="T3" fmla="*/ 0 h 304"/>
                <a:gd name="T4" fmla="*/ 1 w 272"/>
                <a:gd name="T5" fmla="*/ 237 h 304"/>
                <a:gd name="T6" fmla="*/ 0 w 272"/>
                <a:gd name="T7" fmla="*/ 239 h 304"/>
                <a:gd name="T8" fmla="*/ 2 w 272"/>
                <a:gd name="T9" fmla="*/ 239 h 304"/>
                <a:gd name="T10" fmla="*/ 265 w 272"/>
                <a:gd name="T11" fmla="*/ 9 h 304"/>
                <a:gd name="T12" fmla="*/ 75 w 272"/>
                <a:gd name="T13" fmla="*/ 301 h 304"/>
                <a:gd name="T14" fmla="*/ 75 w 272"/>
                <a:gd name="T15" fmla="*/ 303 h 304"/>
                <a:gd name="T16" fmla="*/ 76 w 272"/>
                <a:gd name="T17" fmla="*/ 304 h 304"/>
                <a:gd name="T18" fmla="*/ 77 w 272"/>
                <a:gd name="T19" fmla="*/ 303 h 304"/>
                <a:gd name="T20" fmla="*/ 272 w 272"/>
                <a:gd name="T21" fmla="*/ 3 h 304"/>
                <a:gd name="T22" fmla="*/ 272 w 272"/>
                <a:gd name="T23" fmla="*/ 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2" h="304">
                  <a:moveTo>
                    <a:pt x="272" y="0"/>
                  </a:moveTo>
                  <a:cubicBezTo>
                    <a:pt x="272" y="0"/>
                    <a:pt x="271" y="0"/>
                    <a:pt x="271" y="0"/>
                  </a:cubicBezTo>
                  <a:cubicBezTo>
                    <a:pt x="1" y="237"/>
                    <a:pt x="1" y="237"/>
                    <a:pt x="1" y="237"/>
                  </a:cubicBezTo>
                  <a:cubicBezTo>
                    <a:pt x="0" y="237"/>
                    <a:pt x="0" y="238"/>
                    <a:pt x="0" y="239"/>
                  </a:cubicBezTo>
                  <a:cubicBezTo>
                    <a:pt x="1" y="239"/>
                    <a:pt x="2" y="239"/>
                    <a:pt x="2" y="239"/>
                  </a:cubicBezTo>
                  <a:cubicBezTo>
                    <a:pt x="265" y="9"/>
                    <a:pt x="265" y="9"/>
                    <a:pt x="265" y="9"/>
                  </a:cubicBezTo>
                  <a:cubicBezTo>
                    <a:pt x="75" y="301"/>
                    <a:pt x="75" y="301"/>
                    <a:pt x="75" y="301"/>
                  </a:cubicBezTo>
                  <a:cubicBezTo>
                    <a:pt x="74" y="302"/>
                    <a:pt x="74" y="303"/>
                    <a:pt x="75" y="303"/>
                  </a:cubicBezTo>
                  <a:cubicBezTo>
                    <a:pt x="75" y="304"/>
                    <a:pt x="76" y="304"/>
                    <a:pt x="76" y="304"/>
                  </a:cubicBezTo>
                  <a:cubicBezTo>
                    <a:pt x="76" y="304"/>
                    <a:pt x="77" y="303"/>
                    <a:pt x="77" y="303"/>
                  </a:cubicBezTo>
                  <a:cubicBezTo>
                    <a:pt x="272" y="3"/>
                    <a:pt x="272" y="3"/>
                    <a:pt x="272" y="3"/>
                  </a:cubicBezTo>
                  <a:lnTo>
                    <a:pt x="272"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40">
              <a:extLst>
                <a:ext uri="{FF2B5EF4-FFF2-40B4-BE49-F238E27FC236}">
                  <a16:creationId xmlns:a16="http://schemas.microsoft.com/office/drawing/2014/main" id="{C90FFC69-3E5A-4236-BD9D-E76543F00999}"/>
                </a:ext>
              </a:extLst>
            </p:cNvPr>
            <p:cNvSpPr>
              <a:spLocks/>
            </p:cNvSpPr>
            <p:nvPr/>
          </p:nvSpPr>
          <p:spPr bwMode="auto">
            <a:xfrm>
              <a:off x="3611" y="710"/>
              <a:ext cx="206" cy="176"/>
            </a:xfrm>
            <a:custGeom>
              <a:avLst/>
              <a:gdLst>
                <a:gd name="T0" fmla="*/ 66 w 68"/>
                <a:gd name="T1" fmla="*/ 58 h 58"/>
                <a:gd name="T2" fmla="*/ 65 w 68"/>
                <a:gd name="T3" fmla="*/ 57 h 58"/>
                <a:gd name="T4" fmla="*/ 2 w 68"/>
                <a:gd name="T5" fmla="*/ 2 h 58"/>
                <a:gd name="T6" fmla="*/ 0 w 68"/>
                <a:gd name="T7" fmla="*/ 1 h 58"/>
                <a:gd name="T8" fmla="*/ 2 w 68"/>
                <a:gd name="T9" fmla="*/ 0 h 58"/>
                <a:gd name="T10" fmla="*/ 68 w 68"/>
                <a:gd name="T11" fmla="*/ 57 h 58"/>
                <a:gd name="T12" fmla="*/ 67 w 68"/>
                <a:gd name="T13" fmla="*/ 58 h 58"/>
                <a:gd name="T14" fmla="*/ 66 w 68"/>
                <a:gd name="T15" fmla="*/ 58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58">
                  <a:moveTo>
                    <a:pt x="66" y="58"/>
                  </a:moveTo>
                  <a:cubicBezTo>
                    <a:pt x="66" y="58"/>
                    <a:pt x="65" y="58"/>
                    <a:pt x="65" y="57"/>
                  </a:cubicBezTo>
                  <a:cubicBezTo>
                    <a:pt x="60" y="31"/>
                    <a:pt x="23" y="5"/>
                    <a:pt x="2" y="2"/>
                  </a:cubicBezTo>
                  <a:cubicBezTo>
                    <a:pt x="1" y="2"/>
                    <a:pt x="0" y="2"/>
                    <a:pt x="0" y="1"/>
                  </a:cubicBezTo>
                  <a:cubicBezTo>
                    <a:pt x="0" y="0"/>
                    <a:pt x="1" y="0"/>
                    <a:pt x="2" y="0"/>
                  </a:cubicBezTo>
                  <a:cubicBezTo>
                    <a:pt x="24" y="2"/>
                    <a:pt x="62" y="28"/>
                    <a:pt x="68" y="57"/>
                  </a:cubicBezTo>
                  <a:cubicBezTo>
                    <a:pt x="68" y="57"/>
                    <a:pt x="67" y="58"/>
                    <a:pt x="67" y="58"/>
                  </a:cubicBezTo>
                  <a:cubicBezTo>
                    <a:pt x="67" y="58"/>
                    <a:pt x="66" y="58"/>
                    <a:pt x="66" y="5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41">
              <a:extLst>
                <a:ext uri="{FF2B5EF4-FFF2-40B4-BE49-F238E27FC236}">
                  <a16:creationId xmlns:a16="http://schemas.microsoft.com/office/drawing/2014/main" id="{7B98F61F-4004-425B-9CB4-4507D90A3C61}"/>
                </a:ext>
              </a:extLst>
            </p:cNvPr>
            <p:cNvSpPr>
              <a:spLocks/>
            </p:cNvSpPr>
            <p:nvPr/>
          </p:nvSpPr>
          <p:spPr bwMode="auto">
            <a:xfrm>
              <a:off x="3769" y="571"/>
              <a:ext cx="164" cy="139"/>
            </a:xfrm>
            <a:custGeom>
              <a:avLst/>
              <a:gdLst>
                <a:gd name="T0" fmla="*/ 53 w 54"/>
                <a:gd name="T1" fmla="*/ 46 h 46"/>
                <a:gd name="T2" fmla="*/ 52 w 54"/>
                <a:gd name="T3" fmla="*/ 45 h 46"/>
                <a:gd name="T4" fmla="*/ 1 w 54"/>
                <a:gd name="T5" fmla="*/ 3 h 46"/>
                <a:gd name="T6" fmla="*/ 0 w 54"/>
                <a:gd name="T7" fmla="*/ 1 h 46"/>
                <a:gd name="T8" fmla="*/ 2 w 54"/>
                <a:gd name="T9" fmla="*/ 0 h 46"/>
                <a:gd name="T10" fmla="*/ 54 w 54"/>
                <a:gd name="T11" fmla="*/ 44 h 46"/>
                <a:gd name="T12" fmla="*/ 53 w 54"/>
                <a:gd name="T13" fmla="*/ 46 h 46"/>
                <a:gd name="T14" fmla="*/ 53 w 54"/>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6">
                  <a:moveTo>
                    <a:pt x="53" y="46"/>
                  </a:moveTo>
                  <a:cubicBezTo>
                    <a:pt x="52" y="46"/>
                    <a:pt x="52" y="46"/>
                    <a:pt x="52" y="45"/>
                  </a:cubicBezTo>
                  <a:cubicBezTo>
                    <a:pt x="42" y="26"/>
                    <a:pt x="19" y="9"/>
                    <a:pt x="1" y="3"/>
                  </a:cubicBezTo>
                  <a:cubicBezTo>
                    <a:pt x="1" y="2"/>
                    <a:pt x="0" y="1"/>
                    <a:pt x="0" y="1"/>
                  </a:cubicBezTo>
                  <a:cubicBezTo>
                    <a:pt x="1" y="0"/>
                    <a:pt x="2" y="0"/>
                    <a:pt x="2" y="0"/>
                  </a:cubicBezTo>
                  <a:cubicBezTo>
                    <a:pt x="21" y="6"/>
                    <a:pt x="44" y="23"/>
                    <a:pt x="54" y="44"/>
                  </a:cubicBezTo>
                  <a:cubicBezTo>
                    <a:pt x="54" y="45"/>
                    <a:pt x="54" y="46"/>
                    <a:pt x="53" y="46"/>
                  </a:cubicBezTo>
                  <a:cubicBezTo>
                    <a:pt x="53" y="46"/>
                    <a:pt x="53" y="46"/>
                    <a:pt x="53" y="4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42">
              <a:extLst>
                <a:ext uri="{FF2B5EF4-FFF2-40B4-BE49-F238E27FC236}">
                  <a16:creationId xmlns:a16="http://schemas.microsoft.com/office/drawing/2014/main" id="{AD63E029-E94C-4B14-ADB8-1DBA65DAC3E0}"/>
                </a:ext>
              </a:extLst>
            </p:cNvPr>
            <p:cNvSpPr>
              <a:spLocks/>
            </p:cNvSpPr>
            <p:nvPr/>
          </p:nvSpPr>
          <p:spPr bwMode="auto">
            <a:xfrm>
              <a:off x="3923" y="435"/>
              <a:ext cx="122" cy="103"/>
            </a:xfrm>
            <a:custGeom>
              <a:avLst/>
              <a:gdLst>
                <a:gd name="T0" fmla="*/ 38 w 40"/>
                <a:gd name="T1" fmla="*/ 34 h 34"/>
                <a:gd name="T2" fmla="*/ 37 w 40"/>
                <a:gd name="T3" fmla="*/ 33 h 34"/>
                <a:gd name="T4" fmla="*/ 1 w 40"/>
                <a:gd name="T5" fmla="*/ 3 h 34"/>
                <a:gd name="T6" fmla="*/ 0 w 40"/>
                <a:gd name="T7" fmla="*/ 1 h 34"/>
                <a:gd name="T8" fmla="*/ 2 w 40"/>
                <a:gd name="T9" fmla="*/ 0 h 34"/>
                <a:gd name="T10" fmla="*/ 40 w 40"/>
                <a:gd name="T11" fmla="*/ 32 h 34"/>
                <a:gd name="T12" fmla="*/ 39 w 40"/>
                <a:gd name="T13" fmla="*/ 34 h 34"/>
                <a:gd name="T14" fmla="*/ 38 w 40"/>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34">
                  <a:moveTo>
                    <a:pt x="38" y="34"/>
                  </a:moveTo>
                  <a:cubicBezTo>
                    <a:pt x="38" y="34"/>
                    <a:pt x="38" y="34"/>
                    <a:pt x="37" y="33"/>
                  </a:cubicBezTo>
                  <a:cubicBezTo>
                    <a:pt x="29" y="21"/>
                    <a:pt x="15" y="10"/>
                    <a:pt x="1" y="3"/>
                  </a:cubicBezTo>
                  <a:cubicBezTo>
                    <a:pt x="0" y="3"/>
                    <a:pt x="0" y="2"/>
                    <a:pt x="0" y="1"/>
                  </a:cubicBezTo>
                  <a:cubicBezTo>
                    <a:pt x="1" y="0"/>
                    <a:pt x="2" y="0"/>
                    <a:pt x="2" y="0"/>
                  </a:cubicBezTo>
                  <a:cubicBezTo>
                    <a:pt x="17" y="8"/>
                    <a:pt x="31" y="19"/>
                    <a:pt x="40" y="32"/>
                  </a:cubicBezTo>
                  <a:cubicBezTo>
                    <a:pt x="40" y="32"/>
                    <a:pt x="40" y="33"/>
                    <a:pt x="39" y="34"/>
                  </a:cubicBezTo>
                  <a:cubicBezTo>
                    <a:pt x="39" y="34"/>
                    <a:pt x="39" y="34"/>
                    <a:pt x="38" y="3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43">
              <a:extLst>
                <a:ext uri="{FF2B5EF4-FFF2-40B4-BE49-F238E27FC236}">
                  <a16:creationId xmlns:a16="http://schemas.microsoft.com/office/drawing/2014/main" id="{CAFD20BD-D541-414F-B244-4FA497EBBD24}"/>
                </a:ext>
              </a:extLst>
            </p:cNvPr>
            <p:cNvSpPr>
              <a:spLocks/>
            </p:cNvSpPr>
            <p:nvPr/>
          </p:nvSpPr>
          <p:spPr bwMode="auto">
            <a:xfrm>
              <a:off x="4075" y="302"/>
              <a:ext cx="79" cy="66"/>
            </a:xfrm>
            <a:custGeom>
              <a:avLst/>
              <a:gdLst>
                <a:gd name="T0" fmla="*/ 25 w 26"/>
                <a:gd name="T1" fmla="*/ 22 h 22"/>
                <a:gd name="T2" fmla="*/ 24 w 26"/>
                <a:gd name="T3" fmla="*/ 22 h 22"/>
                <a:gd name="T4" fmla="*/ 1 w 26"/>
                <a:gd name="T5" fmla="*/ 3 h 22"/>
                <a:gd name="T6" fmla="*/ 0 w 26"/>
                <a:gd name="T7" fmla="*/ 1 h 22"/>
                <a:gd name="T8" fmla="*/ 2 w 26"/>
                <a:gd name="T9" fmla="*/ 1 h 22"/>
                <a:gd name="T10" fmla="*/ 26 w 26"/>
                <a:gd name="T11" fmla="*/ 20 h 22"/>
                <a:gd name="T12" fmla="*/ 26 w 26"/>
                <a:gd name="T13" fmla="*/ 22 h 22"/>
                <a:gd name="T14" fmla="*/ 25 w 2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2">
                  <a:moveTo>
                    <a:pt x="25" y="22"/>
                  </a:moveTo>
                  <a:cubicBezTo>
                    <a:pt x="24" y="22"/>
                    <a:pt x="24" y="22"/>
                    <a:pt x="24" y="22"/>
                  </a:cubicBezTo>
                  <a:cubicBezTo>
                    <a:pt x="17" y="15"/>
                    <a:pt x="9" y="8"/>
                    <a:pt x="1" y="3"/>
                  </a:cubicBezTo>
                  <a:cubicBezTo>
                    <a:pt x="0" y="3"/>
                    <a:pt x="0" y="2"/>
                    <a:pt x="0" y="1"/>
                  </a:cubicBezTo>
                  <a:cubicBezTo>
                    <a:pt x="1" y="0"/>
                    <a:pt x="2" y="0"/>
                    <a:pt x="2" y="1"/>
                  </a:cubicBezTo>
                  <a:cubicBezTo>
                    <a:pt x="11" y="6"/>
                    <a:pt x="19" y="13"/>
                    <a:pt x="26" y="20"/>
                  </a:cubicBezTo>
                  <a:cubicBezTo>
                    <a:pt x="26" y="20"/>
                    <a:pt x="26" y="21"/>
                    <a:pt x="26" y="22"/>
                  </a:cubicBezTo>
                  <a:cubicBezTo>
                    <a:pt x="25" y="22"/>
                    <a:pt x="25" y="22"/>
                    <a:pt x="25" y="2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44">
              <a:extLst>
                <a:ext uri="{FF2B5EF4-FFF2-40B4-BE49-F238E27FC236}">
                  <a16:creationId xmlns:a16="http://schemas.microsoft.com/office/drawing/2014/main" id="{F4C30CE3-2427-4A82-A668-5AC2AFC4B164}"/>
                </a:ext>
              </a:extLst>
            </p:cNvPr>
            <p:cNvSpPr>
              <a:spLocks/>
            </p:cNvSpPr>
            <p:nvPr/>
          </p:nvSpPr>
          <p:spPr bwMode="auto">
            <a:xfrm>
              <a:off x="4224" y="172"/>
              <a:ext cx="39" cy="33"/>
            </a:xfrm>
            <a:custGeom>
              <a:avLst/>
              <a:gdLst>
                <a:gd name="T0" fmla="*/ 11 w 13"/>
                <a:gd name="T1" fmla="*/ 11 h 11"/>
                <a:gd name="T2" fmla="*/ 10 w 13"/>
                <a:gd name="T3" fmla="*/ 10 h 11"/>
                <a:gd name="T4" fmla="*/ 1 w 13"/>
                <a:gd name="T5" fmla="*/ 3 h 11"/>
                <a:gd name="T6" fmla="*/ 1 w 13"/>
                <a:gd name="T7" fmla="*/ 1 h 11"/>
                <a:gd name="T8" fmla="*/ 3 w 13"/>
                <a:gd name="T9" fmla="*/ 0 h 11"/>
                <a:gd name="T10" fmla="*/ 12 w 13"/>
                <a:gd name="T11" fmla="*/ 8 h 11"/>
                <a:gd name="T12" fmla="*/ 12 w 13"/>
                <a:gd name="T13" fmla="*/ 10 h 11"/>
                <a:gd name="T14" fmla="*/ 11 w 13"/>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1">
                  <a:moveTo>
                    <a:pt x="11" y="11"/>
                  </a:moveTo>
                  <a:cubicBezTo>
                    <a:pt x="11" y="11"/>
                    <a:pt x="10" y="10"/>
                    <a:pt x="10" y="10"/>
                  </a:cubicBezTo>
                  <a:cubicBezTo>
                    <a:pt x="7" y="8"/>
                    <a:pt x="4" y="5"/>
                    <a:pt x="1" y="3"/>
                  </a:cubicBezTo>
                  <a:cubicBezTo>
                    <a:pt x="1" y="2"/>
                    <a:pt x="0" y="1"/>
                    <a:pt x="1" y="1"/>
                  </a:cubicBezTo>
                  <a:cubicBezTo>
                    <a:pt x="1" y="0"/>
                    <a:pt x="2" y="0"/>
                    <a:pt x="3" y="0"/>
                  </a:cubicBezTo>
                  <a:cubicBezTo>
                    <a:pt x="6" y="3"/>
                    <a:pt x="9" y="5"/>
                    <a:pt x="12" y="8"/>
                  </a:cubicBezTo>
                  <a:cubicBezTo>
                    <a:pt x="13" y="9"/>
                    <a:pt x="13" y="10"/>
                    <a:pt x="12" y="10"/>
                  </a:cubicBezTo>
                  <a:cubicBezTo>
                    <a:pt x="12" y="10"/>
                    <a:pt x="12" y="11"/>
                    <a:pt x="11" y="1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45">
              <a:extLst>
                <a:ext uri="{FF2B5EF4-FFF2-40B4-BE49-F238E27FC236}">
                  <a16:creationId xmlns:a16="http://schemas.microsoft.com/office/drawing/2014/main" id="{03012221-C096-41D1-8415-F9880D40B13F}"/>
                </a:ext>
              </a:extLst>
            </p:cNvPr>
            <p:cNvSpPr>
              <a:spLocks/>
            </p:cNvSpPr>
            <p:nvPr/>
          </p:nvSpPr>
          <p:spPr bwMode="auto">
            <a:xfrm>
              <a:off x="3341" y="87"/>
              <a:ext cx="989" cy="723"/>
            </a:xfrm>
            <a:custGeom>
              <a:avLst/>
              <a:gdLst>
                <a:gd name="T0" fmla="*/ 326 w 326"/>
                <a:gd name="T1" fmla="*/ 0 h 239"/>
                <a:gd name="T2" fmla="*/ 325 w 326"/>
                <a:gd name="T3" fmla="*/ 0 h 239"/>
                <a:gd name="T4" fmla="*/ 1 w 326"/>
                <a:gd name="T5" fmla="*/ 154 h 239"/>
                <a:gd name="T6" fmla="*/ 0 w 326"/>
                <a:gd name="T7" fmla="*/ 156 h 239"/>
                <a:gd name="T8" fmla="*/ 2 w 326"/>
                <a:gd name="T9" fmla="*/ 157 h 239"/>
                <a:gd name="T10" fmla="*/ 317 w 326"/>
                <a:gd name="T11" fmla="*/ 7 h 239"/>
                <a:gd name="T12" fmla="*/ 54 w 326"/>
                <a:gd name="T13" fmla="*/ 236 h 239"/>
                <a:gd name="T14" fmla="*/ 54 w 326"/>
                <a:gd name="T15" fmla="*/ 239 h 239"/>
                <a:gd name="T16" fmla="*/ 55 w 326"/>
                <a:gd name="T17" fmla="*/ 239 h 239"/>
                <a:gd name="T18" fmla="*/ 56 w 326"/>
                <a:gd name="T19" fmla="*/ 239 h 239"/>
                <a:gd name="T20" fmla="*/ 326 w 326"/>
                <a:gd name="T21" fmla="*/ 2 h 239"/>
                <a:gd name="T22" fmla="*/ 326 w 326"/>
                <a:gd name="T23" fmla="*/ 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6" h="239">
                  <a:moveTo>
                    <a:pt x="326" y="0"/>
                  </a:moveTo>
                  <a:cubicBezTo>
                    <a:pt x="326" y="0"/>
                    <a:pt x="325" y="0"/>
                    <a:pt x="325" y="0"/>
                  </a:cubicBezTo>
                  <a:cubicBezTo>
                    <a:pt x="1" y="154"/>
                    <a:pt x="1" y="154"/>
                    <a:pt x="1" y="154"/>
                  </a:cubicBezTo>
                  <a:cubicBezTo>
                    <a:pt x="0" y="154"/>
                    <a:pt x="0" y="155"/>
                    <a:pt x="0" y="156"/>
                  </a:cubicBezTo>
                  <a:cubicBezTo>
                    <a:pt x="0" y="157"/>
                    <a:pt x="1" y="157"/>
                    <a:pt x="2" y="157"/>
                  </a:cubicBezTo>
                  <a:cubicBezTo>
                    <a:pt x="317" y="7"/>
                    <a:pt x="317" y="7"/>
                    <a:pt x="317" y="7"/>
                  </a:cubicBezTo>
                  <a:cubicBezTo>
                    <a:pt x="54" y="236"/>
                    <a:pt x="54" y="236"/>
                    <a:pt x="54" y="236"/>
                  </a:cubicBezTo>
                  <a:cubicBezTo>
                    <a:pt x="54" y="237"/>
                    <a:pt x="54" y="238"/>
                    <a:pt x="54" y="239"/>
                  </a:cubicBezTo>
                  <a:cubicBezTo>
                    <a:pt x="55" y="239"/>
                    <a:pt x="55" y="239"/>
                    <a:pt x="55" y="239"/>
                  </a:cubicBezTo>
                  <a:cubicBezTo>
                    <a:pt x="56" y="239"/>
                    <a:pt x="56" y="239"/>
                    <a:pt x="56" y="239"/>
                  </a:cubicBezTo>
                  <a:cubicBezTo>
                    <a:pt x="326" y="2"/>
                    <a:pt x="326" y="2"/>
                    <a:pt x="326" y="2"/>
                  </a:cubicBezTo>
                  <a:lnTo>
                    <a:pt x="326"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46">
              <a:extLst>
                <a:ext uri="{FF2B5EF4-FFF2-40B4-BE49-F238E27FC236}">
                  <a16:creationId xmlns:a16="http://schemas.microsoft.com/office/drawing/2014/main" id="{8067EC20-9FA6-4D2C-86FC-AC19282E40CE}"/>
                </a:ext>
              </a:extLst>
            </p:cNvPr>
            <p:cNvSpPr>
              <a:spLocks/>
            </p:cNvSpPr>
            <p:nvPr/>
          </p:nvSpPr>
          <p:spPr bwMode="auto">
            <a:xfrm>
              <a:off x="3468" y="492"/>
              <a:ext cx="158" cy="225"/>
            </a:xfrm>
            <a:custGeom>
              <a:avLst/>
              <a:gdLst>
                <a:gd name="T0" fmla="*/ 49 w 52"/>
                <a:gd name="T1" fmla="*/ 74 h 74"/>
                <a:gd name="T2" fmla="*/ 48 w 52"/>
                <a:gd name="T3" fmla="*/ 74 h 74"/>
                <a:gd name="T4" fmla="*/ 47 w 52"/>
                <a:gd name="T5" fmla="*/ 73 h 74"/>
                <a:gd name="T6" fmla="*/ 1 w 52"/>
                <a:gd name="T7" fmla="*/ 3 h 74"/>
                <a:gd name="T8" fmla="*/ 0 w 52"/>
                <a:gd name="T9" fmla="*/ 1 h 74"/>
                <a:gd name="T10" fmla="*/ 2 w 52"/>
                <a:gd name="T11" fmla="*/ 0 h 74"/>
                <a:gd name="T12" fmla="*/ 50 w 52"/>
                <a:gd name="T13" fmla="*/ 73 h 74"/>
                <a:gd name="T14" fmla="*/ 49 w 52"/>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74">
                  <a:moveTo>
                    <a:pt x="49" y="74"/>
                  </a:moveTo>
                  <a:cubicBezTo>
                    <a:pt x="48" y="74"/>
                    <a:pt x="48" y="74"/>
                    <a:pt x="48" y="74"/>
                  </a:cubicBezTo>
                  <a:cubicBezTo>
                    <a:pt x="48" y="74"/>
                    <a:pt x="47" y="73"/>
                    <a:pt x="47" y="73"/>
                  </a:cubicBezTo>
                  <a:cubicBezTo>
                    <a:pt x="49" y="46"/>
                    <a:pt x="21" y="11"/>
                    <a:pt x="1" y="3"/>
                  </a:cubicBezTo>
                  <a:cubicBezTo>
                    <a:pt x="0" y="2"/>
                    <a:pt x="0" y="2"/>
                    <a:pt x="0" y="1"/>
                  </a:cubicBezTo>
                  <a:cubicBezTo>
                    <a:pt x="1" y="0"/>
                    <a:pt x="1" y="0"/>
                    <a:pt x="2" y="0"/>
                  </a:cubicBezTo>
                  <a:cubicBezTo>
                    <a:pt x="23" y="9"/>
                    <a:pt x="52" y="44"/>
                    <a:pt x="50" y="73"/>
                  </a:cubicBezTo>
                  <a:cubicBezTo>
                    <a:pt x="50" y="74"/>
                    <a:pt x="49" y="74"/>
                    <a:pt x="49" y="7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47">
              <a:extLst>
                <a:ext uri="{FF2B5EF4-FFF2-40B4-BE49-F238E27FC236}">
                  <a16:creationId xmlns:a16="http://schemas.microsoft.com/office/drawing/2014/main" id="{A38D5221-9E44-43E1-8EB2-6648BF26655A}"/>
                </a:ext>
              </a:extLst>
            </p:cNvPr>
            <p:cNvSpPr>
              <a:spLocks/>
            </p:cNvSpPr>
            <p:nvPr/>
          </p:nvSpPr>
          <p:spPr bwMode="auto">
            <a:xfrm>
              <a:off x="3660" y="402"/>
              <a:ext cx="121" cy="178"/>
            </a:xfrm>
            <a:custGeom>
              <a:avLst/>
              <a:gdLst>
                <a:gd name="T0" fmla="*/ 38 w 40"/>
                <a:gd name="T1" fmla="*/ 59 h 59"/>
                <a:gd name="T2" fmla="*/ 37 w 40"/>
                <a:gd name="T3" fmla="*/ 57 h 59"/>
                <a:gd name="T4" fmla="*/ 0 w 40"/>
                <a:gd name="T5" fmla="*/ 3 h 59"/>
                <a:gd name="T6" fmla="*/ 0 w 40"/>
                <a:gd name="T7" fmla="*/ 1 h 59"/>
                <a:gd name="T8" fmla="*/ 2 w 40"/>
                <a:gd name="T9" fmla="*/ 0 h 59"/>
                <a:gd name="T10" fmla="*/ 40 w 40"/>
                <a:gd name="T11" fmla="*/ 57 h 59"/>
                <a:gd name="T12" fmla="*/ 39 w 40"/>
                <a:gd name="T13" fmla="*/ 59 h 59"/>
                <a:gd name="T14" fmla="*/ 38 w 40"/>
                <a:gd name="T15" fmla="*/ 59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59">
                  <a:moveTo>
                    <a:pt x="38" y="59"/>
                  </a:moveTo>
                  <a:cubicBezTo>
                    <a:pt x="38" y="59"/>
                    <a:pt x="37" y="58"/>
                    <a:pt x="37" y="57"/>
                  </a:cubicBezTo>
                  <a:cubicBezTo>
                    <a:pt x="33" y="36"/>
                    <a:pt x="15" y="13"/>
                    <a:pt x="0" y="3"/>
                  </a:cubicBezTo>
                  <a:cubicBezTo>
                    <a:pt x="0" y="2"/>
                    <a:pt x="0" y="1"/>
                    <a:pt x="0" y="1"/>
                  </a:cubicBezTo>
                  <a:cubicBezTo>
                    <a:pt x="0" y="0"/>
                    <a:pt x="1" y="0"/>
                    <a:pt x="2" y="0"/>
                  </a:cubicBezTo>
                  <a:cubicBezTo>
                    <a:pt x="18" y="11"/>
                    <a:pt x="36" y="34"/>
                    <a:pt x="40" y="57"/>
                  </a:cubicBezTo>
                  <a:cubicBezTo>
                    <a:pt x="40" y="58"/>
                    <a:pt x="39" y="58"/>
                    <a:pt x="39" y="59"/>
                  </a:cubicBezTo>
                  <a:cubicBezTo>
                    <a:pt x="39" y="59"/>
                    <a:pt x="39" y="59"/>
                    <a:pt x="38" y="5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48">
              <a:extLst>
                <a:ext uri="{FF2B5EF4-FFF2-40B4-BE49-F238E27FC236}">
                  <a16:creationId xmlns:a16="http://schemas.microsoft.com/office/drawing/2014/main" id="{AE9462BE-8765-4B09-9C86-AE2B9D23AD50}"/>
                </a:ext>
              </a:extLst>
            </p:cNvPr>
            <p:cNvSpPr>
              <a:spLocks/>
            </p:cNvSpPr>
            <p:nvPr/>
          </p:nvSpPr>
          <p:spPr bwMode="auto">
            <a:xfrm>
              <a:off x="3845" y="314"/>
              <a:ext cx="91" cy="127"/>
            </a:xfrm>
            <a:custGeom>
              <a:avLst/>
              <a:gdLst>
                <a:gd name="T0" fmla="*/ 28 w 30"/>
                <a:gd name="T1" fmla="*/ 42 h 42"/>
                <a:gd name="T2" fmla="*/ 27 w 30"/>
                <a:gd name="T3" fmla="*/ 41 h 42"/>
                <a:gd name="T4" fmla="*/ 0 w 30"/>
                <a:gd name="T5" fmla="*/ 3 h 42"/>
                <a:gd name="T6" fmla="*/ 0 w 30"/>
                <a:gd name="T7" fmla="*/ 0 h 42"/>
                <a:gd name="T8" fmla="*/ 2 w 30"/>
                <a:gd name="T9" fmla="*/ 0 h 42"/>
                <a:gd name="T10" fmla="*/ 30 w 30"/>
                <a:gd name="T11" fmla="*/ 41 h 42"/>
                <a:gd name="T12" fmla="*/ 29 w 30"/>
                <a:gd name="T13" fmla="*/ 42 h 42"/>
                <a:gd name="T14" fmla="*/ 28 w 30"/>
                <a:gd name="T15" fmla="*/ 42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42">
                  <a:moveTo>
                    <a:pt x="28" y="42"/>
                  </a:moveTo>
                  <a:cubicBezTo>
                    <a:pt x="28" y="42"/>
                    <a:pt x="27" y="42"/>
                    <a:pt x="27" y="41"/>
                  </a:cubicBezTo>
                  <a:cubicBezTo>
                    <a:pt x="22" y="28"/>
                    <a:pt x="12" y="13"/>
                    <a:pt x="0" y="3"/>
                  </a:cubicBezTo>
                  <a:cubicBezTo>
                    <a:pt x="0" y="2"/>
                    <a:pt x="0" y="1"/>
                    <a:pt x="0" y="0"/>
                  </a:cubicBezTo>
                  <a:cubicBezTo>
                    <a:pt x="1" y="0"/>
                    <a:pt x="2" y="0"/>
                    <a:pt x="2" y="0"/>
                  </a:cubicBezTo>
                  <a:cubicBezTo>
                    <a:pt x="14" y="11"/>
                    <a:pt x="25" y="26"/>
                    <a:pt x="30" y="41"/>
                  </a:cubicBezTo>
                  <a:cubicBezTo>
                    <a:pt x="30" y="41"/>
                    <a:pt x="30" y="42"/>
                    <a:pt x="29" y="42"/>
                  </a:cubicBezTo>
                  <a:cubicBezTo>
                    <a:pt x="29" y="42"/>
                    <a:pt x="28" y="42"/>
                    <a:pt x="28" y="4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49">
              <a:extLst>
                <a:ext uri="{FF2B5EF4-FFF2-40B4-BE49-F238E27FC236}">
                  <a16:creationId xmlns:a16="http://schemas.microsoft.com/office/drawing/2014/main" id="{7C4837E9-1B28-4930-B793-1BD60173B13E}"/>
                </a:ext>
              </a:extLst>
            </p:cNvPr>
            <p:cNvSpPr>
              <a:spLocks/>
            </p:cNvSpPr>
            <p:nvPr/>
          </p:nvSpPr>
          <p:spPr bwMode="auto">
            <a:xfrm>
              <a:off x="4027" y="226"/>
              <a:ext cx="60" cy="85"/>
            </a:xfrm>
            <a:custGeom>
              <a:avLst/>
              <a:gdLst>
                <a:gd name="T0" fmla="*/ 18 w 20"/>
                <a:gd name="T1" fmla="*/ 28 h 28"/>
                <a:gd name="T2" fmla="*/ 17 w 20"/>
                <a:gd name="T3" fmla="*/ 27 h 28"/>
                <a:gd name="T4" fmla="*/ 0 w 20"/>
                <a:gd name="T5" fmla="*/ 3 h 28"/>
                <a:gd name="T6" fmla="*/ 0 w 20"/>
                <a:gd name="T7" fmla="*/ 1 h 28"/>
                <a:gd name="T8" fmla="*/ 2 w 20"/>
                <a:gd name="T9" fmla="*/ 1 h 28"/>
                <a:gd name="T10" fmla="*/ 19 w 20"/>
                <a:gd name="T11" fmla="*/ 26 h 28"/>
                <a:gd name="T12" fmla="*/ 19 w 20"/>
                <a:gd name="T13" fmla="*/ 28 h 28"/>
                <a:gd name="T14" fmla="*/ 18 w 20"/>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8">
                  <a:moveTo>
                    <a:pt x="18" y="28"/>
                  </a:moveTo>
                  <a:cubicBezTo>
                    <a:pt x="18" y="28"/>
                    <a:pt x="17" y="28"/>
                    <a:pt x="17" y="27"/>
                  </a:cubicBezTo>
                  <a:cubicBezTo>
                    <a:pt x="13" y="19"/>
                    <a:pt x="7" y="10"/>
                    <a:pt x="0" y="3"/>
                  </a:cubicBezTo>
                  <a:cubicBezTo>
                    <a:pt x="0" y="2"/>
                    <a:pt x="0" y="1"/>
                    <a:pt x="0" y="1"/>
                  </a:cubicBezTo>
                  <a:cubicBezTo>
                    <a:pt x="1" y="0"/>
                    <a:pt x="2" y="0"/>
                    <a:pt x="2" y="1"/>
                  </a:cubicBezTo>
                  <a:cubicBezTo>
                    <a:pt x="9" y="8"/>
                    <a:pt x="15" y="17"/>
                    <a:pt x="19" y="26"/>
                  </a:cubicBezTo>
                  <a:cubicBezTo>
                    <a:pt x="20" y="26"/>
                    <a:pt x="20" y="27"/>
                    <a:pt x="19" y="28"/>
                  </a:cubicBezTo>
                  <a:cubicBezTo>
                    <a:pt x="19" y="28"/>
                    <a:pt x="18" y="28"/>
                    <a:pt x="18" y="2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50">
              <a:extLst>
                <a:ext uri="{FF2B5EF4-FFF2-40B4-BE49-F238E27FC236}">
                  <a16:creationId xmlns:a16="http://schemas.microsoft.com/office/drawing/2014/main" id="{EA32E39C-81DF-4C60-A56A-0A57586C5A2D}"/>
                </a:ext>
              </a:extLst>
            </p:cNvPr>
            <p:cNvSpPr>
              <a:spLocks/>
            </p:cNvSpPr>
            <p:nvPr/>
          </p:nvSpPr>
          <p:spPr bwMode="auto">
            <a:xfrm>
              <a:off x="4206" y="141"/>
              <a:ext cx="30" cy="40"/>
            </a:xfrm>
            <a:custGeom>
              <a:avLst/>
              <a:gdLst>
                <a:gd name="T0" fmla="*/ 8 w 10"/>
                <a:gd name="T1" fmla="*/ 13 h 13"/>
                <a:gd name="T2" fmla="*/ 7 w 10"/>
                <a:gd name="T3" fmla="*/ 12 h 13"/>
                <a:gd name="T4" fmla="*/ 0 w 10"/>
                <a:gd name="T5" fmla="*/ 3 h 13"/>
                <a:gd name="T6" fmla="*/ 1 w 10"/>
                <a:gd name="T7" fmla="*/ 1 h 13"/>
                <a:gd name="T8" fmla="*/ 3 w 10"/>
                <a:gd name="T9" fmla="*/ 1 h 13"/>
                <a:gd name="T10" fmla="*/ 10 w 10"/>
                <a:gd name="T11" fmla="*/ 11 h 13"/>
                <a:gd name="T12" fmla="*/ 9 w 10"/>
                <a:gd name="T13" fmla="*/ 13 h 13"/>
                <a:gd name="T14" fmla="*/ 8 w 10"/>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3">
                  <a:moveTo>
                    <a:pt x="8" y="13"/>
                  </a:moveTo>
                  <a:cubicBezTo>
                    <a:pt x="8" y="13"/>
                    <a:pt x="7" y="13"/>
                    <a:pt x="7" y="12"/>
                  </a:cubicBezTo>
                  <a:cubicBezTo>
                    <a:pt x="5" y="9"/>
                    <a:pt x="3" y="6"/>
                    <a:pt x="0" y="3"/>
                  </a:cubicBezTo>
                  <a:cubicBezTo>
                    <a:pt x="0" y="2"/>
                    <a:pt x="0" y="1"/>
                    <a:pt x="1" y="1"/>
                  </a:cubicBezTo>
                  <a:cubicBezTo>
                    <a:pt x="1" y="0"/>
                    <a:pt x="2" y="0"/>
                    <a:pt x="3" y="1"/>
                  </a:cubicBezTo>
                  <a:cubicBezTo>
                    <a:pt x="5" y="4"/>
                    <a:pt x="7" y="7"/>
                    <a:pt x="10" y="11"/>
                  </a:cubicBezTo>
                  <a:cubicBezTo>
                    <a:pt x="10" y="11"/>
                    <a:pt x="10" y="12"/>
                    <a:pt x="9" y="13"/>
                  </a:cubicBezTo>
                  <a:cubicBezTo>
                    <a:pt x="9" y="13"/>
                    <a:pt x="9" y="13"/>
                    <a:pt x="8" y="1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51">
              <a:extLst>
                <a:ext uri="{FF2B5EF4-FFF2-40B4-BE49-F238E27FC236}">
                  <a16:creationId xmlns:a16="http://schemas.microsoft.com/office/drawing/2014/main" id="{2D305952-584A-43F4-8087-98C1F951FCDC}"/>
                </a:ext>
              </a:extLst>
            </p:cNvPr>
            <p:cNvSpPr>
              <a:spLocks/>
            </p:cNvSpPr>
            <p:nvPr/>
          </p:nvSpPr>
          <p:spPr bwMode="auto">
            <a:xfrm>
              <a:off x="3250" y="87"/>
              <a:ext cx="1080" cy="475"/>
            </a:xfrm>
            <a:custGeom>
              <a:avLst/>
              <a:gdLst>
                <a:gd name="T0" fmla="*/ 356 w 356"/>
                <a:gd name="T1" fmla="*/ 0 h 157"/>
                <a:gd name="T2" fmla="*/ 355 w 356"/>
                <a:gd name="T3" fmla="*/ 0 h 157"/>
                <a:gd name="T4" fmla="*/ 1 w 356"/>
                <a:gd name="T5" fmla="*/ 60 h 157"/>
                <a:gd name="T6" fmla="*/ 0 w 356"/>
                <a:gd name="T7" fmla="*/ 62 h 157"/>
                <a:gd name="T8" fmla="*/ 2 w 356"/>
                <a:gd name="T9" fmla="*/ 63 h 157"/>
                <a:gd name="T10" fmla="*/ 346 w 356"/>
                <a:gd name="T11" fmla="*/ 4 h 157"/>
                <a:gd name="T12" fmla="*/ 31 w 356"/>
                <a:gd name="T13" fmla="*/ 154 h 157"/>
                <a:gd name="T14" fmla="*/ 30 w 356"/>
                <a:gd name="T15" fmla="*/ 156 h 157"/>
                <a:gd name="T16" fmla="*/ 31 w 356"/>
                <a:gd name="T17" fmla="*/ 157 h 157"/>
                <a:gd name="T18" fmla="*/ 32 w 356"/>
                <a:gd name="T19" fmla="*/ 156 h 157"/>
                <a:gd name="T20" fmla="*/ 356 w 356"/>
                <a:gd name="T21" fmla="*/ 2 h 157"/>
                <a:gd name="T22" fmla="*/ 356 w 356"/>
                <a:gd name="T23" fmla="*/ 2 h 157"/>
                <a:gd name="T24" fmla="*/ 356 w 356"/>
                <a:gd name="T25"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6" h="157">
                  <a:moveTo>
                    <a:pt x="356" y="0"/>
                  </a:moveTo>
                  <a:cubicBezTo>
                    <a:pt x="356" y="0"/>
                    <a:pt x="356" y="0"/>
                    <a:pt x="355" y="0"/>
                  </a:cubicBezTo>
                  <a:cubicBezTo>
                    <a:pt x="1" y="60"/>
                    <a:pt x="1" y="60"/>
                    <a:pt x="1" y="60"/>
                  </a:cubicBezTo>
                  <a:cubicBezTo>
                    <a:pt x="1" y="60"/>
                    <a:pt x="0" y="61"/>
                    <a:pt x="0" y="62"/>
                  </a:cubicBezTo>
                  <a:cubicBezTo>
                    <a:pt x="0" y="62"/>
                    <a:pt x="1" y="63"/>
                    <a:pt x="2" y="63"/>
                  </a:cubicBezTo>
                  <a:cubicBezTo>
                    <a:pt x="346" y="4"/>
                    <a:pt x="346" y="4"/>
                    <a:pt x="346" y="4"/>
                  </a:cubicBezTo>
                  <a:cubicBezTo>
                    <a:pt x="31" y="154"/>
                    <a:pt x="31" y="154"/>
                    <a:pt x="31" y="154"/>
                  </a:cubicBezTo>
                  <a:cubicBezTo>
                    <a:pt x="30" y="154"/>
                    <a:pt x="30" y="155"/>
                    <a:pt x="30" y="156"/>
                  </a:cubicBezTo>
                  <a:cubicBezTo>
                    <a:pt x="30" y="156"/>
                    <a:pt x="31" y="157"/>
                    <a:pt x="31" y="157"/>
                  </a:cubicBezTo>
                  <a:cubicBezTo>
                    <a:pt x="31" y="157"/>
                    <a:pt x="32" y="157"/>
                    <a:pt x="32" y="156"/>
                  </a:cubicBezTo>
                  <a:cubicBezTo>
                    <a:pt x="356" y="2"/>
                    <a:pt x="356" y="2"/>
                    <a:pt x="356" y="2"/>
                  </a:cubicBezTo>
                  <a:cubicBezTo>
                    <a:pt x="356" y="2"/>
                    <a:pt x="356" y="2"/>
                    <a:pt x="356" y="2"/>
                  </a:cubicBezTo>
                  <a:lnTo>
                    <a:pt x="356"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52">
              <a:extLst>
                <a:ext uri="{FF2B5EF4-FFF2-40B4-BE49-F238E27FC236}">
                  <a16:creationId xmlns:a16="http://schemas.microsoft.com/office/drawing/2014/main" id="{6E786886-7ECC-478C-B4E8-3DB9AF3E8947}"/>
                </a:ext>
              </a:extLst>
            </p:cNvPr>
            <p:cNvSpPr>
              <a:spLocks/>
            </p:cNvSpPr>
            <p:nvPr/>
          </p:nvSpPr>
          <p:spPr bwMode="auto">
            <a:xfrm>
              <a:off x="3390" y="244"/>
              <a:ext cx="118" cy="258"/>
            </a:xfrm>
            <a:custGeom>
              <a:avLst/>
              <a:gdLst>
                <a:gd name="T0" fmla="*/ 27 w 39"/>
                <a:gd name="T1" fmla="*/ 85 h 85"/>
                <a:gd name="T2" fmla="*/ 27 w 39"/>
                <a:gd name="T3" fmla="*/ 84 h 85"/>
                <a:gd name="T4" fmla="*/ 26 w 39"/>
                <a:gd name="T5" fmla="*/ 83 h 85"/>
                <a:gd name="T6" fmla="*/ 1 w 39"/>
                <a:gd name="T7" fmla="*/ 3 h 85"/>
                <a:gd name="T8" fmla="*/ 1 w 39"/>
                <a:gd name="T9" fmla="*/ 1 h 85"/>
                <a:gd name="T10" fmla="*/ 3 w 39"/>
                <a:gd name="T11" fmla="*/ 1 h 85"/>
                <a:gd name="T12" fmla="*/ 29 w 39"/>
                <a:gd name="T13" fmla="*/ 84 h 85"/>
                <a:gd name="T14" fmla="*/ 27 w 39"/>
                <a:gd name="T15" fmla="*/ 85 h 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85">
                  <a:moveTo>
                    <a:pt x="27" y="85"/>
                  </a:moveTo>
                  <a:cubicBezTo>
                    <a:pt x="27" y="85"/>
                    <a:pt x="27" y="85"/>
                    <a:pt x="27" y="84"/>
                  </a:cubicBezTo>
                  <a:cubicBezTo>
                    <a:pt x="26" y="84"/>
                    <a:pt x="26" y="83"/>
                    <a:pt x="26" y="83"/>
                  </a:cubicBezTo>
                  <a:cubicBezTo>
                    <a:pt x="36" y="57"/>
                    <a:pt x="18" y="16"/>
                    <a:pt x="1" y="3"/>
                  </a:cubicBezTo>
                  <a:cubicBezTo>
                    <a:pt x="0" y="2"/>
                    <a:pt x="0" y="1"/>
                    <a:pt x="1" y="1"/>
                  </a:cubicBezTo>
                  <a:cubicBezTo>
                    <a:pt x="1" y="0"/>
                    <a:pt x="2" y="0"/>
                    <a:pt x="3" y="1"/>
                  </a:cubicBezTo>
                  <a:cubicBezTo>
                    <a:pt x="20" y="14"/>
                    <a:pt x="39" y="56"/>
                    <a:pt x="29" y="84"/>
                  </a:cubicBezTo>
                  <a:cubicBezTo>
                    <a:pt x="29" y="84"/>
                    <a:pt x="28" y="85"/>
                    <a:pt x="27" y="8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53">
              <a:extLst>
                <a:ext uri="{FF2B5EF4-FFF2-40B4-BE49-F238E27FC236}">
                  <a16:creationId xmlns:a16="http://schemas.microsoft.com/office/drawing/2014/main" id="{42659A1B-1C53-4B49-9FFF-D786EAE7466A}"/>
                </a:ext>
              </a:extLst>
            </p:cNvPr>
            <p:cNvSpPr>
              <a:spLocks/>
            </p:cNvSpPr>
            <p:nvPr/>
          </p:nvSpPr>
          <p:spPr bwMode="auto">
            <a:xfrm>
              <a:off x="3596" y="208"/>
              <a:ext cx="82" cy="203"/>
            </a:xfrm>
            <a:custGeom>
              <a:avLst/>
              <a:gdLst>
                <a:gd name="T0" fmla="*/ 23 w 27"/>
                <a:gd name="T1" fmla="*/ 67 h 67"/>
                <a:gd name="T2" fmla="*/ 23 w 27"/>
                <a:gd name="T3" fmla="*/ 67 h 67"/>
                <a:gd name="T4" fmla="*/ 21 w 27"/>
                <a:gd name="T5" fmla="*/ 65 h 67"/>
                <a:gd name="T6" fmla="*/ 1 w 27"/>
                <a:gd name="T7" fmla="*/ 3 h 67"/>
                <a:gd name="T8" fmla="*/ 1 w 27"/>
                <a:gd name="T9" fmla="*/ 1 h 67"/>
                <a:gd name="T10" fmla="*/ 3 w 27"/>
                <a:gd name="T11" fmla="*/ 1 h 67"/>
                <a:gd name="T12" fmla="*/ 24 w 27"/>
                <a:gd name="T13" fmla="*/ 66 h 67"/>
                <a:gd name="T14" fmla="*/ 23 w 27"/>
                <a:gd name="T15" fmla="*/ 67 h 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67">
                  <a:moveTo>
                    <a:pt x="23" y="67"/>
                  </a:moveTo>
                  <a:cubicBezTo>
                    <a:pt x="23" y="67"/>
                    <a:pt x="23" y="67"/>
                    <a:pt x="23" y="67"/>
                  </a:cubicBezTo>
                  <a:cubicBezTo>
                    <a:pt x="22" y="67"/>
                    <a:pt x="21" y="66"/>
                    <a:pt x="21" y="65"/>
                  </a:cubicBezTo>
                  <a:cubicBezTo>
                    <a:pt x="24" y="44"/>
                    <a:pt x="13" y="17"/>
                    <a:pt x="1" y="3"/>
                  </a:cubicBezTo>
                  <a:cubicBezTo>
                    <a:pt x="0" y="2"/>
                    <a:pt x="1" y="1"/>
                    <a:pt x="1" y="1"/>
                  </a:cubicBezTo>
                  <a:cubicBezTo>
                    <a:pt x="2" y="0"/>
                    <a:pt x="3" y="0"/>
                    <a:pt x="3" y="1"/>
                  </a:cubicBezTo>
                  <a:cubicBezTo>
                    <a:pt x="16" y="16"/>
                    <a:pt x="27" y="43"/>
                    <a:pt x="24" y="66"/>
                  </a:cubicBezTo>
                  <a:cubicBezTo>
                    <a:pt x="24" y="66"/>
                    <a:pt x="24" y="67"/>
                    <a:pt x="23" y="6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54">
              <a:extLst>
                <a:ext uri="{FF2B5EF4-FFF2-40B4-BE49-F238E27FC236}">
                  <a16:creationId xmlns:a16="http://schemas.microsoft.com/office/drawing/2014/main" id="{B8D3E4F4-637C-42C0-8C07-1CACFC2E1F3D}"/>
                </a:ext>
              </a:extLst>
            </p:cNvPr>
            <p:cNvSpPr>
              <a:spLocks/>
            </p:cNvSpPr>
            <p:nvPr/>
          </p:nvSpPr>
          <p:spPr bwMode="auto">
            <a:xfrm>
              <a:off x="3799" y="175"/>
              <a:ext cx="55" cy="145"/>
            </a:xfrm>
            <a:custGeom>
              <a:avLst/>
              <a:gdLst>
                <a:gd name="T0" fmla="*/ 17 w 18"/>
                <a:gd name="T1" fmla="*/ 48 h 48"/>
                <a:gd name="T2" fmla="*/ 16 w 18"/>
                <a:gd name="T3" fmla="*/ 47 h 48"/>
                <a:gd name="T4" fmla="*/ 1 w 18"/>
                <a:gd name="T5" fmla="*/ 2 h 48"/>
                <a:gd name="T6" fmla="*/ 1 w 18"/>
                <a:gd name="T7" fmla="*/ 0 h 48"/>
                <a:gd name="T8" fmla="*/ 3 w 18"/>
                <a:gd name="T9" fmla="*/ 1 h 48"/>
                <a:gd name="T10" fmla="*/ 18 w 18"/>
                <a:gd name="T11" fmla="*/ 47 h 48"/>
                <a:gd name="T12" fmla="*/ 17 w 18"/>
                <a:gd name="T13" fmla="*/ 48 h 48"/>
                <a:gd name="T14" fmla="*/ 17 w 18"/>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48">
                  <a:moveTo>
                    <a:pt x="17" y="48"/>
                  </a:moveTo>
                  <a:cubicBezTo>
                    <a:pt x="16" y="48"/>
                    <a:pt x="16" y="48"/>
                    <a:pt x="16" y="47"/>
                  </a:cubicBezTo>
                  <a:cubicBezTo>
                    <a:pt x="15" y="33"/>
                    <a:pt x="9" y="16"/>
                    <a:pt x="1" y="2"/>
                  </a:cubicBezTo>
                  <a:cubicBezTo>
                    <a:pt x="0" y="2"/>
                    <a:pt x="0" y="1"/>
                    <a:pt x="1" y="0"/>
                  </a:cubicBezTo>
                  <a:cubicBezTo>
                    <a:pt x="2" y="0"/>
                    <a:pt x="3" y="0"/>
                    <a:pt x="3" y="1"/>
                  </a:cubicBezTo>
                  <a:cubicBezTo>
                    <a:pt x="12" y="15"/>
                    <a:pt x="18" y="32"/>
                    <a:pt x="18" y="47"/>
                  </a:cubicBezTo>
                  <a:cubicBezTo>
                    <a:pt x="18" y="48"/>
                    <a:pt x="18" y="48"/>
                    <a:pt x="17" y="48"/>
                  </a:cubicBezTo>
                  <a:cubicBezTo>
                    <a:pt x="17" y="48"/>
                    <a:pt x="17" y="48"/>
                    <a:pt x="17" y="4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55">
              <a:extLst>
                <a:ext uri="{FF2B5EF4-FFF2-40B4-BE49-F238E27FC236}">
                  <a16:creationId xmlns:a16="http://schemas.microsoft.com/office/drawing/2014/main" id="{109AC829-FB69-4634-ACD8-BD35E7462AAF}"/>
                </a:ext>
              </a:extLst>
            </p:cNvPr>
            <p:cNvSpPr>
              <a:spLocks/>
            </p:cNvSpPr>
            <p:nvPr/>
          </p:nvSpPr>
          <p:spPr bwMode="auto">
            <a:xfrm>
              <a:off x="3999" y="141"/>
              <a:ext cx="37" cy="94"/>
            </a:xfrm>
            <a:custGeom>
              <a:avLst/>
              <a:gdLst>
                <a:gd name="T0" fmla="*/ 11 w 12"/>
                <a:gd name="T1" fmla="*/ 31 h 31"/>
                <a:gd name="T2" fmla="*/ 9 w 12"/>
                <a:gd name="T3" fmla="*/ 30 h 31"/>
                <a:gd name="T4" fmla="*/ 0 w 12"/>
                <a:gd name="T5" fmla="*/ 2 h 31"/>
                <a:gd name="T6" fmla="*/ 1 w 12"/>
                <a:gd name="T7" fmla="*/ 0 h 31"/>
                <a:gd name="T8" fmla="*/ 3 w 12"/>
                <a:gd name="T9" fmla="*/ 1 h 31"/>
                <a:gd name="T10" fmla="*/ 12 w 12"/>
                <a:gd name="T11" fmla="*/ 29 h 31"/>
                <a:gd name="T12" fmla="*/ 11 w 12"/>
                <a:gd name="T13" fmla="*/ 31 h 31"/>
                <a:gd name="T14" fmla="*/ 11 w 12"/>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1">
                  <a:moveTo>
                    <a:pt x="11" y="31"/>
                  </a:moveTo>
                  <a:cubicBezTo>
                    <a:pt x="10" y="31"/>
                    <a:pt x="10" y="31"/>
                    <a:pt x="9" y="30"/>
                  </a:cubicBezTo>
                  <a:cubicBezTo>
                    <a:pt x="8" y="21"/>
                    <a:pt x="4" y="11"/>
                    <a:pt x="0" y="2"/>
                  </a:cubicBezTo>
                  <a:cubicBezTo>
                    <a:pt x="0" y="1"/>
                    <a:pt x="0" y="0"/>
                    <a:pt x="1" y="0"/>
                  </a:cubicBezTo>
                  <a:cubicBezTo>
                    <a:pt x="1" y="0"/>
                    <a:pt x="2" y="0"/>
                    <a:pt x="3" y="1"/>
                  </a:cubicBezTo>
                  <a:cubicBezTo>
                    <a:pt x="7" y="10"/>
                    <a:pt x="11" y="20"/>
                    <a:pt x="12" y="29"/>
                  </a:cubicBezTo>
                  <a:cubicBezTo>
                    <a:pt x="12" y="30"/>
                    <a:pt x="12" y="31"/>
                    <a:pt x="11" y="31"/>
                  </a:cubicBezTo>
                  <a:cubicBezTo>
                    <a:pt x="11" y="31"/>
                    <a:pt x="11" y="31"/>
                    <a:pt x="11"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56">
              <a:extLst>
                <a:ext uri="{FF2B5EF4-FFF2-40B4-BE49-F238E27FC236}">
                  <a16:creationId xmlns:a16="http://schemas.microsoft.com/office/drawing/2014/main" id="{82CBC01E-4DF9-4048-8353-D115CEC0AD50}"/>
                </a:ext>
              </a:extLst>
            </p:cNvPr>
            <p:cNvSpPr>
              <a:spLocks/>
            </p:cNvSpPr>
            <p:nvPr/>
          </p:nvSpPr>
          <p:spPr bwMode="auto">
            <a:xfrm>
              <a:off x="4193" y="108"/>
              <a:ext cx="22" cy="42"/>
            </a:xfrm>
            <a:custGeom>
              <a:avLst/>
              <a:gdLst>
                <a:gd name="T0" fmla="*/ 6 w 7"/>
                <a:gd name="T1" fmla="*/ 14 h 14"/>
                <a:gd name="T2" fmla="*/ 4 w 7"/>
                <a:gd name="T3" fmla="*/ 13 h 14"/>
                <a:gd name="T4" fmla="*/ 1 w 7"/>
                <a:gd name="T5" fmla="*/ 2 h 14"/>
                <a:gd name="T6" fmla="*/ 1 w 7"/>
                <a:gd name="T7" fmla="*/ 0 h 14"/>
                <a:gd name="T8" fmla="*/ 3 w 7"/>
                <a:gd name="T9" fmla="*/ 1 h 14"/>
                <a:gd name="T10" fmla="*/ 7 w 7"/>
                <a:gd name="T11" fmla="*/ 12 h 14"/>
                <a:gd name="T12" fmla="*/ 6 w 7"/>
                <a:gd name="T13" fmla="*/ 14 h 14"/>
                <a:gd name="T14" fmla="*/ 6 w 7"/>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4">
                  <a:moveTo>
                    <a:pt x="6" y="14"/>
                  </a:moveTo>
                  <a:cubicBezTo>
                    <a:pt x="5" y="14"/>
                    <a:pt x="5" y="14"/>
                    <a:pt x="4" y="13"/>
                  </a:cubicBezTo>
                  <a:cubicBezTo>
                    <a:pt x="3" y="9"/>
                    <a:pt x="2" y="6"/>
                    <a:pt x="1" y="2"/>
                  </a:cubicBezTo>
                  <a:cubicBezTo>
                    <a:pt x="0" y="1"/>
                    <a:pt x="1" y="0"/>
                    <a:pt x="1" y="0"/>
                  </a:cubicBezTo>
                  <a:cubicBezTo>
                    <a:pt x="2" y="0"/>
                    <a:pt x="3" y="0"/>
                    <a:pt x="3" y="1"/>
                  </a:cubicBezTo>
                  <a:cubicBezTo>
                    <a:pt x="5" y="5"/>
                    <a:pt x="6" y="8"/>
                    <a:pt x="7" y="12"/>
                  </a:cubicBezTo>
                  <a:cubicBezTo>
                    <a:pt x="7" y="13"/>
                    <a:pt x="7" y="14"/>
                    <a:pt x="6" y="14"/>
                  </a:cubicBezTo>
                  <a:cubicBezTo>
                    <a:pt x="6" y="14"/>
                    <a:pt x="6" y="14"/>
                    <a:pt x="6" y="1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57">
              <a:extLst>
                <a:ext uri="{FF2B5EF4-FFF2-40B4-BE49-F238E27FC236}">
                  <a16:creationId xmlns:a16="http://schemas.microsoft.com/office/drawing/2014/main" id="{38476EA1-74D2-41DD-A8A6-47DF0E8CC46B}"/>
                </a:ext>
              </a:extLst>
            </p:cNvPr>
            <p:cNvSpPr>
              <a:spLocks/>
            </p:cNvSpPr>
            <p:nvPr/>
          </p:nvSpPr>
          <p:spPr bwMode="auto">
            <a:xfrm>
              <a:off x="3250" y="-4"/>
              <a:ext cx="1080" cy="282"/>
            </a:xfrm>
            <a:custGeom>
              <a:avLst/>
              <a:gdLst>
                <a:gd name="T0" fmla="*/ 356 w 356"/>
                <a:gd name="T1" fmla="*/ 30 h 93"/>
                <a:gd name="T2" fmla="*/ 356 w 356"/>
                <a:gd name="T3" fmla="*/ 30 h 93"/>
                <a:gd name="T4" fmla="*/ 83 w 356"/>
                <a:gd name="T5" fmla="*/ 0 h 93"/>
                <a:gd name="T6" fmla="*/ 56 w 356"/>
                <a:gd name="T7" fmla="*/ 0 h 93"/>
                <a:gd name="T8" fmla="*/ 345 w 356"/>
                <a:gd name="T9" fmla="*/ 31 h 93"/>
                <a:gd name="T10" fmla="*/ 1 w 356"/>
                <a:gd name="T11" fmla="*/ 90 h 93"/>
                <a:gd name="T12" fmla="*/ 0 w 356"/>
                <a:gd name="T13" fmla="*/ 91 h 93"/>
                <a:gd name="T14" fmla="*/ 2 w 356"/>
                <a:gd name="T15" fmla="*/ 93 h 93"/>
                <a:gd name="T16" fmla="*/ 2 w 356"/>
                <a:gd name="T17" fmla="*/ 93 h 93"/>
                <a:gd name="T18" fmla="*/ 356 w 356"/>
                <a:gd name="T19" fmla="*/ 33 h 93"/>
                <a:gd name="T20" fmla="*/ 356 w 356"/>
                <a:gd name="T21" fmla="*/ 32 h 93"/>
                <a:gd name="T22" fmla="*/ 356 w 356"/>
                <a:gd name="T23" fmla="*/ 3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6" h="93">
                  <a:moveTo>
                    <a:pt x="356" y="30"/>
                  </a:moveTo>
                  <a:cubicBezTo>
                    <a:pt x="356" y="30"/>
                    <a:pt x="356" y="30"/>
                    <a:pt x="356" y="30"/>
                  </a:cubicBezTo>
                  <a:cubicBezTo>
                    <a:pt x="83" y="0"/>
                    <a:pt x="83" y="0"/>
                    <a:pt x="83" y="0"/>
                  </a:cubicBezTo>
                  <a:cubicBezTo>
                    <a:pt x="56" y="0"/>
                    <a:pt x="56" y="0"/>
                    <a:pt x="56" y="0"/>
                  </a:cubicBezTo>
                  <a:cubicBezTo>
                    <a:pt x="345" y="31"/>
                    <a:pt x="345" y="31"/>
                    <a:pt x="345" y="31"/>
                  </a:cubicBezTo>
                  <a:cubicBezTo>
                    <a:pt x="1" y="90"/>
                    <a:pt x="1" y="90"/>
                    <a:pt x="1" y="90"/>
                  </a:cubicBezTo>
                  <a:cubicBezTo>
                    <a:pt x="1" y="90"/>
                    <a:pt x="0" y="91"/>
                    <a:pt x="0" y="91"/>
                  </a:cubicBezTo>
                  <a:cubicBezTo>
                    <a:pt x="0" y="92"/>
                    <a:pt x="1" y="93"/>
                    <a:pt x="2" y="93"/>
                  </a:cubicBezTo>
                  <a:cubicBezTo>
                    <a:pt x="2" y="93"/>
                    <a:pt x="2" y="93"/>
                    <a:pt x="2" y="93"/>
                  </a:cubicBezTo>
                  <a:cubicBezTo>
                    <a:pt x="356" y="33"/>
                    <a:pt x="356" y="33"/>
                    <a:pt x="356" y="33"/>
                  </a:cubicBezTo>
                  <a:cubicBezTo>
                    <a:pt x="356" y="33"/>
                    <a:pt x="356" y="32"/>
                    <a:pt x="356" y="32"/>
                  </a:cubicBezTo>
                  <a:lnTo>
                    <a:pt x="356" y="3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58">
              <a:extLst>
                <a:ext uri="{FF2B5EF4-FFF2-40B4-BE49-F238E27FC236}">
                  <a16:creationId xmlns:a16="http://schemas.microsoft.com/office/drawing/2014/main" id="{1112EECA-4F2C-4939-A8DF-5D8EEE46BB03}"/>
                </a:ext>
              </a:extLst>
            </p:cNvPr>
            <p:cNvSpPr>
              <a:spLocks/>
            </p:cNvSpPr>
            <p:nvPr/>
          </p:nvSpPr>
          <p:spPr bwMode="auto">
            <a:xfrm>
              <a:off x="3387" y="-4"/>
              <a:ext cx="60" cy="257"/>
            </a:xfrm>
            <a:custGeom>
              <a:avLst/>
              <a:gdLst>
                <a:gd name="T0" fmla="*/ 0 w 20"/>
                <a:gd name="T1" fmla="*/ 0 h 85"/>
                <a:gd name="T2" fmla="*/ 1 w 20"/>
                <a:gd name="T3" fmla="*/ 82 h 85"/>
                <a:gd name="T4" fmla="*/ 2 w 20"/>
                <a:gd name="T5" fmla="*/ 84 h 85"/>
                <a:gd name="T6" fmla="*/ 3 w 20"/>
                <a:gd name="T7" fmla="*/ 85 h 85"/>
                <a:gd name="T8" fmla="*/ 4 w 20"/>
                <a:gd name="T9" fmla="*/ 84 h 85"/>
                <a:gd name="T10" fmla="*/ 3 w 20"/>
                <a:gd name="T11" fmla="*/ 0 h 85"/>
                <a:gd name="T12" fmla="*/ 0 w 20"/>
                <a:gd name="T13" fmla="*/ 0 h 85"/>
              </a:gdLst>
              <a:ahLst/>
              <a:cxnLst>
                <a:cxn ang="0">
                  <a:pos x="T0" y="T1"/>
                </a:cxn>
                <a:cxn ang="0">
                  <a:pos x="T2" y="T3"/>
                </a:cxn>
                <a:cxn ang="0">
                  <a:pos x="T4" y="T5"/>
                </a:cxn>
                <a:cxn ang="0">
                  <a:pos x="T6" y="T7"/>
                </a:cxn>
                <a:cxn ang="0">
                  <a:pos x="T8" y="T9"/>
                </a:cxn>
                <a:cxn ang="0">
                  <a:pos x="T10" y="T11"/>
                </a:cxn>
                <a:cxn ang="0">
                  <a:pos x="T12" y="T13"/>
                </a:cxn>
              </a:cxnLst>
              <a:rect l="0" t="0" r="r" b="b"/>
              <a:pathLst>
                <a:path w="20" h="85">
                  <a:moveTo>
                    <a:pt x="0" y="0"/>
                  </a:moveTo>
                  <a:cubicBezTo>
                    <a:pt x="12" y="19"/>
                    <a:pt x="17" y="61"/>
                    <a:pt x="1" y="82"/>
                  </a:cubicBezTo>
                  <a:cubicBezTo>
                    <a:pt x="1" y="83"/>
                    <a:pt x="1" y="84"/>
                    <a:pt x="2" y="84"/>
                  </a:cubicBezTo>
                  <a:cubicBezTo>
                    <a:pt x="2" y="85"/>
                    <a:pt x="2" y="85"/>
                    <a:pt x="3" y="85"/>
                  </a:cubicBezTo>
                  <a:cubicBezTo>
                    <a:pt x="3" y="85"/>
                    <a:pt x="4" y="85"/>
                    <a:pt x="4" y="84"/>
                  </a:cubicBezTo>
                  <a:cubicBezTo>
                    <a:pt x="20" y="62"/>
                    <a:pt x="15" y="20"/>
                    <a:pt x="3" y="0"/>
                  </a:cubicBezTo>
                  <a:lnTo>
                    <a:pt x="0"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59">
              <a:extLst>
                <a:ext uri="{FF2B5EF4-FFF2-40B4-BE49-F238E27FC236}">
                  <a16:creationId xmlns:a16="http://schemas.microsoft.com/office/drawing/2014/main" id="{9CA27E64-1786-4A09-BE8B-9633C2A73A6E}"/>
                </a:ext>
              </a:extLst>
            </p:cNvPr>
            <p:cNvSpPr>
              <a:spLocks/>
            </p:cNvSpPr>
            <p:nvPr/>
          </p:nvSpPr>
          <p:spPr bwMode="auto">
            <a:xfrm>
              <a:off x="3590" y="8"/>
              <a:ext cx="45" cy="212"/>
            </a:xfrm>
            <a:custGeom>
              <a:avLst/>
              <a:gdLst>
                <a:gd name="T0" fmla="*/ 5 w 15"/>
                <a:gd name="T1" fmla="*/ 70 h 70"/>
                <a:gd name="T2" fmla="*/ 4 w 15"/>
                <a:gd name="T3" fmla="*/ 69 h 70"/>
                <a:gd name="T4" fmla="*/ 3 w 15"/>
                <a:gd name="T5" fmla="*/ 68 h 70"/>
                <a:gd name="T6" fmla="*/ 1 w 15"/>
                <a:gd name="T7" fmla="*/ 2 h 70"/>
                <a:gd name="T8" fmla="*/ 1 w 15"/>
                <a:gd name="T9" fmla="*/ 0 h 70"/>
                <a:gd name="T10" fmla="*/ 3 w 15"/>
                <a:gd name="T11" fmla="*/ 1 h 70"/>
                <a:gd name="T12" fmla="*/ 6 w 15"/>
                <a:gd name="T13" fmla="*/ 69 h 70"/>
                <a:gd name="T14" fmla="*/ 5 w 15"/>
                <a:gd name="T15" fmla="*/ 7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0">
                  <a:moveTo>
                    <a:pt x="5" y="70"/>
                  </a:moveTo>
                  <a:cubicBezTo>
                    <a:pt x="4" y="70"/>
                    <a:pt x="4" y="69"/>
                    <a:pt x="4" y="69"/>
                  </a:cubicBezTo>
                  <a:cubicBezTo>
                    <a:pt x="3" y="69"/>
                    <a:pt x="3" y="68"/>
                    <a:pt x="3" y="68"/>
                  </a:cubicBezTo>
                  <a:cubicBezTo>
                    <a:pt x="12" y="47"/>
                    <a:pt x="8" y="19"/>
                    <a:pt x="1" y="2"/>
                  </a:cubicBezTo>
                  <a:cubicBezTo>
                    <a:pt x="0" y="1"/>
                    <a:pt x="1" y="0"/>
                    <a:pt x="1" y="0"/>
                  </a:cubicBezTo>
                  <a:cubicBezTo>
                    <a:pt x="2" y="0"/>
                    <a:pt x="3" y="0"/>
                    <a:pt x="3" y="1"/>
                  </a:cubicBezTo>
                  <a:cubicBezTo>
                    <a:pt x="11" y="19"/>
                    <a:pt x="15" y="48"/>
                    <a:pt x="6" y="69"/>
                  </a:cubicBezTo>
                  <a:cubicBezTo>
                    <a:pt x="6" y="69"/>
                    <a:pt x="5" y="70"/>
                    <a:pt x="5" y="7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60">
              <a:extLst>
                <a:ext uri="{FF2B5EF4-FFF2-40B4-BE49-F238E27FC236}">
                  <a16:creationId xmlns:a16="http://schemas.microsoft.com/office/drawing/2014/main" id="{4B134228-9F57-498C-B153-CB18DB54424A}"/>
                </a:ext>
              </a:extLst>
            </p:cNvPr>
            <p:cNvSpPr>
              <a:spLocks/>
            </p:cNvSpPr>
            <p:nvPr/>
          </p:nvSpPr>
          <p:spPr bwMode="auto">
            <a:xfrm>
              <a:off x="3796" y="29"/>
              <a:ext cx="24" cy="155"/>
            </a:xfrm>
            <a:custGeom>
              <a:avLst/>
              <a:gdLst>
                <a:gd name="T0" fmla="*/ 4 w 8"/>
                <a:gd name="T1" fmla="*/ 51 h 51"/>
                <a:gd name="T2" fmla="*/ 3 w 8"/>
                <a:gd name="T3" fmla="*/ 51 h 51"/>
                <a:gd name="T4" fmla="*/ 2 w 8"/>
                <a:gd name="T5" fmla="*/ 49 h 51"/>
                <a:gd name="T6" fmla="*/ 0 w 8"/>
                <a:gd name="T7" fmla="*/ 2 h 51"/>
                <a:gd name="T8" fmla="*/ 1 w 8"/>
                <a:gd name="T9" fmla="*/ 0 h 51"/>
                <a:gd name="T10" fmla="*/ 3 w 8"/>
                <a:gd name="T11" fmla="*/ 1 h 51"/>
                <a:gd name="T12" fmla="*/ 5 w 8"/>
                <a:gd name="T13" fmla="*/ 50 h 51"/>
                <a:gd name="T14" fmla="*/ 4 w 8"/>
                <a:gd name="T15" fmla="*/ 51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1">
                  <a:moveTo>
                    <a:pt x="4" y="51"/>
                  </a:moveTo>
                  <a:cubicBezTo>
                    <a:pt x="3" y="51"/>
                    <a:pt x="3" y="51"/>
                    <a:pt x="3" y="51"/>
                  </a:cubicBezTo>
                  <a:cubicBezTo>
                    <a:pt x="2" y="51"/>
                    <a:pt x="2" y="50"/>
                    <a:pt x="2" y="49"/>
                  </a:cubicBezTo>
                  <a:cubicBezTo>
                    <a:pt x="5" y="35"/>
                    <a:pt x="4" y="17"/>
                    <a:pt x="0" y="2"/>
                  </a:cubicBezTo>
                  <a:cubicBezTo>
                    <a:pt x="0" y="1"/>
                    <a:pt x="0" y="0"/>
                    <a:pt x="1" y="0"/>
                  </a:cubicBezTo>
                  <a:cubicBezTo>
                    <a:pt x="2" y="0"/>
                    <a:pt x="2" y="0"/>
                    <a:pt x="3" y="1"/>
                  </a:cubicBezTo>
                  <a:cubicBezTo>
                    <a:pt x="7" y="17"/>
                    <a:pt x="8" y="35"/>
                    <a:pt x="5" y="50"/>
                  </a:cubicBezTo>
                  <a:cubicBezTo>
                    <a:pt x="5" y="50"/>
                    <a:pt x="4" y="51"/>
                    <a:pt x="4" y="5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61">
              <a:extLst>
                <a:ext uri="{FF2B5EF4-FFF2-40B4-BE49-F238E27FC236}">
                  <a16:creationId xmlns:a16="http://schemas.microsoft.com/office/drawing/2014/main" id="{D450B2C8-5664-42D5-9CDF-65FA0D29D610}"/>
                </a:ext>
              </a:extLst>
            </p:cNvPr>
            <p:cNvSpPr>
              <a:spLocks/>
            </p:cNvSpPr>
            <p:nvPr/>
          </p:nvSpPr>
          <p:spPr bwMode="auto">
            <a:xfrm>
              <a:off x="3996" y="50"/>
              <a:ext cx="15" cy="100"/>
            </a:xfrm>
            <a:custGeom>
              <a:avLst/>
              <a:gdLst>
                <a:gd name="T0" fmla="*/ 3 w 5"/>
                <a:gd name="T1" fmla="*/ 33 h 33"/>
                <a:gd name="T2" fmla="*/ 3 w 5"/>
                <a:gd name="T3" fmla="*/ 33 h 33"/>
                <a:gd name="T4" fmla="*/ 1 w 5"/>
                <a:gd name="T5" fmla="*/ 31 h 33"/>
                <a:gd name="T6" fmla="*/ 0 w 5"/>
                <a:gd name="T7" fmla="*/ 2 h 33"/>
                <a:gd name="T8" fmla="*/ 1 w 5"/>
                <a:gd name="T9" fmla="*/ 0 h 33"/>
                <a:gd name="T10" fmla="*/ 3 w 5"/>
                <a:gd name="T11" fmla="*/ 1 h 33"/>
                <a:gd name="T12" fmla="*/ 4 w 5"/>
                <a:gd name="T13" fmla="*/ 31 h 33"/>
                <a:gd name="T14" fmla="*/ 3 w 5"/>
                <a:gd name="T15" fmla="*/ 33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3">
                  <a:moveTo>
                    <a:pt x="3" y="33"/>
                  </a:moveTo>
                  <a:cubicBezTo>
                    <a:pt x="3" y="33"/>
                    <a:pt x="3" y="33"/>
                    <a:pt x="3" y="33"/>
                  </a:cubicBezTo>
                  <a:cubicBezTo>
                    <a:pt x="2" y="33"/>
                    <a:pt x="1" y="32"/>
                    <a:pt x="1" y="31"/>
                  </a:cubicBezTo>
                  <a:cubicBezTo>
                    <a:pt x="2" y="22"/>
                    <a:pt x="2" y="12"/>
                    <a:pt x="0" y="2"/>
                  </a:cubicBezTo>
                  <a:cubicBezTo>
                    <a:pt x="0" y="1"/>
                    <a:pt x="0" y="0"/>
                    <a:pt x="1" y="0"/>
                  </a:cubicBezTo>
                  <a:cubicBezTo>
                    <a:pt x="2" y="0"/>
                    <a:pt x="3" y="0"/>
                    <a:pt x="3" y="1"/>
                  </a:cubicBezTo>
                  <a:cubicBezTo>
                    <a:pt x="5" y="11"/>
                    <a:pt x="5" y="22"/>
                    <a:pt x="4" y="31"/>
                  </a:cubicBezTo>
                  <a:cubicBezTo>
                    <a:pt x="4" y="32"/>
                    <a:pt x="4" y="33"/>
                    <a:pt x="3" y="3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62">
              <a:extLst>
                <a:ext uri="{FF2B5EF4-FFF2-40B4-BE49-F238E27FC236}">
                  <a16:creationId xmlns:a16="http://schemas.microsoft.com/office/drawing/2014/main" id="{18F94192-0685-4FA2-B35A-58478E54FBED}"/>
                </a:ext>
              </a:extLst>
            </p:cNvPr>
            <p:cNvSpPr>
              <a:spLocks/>
            </p:cNvSpPr>
            <p:nvPr/>
          </p:nvSpPr>
          <p:spPr bwMode="auto">
            <a:xfrm>
              <a:off x="4193" y="72"/>
              <a:ext cx="13" cy="45"/>
            </a:xfrm>
            <a:custGeom>
              <a:avLst/>
              <a:gdLst>
                <a:gd name="T0" fmla="*/ 2 w 4"/>
                <a:gd name="T1" fmla="*/ 15 h 15"/>
                <a:gd name="T2" fmla="*/ 2 w 4"/>
                <a:gd name="T3" fmla="*/ 15 h 15"/>
                <a:gd name="T4" fmla="*/ 1 w 4"/>
                <a:gd name="T5" fmla="*/ 13 h 15"/>
                <a:gd name="T6" fmla="*/ 0 w 4"/>
                <a:gd name="T7" fmla="*/ 2 h 15"/>
                <a:gd name="T8" fmla="*/ 1 w 4"/>
                <a:gd name="T9" fmla="*/ 0 h 15"/>
                <a:gd name="T10" fmla="*/ 3 w 4"/>
                <a:gd name="T11" fmla="*/ 1 h 15"/>
                <a:gd name="T12" fmla="*/ 4 w 4"/>
                <a:gd name="T13" fmla="*/ 13 h 15"/>
                <a:gd name="T14" fmla="*/ 2 w 4"/>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5">
                  <a:moveTo>
                    <a:pt x="2" y="15"/>
                  </a:moveTo>
                  <a:cubicBezTo>
                    <a:pt x="2" y="15"/>
                    <a:pt x="2" y="15"/>
                    <a:pt x="2" y="15"/>
                  </a:cubicBezTo>
                  <a:cubicBezTo>
                    <a:pt x="1" y="15"/>
                    <a:pt x="1" y="14"/>
                    <a:pt x="1" y="13"/>
                  </a:cubicBezTo>
                  <a:cubicBezTo>
                    <a:pt x="1" y="10"/>
                    <a:pt x="1" y="6"/>
                    <a:pt x="0" y="2"/>
                  </a:cubicBezTo>
                  <a:cubicBezTo>
                    <a:pt x="0" y="1"/>
                    <a:pt x="1" y="0"/>
                    <a:pt x="1" y="0"/>
                  </a:cubicBezTo>
                  <a:cubicBezTo>
                    <a:pt x="2" y="0"/>
                    <a:pt x="3" y="1"/>
                    <a:pt x="3" y="1"/>
                  </a:cubicBezTo>
                  <a:cubicBezTo>
                    <a:pt x="3" y="5"/>
                    <a:pt x="4" y="9"/>
                    <a:pt x="4" y="13"/>
                  </a:cubicBezTo>
                  <a:cubicBezTo>
                    <a:pt x="4" y="14"/>
                    <a:pt x="3" y="15"/>
                    <a:pt x="2"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63">
              <a:extLst>
                <a:ext uri="{FF2B5EF4-FFF2-40B4-BE49-F238E27FC236}">
                  <a16:creationId xmlns:a16="http://schemas.microsoft.com/office/drawing/2014/main" id="{92CDE140-24CB-4952-9548-656E2AF4A7FF}"/>
                </a:ext>
              </a:extLst>
            </p:cNvPr>
            <p:cNvSpPr>
              <a:spLocks/>
            </p:cNvSpPr>
            <p:nvPr/>
          </p:nvSpPr>
          <p:spPr bwMode="auto">
            <a:xfrm>
              <a:off x="3423" y="-4"/>
              <a:ext cx="907" cy="100"/>
            </a:xfrm>
            <a:custGeom>
              <a:avLst/>
              <a:gdLst>
                <a:gd name="T0" fmla="*/ 299 w 299"/>
                <a:gd name="T1" fmla="*/ 30 h 33"/>
                <a:gd name="T2" fmla="*/ 299 w 299"/>
                <a:gd name="T3" fmla="*/ 30 h 33"/>
                <a:gd name="T4" fmla="*/ 226 w 299"/>
                <a:gd name="T5" fmla="*/ 0 h 33"/>
                <a:gd name="T6" fmla="*/ 218 w 299"/>
                <a:gd name="T7" fmla="*/ 0 h 33"/>
                <a:gd name="T8" fmla="*/ 288 w 299"/>
                <a:gd name="T9" fmla="*/ 29 h 33"/>
                <a:gd name="T10" fmla="*/ 27 w 299"/>
                <a:gd name="T11" fmla="*/ 0 h 33"/>
                <a:gd name="T12" fmla="*/ 0 w 299"/>
                <a:gd name="T13" fmla="*/ 0 h 33"/>
                <a:gd name="T14" fmla="*/ 298 w 299"/>
                <a:gd name="T15" fmla="*/ 33 h 33"/>
                <a:gd name="T16" fmla="*/ 299 w 299"/>
                <a:gd name="T17" fmla="*/ 33 h 33"/>
                <a:gd name="T18" fmla="*/ 299 w 299"/>
                <a:gd name="T19" fmla="*/ 32 h 33"/>
                <a:gd name="T20" fmla="*/ 299 w 299"/>
                <a:gd name="T21"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9" h="33">
                  <a:moveTo>
                    <a:pt x="299" y="30"/>
                  </a:moveTo>
                  <a:cubicBezTo>
                    <a:pt x="299" y="30"/>
                    <a:pt x="299" y="30"/>
                    <a:pt x="299" y="30"/>
                  </a:cubicBezTo>
                  <a:cubicBezTo>
                    <a:pt x="226" y="0"/>
                    <a:pt x="226" y="0"/>
                    <a:pt x="226" y="0"/>
                  </a:cubicBezTo>
                  <a:cubicBezTo>
                    <a:pt x="218" y="0"/>
                    <a:pt x="218" y="0"/>
                    <a:pt x="218" y="0"/>
                  </a:cubicBezTo>
                  <a:cubicBezTo>
                    <a:pt x="288" y="29"/>
                    <a:pt x="288" y="29"/>
                    <a:pt x="288" y="29"/>
                  </a:cubicBezTo>
                  <a:cubicBezTo>
                    <a:pt x="27" y="0"/>
                    <a:pt x="27" y="0"/>
                    <a:pt x="27" y="0"/>
                  </a:cubicBezTo>
                  <a:cubicBezTo>
                    <a:pt x="0" y="0"/>
                    <a:pt x="0" y="0"/>
                    <a:pt x="0" y="0"/>
                  </a:cubicBezTo>
                  <a:cubicBezTo>
                    <a:pt x="298" y="33"/>
                    <a:pt x="298" y="33"/>
                    <a:pt x="298" y="33"/>
                  </a:cubicBezTo>
                  <a:cubicBezTo>
                    <a:pt x="299" y="33"/>
                    <a:pt x="299" y="33"/>
                    <a:pt x="299" y="33"/>
                  </a:cubicBezTo>
                  <a:cubicBezTo>
                    <a:pt x="299" y="33"/>
                    <a:pt x="299" y="32"/>
                    <a:pt x="299" y="32"/>
                  </a:cubicBezTo>
                  <a:lnTo>
                    <a:pt x="299" y="3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64">
              <a:extLst>
                <a:ext uri="{FF2B5EF4-FFF2-40B4-BE49-F238E27FC236}">
                  <a16:creationId xmlns:a16="http://schemas.microsoft.com/office/drawing/2014/main" id="{75543094-722E-4245-BA9F-2E55FAF40B4A}"/>
                </a:ext>
              </a:extLst>
            </p:cNvPr>
            <p:cNvSpPr>
              <a:spLocks/>
            </p:cNvSpPr>
            <p:nvPr/>
          </p:nvSpPr>
          <p:spPr bwMode="auto">
            <a:xfrm>
              <a:off x="3796" y="-4"/>
              <a:ext cx="27" cy="42"/>
            </a:xfrm>
            <a:custGeom>
              <a:avLst/>
              <a:gdLst>
                <a:gd name="T0" fmla="*/ 6 w 9"/>
                <a:gd name="T1" fmla="*/ 0 h 14"/>
                <a:gd name="T2" fmla="*/ 1 w 9"/>
                <a:gd name="T3" fmla="*/ 12 h 14"/>
                <a:gd name="T4" fmla="*/ 1 w 9"/>
                <a:gd name="T5" fmla="*/ 14 h 14"/>
                <a:gd name="T6" fmla="*/ 2 w 9"/>
                <a:gd name="T7" fmla="*/ 14 h 14"/>
                <a:gd name="T8" fmla="*/ 3 w 9"/>
                <a:gd name="T9" fmla="*/ 13 h 14"/>
                <a:gd name="T10" fmla="*/ 9 w 9"/>
                <a:gd name="T11" fmla="*/ 0 h 14"/>
                <a:gd name="T12" fmla="*/ 6 w 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9" h="14">
                  <a:moveTo>
                    <a:pt x="6" y="0"/>
                  </a:moveTo>
                  <a:cubicBezTo>
                    <a:pt x="4" y="4"/>
                    <a:pt x="3" y="8"/>
                    <a:pt x="1" y="12"/>
                  </a:cubicBezTo>
                  <a:cubicBezTo>
                    <a:pt x="0" y="12"/>
                    <a:pt x="1" y="13"/>
                    <a:pt x="1" y="14"/>
                  </a:cubicBezTo>
                  <a:cubicBezTo>
                    <a:pt x="2" y="14"/>
                    <a:pt x="2" y="14"/>
                    <a:pt x="2" y="14"/>
                  </a:cubicBezTo>
                  <a:cubicBezTo>
                    <a:pt x="3" y="14"/>
                    <a:pt x="3" y="14"/>
                    <a:pt x="3" y="13"/>
                  </a:cubicBezTo>
                  <a:cubicBezTo>
                    <a:pt x="5" y="9"/>
                    <a:pt x="7" y="5"/>
                    <a:pt x="9" y="0"/>
                  </a:cubicBezTo>
                  <a:lnTo>
                    <a:pt x="6"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65">
              <a:extLst>
                <a:ext uri="{FF2B5EF4-FFF2-40B4-BE49-F238E27FC236}">
                  <a16:creationId xmlns:a16="http://schemas.microsoft.com/office/drawing/2014/main" id="{469E90E8-1455-4139-B9E9-77F0B75CC62E}"/>
                </a:ext>
              </a:extLst>
            </p:cNvPr>
            <p:cNvSpPr>
              <a:spLocks/>
            </p:cNvSpPr>
            <p:nvPr/>
          </p:nvSpPr>
          <p:spPr bwMode="auto">
            <a:xfrm>
              <a:off x="3996" y="-4"/>
              <a:ext cx="28" cy="64"/>
            </a:xfrm>
            <a:custGeom>
              <a:avLst/>
              <a:gdLst>
                <a:gd name="T0" fmla="*/ 6 w 9"/>
                <a:gd name="T1" fmla="*/ 0 h 21"/>
                <a:gd name="T2" fmla="*/ 1 w 9"/>
                <a:gd name="T3" fmla="*/ 19 h 21"/>
                <a:gd name="T4" fmla="*/ 1 w 9"/>
                <a:gd name="T5" fmla="*/ 21 h 21"/>
                <a:gd name="T6" fmla="*/ 2 w 9"/>
                <a:gd name="T7" fmla="*/ 21 h 21"/>
                <a:gd name="T8" fmla="*/ 3 w 9"/>
                <a:gd name="T9" fmla="*/ 20 h 21"/>
                <a:gd name="T10" fmla="*/ 9 w 9"/>
                <a:gd name="T11" fmla="*/ 0 h 21"/>
                <a:gd name="T12" fmla="*/ 6 w 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9" h="21">
                  <a:moveTo>
                    <a:pt x="6" y="0"/>
                  </a:moveTo>
                  <a:cubicBezTo>
                    <a:pt x="5" y="7"/>
                    <a:pt x="3" y="13"/>
                    <a:pt x="1" y="19"/>
                  </a:cubicBezTo>
                  <a:cubicBezTo>
                    <a:pt x="0" y="20"/>
                    <a:pt x="1" y="21"/>
                    <a:pt x="1" y="21"/>
                  </a:cubicBezTo>
                  <a:cubicBezTo>
                    <a:pt x="2" y="21"/>
                    <a:pt x="2" y="21"/>
                    <a:pt x="2" y="21"/>
                  </a:cubicBezTo>
                  <a:cubicBezTo>
                    <a:pt x="3" y="21"/>
                    <a:pt x="3" y="21"/>
                    <a:pt x="3" y="20"/>
                  </a:cubicBezTo>
                  <a:cubicBezTo>
                    <a:pt x="6" y="14"/>
                    <a:pt x="8" y="7"/>
                    <a:pt x="9" y="0"/>
                  </a:cubicBezTo>
                  <a:lnTo>
                    <a:pt x="6"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66">
              <a:extLst>
                <a:ext uri="{FF2B5EF4-FFF2-40B4-BE49-F238E27FC236}">
                  <a16:creationId xmlns:a16="http://schemas.microsoft.com/office/drawing/2014/main" id="{4676E7F6-FCFF-41AF-A3A7-493F197CAD6D}"/>
                </a:ext>
              </a:extLst>
            </p:cNvPr>
            <p:cNvSpPr>
              <a:spLocks/>
            </p:cNvSpPr>
            <p:nvPr/>
          </p:nvSpPr>
          <p:spPr bwMode="auto">
            <a:xfrm>
              <a:off x="4193" y="35"/>
              <a:ext cx="19" cy="46"/>
            </a:xfrm>
            <a:custGeom>
              <a:avLst/>
              <a:gdLst>
                <a:gd name="T0" fmla="*/ 2 w 6"/>
                <a:gd name="T1" fmla="*/ 15 h 15"/>
                <a:gd name="T2" fmla="*/ 1 w 6"/>
                <a:gd name="T3" fmla="*/ 15 h 15"/>
                <a:gd name="T4" fmla="*/ 1 w 6"/>
                <a:gd name="T5" fmla="*/ 13 h 15"/>
                <a:gd name="T6" fmla="*/ 3 w 6"/>
                <a:gd name="T7" fmla="*/ 2 h 15"/>
                <a:gd name="T8" fmla="*/ 5 w 6"/>
                <a:gd name="T9" fmla="*/ 1 h 15"/>
                <a:gd name="T10" fmla="*/ 6 w 6"/>
                <a:gd name="T11" fmla="*/ 2 h 15"/>
                <a:gd name="T12" fmla="*/ 3 w 6"/>
                <a:gd name="T13" fmla="*/ 14 h 15"/>
                <a:gd name="T14" fmla="*/ 2 w 6"/>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5">
                  <a:moveTo>
                    <a:pt x="2" y="15"/>
                  </a:moveTo>
                  <a:cubicBezTo>
                    <a:pt x="2" y="15"/>
                    <a:pt x="2" y="15"/>
                    <a:pt x="1" y="15"/>
                  </a:cubicBezTo>
                  <a:cubicBezTo>
                    <a:pt x="1" y="15"/>
                    <a:pt x="0" y="14"/>
                    <a:pt x="1" y="13"/>
                  </a:cubicBezTo>
                  <a:cubicBezTo>
                    <a:pt x="2" y="9"/>
                    <a:pt x="2" y="6"/>
                    <a:pt x="3" y="2"/>
                  </a:cubicBezTo>
                  <a:cubicBezTo>
                    <a:pt x="3" y="1"/>
                    <a:pt x="4" y="0"/>
                    <a:pt x="5" y="1"/>
                  </a:cubicBezTo>
                  <a:cubicBezTo>
                    <a:pt x="6" y="1"/>
                    <a:pt x="6" y="1"/>
                    <a:pt x="6" y="2"/>
                  </a:cubicBezTo>
                  <a:cubicBezTo>
                    <a:pt x="5" y="6"/>
                    <a:pt x="4" y="10"/>
                    <a:pt x="3" y="14"/>
                  </a:cubicBezTo>
                  <a:cubicBezTo>
                    <a:pt x="3" y="15"/>
                    <a:pt x="3" y="15"/>
                    <a:pt x="2"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67">
              <a:extLst>
                <a:ext uri="{FF2B5EF4-FFF2-40B4-BE49-F238E27FC236}">
                  <a16:creationId xmlns:a16="http://schemas.microsoft.com/office/drawing/2014/main" id="{9675C600-F0B6-4AEF-A01A-5065A7EAC981}"/>
                </a:ext>
              </a:extLst>
            </p:cNvPr>
            <p:cNvSpPr>
              <a:spLocks/>
            </p:cNvSpPr>
            <p:nvPr/>
          </p:nvSpPr>
          <p:spPr bwMode="auto">
            <a:xfrm>
              <a:off x="4084" y="-4"/>
              <a:ext cx="246" cy="100"/>
            </a:xfrm>
            <a:custGeom>
              <a:avLst/>
              <a:gdLst>
                <a:gd name="T0" fmla="*/ 81 w 81"/>
                <a:gd name="T1" fmla="*/ 30 h 33"/>
                <a:gd name="T2" fmla="*/ 43 w 81"/>
                <a:gd name="T3" fmla="*/ 0 h 33"/>
                <a:gd name="T4" fmla="*/ 38 w 81"/>
                <a:gd name="T5" fmla="*/ 0 h 33"/>
                <a:gd name="T6" fmla="*/ 71 w 81"/>
                <a:gd name="T7" fmla="*/ 26 h 33"/>
                <a:gd name="T8" fmla="*/ 8 w 81"/>
                <a:gd name="T9" fmla="*/ 0 h 33"/>
                <a:gd name="T10" fmla="*/ 0 w 81"/>
                <a:gd name="T11" fmla="*/ 0 h 33"/>
                <a:gd name="T12" fmla="*/ 80 w 81"/>
                <a:gd name="T13" fmla="*/ 32 h 33"/>
                <a:gd name="T14" fmla="*/ 81 w 81"/>
                <a:gd name="T15" fmla="*/ 33 h 33"/>
                <a:gd name="T16" fmla="*/ 81 w 81"/>
                <a:gd name="T17" fmla="*/ 32 h 33"/>
                <a:gd name="T18" fmla="*/ 81 w 81"/>
                <a:gd name="T19"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33">
                  <a:moveTo>
                    <a:pt x="81" y="30"/>
                  </a:moveTo>
                  <a:cubicBezTo>
                    <a:pt x="43" y="0"/>
                    <a:pt x="43" y="0"/>
                    <a:pt x="43" y="0"/>
                  </a:cubicBezTo>
                  <a:cubicBezTo>
                    <a:pt x="38" y="0"/>
                    <a:pt x="38" y="0"/>
                    <a:pt x="38" y="0"/>
                  </a:cubicBezTo>
                  <a:cubicBezTo>
                    <a:pt x="71" y="26"/>
                    <a:pt x="71" y="26"/>
                    <a:pt x="71" y="26"/>
                  </a:cubicBezTo>
                  <a:cubicBezTo>
                    <a:pt x="8" y="0"/>
                    <a:pt x="8" y="0"/>
                    <a:pt x="8" y="0"/>
                  </a:cubicBezTo>
                  <a:cubicBezTo>
                    <a:pt x="0" y="0"/>
                    <a:pt x="0" y="0"/>
                    <a:pt x="0" y="0"/>
                  </a:cubicBezTo>
                  <a:cubicBezTo>
                    <a:pt x="80" y="32"/>
                    <a:pt x="80" y="32"/>
                    <a:pt x="80" y="32"/>
                  </a:cubicBezTo>
                  <a:cubicBezTo>
                    <a:pt x="80" y="33"/>
                    <a:pt x="80" y="33"/>
                    <a:pt x="81" y="33"/>
                  </a:cubicBezTo>
                  <a:cubicBezTo>
                    <a:pt x="81" y="33"/>
                    <a:pt x="81" y="33"/>
                    <a:pt x="81" y="32"/>
                  </a:cubicBezTo>
                  <a:lnTo>
                    <a:pt x="81" y="3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68">
              <a:extLst>
                <a:ext uri="{FF2B5EF4-FFF2-40B4-BE49-F238E27FC236}">
                  <a16:creationId xmlns:a16="http://schemas.microsoft.com/office/drawing/2014/main" id="{849FCC4D-4C0F-477E-81EA-646B3A90DA56}"/>
                </a:ext>
              </a:extLst>
            </p:cNvPr>
            <p:cNvSpPr>
              <a:spLocks/>
            </p:cNvSpPr>
            <p:nvPr/>
          </p:nvSpPr>
          <p:spPr bwMode="auto">
            <a:xfrm>
              <a:off x="4203" y="5"/>
              <a:ext cx="27" cy="42"/>
            </a:xfrm>
            <a:custGeom>
              <a:avLst/>
              <a:gdLst>
                <a:gd name="T0" fmla="*/ 2 w 9"/>
                <a:gd name="T1" fmla="*/ 14 h 14"/>
                <a:gd name="T2" fmla="*/ 1 w 9"/>
                <a:gd name="T3" fmla="*/ 13 h 14"/>
                <a:gd name="T4" fmla="*/ 1 w 9"/>
                <a:gd name="T5" fmla="*/ 11 h 14"/>
                <a:gd name="T6" fmla="*/ 6 w 9"/>
                <a:gd name="T7" fmla="*/ 1 h 14"/>
                <a:gd name="T8" fmla="*/ 8 w 9"/>
                <a:gd name="T9" fmla="*/ 0 h 14"/>
                <a:gd name="T10" fmla="*/ 9 w 9"/>
                <a:gd name="T11" fmla="*/ 2 h 14"/>
                <a:gd name="T12" fmla="*/ 3 w 9"/>
                <a:gd name="T13" fmla="*/ 13 h 14"/>
                <a:gd name="T14" fmla="*/ 2 w 9"/>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4">
                  <a:moveTo>
                    <a:pt x="2" y="14"/>
                  </a:moveTo>
                  <a:cubicBezTo>
                    <a:pt x="1" y="14"/>
                    <a:pt x="1" y="13"/>
                    <a:pt x="1" y="13"/>
                  </a:cubicBezTo>
                  <a:cubicBezTo>
                    <a:pt x="0" y="13"/>
                    <a:pt x="0" y="12"/>
                    <a:pt x="1" y="11"/>
                  </a:cubicBezTo>
                  <a:cubicBezTo>
                    <a:pt x="3" y="8"/>
                    <a:pt x="4" y="5"/>
                    <a:pt x="6" y="1"/>
                  </a:cubicBezTo>
                  <a:cubicBezTo>
                    <a:pt x="6" y="0"/>
                    <a:pt x="7" y="0"/>
                    <a:pt x="8" y="0"/>
                  </a:cubicBezTo>
                  <a:cubicBezTo>
                    <a:pt x="9" y="1"/>
                    <a:pt x="9" y="2"/>
                    <a:pt x="9" y="2"/>
                  </a:cubicBezTo>
                  <a:cubicBezTo>
                    <a:pt x="7" y="6"/>
                    <a:pt x="5" y="9"/>
                    <a:pt x="3" y="13"/>
                  </a:cubicBezTo>
                  <a:cubicBezTo>
                    <a:pt x="3" y="13"/>
                    <a:pt x="2" y="14"/>
                    <a:pt x="2" y="1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69">
              <a:extLst>
                <a:ext uri="{FF2B5EF4-FFF2-40B4-BE49-F238E27FC236}">
                  <a16:creationId xmlns:a16="http://schemas.microsoft.com/office/drawing/2014/main" id="{34F03D86-5B8A-46AD-9D4F-1BCB31C66A00}"/>
                </a:ext>
              </a:extLst>
            </p:cNvPr>
            <p:cNvSpPr>
              <a:spLocks/>
            </p:cNvSpPr>
            <p:nvPr/>
          </p:nvSpPr>
          <p:spPr bwMode="auto">
            <a:xfrm>
              <a:off x="4199" y="-4"/>
              <a:ext cx="131" cy="100"/>
            </a:xfrm>
            <a:custGeom>
              <a:avLst/>
              <a:gdLst>
                <a:gd name="T0" fmla="*/ 43 w 43"/>
                <a:gd name="T1" fmla="*/ 30 h 33"/>
                <a:gd name="T2" fmla="*/ 22 w 43"/>
                <a:gd name="T3" fmla="*/ 0 h 33"/>
                <a:gd name="T4" fmla="*/ 18 w 43"/>
                <a:gd name="T5" fmla="*/ 0 h 33"/>
                <a:gd name="T6" fmla="*/ 35 w 43"/>
                <a:gd name="T7" fmla="*/ 24 h 33"/>
                <a:gd name="T8" fmla="*/ 5 w 43"/>
                <a:gd name="T9" fmla="*/ 0 h 33"/>
                <a:gd name="T10" fmla="*/ 0 w 43"/>
                <a:gd name="T11" fmla="*/ 0 h 33"/>
                <a:gd name="T12" fmla="*/ 42 w 43"/>
                <a:gd name="T13" fmla="*/ 32 h 33"/>
                <a:gd name="T14" fmla="*/ 43 w 43"/>
                <a:gd name="T15" fmla="*/ 33 h 33"/>
                <a:gd name="T16" fmla="*/ 43 w 43"/>
                <a:gd name="T17" fmla="*/ 32 h 33"/>
                <a:gd name="T18" fmla="*/ 43 w 43"/>
                <a:gd name="T19"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33">
                  <a:moveTo>
                    <a:pt x="43" y="30"/>
                  </a:moveTo>
                  <a:cubicBezTo>
                    <a:pt x="22" y="0"/>
                    <a:pt x="22" y="0"/>
                    <a:pt x="22" y="0"/>
                  </a:cubicBezTo>
                  <a:cubicBezTo>
                    <a:pt x="18" y="0"/>
                    <a:pt x="18" y="0"/>
                    <a:pt x="18" y="0"/>
                  </a:cubicBezTo>
                  <a:cubicBezTo>
                    <a:pt x="35" y="24"/>
                    <a:pt x="35" y="24"/>
                    <a:pt x="35" y="24"/>
                  </a:cubicBezTo>
                  <a:cubicBezTo>
                    <a:pt x="5" y="0"/>
                    <a:pt x="5" y="0"/>
                    <a:pt x="5" y="0"/>
                  </a:cubicBezTo>
                  <a:cubicBezTo>
                    <a:pt x="0" y="0"/>
                    <a:pt x="0" y="0"/>
                    <a:pt x="0" y="0"/>
                  </a:cubicBezTo>
                  <a:cubicBezTo>
                    <a:pt x="42" y="32"/>
                    <a:pt x="42" y="32"/>
                    <a:pt x="42" y="32"/>
                  </a:cubicBezTo>
                  <a:cubicBezTo>
                    <a:pt x="42" y="32"/>
                    <a:pt x="42" y="33"/>
                    <a:pt x="43" y="33"/>
                  </a:cubicBezTo>
                  <a:cubicBezTo>
                    <a:pt x="43" y="33"/>
                    <a:pt x="43" y="32"/>
                    <a:pt x="43" y="32"/>
                  </a:cubicBezTo>
                  <a:lnTo>
                    <a:pt x="43" y="3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70">
              <a:extLst>
                <a:ext uri="{FF2B5EF4-FFF2-40B4-BE49-F238E27FC236}">
                  <a16:creationId xmlns:a16="http://schemas.microsoft.com/office/drawing/2014/main" id="{F2D06949-F5BC-46AB-B747-67C45C4FD948}"/>
                </a:ext>
              </a:extLst>
            </p:cNvPr>
            <p:cNvSpPr>
              <a:spLocks/>
            </p:cNvSpPr>
            <p:nvPr/>
          </p:nvSpPr>
          <p:spPr bwMode="auto">
            <a:xfrm>
              <a:off x="4221" y="-4"/>
              <a:ext cx="24" cy="18"/>
            </a:xfrm>
            <a:custGeom>
              <a:avLst/>
              <a:gdLst>
                <a:gd name="T0" fmla="*/ 4 w 8"/>
                <a:gd name="T1" fmla="*/ 0 h 6"/>
                <a:gd name="T2" fmla="*/ 1 w 8"/>
                <a:gd name="T3" fmla="*/ 4 h 6"/>
                <a:gd name="T4" fmla="*/ 1 w 8"/>
                <a:gd name="T5" fmla="*/ 6 h 6"/>
                <a:gd name="T6" fmla="*/ 2 w 8"/>
                <a:gd name="T7" fmla="*/ 6 h 6"/>
                <a:gd name="T8" fmla="*/ 3 w 8"/>
                <a:gd name="T9" fmla="*/ 6 h 6"/>
                <a:gd name="T10" fmla="*/ 8 w 8"/>
                <a:gd name="T11" fmla="*/ 0 h 6"/>
                <a:gd name="T12" fmla="*/ 4 w 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 h="6">
                  <a:moveTo>
                    <a:pt x="4" y="0"/>
                  </a:moveTo>
                  <a:cubicBezTo>
                    <a:pt x="3" y="2"/>
                    <a:pt x="2" y="3"/>
                    <a:pt x="1" y="4"/>
                  </a:cubicBezTo>
                  <a:cubicBezTo>
                    <a:pt x="0" y="4"/>
                    <a:pt x="0" y="5"/>
                    <a:pt x="1" y="6"/>
                  </a:cubicBezTo>
                  <a:cubicBezTo>
                    <a:pt x="1" y="6"/>
                    <a:pt x="1" y="6"/>
                    <a:pt x="2" y="6"/>
                  </a:cubicBezTo>
                  <a:cubicBezTo>
                    <a:pt x="2" y="6"/>
                    <a:pt x="2" y="6"/>
                    <a:pt x="3" y="6"/>
                  </a:cubicBezTo>
                  <a:cubicBezTo>
                    <a:pt x="4" y="4"/>
                    <a:pt x="6" y="2"/>
                    <a:pt x="8" y="0"/>
                  </a:cubicBezTo>
                  <a:lnTo>
                    <a:pt x="4"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71">
              <a:extLst>
                <a:ext uri="{FF2B5EF4-FFF2-40B4-BE49-F238E27FC236}">
                  <a16:creationId xmlns:a16="http://schemas.microsoft.com/office/drawing/2014/main" id="{2AD108F0-1A7F-4D17-B84C-E85FAF40FD50}"/>
                </a:ext>
              </a:extLst>
            </p:cNvPr>
            <p:cNvSpPr>
              <a:spLocks/>
            </p:cNvSpPr>
            <p:nvPr/>
          </p:nvSpPr>
          <p:spPr bwMode="auto">
            <a:xfrm>
              <a:off x="4254" y="-4"/>
              <a:ext cx="76" cy="100"/>
            </a:xfrm>
            <a:custGeom>
              <a:avLst/>
              <a:gdLst>
                <a:gd name="T0" fmla="*/ 25 w 25"/>
                <a:gd name="T1" fmla="*/ 29 h 33"/>
                <a:gd name="T2" fmla="*/ 15 w 25"/>
                <a:gd name="T3" fmla="*/ 0 h 33"/>
                <a:gd name="T4" fmla="*/ 11 w 25"/>
                <a:gd name="T5" fmla="*/ 0 h 33"/>
                <a:gd name="T6" fmla="*/ 20 w 25"/>
                <a:gd name="T7" fmla="*/ 22 h 33"/>
                <a:gd name="T8" fmla="*/ 4 w 25"/>
                <a:gd name="T9" fmla="*/ 0 h 33"/>
                <a:gd name="T10" fmla="*/ 0 w 25"/>
                <a:gd name="T11" fmla="*/ 0 h 33"/>
                <a:gd name="T12" fmla="*/ 23 w 25"/>
                <a:gd name="T13" fmla="*/ 32 h 33"/>
                <a:gd name="T14" fmla="*/ 25 w 25"/>
                <a:gd name="T15" fmla="*/ 33 h 33"/>
                <a:gd name="T16" fmla="*/ 25 w 25"/>
                <a:gd name="T17" fmla="*/ 32 h 33"/>
                <a:gd name="T18" fmla="*/ 25 w 25"/>
                <a:gd name="T19" fmla="*/ 32 h 33"/>
                <a:gd name="T20" fmla="*/ 25 w 25"/>
                <a:gd name="T21" fmla="*/ 29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33">
                  <a:moveTo>
                    <a:pt x="25" y="29"/>
                  </a:moveTo>
                  <a:cubicBezTo>
                    <a:pt x="15" y="0"/>
                    <a:pt x="15" y="0"/>
                    <a:pt x="15" y="0"/>
                  </a:cubicBezTo>
                  <a:cubicBezTo>
                    <a:pt x="11" y="0"/>
                    <a:pt x="11" y="0"/>
                    <a:pt x="11" y="0"/>
                  </a:cubicBezTo>
                  <a:cubicBezTo>
                    <a:pt x="20" y="22"/>
                    <a:pt x="20" y="22"/>
                    <a:pt x="20" y="22"/>
                  </a:cubicBezTo>
                  <a:cubicBezTo>
                    <a:pt x="4" y="0"/>
                    <a:pt x="4" y="0"/>
                    <a:pt x="4" y="0"/>
                  </a:cubicBezTo>
                  <a:cubicBezTo>
                    <a:pt x="0" y="0"/>
                    <a:pt x="0" y="0"/>
                    <a:pt x="0" y="0"/>
                  </a:cubicBezTo>
                  <a:cubicBezTo>
                    <a:pt x="23" y="32"/>
                    <a:pt x="23" y="32"/>
                    <a:pt x="23" y="32"/>
                  </a:cubicBezTo>
                  <a:cubicBezTo>
                    <a:pt x="24" y="32"/>
                    <a:pt x="24" y="33"/>
                    <a:pt x="25" y="33"/>
                  </a:cubicBezTo>
                  <a:cubicBezTo>
                    <a:pt x="25" y="33"/>
                    <a:pt x="25" y="33"/>
                    <a:pt x="25" y="32"/>
                  </a:cubicBezTo>
                  <a:cubicBezTo>
                    <a:pt x="25" y="32"/>
                    <a:pt x="25" y="32"/>
                    <a:pt x="25" y="32"/>
                  </a:cubicBezTo>
                  <a:lnTo>
                    <a:pt x="25" y="29"/>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72">
              <a:extLst>
                <a:ext uri="{FF2B5EF4-FFF2-40B4-BE49-F238E27FC236}">
                  <a16:creationId xmlns:a16="http://schemas.microsoft.com/office/drawing/2014/main" id="{E543A9C8-4B7A-4B05-91E2-BC8BD37EE89B}"/>
                </a:ext>
              </a:extLst>
            </p:cNvPr>
            <p:cNvSpPr>
              <a:spLocks/>
            </p:cNvSpPr>
            <p:nvPr/>
          </p:nvSpPr>
          <p:spPr bwMode="auto">
            <a:xfrm>
              <a:off x="4287" y="-4"/>
              <a:ext cx="43" cy="100"/>
            </a:xfrm>
            <a:custGeom>
              <a:avLst/>
              <a:gdLst>
                <a:gd name="T0" fmla="*/ 14 w 14"/>
                <a:gd name="T1" fmla="*/ 22 h 33"/>
                <a:gd name="T2" fmla="*/ 12 w 14"/>
                <a:gd name="T3" fmla="*/ 0 h 33"/>
                <a:gd name="T4" fmla="*/ 9 w 14"/>
                <a:gd name="T5" fmla="*/ 0 h 33"/>
                <a:gd name="T6" fmla="*/ 11 w 14"/>
                <a:gd name="T7" fmla="*/ 21 h 33"/>
                <a:gd name="T8" fmla="*/ 4 w 14"/>
                <a:gd name="T9" fmla="*/ 0 h 33"/>
                <a:gd name="T10" fmla="*/ 0 w 14"/>
                <a:gd name="T11" fmla="*/ 0 h 33"/>
                <a:gd name="T12" fmla="*/ 12 w 14"/>
                <a:gd name="T13" fmla="*/ 32 h 33"/>
                <a:gd name="T14" fmla="*/ 14 w 14"/>
                <a:gd name="T15" fmla="*/ 33 h 33"/>
                <a:gd name="T16" fmla="*/ 14 w 14"/>
                <a:gd name="T17" fmla="*/ 33 h 33"/>
                <a:gd name="T18" fmla="*/ 14 w 14"/>
                <a:gd name="T19" fmla="*/ 32 h 33"/>
                <a:gd name="T20" fmla="*/ 14 w 14"/>
                <a:gd name="T21" fmla="*/ 2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33">
                  <a:moveTo>
                    <a:pt x="14" y="22"/>
                  </a:moveTo>
                  <a:cubicBezTo>
                    <a:pt x="12" y="0"/>
                    <a:pt x="12" y="0"/>
                    <a:pt x="12" y="0"/>
                  </a:cubicBezTo>
                  <a:cubicBezTo>
                    <a:pt x="9" y="0"/>
                    <a:pt x="9" y="0"/>
                    <a:pt x="9" y="0"/>
                  </a:cubicBezTo>
                  <a:cubicBezTo>
                    <a:pt x="11" y="21"/>
                    <a:pt x="11" y="21"/>
                    <a:pt x="11" y="21"/>
                  </a:cubicBezTo>
                  <a:cubicBezTo>
                    <a:pt x="4" y="0"/>
                    <a:pt x="4" y="0"/>
                    <a:pt x="4" y="0"/>
                  </a:cubicBezTo>
                  <a:cubicBezTo>
                    <a:pt x="0" y="0"/>
                    <a:pt x="0" y="0"/>
                    <a:pt x="0" y="0"/>
                  </a:cubicBezTo>
                  <a:cubicBezTo>
                    <a:pt x="12" y="32"/>
                    <a:pt x="12" y="32"/>
                    <a:pt x="12" y="32"/>
                  </a:cubicBezTo>
                  <a:cubicBezTo>
                    <a:pt x="12" y="32"/>
                    <a:pt x="13" y="33"/>
                    <a:pt x="14" y="33"/>
                  </a:cubicBezTo>
                  <a:cubicBezTo>
                    <a:pt x="14" y="33"/>
                    <a:pt x="14" y="33"/>
                    <a:pt x="14" y="33"/>
                  </a:cubicBezTo>
                  <a:cubicBezTo>
                    <a:pt x="14" y="33"/>
                    <a:pt x="14" y="32"/>
                    <a:pt x="14" y="32"/>
                  </a:cubicBezTo>
                  <a:lnTo>
                    <a:pt x="14" y="22"/>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4" name="Group 75">
            <a:extLst>
              <a:ext uri="{FF2B5EF4-FFF2-40B4-BE49-F238E27FC236}">
                <a16:creationId xmlns:a16="http://schemas.microsoft.com/office/drawing/2014/main" id="{1141DE65-06E5-4632-875D-186E43474A9B}"/>
              </a:ext>
            </a:extLst>
          </p:cNvPr>
          <p:cNvGrpSpPr>
            <a:grpSpLocks noChangeAspect="1"/>
          </p:cNvGrpSpPr>
          <p:nvPr/>
        </p:nvGrpSpPr>
        <p:grpSpPr bwMode="auto">
          <a:xfrm>
            <a:off x="0" y="14285"/>
            <a:ext cx="1282703" cy="1308103"/>
            <a:chOff x="-37" y="-4"/>
            <a:chExt cx="808" cy="824"/>
          </a:xfrm>
        </p:grpSpPr>
        <p:sp>
          <p:nvSpPr>
            <p:cNvPr id="255" name="Oval 76">
              <a:extLst>
                <a:ext uri="{FF2B5EF4-FFF2-40B4-BE49-F238E27FC236}">
                  <a16:creationId xmlns:a16="http://schemas.microsoft.com/office/drawing/2014/main" id="{B33B20CA-7E97-462E-929B-8B7205C84F08}"/>
                </a:ext>
              </a:extLst>
            </p:cNvPr>
            <p:cNvSpPr>
              <a:spLocks noChangeArrowheads="1"/>
            </p:cNvSpPr>
            <p:nvPr/>
          </p:nvSpPr>
          <p:spPr bwMode="auto">
            <a:xfrm>
              <a:off x="352" y="282"/>
              <a:ext cx="147" cy="187"/>
            </a:xfrm>
            <a:prstGeom prst="ellipse">
              <a:avLst/>
            </a:pr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77">
              <a:extLst>
                <a:ext uri="{FF2B5EF4-FFF2-40B4-BE49-F238E27FC236}">
                  <a16:creationId xmlns:a16="http://schemas.microsoft.com/office/drawing/2014/main" id="{2787BC8C-8B6A-493A-9957-8909EDC224E9}"/>
                </a:ext>
              </a:extLst>
            </p:cNvPr>
            <p:cNvSpPr>
              <a:spLocks/>
            </p:cNvSpPr>
            <p:nvPr/>
          </p:nvSpPr>
          <p:spPr bwMode="auto">
            <a:xfrm>
              <a:off x="386" y="437"/>
              <a:ext cx="79" cy="95"/>
            </a:xfrm>
            <a:custGeom>
              <a:avLst/>
              <a:gdLst>
                <a:gd name="T0" fmla="*/ 39 w 39"/>
                <a:gd name="T1" fmla="*/ 23 h 47"/>
                <a:gd name="T2" fmla="*/ 20 w 39"/>
                <a:gd name="T3" fmla="*/ 47 h 47"/>
                <a:gd name="T4" fmla="*/ 0 w 39"/>
                <a:gd name="T5" fmla="*/ 23 h 47"/>
                <a:gd name="T6" fmla="*/ 20 w 39"/>
                <a:gd name="T7" fmla="*/ 0 h 47"/>
                <a:gd name="T8" fmla="*/ 39 w 39"/>
                <a:gd name="T9" fmla="*/ 23 h 47"/>
              </a:gdLst>
              <a:ahLst/>
              <a:cxnLst>
                <a:cxn ang="0">
                  <a:pos x="T0" y="T1"/>
                </a:cxn>
                <a:cxn ang="0">
                  <a:pos x="T2" y="T3"/>
                </a:cxn>
                <a:cxn ang="0">
                  <a:pos x="T4" y="T5"/>
                </a:cxn>
                <a:cxn ang="0">
                  <a:pos x="T6" y="T7"/>
                </a:cxn>
                <a:cxn ang="0">
                  <a:pos x="T8" y="T9"/>
                </a:cxn>
              </a:cxnLst>
              <a:rect l="0" t="0" r="r" b="b"/>
              <a:pathLst>
                <a:path w="39" h="47">
                  <a:moveTo>
                    <a:pt x="39" y="23"/>
                  </a:moveTo>
                  <a:cubicBezTo>
                    <a:pt x="39" y="37"/>
                    <a:pt x="35" y="47"/>
                    <a:pt x="20" y="47"/>
                  </a:cubicBezTo>
                  <a:cubicBezTo>
                    <a:pt x="5" y="47"/>
                    <a:pt x="0" y="37"/>
                    <a:pt x="0" y="23"/>
                  </a:cubicBezTo>
                  <a:cubicBezTo>
                    <a:pt x="0" y="10"/>
                    <a:pt x="9" y="0"/>
                    <a:pt x="20" y="0"/>
                  </a:cubicBezTo>
                  <a:cubicBezTo>
                    <a:pt x="30" y="0"/>
                    <a:pt x="39" y="10"/>
                    <a:pt x="39" y="2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78">
              <a:extLst>
                <a:ext uri="{FF2B5EF4-FFF2-40B4-BE49-F238E27FC236}">
                  <a16:creationId xmlns:a16="http://schemas.microsoft.com/office/drawing/2014/main" id="{95766514-6572-4372-B2FF-9B604B831403}"/>
                </a:ext>
              </a:extLst>
            </p:cNvPr>
            <p:cNvSpPr>
              <a:spLocks/>
            </p:cNvSpPr>
            <p:nvPr/>
          </p:nvSpPr>
          <p:spPr bwMode="auto">
            <a:xfrm>
              <a:off x="453" y="449"/>
              <a:ext cx="52" cy="69"/>
            </a:xfrm>
            <a:custGeom>
              <a:avLst/>
              <a:gdLst>
                <a:gd name="T0" fmla="*/ 23 w 26"/>
                <a:gd name="T1" fmla="*/ 34 h 34"/>
                <a:gd name="T2" fmla="*/ 23 w 26"/>
                <a:gd name="T3" fmla="*/ 34 h 34"/>
                <a:gd name="T4" fmla="*/ 21 w 26"/>
                <a:gd name="T5" fmla="*/ 32 h 34"/>
                <a:gd name="T6" fmla="*/ 15 w 26"/>
                <a:gd name="T7" fmla="*/ 9 h 34"/>
                <a:gd name="T8" fmla="*/ 1 w 26"/>
                <a:gd name="T9" fmla="*/ 3 h 34"/>
                <a:gd name="T10" fmla="*/ 0 w 26"/>
                <a:gd name="T11" fmla="*/ 2 h 34"/>
                <a:gd name="T12" fmla="*/ 1 w 26"/>
                <a:gd name="T13" fmla="*/ 0 h 34"/>
                <a:gd name="T14" fmla="*/ 17 w 26"/>
                <a:gd name="T15" fmla="*/ 7 h 34"/>
                <a:gd name="T16" fmla="*/ 25 w 26"/>
                <a:gd name="T17" fmla="*/ 32 h 34"/>
                <a:gd name="T18" fmla="*/ 23 w 26"/>
                <a:gd name="T19"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4">
                  <a:moveTo>
                    <a:pt x="23" y="34"/>
                  </a:moveTo>
                  <a:cubicBezTo>
                    <a:pt x="23" y="34"/>
                    <a:pt x="23" y="34"/>
                    <a:pt x="23" y="34"/>
                  </a:cubicBezTo>
                  <a:cubicBezTo>
                    <a:pt x="22" y="34"/>
                    <a:pt x="21" y="33"/>
                    <a:pt x="21" y="32"/>
                  </a:cubicBezTo>
                  <a:cubicBezTo>
                    <a:pt x="22" y="32"/>
                    <a:pt x="23" y="17"/>
                    <a:pt x="15" y="9"/>
                  </a:cubicBezTo>
                  <a:cubicBezTo>
                    <a:pt x="12" y="5"/>
                    <a:pt x="7" y="3"/>
                    <a:pt x="1" y="3"/>
                  </a:cubicBezTo>
                  <a:cubicBezTo>
                    <a:pt x="1" y="3"/>
                    <a:pt x="0" y="3"/>
                    <a:pt x="0" y="2"/>
                  </a:cubicBezTo>
                  <a:cubicBezTo>
                    <a:pt x="0" y="1"/>
                    <a:pt x="1" y="0"/>
                    <a:pt x="1" y="0"/>
                  </a:cubicBezTo>
                  <a:cubicBezTo>
                    <a:pt x="8" y="0"/>
                    <a:pt x="13" y="2"/>
                    <a:pt x="17" y="7"/>
                  </a:cubicBezTo>
                  <a:cubicBezTo>
                    <a:pt x="26" y="16"/>
                    <a:pt x="25" y="32"/>
                    <a:pt x="25" y="32"/>
                  </a:cubicBezTo>
                  <a:cubicBezTo>
                    <a:pt x="24" y="33"/>
                    <a:pt x="24" y="34"/>
                    <a:pt x="23" y="3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79">
              <a:extLst>
                <a:ext uri="{FF2B5EF4-FFF2-40B4-BE49-F238E27FC236}">
                  <a16:creationId xmlns:a16="http://schemas.microsoft.com/office/drawing/2014/main" id="{8A991DAE-C0C5-4F06-A5DB-128783CD4D27}"/>
                </a:ext>
              </a:extLst>
            </p:cNvPr>
            <p:cNvSpPr>
              <a:spLocks/>
            </p:cNvSpPr>
            <p:nvPr/>
          </p:nvSpPr>
          <p:spPr bwMode="auto">
            <a:xfrm>
              <a:off x="463" y="415"/>
              <a:ext cx="60" cy="63"/>
            </a:xfrm>
            <a:custGeom>
              <a:avLst/>
              <a:gdLst>
                <a:gd name="T0" fmla="*/ 29 w 30"/>
                <a:gd name="T1" fmla="*/ 31 h 31"/>
                <a:gd name="T2" fmla="*/ 27 w 30"/>
                <a:gd name="T3" fmla="*/ 30 h 31"/>
                <a:gd name="T4" fmla="*/ 15 w 30"/>
                <a:gd name="T5" fmla="*/ 7 h 31"/>
                <a:gd name="T6" fmla="*/ 2 w 30"/>
                <a:gd name="T7" fmla="*/ 5 h 31"/>
                <a:gd name="T8" fmla="*/ 0 w 30"/>
                <a:gd name="T9" fmla="*/ 4 h 31"/>
                <a:gd name="T10" fmla="*/ 1 w 30"/>
                <a:gd name="T11" fmla="*/ 2 h 31"/>
                <a:gd name="T12" fmla="*/ 17 w 30"/>
                <a:gd name="T13" fmla="*/ 4 h 31"/>
                <a:gd name="T14" fmla="*/ 30 w 30"/>
                <a:gd name="T15" fmla="*/ 29 h 31"/>
                <a:gd name="T16" fmla="*/ 29 w 30"/>
                <a:gd name="T17" fmla="*/ 31 h 31"/>
                <a:gd name="T18" fmla="*/ 29 w 30"/>
                <a:gd name="T1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31">
                  <a:moveTo>
                    <a:pt x="29" y="31"/>
                  </a:moveTo>
                  <a:cubicBezTo>
                    <a:pt x="28" y="31"/>
                    <a:pt x="27" y="30"/>
                    <a:pt x="27" y="30"/>
                  </a:cubicBezTo>
                  <a:cubicBezTo>
                    <a:pt x="27" y="30"/>
                    <a:pt x="25" y="13"/>
                    <a:pt x="15" y="7"/>
                  </a:cubicBezTo>
                  <a:cubicBezTo>
                    <a:pt x="12" y="4"/>
                    <a:pt x="7" y="3"/>
                    <a:pt x="2" y="5"/>
                  </a:cubicBezTo>
                  <a:cubicBezTo>
                    <a:pt x="1" y="5"/>
                    <a:pt x="0" y="4"/>
                    <a:pt x="0" y="4"/>
                  </a:cubicBezTo>
                  <a:cubicBezTo>
                    <a:pt x="0" y="3"/>
                    <a:pt x="0" y="2"/>
                    <a:pt x="1" y="2"/>
                  </a:cubicBezTo>
                  <a:cubicBezTo>
                    <a:pt x="7" y="0"/>
                    <a:pt x="13" y="1"/>
                    <a:pt x="17" y="4"/>
                  </a:cubicBezTo>
                  <a:cubicBezTo>
                    <a:pt x="28" y="11"/>
                    <a:pt x="30" y="29"/>
                    <a:pt x="30" y="29"/>
                  </a:cubicBezTo>
                  <a:cubicBezTo>
                    <a:pt x="30" y="30"/>
                    <a:pt x="30" y="31"/>
                    <a:pt x="29" y="31"/>
                  </a:cubicBezTo>
                  <a:cubicBezTo>
                    <a:pt x="29" y="31"/>
                    <a:pt x="29" y="31"/>
                    <a:pt x="29"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80">
              <a:extLst>
                <a:ext uri="{FF2B5EF4-FFF2-40B4-BE49-F238E27FC236}">
                  <a16:creationId xmlns:a16="http://schemas.microsoft.com/office/drawing/2014/main" id="{046C4183-DBCF-496A-B410-52D813FAEDC3}"/>
                </a:ext>
              </a:extLst>
            </p:cNvPr>
            <p:cNvSpPr>
              <a:spLocks/>
            </p:cNvSpPr>
            <p:nvPr/>
          </p:nvSpPr>
          <p:spPr bwMode="auto">
            <a:xfrm>
              <a:off x="475" y="389"/>
              <a:ext cx="74" cy="56"/>
            </a:xfrm>
            <a:custGeom>
              <a:avLst/>
              <a:gdLst>
                <a:gd name="T0" fmla="*/ 35 w 37"/>
                <a:gd name="T1" fmla="*/ 28 h 28"/>
                <a:gd name="T2" fmla="*/ 34 w 37"/>
                <a:gd name="T3" fmla="*/ 27 h 28"/>
                <a:gd name="T4" fmla="*/ 2 w 37"/>
                <a:gd name="T5" fmla="*/ 9 h 28"/>
                <a:gd name="T6" fmla="*/ 0 w 37"/>
                <a:gd name="T7" fmla="*/ 8 h 28"/>
                <a:gd name="T8" fmla="*/ 1 w 37"/>
                <a:gd name="T9" fmla="*/ 6 h 28"/>
                <a:gd name="T10" fmla="*/ 37 w 37"/>
                <a:gd name="T11" fmla="*/ 26 h 28"/>
                <a:gd name="T12" fmla="*/ 36 w 37"/>
                <a:gd name="T13" fmla="*/ 28 h 28"/>
                <a:gd name="T14" fmla="*/ 35 w 37"/>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28">
                  <a:moveTo>
                    <a:pt x="35" y="28"/>
                  </a:moveTo>
                  <a:cubicBezTo>
                    <a:pt x="35" y="28"/>
                    <a:pt x="34" y="27"/>
                    <a:pt x="34" y="27"/>
                  </a:cubicBezTo>
                  <a:cubicBezTo>
                    <a:pt x="33" y="26"/>
                    <a:pt x="23" y="3"/>
                    <a:pt x="2" y="9"/>
                  </a:cubicBezTo>
                  <a:cubicBezTo>
                    <a:pt x="1" y="9"/>
                    <a:pt x="0" y="9"/>
                    <a:pt x="0" y="8"/>
                  </a:cubicBezTo>
                  <a:cubicBezTo>
                    <a:pt x="0" y="7"/>
                    <a:pt x="0" y="6"/>
                    <a:pt x="1" y="6"/>
                  </a:cubicBezTo>
                  <a:cubicBezTo>
                    <a:pt x="25" y="0"/>
                    <a:pt x="37" y="25"/>
                    <a:pt x="37" y="26"/>
                  </a:cubicBezTo>
                  <a:cubicBezTo>
                    <a:pt x="37" y="26"/>
                    <a:pt x="37" y="27"/>
                    <a:pt x="36" y="28"/>
                  </a:cubicBezTo>
                  <a:cubicBezTo>
                    <a:pt x="36" y="28"/>
                    <a:pt x="36" y="28"/>
                    <a:pt x="35" y="2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81">
              <a:extLst>
                <a:ext uri="{FF2B5EF4-FFF2-40B4-BE49-F238E27FC236}">
                  <a16:creationId xmlns:a16="http://schemas.microsoft.com/office/drawing/2014/main" id="{55AD633B-2D5B-42A4-8D3F-411CC232F007}"/>
                </a:ext>
              </a:extLst>
            </p:cNvPr>
            <p:cNvSpPr>
              <a:spLocks/>
            </p:cNvSpPr>
            <p:nvPr/>
          </p:nvSpPr>
          <p:spPr bwMode="auto">
            <a:xfrm>
              <a:off x="483" y="361"/>
              <a:ext cx="72" cy="34"/>
            </a:xfrm>
            <a:custGeom>
              <a:avLst/>
              <a:gdLst>
                <a:gd name="T0" fmla="*/ 34 w 36"/>
                <a:gd name="T1" fmla="*/ 17 h 17"/>
                <a:gd name="T2" fmla="*/ 33 w 36"/>
                <a:gd name="T3" fmla="*/ 16 h 17"/>
                <a:gd name="T4" fmla="*/ 2 w 36"/>
                <a:gd name="T5" fmla="*/ 12 h 17"/>
                <a:gd name="T6" fmla="*/ 0 w 36"/>
                <a:gd name="T7" fmla="*/ 12 h 17"/>
                <a:gd name="T8" fmla="*/ 1 w 36"/>
                <a:gd name="T9" fmla="*/ 10 h 17"/>
                <a:gd name="T10" fmla="*/ 36 w 36"/>
                <a:gd name="T11" fmla="*/ 14 h 17"/>
                <a:gd name="T12" fmla="*/ 35 w 36"/>
                <a:gd name="T13" fmla="*/ 16 h 17"/>
                <a:gd name="T14" fmla="*/ 34 w 36"/>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17">
                  <a:moveTo>
                    <a:pt x="34" y="17"/>
                  </a:moveTo>
                  <a:cubicBezTo>
                    <a:pt x="34" y="17"/>
                    <a:pt x="34" y="17"/>
                    <a:pt x="33" y="16"/>
                  </a:cubicBezTo>
                  <a:cubicBezTo>
                    <a:pt x="33" y="16"/>
                    <a:pt x="22" y="3"/>
                    <a:pt x="2" y="12"/>
                  </a:cubicBezTo>
                  <a:cubicBezTo>
                    <a:pt x="2" y="13"/>
                    <a:pt x="1" y="12"/>
                    <a:pt x="0" y="12"/>
                  </a:cubicBezTo>
                  <a:cubicBezTo>
                    <a:pt x="0" y="11"/>
                    <a:pt x="0" y="10"/>
                    <a:pt x="1" y="10"/>
                  </a:cubicBezTo>
                  <a:cubicBezTo>
                    <a:pt x="23" y="0"/>
                    <a:pt x="35" y="14"/>
                    <a:pt x="36" y="14"/>
                  </a:cubicBezTo>
                  <a:cubicBezTo>
                    <a:pt x="36" y="15"/>
                    <a:pt x="36" y="16"/>
                    <a:pt x="35" y="16"/>
                  </a:cubicBezTo>
                  <a:cubicBezTo>
                    <a:pt x="35" y="17"/>
                    <a:pt x="35" y="17"/>
                    <a:pt x="34" y="1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82">
              <a:extLst>
                <a:ext uri="{FF2B5EF4-FFF2-40B4-BE49-F238E27FC236}">
                  <a16:creationId xmlns:a16="http://schemas.microsoft.com/office/drawing/2014/main" id="{E1B2419C-6727-4C02-87DF-CC3A1468E646}"/>
                </a:ext>
              </a:extLst>
            </p:cNvPr>
            <p:cNvSpPr>
              <a:spLocks/>
            </p:cNvSpPr>
            <p:nvPr/>
          </p:nvSpPr>
          <p:spPr bwMode="auto">
            <a:xfrm>
              <a:off x="485" y="278"/>
              <a:ext cx="64" cy="63"/>
            </a:xfrm>
            <a:custGeom>
              <a:avLst/>
              <a:gdLst>
                <a:gd name="T0" fmla="*/ 1 w 32"/>
                <a:gd name="T1" fmla="*/ 31 h 31"/>
                <a:gd name="T2" fmla="*/ 0 w 32"/>
                <a:gd name="T3" fmla="*/ 30 h 31"/>
                <a:gd name="T4" fmla="*/ 1 w 32"/>
                <a:gd name="T5" fmla="*/ 28 h 31"/>
                <a:gd name="T6" fmla="*/ 29 w 32"/>
                <a:gd name="T7" fmla="*/ 2 h 31"/>
                <a:gd name="T8" fmla="*/ 30 w 32"/>
                <a:gd name="T9" fmla="*/ 0 h 31"/>
                <a:gd name="T10" fmla="*/ 32 w 32"/>
                <a:gd name="T11" fmla="*/ 2 h 31"/>
                <a:gd name="T12" fmla="*/ 2 w 32"/>
                <a:gd name="T13" fmla="*/ 31 h 31"/>
                <a:gd name="T14" fmla="*/ 1 w 32"/>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1">
                  <a:moveTo>
                    <a:pt x="1" y="31"/>
                  </a:moveTo>
                  <a:cubicBezTo>
                    <a:pt x="1" y="31"/>
                    <a:pt x="0" y="31"/>
                    <a:pt x="0" y="30"/>
                  </a:cubicBezTo>
                  <a:cubicBezTo>
                    <a:pt x="0" y="29"/>
                    <a:pt x="0" y="28"/>
                    <a:pt x="1" y="28"/>
                  </a:cubicBezTo>
                  <a:cubicBezTo>
                    <a:pt x="28" y="25"/>
                    <a:pt x="29" y="3"/>
                    <a:pt x="29" y="2"/>
                  </a:cubicBezTo>
                  <a:cubicBezTo>
                    <a:pt x="29" y="1"/>
                    <a:pt x="29" y="0"/>
                    <a:pt x="30" y="0"/>
                  </a:cubicBezTo>
                  <a:cubicBezTo>
                    <a:pt x="31" y="0"/>
                    <a:pt x="32" y="1"/>
                    <a:pt x="32" y="2"/>
                  </a:cubicBezTo>
                  <a:cubicBezTo>
                    <a:pt x="32" y="2"/>
                    <a:pt x="31" y="28"/>
                    <a:pt x="2" y="31"/>
                  </a:cubicBezTo>
                  <a:cubicBezTo>
                    <a:pt x="2" y="31"/>
                    <a:pt x="1" y="31"/>
                    <a:pt x="1"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83">
              <a:extLst>
                <a:ext uri="{FF2B5EF4-FFF2-40B4-BE49-F238E27FC236}">
                  <a16:creationId xmlns:a16="http://schemas.microsoft.com/office/drawing/2014/main" id="{C9CD2D95-9941-4B26-B2AB-AA56A793FB54}"/>
                </a:ext>
              </a:extLst>
            </p:cNvPr>
            <p:cNvSpPr>
              <a:spLocks/>
            </p:cNvSpPr>
            <p:nvPr/>
          </p:nvSpPr>
          <p:spPr bwMode="auto">
            <a:xfrm>
              <a:off x="330" y="415"/>
              <a:ext cx="62" cy="63"/>
            </a:xfrm>
            <a:custGeom>
              <a:avLst/>
              <a:gdLst>
                <a:gd name="T0" fmla="*/ 2 w 31"/>
                <a:gd name="T1" fmla="*/ 31 h 31"/>
                <a:gd name="T2" fmla="*/ 2 w 31"/>
                <a:gd name="T3" fmla="*/ 31 h 31"/>
                <a:gd name="T4" fmla="*/ 1 w 31"/>
                <a:gd name="T5" fmla="*/ 29 h 31"/>
                <a:gd name="T6" fmla="*/ 14 w 31"/>
                <a:gd name="T7" fmla="*/ 4 h 31"/>
                <a:gd name="T8" fmla="*/ 30 w 31"/>
                <a:gd name="T9" fmla="*/ 2 h 31"/>
                <a:gd name="T10" fmla="*/ 31 w 31"/>
                <a:gd name="T11" fmla="*/ 4 h 31"/>
                <a:gd name="T12" fmla="*/ 29 w 31"/>
                <a:gd name="T13" fmla="*/ 5 h 31"/>
                <a:gd name="T14" fmla="*/ 15 w 31"/>
                <a:gd name="T15" fmla="*/ 7 h 31"/>
                <a:gd name="T16" fmla="*/ 4 w 31"/>
                <a:gd name="T17" fmla="*/ 30 h 31"/>
                <a:gd name="T18" fmla="*/ 2 w 31"/>
                <a:gd name="T1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31">
                  <a:moveTo>
                    <a:pt x="2" y="31"/>
                  </a:moveTo>
                  <a:cubicBezTo>
                    <a:pt x="2" y="31"/>
                    <a:pt x="2" y="31"/>
                    <a:pt x="2" y="31"/>
                  </a:cubicBezTo>
                  <a:cubicBezTo>
                    <a:pt x="1" y="31"/>
                    <a:pt x="0" y="30"/>
                    <a:pt x="1" y="29"/>
                  </a:cubicBezTo>
                  <a:cubicBezTo>
                    <a:pt x="1" y="29"/>
                    <a:pt x="3" y="11"/>
                    <a:pt x="14" y="4"/>
                  </a:cubicBezTo>
                  <a:cubicBezTo>
                    <a:pt x="18" y="1"/>
                    <a:pt x="24" y="0"/>
                    <a:pt x="30" y="2"/>
                  </a:cubicBezTo>
                  <a:cubicBezTo>
                    <a:pt x="31" y="2"/>
                    <a:pt x="31" y="3"/>
                    <a:pt x="31" y="4"/>
                  </a:cubicBezTo>
                  <a:cubicBezTo>
                    <a:pt x="31" y="4"/>
                    <a:pt x="30" y="5"/>
                    <a:pt x="29" y="5"/>
                  </a:cubicBezTo>
                  <a:cubicBezTo>
                    <a:pt x="24" y="3"/>
                    <a:pt x="19" y="4"/>
                    <a:pt x="15" y="7"/>
                  </a:cubicBezTo>
                  <a:cubicBezTo>
                    <a:pt x="6" y="13"/>
                    <a:pt x="4" y="30"/>
                    <a:pt x="4" y="30"/>
                  </a:cubicBezTo>
                  <a:cubicBezTo>
                    <a:pt x="3" y="30"/>
                    <a:pt x="3" y="31"/>
                    <a:pt x="2"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84">
              <a:extLst>
                <a:ext uri="{FF2B5EF4-FFF2-40B4-BE49-F238E27FC236}">
                  <a16:creationId xmlns:a16="http://schemas.microsoft.com/office/drawing/2014/main" id="{46E09AD6-64ED-4054-B33A-1ABA6D7D46F2}"/>
                </a:ext>
              </a:extLst>
            </p:cNvPr>
            <p:cNvSpPr>
              <a:spLocks/>
            </p:cNvSpPr>
            <p:nvPr/>
          </p:nvSpPr>
          <p:spPr bwMode="auto">
            <a:xfrm>
              <a:off x="306" y="389"/>
              <a:ext cx="74" cy="56"/>
            </a:xfrm>
            <a:custGeom>
              <a:avLst/>
              <a:gdLst>
                <a:gd name="T0" fmla="*/ 2 w 37"/>
                <a:gd name="T1" fmla="*/ 28 h 28"/>
                <a:gd name="T2" fmla="*/ 1 w 37"/>
                <a:gd name="T3" fmla="*/ 28 h 28"/>
                <a:gd name="T4" fmla="*/ 0 w 37"/>
                <a:gd name="T5" fmla="*/ 26 h 28"/>
                <a:gd name="T6" fmla="*/ 36 w 37"/>
                <a:gd name="T7" fmla="*/ 6 h 28"/>
                <a:gd name="T8" fmla="*/ 37 w 37"/>
                <a:gd name="T9" fmla="*/ 8 h 28"/>
                <a:gd name="T10" fmla="*/ 35 w 37"/>
                <a:gd name="T11" fmla="*/ 9 h 28"/>
                <a:gd name="T12" fmla="*/ 3 w 37"/>
                <a:gd name="T13" fmla="*/ 27 h 28"/>
                <a:gd name="T14" fmla="*/ 2 w 37"/>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28">
                  <a:moveTo>
                    <a:pt x="2" y="28"/>
                  </a:moveTo>
                  <a:cubicBezTo>
                    <a:pt x="1" y="28"/>
                    <a:pt x="1" y="28"/>
                    <a:pt x="1" y="28"/>
                  </a:cubicBezTo>
                  <a:cubicBezTo>
                    <a:pt x="0" y="27"/>
                    <a:pt x="0" y="26"/>
                    <a:pt x="0" y="26"/>
                  </a:cubicBezTo>
                  <a:cubicBezTo>
                    <a:pt x="0" y="25"/>
                    <a:pt x="12" y="0"/>
                    <a:pt x="36" y="6"/>
                  </a:cubicBezTo>
                  <a:cubicBezTo>
                    <a:pt x="37" y="6"/>
                    <a:pt x="37" y="7"/>
                    <a:pt x="37" y="8"/>
                  </a:cubicBezTo>
                  <a:cubicBezTo>
                    <a:pt x="37" y="9"/>
                    <a:pt x="36" y="9"/>
                    <a:pt x="35" y="9"/>
                  </a:cubicBezTo>
                  <a:cubicBezTo>
                    <a:pt x="13" y="3"/>
                    <a:pt x="3" y="26"/>
                    <a:pt x="3" y="27"/>
                  </a:cubicBezTo>
                  <a:cubicBezTo>
                    <a:pt x="3" y="27"/>
                    <a:pt x="2" y="28"/>
                    <a:pt x="2" y="2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85">
              <a:extLst>
                <a:ext uri="{FF2B5EF4-FFF2-40B4-BE49-F238E27FC236}">
                  <a16:creationId xmlns:a16="http://schemas.microsoft.com/office/drawing/2014/main" id="{071A18DC-9A1A-4AD5-9365-42E9F8B035DC}"/>
                </a:ext>
              </a:extLst>
            </p:cNvPr>
            <p:cNvSpPr>
              <a:spLocks/>
            </p:cNvSpPr>
            <p:nvPr/>
          </p:nvSpPr>
          <p:spPr bwMode="auto">
            <a:xfrm>
              <a:off x="299" y="361"/>
              <a:ext cx="73" cy="34"/>
            </a:xfrm>
            <a:custGeom>
              <a:avLst/>
              <a:gdLst>
                <a:gd name="T0" fmla="*/ 1 w 36"/>
                <a:gd name="T1" fmla="*/ 17 h 17"/>
                <a:gd name="T2" fmla="*/ 0 w 36"/>
                <a:gd name="T3" fmla="*/ 16 h 17"/>
                <a:gd name="T4" fmla="*/ 0 w 36"/>
                <a:gd name="T5" fmla="*/ 14 h 17"/>
                <a:gd name="T6" fmla="*/ 35 w 36"/>
                <a:gd name="T7" fmla="*/ 10 h 17"/>
                <a:gd name="T8" fmla="*/ 35 w 36"/>
                <a:gd name="T9" fmla="*/ 12 h 17"/>
                <a:gd name="T10" fmla="*/ 33 w 36"/>
                <a:gd name="T11" fmla="*/ 12 h 17"/>
                <a:gd name="T12" fmla="*/ 3 w 36"/>
                <a:gd name="T13" fmla="*/ 16 h 17"/>
                <a:gd name="T14" fmla="*/ 1 w 36"/>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17">
                  <a:moveTo>
                    <a:pt x="1" y="17"/>
                  </a:moveTo>
                  <a:cubicBezTo>
                    <a:pt x="1" y="17"/>
                    <a:pt x="1" y="17"/>
                    <a:pt x="0" y="16"/>
                  </a:cubicBezTo>
                  <a:cubicBezTo>
                    <a:pt x="0" y="16"/>
                    <a:pt x="0" y="15"/>
                    <a:pt x="0" y="14"/>
                  </a:cubicBezTo>
                  <a:cubicBezTo>
                    <a:pt x="0" y="14"/>
                    <a:pt x="12" y="0"/>
                    <a:pt x="35" y="10"/>
                  </a:cubicBezTo>
                  <a:cubicBezTo>
                    <a:pt x="35" y="10"/>
                    <a:pt x="36" y="11"/>
                    <a:pt x="35" y="12"/>
                  </a:cubicBezTo>
                  <a:cubicBezTo>
                    <a:pt x="35" y="12"/>
                    <a:pt x="34" y="13"/>
                    <a:pt x="33" y="12"/>
                  </a:cubicBezTo>
                  <a:cubicBezTo>
                    <a:pt x="13" y="3"/>
                    <a:pt x="3" y="16"/>
                    <a:pt x="3" y="16"/>
                  </a:cubicBezTo>
                  <a:cubicBezTo>
                    <a:pt x="2" y="17"/>
                    <a:pt x="2" y="17"/>
                    <a:pt x="1" y="1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86">
              <a:extLst>
                <a:ext uri="{FF2B5EF4-FFF2-40B4-BE49-F238E27FC236}">
                  <a16:creationId xmlns:a16="http://schemas.microsoft.com/office/drawing/2014/main" id="{3E54A83F-7C56-48F3-9149-401231E55BC9}"/>
                </a:ext>
              </a:extLst>
            </p:cNvPr>
            <p:cNvSpPr>
              <a:spLocks/>
            </p:cNvSpPr>
            <p:nvPr/>
          </p:nvSpPr>
          <p:spPr bwMode="auto">
            <a:xfrm>
              <a:off x="306" y="278"/>
              <a:ext cx="64" cy="63"/>
            </a:xfrm>
            <a:custGeom>
              <a:avLst/>
              <a:gdLst>
                <a:gd name="T0" fmla="*/ 30 w 32"/>
                <a:gd name="T1" fmla="*/ 31 h 31"/>
                <a:gd name="T2" fmla="*/ 30 w 32"/>
                <a:gd name="T3" fmla="*/ 31 h 31"/>
                <a:gd name="T4" fmla="*/ 0 w 32"/>
                <a:gd name="T5" fmla="*/ 2 h 31"/>
                <a:gd name="T6" fmla="*/ 2 w 32"/>
                <a:gd name="T7" fmla="*/ 0 h 31"/>
                <a:gd name="T8" fmla="*/ 2 w 32"/>
                <a:gd name="T9" fmla="*/ 0 h 31"/>
                <a:gd name="T10" fmla="*/ 3 w 32"/>
                <a:gd name="T11" fmla="*/ 2 h 31"/>
                <a:gd name="T12" fmla="*/ 31 w 32"/>
                <a:gd name="T13" fmla="*/ 28 h 31"/>
                <a:gd name="T14" fmla="*/ 32 w 32"/>
                <a:gd name="T15" fmla="*/ 30 h 31"/>
                <a:gd name="T16" fmla="*/ 30 w 32"/>
                <a:gd name="T1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30" y="31"/>
                  </a:moveTo>
                  <a:cubicBezTo>
                    <a:pt x="30" y="31"/>
                    <a:pt x="30" y="31"/>
                    <a:pt x="30" y="31"/>
                  </a:cubicBezTo>
                  <a:cubicBezTo>
                    <a:pt x="0" y="28"/>
                    <a:pt x="0" y="2"/>
                    <a:pt x="0" y="2"/>
                  </a:cubicBezTo>
                  <a:cubicBezTo>
                    <a:pt x="0" y="1"/>
                    <a:pt x="1" y="0"/>
                    <a:pt x="2" y="0"/>
                  </a:cubicBezTo>
                  <a:cubicBezTo>
                    <a:pt x="2" y="0"/>
                    <a:pt x="2" y="0"/>
                    <a:pt x="2" y="0"/>
                  </a:cubicBezTo>
                  <a:cubicBezTo>
                    <a:pt x="2" y="0"/>
                    <a:pt x="3" y="1"/>
                    <a:pt x="3" y="2"/>
                  </a:cubicBezTo>
                  <a:cubicBezTo>
                    <a:pt x="3" y="3"/>
                    <a:pt x="3" y="25"/>
                    <a:pt x="31" y="28"/>
                  </a:cubicBezTo>
                  <a:cubicBezTo>
                    <a:pt x="31" y="28"/>
                    <a:pt x="32" y="29"/>
                    <a:pt x="32" y="30"/>
                  </a:cubicBezTo>
                  <a:cubicBezTo>
                    <a:pt x="32" y="31"/>
                    <a:pt x="31" y="31"/>
                    <a:pt x="30"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87">
              <a:extLst>
                <a:ext uri="{FF2B5EF4-FFF2-40B4-BE49-F238E27FC236}">
                  <a16:creationId xmlns:a16="http://schemas.microsoft.com/office/drawing/2014/main" id="{673EBC39-16B4-4361-8D7B-CD64CB272DA0}"/>
                </a:ext>
              </a:extLst>
            </p:cNvPr>
            <p:cNvSpPr>
              <a:spLocks/>
            </p:cNvSpPr>
            <p:nvPr/>
          </p:nvSpPr>
          <p:spPr bwMode="auto">
            <a:xfrm>
              <a:off x="348" y="449"/>
              <a:ext cx="52" cy="69"/>
            </a:xfrm>
            <a:custGeom>
              <a:avLst/>
              <a:gdLst>
                <a:gd name="T0" fmla="*/ 3 w 26"/>
                <a:gd name="T1" fmla="*/ 34 h 34"/>
                <a:gd name="T2" fmla="*/ 1 w 26"/>
                <a:gd name="T3" fmla="*/ 32 h 34"/>
                <a:gd name="T4" fmla="*/ 8 w 26"/>
                <a:gd name="T5" fmla="*/ 7 h 34"/>
                <a:gd name="T6" fmla="*/ 24 w 26"/>
                <a:gd name="T7" fmla="*/ 0 h 34"/>
                <a:gd name="T8" fmla="*/ 26 w 26"/>
                <a:gd name="T9" fmla="*/ 2 h 34"/>
                <a:gd name="T10" fmla="*/ 24 w 26"/>
                <a:gd name="T11" fmla="*/ 3 h 34"/>
                <a:gd name="T12" fmla="*/ 10 w 26"/>
                <a:gd name="T13" fmla="*/ 9 h 34"/>
                <a:gd name="T14" fmla="*/ 4 w 26"/>
                <a:gd name="T15" fmla="*/ 32 h 34"/>
                <a:gd name="T16" fmla="*/ 3 w 26"/>
                <a:gd name="T17" fmla="*/ 34 h 34"/>
                <a:gd name="T18" fmla="*/ 3 w 26"/>
                <a:gd name="T19"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4">
                  <a:moveTo>
                    <a:pt x="3" y="34"/>
                  </a:moveTo>
                  <a:cubicBezTo>
                    <a:pt x="2" y="34"/>
                    <a:pt x="1" y="33"/>
                    <a:pt x="1" y="32"/>
                  </a:cubicBezTo>
                  <a:cubicBezTo>
                    <a:pt x="1" y="32"/>
                    <a:pt x="0" y="16"/>
                    <a:pt x="8" y="7"/>
                  </a:cubicBezTo>
                  <a:cubicBezTo>
                    <a:pt x="12" y="2"/>
                    <a:pt x="18" y="0"/>
                    <a:pt x="24" y="0"/>
                  </a:cubicBezTo>
                  <a:cubicBezTo>
                    <a:pt x="25" y="0"/>
                    <a:pt x="26" y="1"/>
                    <a:pt x="26" y="2"/>
                  </a:cubicBezTo>
                  <a:cubicBezTo>
                    <a:pt x="26" y="3"/>
                    <a:pt x="25" y="3"/>
                    <a:pt x="24" y="3"/>
                  </a:cubicBezTo>
                  <a:cubicBezTo>
                    <a:pt x="18" y="3"/>
                    <a:pt x="14" y="5"/>
                    <a:pt x="10" y="9"/>
                  </a:cubicBezTo>
                  <a:cubicBezTo>
                    <a:pt x="3" y="17"/>
                    <a:pt x="4" y="32"/>
                    <a:pt x="4" y="32"/>
                  </a:cubicBezTo>
                  <a:cubicBezTo>
                    <a:pt x="4" y="33"/>
                    <a:pt x="4" y="34"/>
                    <a:pt x="3" y="34"/>
                  </a:cubicBezTo>
                  <a:cubicBezTo>
                    <a:pt x="3" y="34"/>
                    <a:pt x="3" y="34"/>
                    <a:pt x="3" y="3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88">
              <a:extLst>
                <a:ext uri="{FF2B5EF4-FFF2-40B4-BE49-F238E27FC236}">
                  <a16:creationId xmlns:a16="http://schemas.microsoft.com/office/drawing/2014/main" id="{9CEC3257-C5CA-4F17-A023-2B877601F024}"/>
                </a:ext>
              </a:extLst>
            </p:cNvPr>
            <p:cNvSpPr>
              <a:spLocks/>
            </p:cNvSpPr>
            <p:nvPr/>
          </p:nvSpPr>
          <p:spPr bwMode="auto">
            <a:xfrm>
              <a:off x="424" y="-4"/>
              <a:ext cx="6" cy="328"/>
            </a:xfrm>
            <a:custGeom>
              <a:avLst/>
              <a:gdLst>
                <a:gd name="T0" fmla="*/ 0 w 3"/>
                <a:gd name="T1" fmla="*/ 0 h 163"/>
                <a:gd name="T2" fmla="*/ 0 w 3"/>
                <a:gd name="T3" fmla="*/ 162 h 163"/>
                <a:gd name="T4" fmla="*/ 1 w 3"/>
                <a:gd name="T5" fmla="*/ 163 h 163"/>
                <a:gd name="T6" fmla="*/ 3 w 3"/>
                <a:gd name="T7" fmla="*/ 162 h 163"/>
                <a:gd name="T8" fmla="*/ 3 w 3"/>
                <a:gd name="T9" fmla="*/ 0 h 163"/>
                <a:gd name="T10" fmla="*/ 0 w 3"/>
                <a:gd name="T11" fmla="*/ 0 h 163"/>
              </a:gdLst>
              <a:ahLst/>
              <a:cxnLst>
                <a:cxn ang="0">
                  <a:pos x="T0" y="T1"/>
                </a:cxn>
                <a:cxn ang="0">
                  <a:pos x="T2" y="T3"/>
                </a:cxn>
                <a:cxn ang="0">
                  <a:pos x="T4" y="T5"/>
                </a:cxn>
                <a:cxn ang="0">
                  <a:pos x="T6" y="T7"/>
                </a:cxn>
                <a:cxn ang="0">
                  <a:pos x="T8" y="T9"/>
                </a:cxn>
                <a:cxn ang="0">
                  <a:pos x="T10" y="T11"/>
                </a:cxn>
              </a:cxnLst>
              <a:rect l="0" t="0" r="r" b="b"/>
              <a:pathLst>
                <a:path w="3" h="163">
                  <a:moveTo>
                    <a:pt x="0" y="0"/>
                  </a:moveTo>
                  <a:cubicBezTo>
                    <a:pt x="0" y="162"/>
                    <a:pt x="0" y="162"/>
                    <a:pt x="0" y="162"/>
                  </a:cubicBezTo>
                  <a:cubicBezTo>
                    <a:pt x="0" y="163"/>
                    <a:pt x="1" y="163"/>
                    <a:pt x="1" y="163"/>
                  </a:cubicBezTo>
                  <a:cubicBezTo>
                    <a:pt x="2" y="163"/>
                    <a:pt x="3" y="163"/>
                    <a:pt x="3" y="162"/>
                  </a:cubicBezTo>
                  <a:cubicBezTo>
                    <a:pt x="3" y="0"/>
                    <a:pt x="3" y="0"/>
                    <a:pt x="3" y="0"/>
                  </a:cubicBezTo>
                  <a:lnTo>
                    <a:pt x="0"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89">
              <a:extLst>
                <a:ext uri="{FF2B5EF4-FFF2-40B4-BE49-F238E27FC236}">
                  <a16:creationId xmlns:a16="http://schemas.microsoft.com/office/drawing/2014/main" id="{BAF35FF6-D8AA-432B-9053-C8F8F2E149AB}"/>
                </a:ext>
              </a:extLst>
            </p:cNvPr>
            <p:cNvSpPr>
              <a:spLocks/>
            </p:cNvSpPr>
            <p:nvPr/>
          </p:nvSpPr>
          <p:spPr bwMode="auto">
            <a:xfrm>
              <a:off x="3" y="-4"/>
              <a:ext cx="35" cy="64"/>
            </a:xfrm>
            <a:custGeom>
              <a:avLst/>
              <a:gdLst>
                <a:gd name="T0" fmla="*/ 13 w 17"/>
                <a:gd name="T1" fmla="*/ 0 h 32"/>
                <a:gd name="T2" fmla="*/ 5 w 17"/>
                <a:gd name="T3" fmla="*/ 19 h 32"/>
                <a:gd name="T4" fmla="*/ 8 w 17"/>
                <a:gd name="T5" fmla="*/ 0 h 32"/>
                <a:gd name="T6" fmla="*/ 4 w 17"/>
                <a:gd name="T7" fmla="*/ 0 h 32"/>
                <a:gd name="T8" fmla="*/ 0 w 17"/>
                <a:gd name="T9" fmla="*/ 30 h 32"/>
                <a:gd name="T10" fmla="*/ 1 w 17"/>
                <a:gd name="T11" fmla="*/ 31 h 32"/>
                <a:gd name="T12" fmla="*/ 2 w 17"/>
                <a:gd name="T13" fmla="*/ 32 h 32"/>
                <a:gd name="T14" fmla="*/ 3 w 17"/>
                <a:gd name="T15" fmla="*/ 31 h 32"/>
                <a:gd name="T16" fmla="*/ 17 w 17"/>
                <a:gd name="T17" fmla="*/ 0 h 32"/>
                <a:gd name="T18" fmla="*/ 13 w 17"/>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32">
                  <a:moveTo>
                    <a:pt x="13" y="0"/>
                  </a:moveTo>
                  <a:cubicBezTo>
                    <a:pt x="5" y="19"/>
                    <a:pt x="5" y="19"/>
                    <a:pt x="5" y="19"/>
                  </a:cubicBezTo>
                  <a:cubicBezTo>
                    <a:pt x="8" y="0"/>
                    <a:pt x="8" y="0"/>
                    <a:pt x="8" y="0"/>
                  </a:cubicBezTo>
                  <a:cubicBezTo>
                    <a:pt x="4" y="0"/>
                    <a:pt x="4" y="0"/>
                    <a:pt x="4" y="0"/>
                  </a:cubicBezTo>
                  <a:cubicBezTo>
                    <a:pt x="0" y="30"/>
                    <a:pt x="0" y="30"/>
                    <a:pt x="0" y="30"/>
                  </a:cubicBezTo>
                  <a:cubicBezTo>
                    <a:pt x="0" y="31"/>
                    <a:pt x="1" y="31"/>
                    <a:pt x="1" y="31"/>
                  </a:cubicBezTo>
                  <a:cubicBezTo>
                    <a:pt x="2" y="31"/>
                    <a:pt x="2" y="32"/>
                    <a:pt x="2" y="32"/>
                  </a:cubicBezTo>
                  <a:cubicBezTo>
                    <a:pt x="2" y="32"/>
                    <a:pt x="3" y="31"/>
                    <a:pt x="3" y="31"/>
                  </a:cubicBezTo>
                  <a:cubicBezTo>
                    <a:pt x="17" y="0"/>
                    <a:pt x="17" y="0"/>
                    <a:pt x="17" y="0"/>
                  </a:cubicBezTo>
                  <a:lnTo>
                    <a:pt x="13"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90">
              <a:extLst>
                <a:ext uri="{FF2B5EF4-FFF2-40B4-BE49-F238E27FC236}">
                  <a16:creationId xmlns:a16="http://schemas.microsoft.com/office/drawing/2014/main" id="{FC73E225-3F90-44EE-9982-C88CFD03EE60}"/>
                </a:ext>
              </a:extLst>
            </p:cNvPr>
            <p:cNvSpPr>
              <a:spLocks/>
            </p:cNvSpPr>
            <p:nvPr/>
          </p:nvSpPr>
          <p:spPr bwMode="auto">
            <a:xfrm>
              <a:off x="3" y="-4"/>
              <a:ext cx="57" cy="64"/>
            </a:xfrm>
            <a:custGeom>
              <a:avLst/>
              <a:gdLst>
                <a:gd name="T0" fmla="*/ 24 w 28"/>
                <a:gd name="T1" fmla="*/ 0 h 32"/>
                <a:gd name="T2" fmla="*/ 8 w 28"/>
                <a:gd name="T3" fmla="*/ 21 h 32"/>
                <a:gd name="T4" fmla="*/ 17 w 28"/>
                <a:gd name="T5" fmla="*/ 0 h 32"/>
                <a:gd name="T6" fmla="*/ 13 w 28"/>
                <a:gd name="T7" fmla="*/ 0 h 32"/>
                <a:gd name="T8" fmla="*/ 1 w 28"/>
                <a:gd name="T9" fmla="*/ 29 h 32"/>
                <a:gd name="T10" fmla="*/ 1 w 28"/>
                <a:gd name="T11" fmla="*/ 31 h 32"/>
                <a:gd name="T12" fmla="*/ 2 w 28"/>
                <a:gd name="T13" fmla="*/ 32 h 32"/>
                <a:gd name="T14" fmla="*/ 3 w 28"/>
                <a:gd name="T15" fmla="*/ 31 h 32"/>
                <a:gd name="T16" fmla="*/ 28 w 28"/>
                <a:gd name="T17" fmla="*/ 0 h 32"/>
                <a:gd name="T18" fmla="*/ 24 w 28"/>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2">
                  <a:moveTo>
                    <a:pt x="24" y="0"/>
                  </a:moveTo>
                  <a:cubicBezTo>
                    <a:pt x="8" y="21"/>
                    <a:pt x="8" y="21"/>
                    <a:pt x="8" y="21"/>
                  </a:cubicBezTo>
                  <a:cubicBezTo>
                    <a:pt x="17" y="0"/>
                    <a:pt x="17" y="0"/>
                    <a:pt x="17" y="0"/>
                  </a:cubicBezTo>
                  <a:cubicBezTo>
                    <a:pt x="13" y="0"/>
                    <a:pt x="13" y="0"/>
                    <a:pt x="13" y="0"/>
                  </a:cubicBezTo>
                  <a:cubicBezTo>
                    <a:pt x="1" y="29"/>
                    <a:pt x="1" y="29"/>
                    <a:pt x="1" y="29"/>
                  </a:cubicBezTo>
                  <a:cubicBezTo>
                    <a:pt x="0" y="30"/>
                    <a:pt x="0" y="31"/>
                    <a:pt x="1" y="31"/>
                  </a:cubicBezTo>
                  <a:cubicBezTo>
                    <a:pt x="1" y="31"/>
                    <a:pt x="2" y="32"/>
                    <a:pt x="2" y="32"/>
                  </a:cubicBezTo>
                  <a:cubicBezTo>
                    <a:pt x="2" y="32"/>
                    <a:pt x="3" y="31"/>
                    <a:pt x="3" y="31"/>
                  </a:cubicBezTo>
                  <a:cubicBezTo>
                    <a:pt x="28" y="0"/>
                    <a:pt x="28" y="0"/>
                    <a:pt x="28" y="0"/>
                  </a:cubicBezTo>
                  <a:lnTo>
                    <a:pt x="24"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91">
              <a:extLst>
                <a:ext uri="{FF2B5EF4-FFF2-40B4-BE49-F238E27FC236}">
                  <a16:creationId xmlns:a16="http://schemas.microsoft.com/office/drawing/2014/main" id="{CC52FEE1-4A4F-4BA6-AC7F-E27A9FDBE0F6}"/>
                </a:ext>
              </a:extLst>
            </p:cNvPr>
            <p:cNvSpPr>
              <a:spLocks/>
            </p:cNvSpPr>
            <p:nvPr/>
          </p:nvSpPr>
          <p:spPr bwMode="auto">
            <a:xfrm>
              <a:off x="3" y="-4"/>
              <a:ext cx="95" cy="64"/>
            </a:xfrm>
            <a:custGeom>
              <a:avLst/>
              <a:gdLst>
                <a:gd name="T0" fmla="*/ 42 w 47"/>
                <a:gd name="T1" fmla="*/ 0 h 32"/>
                <a:gd name="T2" fmla="*/ 10 w 47"/>
                <a:gd name="T3" fmla="*/ 22 h 32"/>
                <a:gd name="T4" fmla="*/ 28 w 47"/>
                <a:gd name="T5" fmla="*/ 0 h 32"/>
                <a:gd name="T6" fmla="*/ 24 w 47"/>
                <a:gd name="T7" fmla="*/ 0 h 32"/>
                <a:gd name="T8" fmla="*/ 1 w 47"/>
                <a:gd name="T9" fmla="*/ 29 h 32"/>
                <a:gd name="T10" fmla="*/ 1 w 47"/>
                <a:gd name="T11" fmla="*/ 31 h 32"/>
                <a:gd name="T12" fmla="*/ 2 w 47"/>
                <a:gd name="T13" fmla="*/ 32 h 32"/>
                <a:gd name="T14" fmla="*/ 3 w 47"/>
                <a:gd name="T15" fmla="*/ 31 h 32"/>
                <a:gd name="T16" fmla="*/ 47 w 47"/>
                <a:gd name="T17" fmla="*/ 0 h 32"/>
                <a:gd name="T18" fmla="*/ 42 w 47"/>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32">
                  <a:moveTo>
                    <a:pt x="42" y="0"/>
                  </a:moveTo>
                  <a:cubicBezTo>
                    <a:pt x="10" y="22"/>
                    <a:pt x="10" y="22"/>
                    <a:pt x="10" y="22"/>
                  </a:cubicBezTo>
                  <a:cubicBezTo>
                    <a:pt x="28" y="0"/>
                    <a:pt x="28" y="0"/>
                    <a:pt x="28" y="0"/>
                  </a:cubicBezTo>
                  <a:cubicBezTo>
                    <a:pt x="24" y="0"/>
                    <a:pt x="24" y="0"/>
                    <a:pt x="24" y="0"/>
                  </a:cubicBezTo>
                  <a:cubicBezTo>
                    <a:pt x="1" y="29"/>
                    <a:pt x="1" y="29"/>
                    <a:pt x="1" y="29"/>
                  </a:cubicBezTo>
                  <a:cubicBezTo>
                    <a:pt x="0" y="30"/>
                    <a:pt x="0" y="30"/>
                    <a:pt x="1" y="31"/>
                  </a:cubicBezTo>
                  <a:cubicBezTo>
                    <a:pt x="1" y="31"/>
                    <a:pt x="1" y="32"/>
                    <a:pt x="2" y="32"/>
                  </a:cubicBezTo>
                  <a:cubicBezTo>
                    <a:pt x="2" y="32"/>
                    <a:pt x="3" y="31"/>
                    <a:pt x="3" y="31"/>
                  </a:cubicBezTo>
                  <a:cubicBezTo>
                    <a:pt x="47" y="0"/>
                    <a:pt x="47" y="0"/>
                    <a:pt x="47" y="0"/>
                  </a:cubicBezTo>
                  <a:lnTo>
                    <a:pt x="42"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92">
              <a:extLst>
                <a:ext uri="{FF2B5EF4-FFF2-40B4-BE49-F238E27FC236}">
                  <a16:creationId xmlns:a16="http://schemas.microsoft.com/office/drawing/2014/main" id="{20F5909B-554C-4C41-8222-52989BD435B5}"/>
                </a:ext>
              </a:extLst>
            </p:cNvPr>
            <p:cNvSpPr>
              <a:spLocks/>
            </p:cNvSpPr>
            <p:nvPr/>
          </p:nvSpPr>
          <p:spPr bwMode="auto">
            <a:xfrm>
              <a:off x="70" y="-4"/>
              <a:ext cx="16" cy="12"/>
            </a:xfrm>
            <a:custGeom>
              <a:avLst/>
              <a:gdLst>
                <a:gd name="T0" fmla="*/ 5 w 8"/>
                <a:gd name="T1" fmla="*/ 0 h 6"/>
                <a:gd name="T2" fmla="*/ 0 w 8"/>
                <a:gd name="T3" fmla="*/ 0 h 6"/>
                <a:gd name="T4" fmla="*/ 5 w 8"/>
                <a:gd name="T5" fmla="*/ 5 h 6"/>
                <a:gd name="T6" fmla="*/ 6 w 8"/>
                <a:gd name="T7" fmla="*/ 6 h 6"/>
                <a:gd name="T8" fmla="*/ 7 w 8"/>
                <a:gd name="T9" fmla="*/ 5 h 6"/>
                <a:gd name="T10" fmla="*/ 7 w 8"/>
                <a:gd name="T11" fmla="*/ 3 h 6"/>
                <a:gd name="T12" fmla="*/ 5 w 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 h="6">
                  <a:moveTo>
                    <a:pt x="5" y="0"/>
                  </a:moveTo>
                  <a:cubicBezTo>
                    <a:pt x="0" y="0"/>
                    <a:pt x="0" y="0"/>
                    <a:pt x="0" y="0"/>
                  </a:cubicBezTo>
                  <a:cubicBezTo>
                    <a:pt x="2" y="2"/>
                    <a:pt x="4" y="4"/>
                    <a:pt x="5" y="5"/>
                  </a:cubicBezTo>
                  <a:cubicBezTo>
                    <a:pt x="6" y="5"/>
                    <a:pt x="6" y="6"/>
                    <a:pt x="6" y="6"/>
                  </a:cubicBezTo>
                  <a:cubicBezTo>
                    <a:pt x="7" y="6"/>
                    <a:pt x="7" y="5"/>
                    <a:pt x="7" y="5"/>
                  </a:cubicBezTo>
                  <a:cubicBezTo>
                    <a:pt x="8" y="4"/>
                    <a:pt x="8" y="3"/>
                    <a:pt x="7" y="3"/>
                  </a:cubicBezTo>
                  <a:cubicBezTo>
                    <a:pt x="6" y="2"/>
                    <a:pt x="6" y="1"/>
                    <a:pt x="5"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93">
              <a:extLst>
                <a:ext uri="{FF2B5EF4-FFF2-40B4-BE49-F238E27FC236}">
                  <a16:creationId xmlns:a16="http://schemas.microsoft.com/office/drawing/2014/main" id="{615ED390-832A-416D-94E8-140803DA5371}"/>
                </a:ext>
              </a:extLst>
            </p:cNvPr>
            <p:cNvSpPr>
              <a:spLocks/>
            </p:cNvSpPr>
            <p:nvPr/>
          </p:nvSpPr>
          <p:spPr bwMode="auto">
            <a:xfrm>
              <a:off x="3" y="-4"/>
              <a:ext cx="188" cy="64"/>
            </a:xfrm>
            <a:custGeom>
              <a:avLst/>
              <a:gdLst>
                <a:gd name="T0" fmla="*/ 83 w 93"/>
                <a:gd name="T1" fmla="*/ 0 h 32"/>
                <a:gd name="T2" fmla="*/ 12 w 93"/>
                <a:gd name="T3" fmla="*/ 25 h 32"/>
                <a:gd name="T4" fmla="*/ 47 w 93"/>
                <a:gd name="T5" fmla="*/ 0 h 32"/>
                <a:gd name="T6" fmla="*/ 42 w 93"/>
                <a:gd name="T7" fmla="*/ 0 h 32"/>
                <a:gd name="T8" fmla="*/ 1 w 93"/>
                <a:gd name="T9" fmla="*/ 29 h 32"/>
                <a:gd name="T10" fmla="*/ 1 w 93"/>
                <a:gd name="T11" fmla="*/ 31 h 32"/>
                <a:gd name="T12" fmla="*/ 2 w 93"/>
                <a:gd name="T13" fmla="*/ 32 h 32"/>
                <a:gd name="T14" fmla="*/ 2 w 93"/>
                <a:gd name="T15" fmla="*/ 31 h 32"/>
                <a:gd name="T16" fmla="*/ 93 w 93"/>
                <a:gd name="T17" fmla="*/ 0 h 32"/>
                <a:gd name="T18" fmla="*/ 83 w 93"/>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32">
                  <a:moveTo>
                    <a:pt x="83" y="0"/>
                  </a:moveTo>
                  <a:cubicBezTo>
                    <a:pt x="12" y="25"/>
                    <a:pt x="12" y="25"/>
                    <a:pt x="12" y="25"/>
                  </a:cubicBezTo>
                  <a:cubicBezTo>
                    <a:pt x="47" y="0"/>
                    <a:pt x="47" y="0"/>
                    <a:pt x="47" y="0"/>
                  </a:cubicBezTo>
                  <a:cubicBezTo>
                    <a:pt x="42" y="0"/>
                    <a:pt x="42" y="0"/>
                    <a:pt x="42" y="0"/>
                  </a:cubicBezTo>
                  <a:cubicBezTo>
                    <a:pt x="1" y="29"/>
                    <a:pt x="1" y="29"/>
                    <a:pt x="1" y="29"/>
                  </a:cubicBezTo>
                  <a:cubicBezTo>
                    <a:pt x="0" y="29"/>
                    <a:pt x="0" y="30"/>
                    <a:pt x="1" y="31"/>
                  </a:cubicBezTo>
                  <a:cubicBezTo>
                    <a:pt x="1" y="31"/>
                    <a:pt x="1" y="32"/>
                    <a:pt x="2" y="32"/>
                  </a:cubicBezTo>
                  <a:cubicBezTo>
                    <a:pt x="2" y="32"/>
                    <a:pt x="2" y="31"/>
                    <a:pt x="2" y="31"/>
                  </a:cubicBezTo>
                  <a:cubicBezTo>
                    <a:pt x="93" y="0"/>
                    <a:pt x="93" y="0"/>
                    <a:pt x="93" y="0"/>
                  </a:cubicBezTo>
                  <a:lnTo>
                    <a:pt x="83"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94">
              <a:extLst>
                <a:ext uri="{FF2B5EF4-FFF2-40B4-BE49-F238E27FC236}">
                  <a16:creationId xmlns:a16="http://schemas.microsoft.com/office/drawing/2014/main" id="{0CAD5953-5E47-48C4-BFA4-452288132654}"/>
                </a:ext>
              </a:extLst>
            </p:cNvPr>
            <p:cNvSpPr>
              <a:spLocks/>
            </p:cNvSpPr>
            <p:nvPr/>
          </p:nvSpPr>
          <p:spPr bwMode="auto">
            <a:xfrm>
              <a:off x="78" y="0"/>
              <a:ext cx="20" cy="30"/>
            </a:xfrm>
            <a:custGeom>
              <a:avLst/>
              <a:gdLst>
                <a:gd name="T0" fmla="*/ 8 w 10"/>
                <a:gd name="T1" fmla="*/ 15 h 15"/>
                <a:gd name="T2" fmla="*/ 7 w 10"/>
                <a:gd name="T3" fmla="*/ 14 h 15"/>
                <a:gd name="T4" fmla="*/ 1 w 10"/>
                <a:gd name="T5" fmla="*/ 3 h 15"/>
                <a:gd name="T6" fmla="*/ 1 w 10"/>
                <a:gd name="T7" fmla="*/ 1 h 15"/>
                <a:gd name="T8" fmla="*/ 3 w 10"/>
                <a:gd name="T9" fmla="*/ 2 h 15"/>
                <a:gd name="T10" fmla="*/ 9 w 10"/>
                <a:gd name="T11" fmla="*/ 12 h 15"/>
                <a:gd name="T12" fmla="*/ 9 w 10"/>
                <a:gd name="T13" fmla="*/ 14 h 15"/>
                <a:gd name="T14" fmla="*/ 8 w 10"/>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5">
                  <a:moveTo>
                    <a:pt x="8" y="15"/>
                  </a:moveTo>
                  <a:cubicBezTo>
                    <a:pt x="7" y="15"/>
                    <a:pt x="7" y="14"/>
                    <a:pt x="7" y="14"/>
                  </a:cubicBezTo>
                  <a:cubicBezTo>
                    <a:pt x="4" y="10"/>
                    <a:pt x="2" y="7"/>
                    <a:pt x="1" y="3"/>
                  </a:cubicBezTo>
                  <a:cubicBezTo>
                    <a:pt x="0" y="2"/>
                    <a:pt x="1" y="1"/>
                    <a:pt x="1" y="1"/>
                  </a:cubicBezTo>
                  <a:cubicBezTo>
                    <a:pt x="2" y="0"/>
                    <a:pt x="3" y="1"/>
                    <a:pt x="3" y="2"/>
                  </a:cubicBezTo>
                  <a:cubicBezTo>
                    <a:pt x="5" y="5"/>
                    <a:pt x="7" y="9"/>
                    <a:pt x="9" y="12"/>
                  </a:cubicBezTo>
                  <a:cubicBezTo>
                    <a:pt x="10" y="13"/>
                    <a:pt x="9" y="14"/>
                    <a:pt x="9" y="14"/>
                  </a:cubicBezTo>
                  <a:cubicBezTo>
                    <a:pt x="8" y="15"/>
                    <a:pt x="8" y="15"/>
                    <a:pt x="8"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95">
              <a:extLst>
                <a:ext uri="{FF2B5EF4-FFF2-40B4-BE49-F238E27FC236}">
                  <a16:creationId xmlns:a16="http://schemas.microsoft.com/office/drawing/2014/main" id="{666DB91E-907E-4489-9C79-876713F52AF1}"/>
                </a:ext>
              </a:extLst>
            </p:cNvPr>
            <p:cNvSpPr>
              <a:spLocks/>
            </p:cNvSpPr>
            <p:nvPr/>
          </p:nvSpPr>
          <p:spPr bwMode="auto">
            <a:xfrm>
              <a:off x="3" y="-4"/>
              <a:ext cx="768" cy="64"/>
            </a:xfrm>
            <a:custGeom>
              <a:avLst/>
              <a:gdLst>
                <a:gd name="T0" fmla="*/ 379 w 381"/>
                <a:gd name="T1" fmla="*/ 7 h 32"/>
                <a:gd name="T2" fmla="*/ 13 w 381"/>
                <a:gd name="T3" fmla="*/ 28 h 32"/>
                <a:gd name="T4" fmla="*/ 93 w 381"/>
                <a:gd name="T5" fmla="*/ 0 h 32"/>
                <a:gd name="T6" fmla="*/ 83 w 381"/>
                <a:gd name="T7" fmla="*/ 0 h 32"/>
                <a:gd name="T8" fmla="*/ 1 w 381"/>
                <a:gd name="T9" fmla="*/ 29 h 32"/>
                <a:gd name="T10" fmla="*/ 0 w 381"/>
                <a:gd name="T11" fmla="*/ 30 h 32"/>
                <a:gd name="T12" fmla="*/ 2 w 381"/>
                <a:gd name="T13" fmla="*/ 32 h 32"/>
                <a:gd name="T14" fmla="*/ 2 w 381"/>
                <a:gd name="T15" fmla="*/ 31 h 32"/>
                <a:gd name="T16" fmla="*/ 379 w 381"/>
                <a:gd name="T17" fmla="*/ 10 h 32"/>
                <a:gd name="T18" fmla="*/ 380 w 381"/>
                <a:gd name="T19" fmla="*/ 9 h 32"/>
                <a:gd name="T20" fmla="*/ 379 w 381"/>
                <a:gd name="T21" fmla="*/ 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1" h="32">
                  <a:moveTo>
                    <a:pt x="379" y="7"/>
                  </a:moveTo>
                  <a:cubicBezTo>
                    <a:pt x="13" y="28"/>
                    <a:pt x="13" y="28"/>
                    <a:pt x="13" y="28"/>
                  </a:cubicBezTo>
                  <a:cubicBezTo>
                    <a:pt x="93" y="0"/>
                    <a:pt x="93" y="0"/>
                    <a:pt x="93" y="0"/>
                  </a:cubicBezTo>
                  <a:cubicBezTo>
                    <a:pt x="83" y="0"/>
                    <a:pt x="83" y="0"/>
                    <a:pt x="83" y="0"/>
                  </a:cubicBezTo>
                  <a:cubicBezTo>
                    <a:pt x="1" y="29"/>
                    <a:pt x="1" y="29"/>
                    <a:pt x="1" y="29"/>
                  </a:cubicBezTo>
                  <a:cubicBezTo>
                    <a:pt x="1" y="29"/>
                    <a:pt x="0" y="30"/>
                    <a:pt x="0" y="30"/>
                  </a:cubicBezTo>
                  <a:cubicBezTo>
                    <a:pt x="1" y="31"/>
                    <a:pt x="1" y="32"/>
                    <a:pt x="2" y="32"/>
                  </a:cubicBezTo>
                  <a:cubicBezTo>
                    <a:pt x="2" y="32"/>
                    <a:pt x="2" y="31"/>
                    <a:pt x="2" y="31"/>
                  </a:cubicBezTo>
                  <a:cubicBezTo>
                    <a:pt x="379" y="10"/>
                    <a:pt x="379" y="10"/>
                    <a:pt x="379" y="10"/>
                  </a:cubicBezTo>
                  <a:cubicBezTo>
                    <a:pt x="380" y="10"/>
                    <a:pt x="381" y="9"/>
                    <a:pt x="380" y="9"/>
                  </a:cubicBezTo>
                  <a:cubicBezTo>
                    <a:pt x="380" y="8"/>
                    <a:pt x="380" y="7"/>
                    <a:pt x="379" y="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96">
              <a:extLst>
                <a:ext uri="{FF2B5EF4-FFF2-40B4-BE49-F238E27FC236}">
                  <a16:creationId xmlns:a16="http://schemas.microsoft.com/office/drawing/2014/main" id="{D749C0D8-D68A-4484-9BA8-4A2A6FA04AFF}"/>
                </a:ext>
              </a:extLst>
            </p:cNvPr>
            <p:cNvSpPr>
              <a:spLocks/>
            </p:cNvSpPr>
            <p:nvPr/>
          </p:nvSpPr>
          <p:spPr bwMode="auto">
            <a:xfrm>
              <a:off x="648" y="-4"/>
              <a:ext cx="24" cy="26"/>
            </a:xfrm>
            <a:custGeom>
              <a:avLst/>
              <a:gdLst>
                <a:gd name="T0" fmla="*/ 3 w 12"/>
                <a:gd name="T1" fmla="*/ 0 h 13"/>
                <a:gd name="T2" fmla="*/ 0 w 12"/>
                <a:gd name="T3" fmla="*/ 0 h 13"/>
                <a:gd name="T4" fmla="*/ 9 w 12"/>
                <a:gd name="T5" fmla="*/ 12 h 13"/>
                <a:gd name="T6" fmla="*/ 10 w 12"/>
                <a:gd name="T7" fmla="*/ 13 h 13"/>
                <a:gd name="T8" fmla="*/ 11 w 12"/>
                <a:gd name="T9" fmla="*/ 12 h 13"/>
                <a:gd name="T10" fmla="*/ 11 w 12"/>
                <a:gd name="T11" fmla="*/ 10 h 13"/>
                <a:gd name="T12" fmla="*/ 3 w 12"/>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12" h="13">
                  <a:moveTo>
                    <a:pt x="3" y="0"/>
                  </a:moveTo>
                  <a:cubicBezTo>
                    <a:pt x="0" y="0"/>
                    <a:pt x="0" y="0"/>
                    <a:pt x="0" y="0"/>
                  </a:cubicBezTo>
                  <a:cubicBezTo>
                    <a:pt x="3" y="5"/>
                    <a:pt x="6" y="9"/>
                    <a:pt x="9" y="12"/>
                  </a:cubicBezTo>
                  <a:cubicBezTo>
                    <a:pt x="9" y="13"/>
                    <a:pt x="9" y="13"/>
                    <a:pt x="10" y="13"/>
                  </a:cubicBezTo>
                  <a:cubicBezTo>
                    <a:pt x="10" y="13"/>
                    <a:pt x="11" y="13"/>
                    <a:pt x="11" y="12"/>
                  </a:cubicBezTo>
                  <a:cubicBezTo>
                    <a:pt x="12" y="12"/>
                    <a:pt x="12" y="11"/>
                    <a:pt x="11" y="10"/>
                  </a:cubicBezTo>
                  <a:cubicBezTo>
                    <a:pt x="8" y="8"/>
                    <a:pt x="6" y="4"/>
                    <a:pt x="3"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97">
              <a:extLst>
                <a:ext uri="{FF2B5EF4-FFF2-40B4-BE49-F238E27FC236}">
                  <a16:creationId xmlns:a16="http://schemas.microsoft.com/office/drawing/2014/main" id="{50D1EE64-2A1C-4218-9D01-55EAF4F27343}"/>
                </a:ext>
              </a:extLst>
            </p:cNvPr>
            <p:cNvSpPr>
              <a:spLocks/>
            </p:cNvSpPr>
            <p:nvPr/>
          </p:nvSpPr>
          <p:spPr bwMode="auto">
            <a:xfrm>
              <a:off x="503" y="-4"/>
              <a:ext cx="22" cy="34"/>
            </a:xfrm>
            <a:custGeom>
              <a:avLst/>
              <a:gdLst>
                <a:gd name="T0" fmla="*/ 3 w 11"/>
                <a:gd name="T1" fmla="*/ 0 h 17"/>
                <a:gd name="T2" fmla="*/ 0 w 11"/>
                <a:gd name="T3" fmla="*/ 0 h 17"/>
                <a:gd name="T4" fmla="*/ 8 w 11"/>
                <a:gd name="T5" fmla="*/ 16 h 17"/>
                <a:gd name="T6" fmla="*/ 9 w 11"/>
                <a:gd name="T7" fmla="*/ 17 h 17"/>
                <a:gd name="T8" fmla="*/ 10 w 11"/>
                <a:gd name="T9" fmla="*/ 17 h 17"/>
                <a:gd name="T10" fmla="*/ 10 w 11"/>
                <a:gd name="T11" fmla="*/ 15 h 17"/>
                <a:gd name="T12" fmla="*/ 3 w 11"/>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11" h="17">
                  <a:moveTo>
                    <a:pt x="3" y="0"/>
                  </a:moveTo>
                  <a:cubicBezTo>
                    <a:pt x="0" y="0"/>
                    <a:pt x="0" y="0"/>
                    <a:pt x="0" y="0"/>
                  </a:cubicBezTo>
                  <a:cubicBezTo>
                    <a:pt x="2" y="6"/>
                    <a:pt x="5" y="12"/>
                    <a:pt x="8" y="16"/>
                  </a:cubicBezTo>
                  <a:cubicBezTo>
                    <a:pt x="8" y="17"/>
                    <a:pt x="9" y="17"/>
                    <a:pt x="9" y="17"/>
                  </a:cubicBezTo>
                  <a:cubicBezTo>
                    <a:pt x="9" y="17"/>
                    <a:pt x="10" y="17"/>
                    <a:pt x="10" y="17"/>
                  </a:cubicBezTo>
                  <a:cubicBezTo>
                    <a:pt x="11" y="16"/>
                    <a:pt x="11" y="15"/>
                    <a:pt x="10" y="15"/>
                  </a:cubicBezTo>
                  <a:cubicBezTo>
                    <a:pt x="8" y="11"/>
                    <a:pt x="5" y="6"/>
                    <a:pt x="3"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98">
              <a:extLst>
                <a:ext uri="{FF2B5EF4-FFF2-40B4-BE49-F238E27FC236}">
                  <a16:creationId xmlns:a16="http://schemas.microsoft.com/office/drawing/2014/main" id="{B5FFCF64-8233-4EB3-973C-FC255D53A48A}"/>
                </a:ext>
              </a:extLst>
            </p:cNvPr>
            <p:cNvSpPr>
              <a:spLocks/>
            </p:cNvSpPr>
            <p:nvPr/>
          </p:nvSpPr>
          <p:spPr bwMode="auto">
            <a:xfrm>
              <a:off x="360" y="-4"/>
              <a:ext cx="22" cy="42"/>
            </a:xfrm>
            <a:custGeom>
              <a:avLst/>
              <a:gdLst>
                <a:gd name="T0" fmla="*/ 4 w 11"/>
                <a:gd name="T1" fmla="*/ 0 h 21"/>
                <a:gd name="T2" fmla="*/ 0 w 11"/>
                <a:gd name="T3" fmla="*/ 0 h 21"/>
                <a:gd name="T4" fmla="*/ 8 w 11"/>
                <a:gd name="T5" fmla="*/ 20 h 21"/>
                <a:gd name="T6" fmla="*/ 9 w 11"/>
                <a:gd name="T7" fmla="*/ 21 h 21"/>
                <a:gd name="T8" fmla="*/ 10 w 11"/>
                <a:gd name="T9" fmla="*/ 21 h 21"/>
                <a:gd name="T10" fmla="*/ 10 w 11"/>
                <a:gd name="T11" fmla="*/ 19 h 21"/>
                <a:gd name="T12" fmla="*/ 4 w 11"/>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11" h="21">
                  <a:moveTo>
                    <a:pt x="4" y="0"/>
                  </a:moveTo>
                  <a:cubicBezTo>
                    <a:pt x="0" y="0"/>
                    <a:pt x="0" y="0"/>
                    <a:pt x="0" y="0"/>
                  </a:cubicBezTo>
                  <a:cubicBezTo>
                    <a:pt x="2" y="7"/>
                    <a:pt x="5" y="14"/>
                    <a:pt x="8" y="20"/>
                  </a:cubicBezTo>
                  <a:cubicBezTo>
                    <a:pt x="8" y="21"/>
                    <a:pt x="8" y="21"/>
                    <a:pt x="9" y="21"/>
                  </a:cubicBezTo>
                  <a:cubicBezTo>
                    <a:pt x="9" y="21"/>
                    <a:pt x="10" y="21"/>
                    <a:pt x="10" y="21"/>
                  </a:cubicBezTo>
                  <a:cubicBezTo>
                    <a:pt x="10" y="21"/>
                    <a:pt x="11" y="20"/>
                    <a:pt x="10" y="19"/>
                  </a:cubicBezTo>
                  <a:cubicBezTo>
                    <a:pt x="8" y="13"/>
                    <a:pt x="5" y="7"/>
                    <a:pt x="4"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99">
              <a:extLst>
                <a:ext uri="{FF2B5EF4-FFF2-40B4-BE49-F238E27FC236}">
                  <a16:creationId xmlns:a16="http://schemas.microsoft.com/office/drawing/2014/main" id="{6BAE786A-99C4-4F4C-9A8B-C94FFFFD96AF}"/>
                </a:ext>
              </a:extLst>
            </p:cNvPr>
            <p:cNvSpPr>
              <a:spLocks/>
            </p:cNvSpPr>
            <p:nvPr/>
          </p:nvSpPr>
          <p:spPr bwMode="auto">
            <a:xfrm>
              <a:off x="223" y="-4"/>
              <a:ext cx="18" cy="50"/>
            </a:xfrm>
            <a:custGeom>
              <a:avLst/>
              <a:gdLst>
                <a:gd name="T0" fmla="*/ 3 w 9"/>
                <a:gd name="T1" fmla="*/ 0 h 25"/>
                <a:gd name="T2" fmla="*/ 0 w 9"/>
                <a:gd name="T3" fmla="*/ 0 h 25"/>
                <a:gd name="T4" fmla="*/ 6 w 9"/>
                <a:gd name="T5" fmla="*/ 24 h 25"/>
                <a:gd name="T6" fmla="*/ 7 w 9"/>
                <a:gd name="T7" fmla="*/ 25 h 25"/>
                <a:gd name="T8" fmla="*/ 8 w 9"/>
                <a:gd name="T9" fmla="*/ 25 h 25"/>
                <a:gd name="T10" fmla="*/ 9 w 9"/>
                <a:gd name="T11" fmla="*/ 23 h 25"/>
                <a:gd name="T12" fmla="*/ 3 w 9"/>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9" h="25">
                  <a:moveTo>
                    <a:pt x="3" y="0"/>
                  </a:moveTo>
                  <a:cubicBezTo>
                    <a:pt x="0" y="0"/>
                    <a:pt x="0" y="0"/>
                    <a:pt x="0" y="0"/>
                  </a:cubicBezTo>
                  <a:cubicBezTo>
                    <a:pt x="1" y="8"/>
                    <a:pt x="3" y="16"/>
                    <a:pt x="6" y="24"/>
                  </a:cubicBezTo>
                  <a:cubicBezTo>
                    <a:pt x="6" y="25"/>
                    <a:pt x="7" y="25"/>
                    <a:pt x="7" y="25"/>
                  </a:cubicBezTo>
                  <a:cubicBezTo>
                    <a:pt x="7" y="25"/>
                    <a:pt x="8" y="25"/>
                    <a:pt x="8" y="25"/>
                  </a:cubicBezTo>
                  <a:cubicBezTo>
                    <a:pt x="9" y="25"/>
                    <a:pt x="9" y="24"/>
                    <a:pt x="9" y="23"/>
                  </a:cubicBezTo>
                  <a:cubicBezTo>
                    <a:pt x="6" y="16"/>
                    <a:pt x="4" y="8"/>
                    <a:pt x="3"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00">
              <a:extLst>
                <a:ext uri="{FF2B5EF4-FFF2-40B4-BE49-F238E27FC236}">
                  <a16:creationId xmlns:a16="http://schemas.microsoft.com/office/drawing/2014/main" id="{4878B85C-A200-4E8B-BA39-275B1AC9A0E3}"/>
                </a:ext>
              </a:extLst>
            </p:cNvPr>
            <p:cNvSpPr>
              <a:spLocks/>
            </p:cNvSpPr>
            <p:nvPr/>
          </p:nvSpPr>
          <p:spPr bwMode="auto">
            <a:xfrm>
              <a:off x="90" y="24"/>
              <a:ext cx="12" cy="30"/>
            </a:xfrm>
            <a:custGeom>
              <a:avLst/>
              <a:gdLst>
                <a:gd name="T0" fmla="*/ 4 w 6"/>
                <a:gd name="T1" fmla="*/ 15 h 15"/>
                <a:gd name="T2" fmla="*/ 3 w 6"/>
                <a:gd name="T3" fmla="*/ 14 h 15"/>
                <a:gd name="T4" fmla="*/ 0 w 6"/>
                <a:gd name="T5" fmla="*/ 2 h 15"/>
                <a:gd name="T6" fmla="*/ 1 w 6"/>
                <a:gd name="T7" fmla="*/ 0 h 15"/>
                <a:gd name="T8" fmla="*/ 3 w 6"/>
                <a:gd name="T9" fmla="*/ 1 h 15"/>
                <a:gd name="T10" fmla="*/ 6 w 6"/>
                <a:gd name="T11" fmla="*/ 13 h 15"/>
                <a:gd name="T12" fmla="*/ 5 w 6"/>
                <a:gd name="T13" fmla="*/ 15 h 15"/>
                <a:gd name="T14" fmla="*/ 4 w 6"/>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5">
                  <a:moveTo>
                    <a:pt x="4" y="15"/>
                  </a:moveTo>
                  <a:cubicBezTo>
                    <a:pt x="4" y="15"/>
                    <a:pt x="3" y="15"/>
                    <a:pt x="3" y="14"/>
                  </a:cubicBezTo>
                  <a:cubicBezTo>
                    <a:pt x="2" y="10"/>
                    <a:pt x="1" y="6"/>
                    <a:pt x="0" y="2"/>
                  </a:cubicBezTo>
                  <a:cubicBezTo>
                    <a:pt x="0" y="1"/>
                    <a:pt x="1" y="0"/>
                    <a:pt x="1" y="0"/>
                  </a:cubicBezTo>
                  <a:cubicBezTo>
                    <a:pt x="2" y="0"/>
                    <a:pt x="3" y="0"/>
                    <a:pt x="3" y="1"/>
                  </a:cubicBezTo>
                  <a:cubicBezTo>
                    <a:pt x="4" y="5"/>
                    <a:pt x="5" y="9"/>
                    <a:pt x="6" y="13"/>
                  </a:cubicBezTo>
                  <a:cubicBezTo>
                    <a:pt x="6" y="14"/>
                    <a:pt x="6" y="15"/>
                    <a:pt x="5" y="15"/>
                  </a:cubicBezTo>
                  <a:cubicBezTo>
                    <a:pt x="5" y="15"/>
                    <a:pt x="4" y="15"/>
                    <a:pt x="4"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01">
              <a:extLst>
                <a:ext uri="{FF2B5EF4-FFF2-40B4-BE49-F238E27FC236}">
                  <a16:creationId xmlns:a16="http://schemas.microsoft.com/office/drawing/2014/main" id="{46722CC8-DFD3-457D-A2C1-A2608DDE8BD6}"/>
                </a:ext>
              </a:extLst>
            </p:cNvPr>
            <p:cNvSpPr>
              <a:spLocks/>
            </p:cNvSpPr>
            <p:nvPr/>
          </p:nvSpPr>
          <p:spPr bwMode="auto">
            <a:xfrm>
              <a:off x="3" y="10"/>
              <a:ext cx="768" cy="216"/>
            </a:xfrm>
            <a:custGeom>
              <a:avLst/>
              <a:gdLst>
                <a:gd name="T0" fmla="*/ 371 w 381"/>
                <a:gd name="T1" fmla="*/ 107 h 107"/>
                <a:gd name="T2" fmla="*/ 370 w 381"/>
                <a:gd name="T3" fmla="*/ 107 h 107"/>
                <a:gd name="T4" fmla="*/ 2 w 381"/>
                <a:gd name="T5" fmla="*/ 24 h 107"/>
                <a:gd name="T6" fmla="*/ 0 w 381"/>
                <a:gd name="T7" fmla="*/ 23 h 107"/>
                <a:gd name="T8" fmla="*/ 2 w 381"/>
                <a:gd name="T9" fmla="*/ 21 h 107"/>
                <a:gd name="T10" fmla="*/ 379 w 381"/>
                <a:gd name="T11" fmla="*/ 0 h 107"/>
                <a:gd name="T12" fmla="*/ 381 w 381"/>
                <a:gd name="T13" fmla="*/ 2 h 107"/>
                <a:gd name="T14" fmla="*/ 379 w 381"/>
                <a:gd name="T15" fmla="*/ 3 h 107"/>
                <a:gd name="T16" fmla="*/ 13 w 381"/>
                <a:gd name="T17" fmla="*/ 24 h 107"/>
                <a:gd name="T18" fmla="*/ 371 w 381"/>
                <a:gd name="T19" fmla="*/ 104 h 107"/>
                <a:gd name="T20" fmla="*/ 372 w 381"/>
                <a:gd name="T21" fmla="*/ 105 h 107"/>
                <a:gd name="T22" fmla="*/ 371 w 381"/>
                <a:gd name="T23" fmla="*/ 107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1" h="107">
                  <a:moveTo>
                    <a:pt x="371" y="107"/>
                  </a:moveTo>
                  <a:cubicBezTo>
                    <a:pt x="370" y="107"/>
                    <a:pt x="370" y="107"/>
                    <a:pt x="370" y="107"/>
                  </a:cubicBezTo>
                  <a:cubicBezTo>
                    <a:pt x="2" y="24"/>
                    <a:pt x="2" y="24"/>
                    <a:pt x="2" y="24"/>
                  </a:cubicBezTo>
                  <a:cubicBezTo>
                    <a:pt x="1" y="24"/>
                    <a:pt x="0" y="24"/>
                    <a:pt x="0" y="23"/>
                  </a:cubicBezTo>
                  <a:cubicBezTo>
                    <a:pt x="0" y="22"/>
                    <a:pt x="1" y="22"/>
                    <a:pt x="2" y="21"/>
                  </a:cubicBezTo>
                  <a:cubicBezTo>
                    <a:pt x="379" y="0"/>
                    <a:pt x="379" y="0"/>
                    <a:pt x="379" y="0"/>
                  </a:cubicBezTo>
                  <a:cubicBezTo>
                    <a:pt x="380" y="0"/>
                    <a:pt x="380" y="1"/>
                    <a:pt x="381" y="2"/>
                  </a:cubicBezTo>
                  <a:cubicBezTo>
                    <a:pt x="381" y="3"/>
                    <a:pt x="380" y="3"/>
                    <a:pt x="379" y="3"/>
                  </a:cubicBezTo>
                  <a:cubicBezTo>
                    <a:pt x="13" y="24"/>
                    <a:pt x="13" y="24"/>
                    <a:pt x="13" y="24"/>
                  </a:cubicBezTo>
                  <a:cubicBezTo>
                    <a:pt x="371" y="104"/>
                    <a:pt x="371" y="104"/>
                    <a:pt x="371" y="104"/>
                  </a:cubicBezTo>
                  <a:cubicBezTo>
                    <a:pt x="372" y="104"/>
                    <a:pt x="372" y="105"/>
                    <a:pt x="372" y="105"/>
                  </a:cubicBezTo>
                  <a:cubicBezTo>
                    <a:pt x="372" y="106"/>
                    <a:pt x="371" y="107"/>
                    <a:pt x="371" y="10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02">
              <a:extLst>
                <a:ext uri="{FF2B5EF4-FFF2-40B4-BE49-F238E27FC236}">
                  <a16:creationId xmlns:a16="http://schemas.microsoft.com/office/drawing/2014/main" id="{F2BA66DE-D808-46D5-AFD0-4088AD31BC35}"/>
                </a:ext>
              </a:extLst>
            </p:cNvPr>
            <p:cNvSpPr>
              <a:spLocks/>
            </p:cNvSpPr>
            <p:nvPr/>
          </p:nvSpPr>
          <p:spPr bwMode="auto">
            <a:xfrm>
              <a:off x="624" y="16"/>
              <a:ext cx="48" cy="188"/>
            </a:xfrm>
            <a:custGeom>
              <a:avLst/>
              <a:gdLst>
                <a:gd name="T0" fmla="*/ 15 w 24"/>
                <a:gd name="T1" fmla="*/ 93 h 93"/>
                <a:gd name="T2" fmla="*/ 13 w 24"/>
                <a:gd name="T3" fmla="*/ 92 h 93"/>
                <a:gd name="T4" fmla="*/ 21 w 24"/>
                <a:gd name="T5" fmla="*/ 1 h 93"/>
                <a:gd name="T6" fmla="*/ 23 w 24"/>
                <a:gd name="T7" fmla="*/ 1 h 93"/>
                <a:gd name="T8" fmla="*/ 23 w 24"/>
                <a:gd name="T9" fmla="*/ 3 h 93"/>
                <a:gd name="T10" fmla="*/ 16 w 24"/>
                <a:gd name="T11" fmla="*/ 90 h 93"/>
                <a:gd name="T12" fmla="*/ 15 w 24"/>
                <a:gd name="T13" fmla="*/ 93 h 93"/>
                <a:gd name="T14" fmla="*/ 15 w 24"/>
                <a:gd name="T15" fmla="*/ 93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3">
                  <a:moveTo>
                    <a:pt x="15" y="93"/>
                  </a:moveTo>
                  <a:cubicBezTo>
                    <a:pt x="14" y="93"/>
                    <a:pt x="14" y="92"/>
                    <a:pt x="13" y="92"/>
                  </a:cubicBezTo>
                  <a:cubicBezTo>
                    <a:pt x="2" y="72"/>
                    <a:pt x="0" y="23"/>
                    <a:pt x="21" y="1"/>
                  </a:cubicBezTo>
                  <a:cubicBezTo>
                    <a:pt x="21" y="0"/>
                    <a:pt x="22" y="0"/>
                    <a:pt x="23" y="1"/>
                  </a:cubicBezTo>
                  <a:cubicBezTo>
                    <a:pt x="24" y="1"/>
                    <a:pt x="24" y="2"/>
                    <a:pt x="23" y="3"/>
                  </a:cubicBezTo>
                  <a:cubicBezTo>
                    <a:pt x="4" y="24"/>
                    <a:pt x="5" y="71"/>
                    <a:pt x="16" y="90"/>
                  </a:cubicBezTo>
                  <a:cubicBezTo>
                    <a:pt x="16" y="91"/>
                    <a:pt x="16" y="92"/>
                    <a:pt x="15" y="93"/>
                  </a:cubicBezTo>
                  <a:cubicBezTo>
                    <a:pt x="15" y="93"/>
                    <a:pt x="15" y="93"/>
                    <a:pt x="15" y="9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03">
              <a:extLst>
                <a:ext uri="{FF2B5EF4-FFF2-40B4-BE49-F238E27FC236}">
                  <a16:creationId xmlns:a16="http://schemas.microsoft.com/office/drawing/2014/main" id="{56CA6F77-F9E3-43B9-A340-5D2673F822C8}"/>
                </a:ext>
              </a:extLst>
            </p:cNvPr>
            <p:cNvSpPr>
              <a:spLocks/>
            </p:cNvSpPr>
            <p:nvPr/>
          </p:nvSpPr>
          <p:spPr bwMode="auto">
            <a:xfrm>
              <a:off x="495" y="24"/>
              <a:ext cx="28" cy="147"/>
            </a:xfrm>
            <a:custGeom>
              <a:avLst/>
              <a:gdLst>
                <a:gd name="T0" fmla="*/ 7 w 14"/>
                <a:gd name="T1" fmla="*/ 73 h 73"/>
                <a:gd name="T2" fmla="*/ 6 w 14"/>
                <a:gd name="T3" fmla="*/ 72 h 73"/>
                <a:gd name="T4" fmla="*/ 11 w 14"/>
                <a:gd name="T5" fmla="*/ 1 h 73"/>
                <a:gd name="T6" fmla="*/ 13 w 14"/>
                <a:gd name="T7" fmla="*/ 0 h 73"/>
                <a:gd name="T8" fmla="*/ 14 w 14"/>
                <a:gd name="T9" fmla="*/ 2 h 73"/>
                <a:gd name="T10" fmla="*/ 9 w 14"/>
                <a:gd name="T11" fmla="*/ 71 h 73"/>
                <a:gd name="T12" fmla="*/ 8 w 14"/>
                <a:gd name="T13" fmla="*/ 73 h 73"/>
                <a:gd name="T14" fmla="*/ 7 w 1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3">
                  <a:moveTo>
                    <a:pt x="7" y="73"/>
                  </a:moveTo>
                  <a:cubicBezTo>
                    <a:pt x="7" y="73"/>
                    <a:pt x="6" y="73"/>
                    <a:pt x="6" y="72"/>
                  </a:cubicBezTo>
                  <a:cubicBezTo>
                    <a:pt x="0" y="52"/>
                    <a:pt x="0" y="22"/>
                    <a:pt x="11" y="1"/>
                  </a:cubicBezTo>
                  <a:cubicBezTo>
                    <a:pt x="12" y="0"/>
                    <a:pt x="12" y="0"/>
                    <a:pt x="13" y="0"/>
                  </a:cubicBezTo>
                  <a:cubicBezTo>
                    <a:pt x="14" y="0"/>
                    <a:pt x="14" y="1"/>
                    <a:pt x="14" y="2"/>
                  </a:cubicBezTo>
                  <a:cubicBezTo>
                    <a:pt x="3" y="22"/>
                    <a:pt x="3" y="53"/>
                    <a:pt x="9" y="71"/>
                  </a:cubicBezTo>
                  <a:cubicBezTo>
                    <a:pt x="9" y="72"/>
                    <a:pt x="9" y="73"/>
                    <a:pt x="8" y="73"/>
                  </a:cubicBezTo>
                  <a:cubicBezTo>
                    <a:pt x="8" y="73"/>
                    <a:pt x="7" y="73"/>
                    <a:pt x="7" y="7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04">
              <a:extLst>
                <a:ext uri="{FF2B5EF4-FFF2-40B4-BE49-F238E27FC236}">
                  <a16:creationId xmlns:a16="http://schemas.microsoft.com/office/drawing/2014/main" id="{59316CAE-98F3-474D-9ADA-7F91038F25BE}"/>
                </a:ext>
              </a:extLst>
            </p:cNvPr>
            <p:cNvSpPr>
              <a:spLocks/>
            </p:cNvSpPr>
            <p:nvPr/>
          </p:nvSpPr>
          <p:spPr bwMode="auto">
            <a:xfrm>
              <a:off x="360" y="32"/>
              <a:ext cx="20" cy="109"/>
            </a:xfrm>
            <a:custGeom>
              <a:avLst/>
              <a:gdLst>
                <a:gd name="T0" fmla="*/ 5 w 10"/>
                <a:gd name="T1" fmla="*/ 54 h 54"/>
                <a:gd name="T2" fmla="*/ 3 w 10"/>
                <a:gd name="T3" fmla="*/ 52 h 54"/>
                <a:gd name="T4" fmla="*/ 7 w 10"/>
                <a:gd name="T5" fmla="*/ 1 h 54"/>
                <a:gd name="T6" fmla="*/ 9 w 10"/>
                <a:gd name="T7" fmla="*/ 0 h 54"/>
                <a:gd name="T8" fmla="*/ 10 w 10"/>
                <a:gd name="T9" fmla="*/ 2 h 54"/>
                <a:gd name="T10" fmla="*/ 6 w 10"/>
                <a:gd name="T11" fmla="*/ 52 h 54"/>
                <a:gd name="T12" fmla="*/ 5 w 10"/>
                <a:gd name="T13" fmla="*/ 54 h 54"/>
                <a:gd name="T14" fmla="*/ 5 w 10"/>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54">
                  <a:moveTo>
                    <a:pt x="5" y="54"/>
                  </a:moveTo>
                  <a:cubicBezTo>
                    <a:pt x="4" y="54"/>
                    <a:pt x="4" y="53"/>
                    <a:pt x="3" y="52"/>
                  </a:cubicBezTo>
                  <a:cubicBezTo>
                    <a:pt x="0" y="35"/>
                    <a:pt x="2" y="16"/>
                    <a:pt x="7" y="1"/>
                  </a:cubicBezTo>
                  <a:cubicBezTo>
                    <a:pt x="7" y="0"/>
                    <a:pt x="8" y="0"/>
                    <a:pt x="9" y="0"/>
                  </a:cubicBezTo>
                  <a:cubicBezTo>
                    <a:pt x="9" y="1"/>
                    <a:pt x="10" y="1"/>
                    <a:pt x="10" y="2"/>
                  </a:cubicBezTo>
                  <a:cubicBezTo>
                    <a:pt x="5" y="17"/>
                    <a:pt x="3" y="35"/>
                    <a:pt x="6" y="52"/>
                  </a:cubicBezTo>
                  <a:cubicBezTo>
                    <a:pt x="7" y="53"/>
                    <a:pt x="6" y="53"/>
                    <a:pt x="5" y="54"/>
                  </a:cubicBezTo>
                  <a:cubicBezTo>
                    <a:pt x="5" y="54"/>
                    <a:pt x="5" y="54"/>
                    <a:pt x="5" y="5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05">
              <a:extLst>
                <a:ext uri="{FF2B5EF4-FFF2-40B4-BE49-F238E27FC236}">
                  <a16:creationId xmlns:a16="http://schemas.microsoft.com/office/drawing/2014/main" id="{F352F235-BAC6-474D-A203-994C4F3817D2}"/>
                </a:ext>
              </a:extLst>
            </p:cNvPr>
            <p:cNvSpPr>
              <a:spLocks/>
            </p:cNvSpPr>
            <p:nvPr/>
          </p:nvSpPr>
          <p:spPr bwMode="auto">
            <a:xfrm>
              <a:off x="227" y="40"/>
              <a:ext cx="12" cy="69"/>
            </a:xfrm>
            <a:custGeom>
              <a:avLst/>
              <a:gdLst>
                <a:gd name="T0" fmla="*/ 3 w 6"/>
                <a:gd name="T1" fmla="*/ 34 h 34"/>
                <a:gd name="T2" fmla="*/ 1 w 6"/>
                <a:gd name="T3" fmla="*/ 33 h 34"/>
                <a:gd name="T4" fmla="*/ 3 w 6"/>
                <a:gd name="T5" fmla="*/ 1 h 34"/>
                <a:gd name="T6" fmla="*/ 5 w 6"/>
                <a:gd name="T7" fmla="*/ 0 h 34"/>
                <a:gd name="T8" fmla="*/ 6 w 6"/>
                <a:gd name="T9" fmla="*/ 2 h 34"/>
                <a:gd name="T10" fmla="*/ 4 w 6"/>
                <a:gd name="T11" fmla="*/ 33 h 34"/>
                <a:gd name="T12" fmla="*/ 3 w 6"/>
                <a:gd name="T13" fmla="*/ 34 h 34"/>
                <a:gd name="T14" fmla="*/ 3 w 6"/>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34">
                  <a:moveTo>
                    <a:pt x="3" y="34"/>
                  </a:moveTo>
                  <a:cubicBezTo>
                    <a:pt x="2" y="34"/>
                    <a:pt x="1" y="34"/>
                    <a:pt x="1" y="33"/>
                  </a:cubicBezTo>
                  <a:cubicBezTo>
                    <a:pt x="0" y="22"/>
                    <a:pt x="1" y="11"/>
                    <a:pt x="3" y="1"/>
                  </a:cubicBezTo>
                  <a:cubicBezTo>
                    <a:pt x="3" y="1"/>
                    <a:pt x="4" y="0"/>
                    <a:pt x="5" y="0"/>
                  </a:cubicBezTo>
                  <a:cubicBezTo>
                    <a:pt x="6" y="0"/>
                    <a:pt x="6" y="1"/>
                    <a:pt x="6" y="2"/>
                  </a:cubicBezTo>
                  <a:cubicBezTo>
                    <a:pt x="4" y="12"/>
                    <a:pt x="3" y="22"/>
                    <a:pt x="4" y="33"/>
                  </a:cubicBezTo>
                  <a:cubicBezTo>
                    <a:pt x="4" y="34"/>
                    <a:pt x="4" y="34"/>
                    <a:pt x="3" y="34"/>
                  </a:cubicBezTo>
                  <a:cubicBezTo>
                    <a:pt x="3" y="34"/>
                    <a:pt x="3" y="34"/>
                    <a:pt x="3" y="3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06">
              <a:extLst>
                <a:ext uri="{FF2B5EF4-FFF2-40B4-BE49-F238E27FC236}">
                  <a16:creationId xmlns:a16="http://schemas.microsoft.com/office/drawing/2014/main" id="{39A02209-E0C8-418B-83EF-EEDDC8CA191A}"/>
                </a:ext>
              </a:extLst>
            </p:cNvPr>
            <p:cNvSpPr>
              <a:spLocks/>
            </p:cNvSpPr>
            <p:nvPr/>
          </p:nvSpPr>
          <p:spPr bwMode="auto">
            <a:xfrm>
              <a:off x="94" y="48"/>
              <a:ext cx="8" cy="31"/>
            </a:xfrm>
            <a:custGeom>
              <a:avLst/>
              <a:gdLst>
                <a:gd name="T0" fmla="*/ 1 w 4"/>
                <a:gd name="T1" fmla="*/ 15 h 15"/>
                <a:gd name="T2" fmla="*/ 1 w 4"/>
                <a:gd name="T3" fmla="*/ 15 h 15"/>
                <a:gd name="T4" fmla="*/ 0 w 4"/>
                <a:gd name="T5" fmla="*/ 14 h 15"/>
                <a:gd name="T6" fmla="*/ 1 w 4"/>
                <a:gd name="T7" fmla="*/ 1 h 15"/>
                <a:gd name="T8" fmla="*/ 2 w 4"/>
                <a:gd name="T9" fmla="*/ 0 h 15"/>
                <a:gd name="T10" fmla="*/ 4 w 4"/>
                <a:gd name="T11" fmla="*/ 2 h 15"/>
                <a:gd name="T12" fmla="*/ 3 w 4"/>
                <a:gd name="T13" fmla="*/ 14 h 15"/>
                <a:gd name="T14" fmla="*/ 1 w 4"/>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5">
                  <a:moveTo>
                    <a:pt x="1" y="15"/>
                  </a:moveTo>
                  <a:cubicBezTo>
                    <a:pt x="1" y="15"/>
                    <a:pt x="1" y="15"/>
                    <a:pt x="1" y="15"/>
                  </a:cubicBezTo>
                  <a:cubicBezTo>
                    <a:pt x="0" y="15"/>
                    <a:pt x="0" y="15"/>
                    <a:pt x="0" y="14"/>
                  </a:cubicBezTo>
                  <a:cubicBezTo>
                    <a:pt x="0" y="10"/>
                    <a:pt x="0" y="5"/>
                    <a:pt x="1" y="1"/>
                  </a:cubicBezTo>
                  <a:cubicBezTo>
                    <a:pt x="1" y="0"/>
                    <a:pt x="1" y="0"/>
                    <a:pt x="2" y="0"/>
                  </a:cubicBezTo>
                  <a:cubicBezTo>
                    <a:pt x="3" y="0"/>
                    <a:pt x="4" y="1"/>
                    <a:pt x="4" y="2"/>
                  </a:cubicBezTo>
                  <a:cubicBezTo>
                    <a:pt x="3" y="6"/>
                    <a:pt x="3" y="10"/>
                    <a:pt x="3" y="14"/>
                  </a:cubicBezTo>
                  <a:cubicBezTo>
                    <a:pt x="3" y="15"/>
                    <a:pt x="2" y="15"/>
                    <a:pt x="1"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07">
              <a:extLst>
                <a:ext uri="{FF2B5EF4-FFF2-40B4-BE49-F238E27FC236}">
                  <a16:creationId xmlns:a16="http://schemas.microsoft.com/office/drawing/2014/main" id="{A41328D0-A1B2-4B5B-8524-DF17A4512A75}"/>
                </a:ext>
              </a:extLst>
            </p:cNvPr>
            <p:cNvSpPr>
              <a:spLocks/>
            </p:cNvSpPr>
            <p:nvPr/>
          </p:nvSpPr>
          <p:spPr bwMode="auto">
            <a:xfrm>
              <a:off x="3" y="52"/>
              <a:ext cx="750" cy="369"/>
            </a:xfrm>
            <a:custGeom>
              <a:avLst/>
              <a:gdLst>
                <a:gd name="T0" fmla="*/ 334 w 372"/>
                <a:gd name="T1" fmla="*/ 183 h 183"/>
                <a:gd name="T2" fmla="*/ 334 w 372"/>
                <a:gd name="T3" fmla="*/ 183 h 183"/>
                <a:gd name="T4" fmla="*/ 1 w 372"/>
                <a:gd name="T5" fmla="*/ 3 h 183"/>
                <a:gd name="T6" fmla="*/ 0 w 372"/>
                <a:gd name="T7" fmla="*/ 1 h 183"/>
                <a:gd name="T8" fmla="*/ 2 w 372"/>
                <a:gd name="T9" fmla="*/ 1 h 183"/>
                <a:gd name="T10" fmla="*/ 371 w 372"/>
                <a:gd name="T11" fmla="*/ 83 h 183"/>
                <a:gd name="T12" fmla="*/ 372 w 372"/>
                <a:gd name="T13" fmla="*/ 85 h 183"/>
                <a:gd name="T14" fmla="*/ 370 w 372"/>
                <a:gd name="T15" fmla="*/ 86 h 183"/>
                <a:gd name="T16" fmla="*/ 12 w 372"/>
                <a:gd name="T17" fmla="*/ 6 h 183"/>
                <a:gd name="T18" fmla="*/ 335 w 372"/>
                <a:gd name="T19" fmla="*/ 180 h 183"/>
                <a:gd name="T20" fmla="*/ 336 w 372"/>
                <a:gd name="T21" fmla="*/ 182 h 183"/>
                <a:gd name="T22" fmla="*/ 334 w 372"/>
                <a:gd name="T23" fmla="*/ 18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2" h="183">
                  <a:moveTo>
                    <a:pt x="334" y="183"/>
                  </a:moveTo>
                  <a:cubicBezTo>
                    <a:pt x="334" y="183"/>
                    <a:pt x="334" y="183"/>
                    <a:pt x="334" y="183"/>
                  </a:cubicBezTo>
                  <a:cubicBezTo>
                    <a:pt x="1" y="3"/>
                    <a:pt x="1" y="3"/>
                    <a:pt x="1" y="3"/>
                  </a:cubicBezTo>
                  <a:cubicBezTo>
                    <a:pt x="1" y="3"/>
                    <a:pt x="0" y="2"/>
                    <a:pt x="0" y="1"/>
                  </a:cubicBezTo>
                  <a:cubicBezTo>
                    <a:pt x="1" y="1"/>
                    <a:pt x="1" y="0"/>
                    <a:pt x="2" y="1"/>
                  </a:cubicBezTo>
                  <a:cubicBezTo>
                    <a:pt x="371" y="83"/>
                    <a:pt x="371" y="83"/>
                    <a:pt x="371" y="83"/>
                  </a:cubicBezTo>
                  <a:cubicBezTo>
                    <a:pt x="372" y="83"/>
                    <a:pt x="372" y="84"/>
                    <a:pt x="372" y="85"/>
                  </a:cubicBezTo>
                  <a:cubicBezTo>
                    <a:pt x="372" y="85"/>
                    <a:pt x="371" y="86"/>
                    <a:pt x="370" y="86"/>
                  </a:cubicBezTo>
                  <a:cubicBezTo>
                    <a:pt x="12" y="6"/>
                    <a:pt x="12" y="6"/>
                    <a:pt x="12" y="6"/>
                  </a:cubicBezTo>
                  <a:cubicBezTo>
                    <a:pt x="335" y="180"/>
                    <a:pt x="335" y="180"/>
                    <a:pt x="335" y="180"/>
                  </a:cubicBezTo>
                  <a:cubicBezTo>
                    <a:pt x="336" y="180"/>
                    <a:pt x="336" y="181"/>
                    <a:pt x="336" y="182"/>
                  </a:cubicBezTo>
                  <a:cubicBezTo>
                    <a:pt x="335" y="182"/>
                    <a:pt x="335" y="183"/>
                    <a:pt x="334" y="18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108">
              <a:extLst>
                <a:ext uri="{FF2B5EF4-FFF2-40B4-BE49-F238E27FC236}">
                  <a16:creationId xmlns:a16="http://schemas.microsoft.com/office/drawing/2014/main" id="{DFE3E86F-F44B-4ABA-9A5A-AC6C83691207}"/>
                </a:ext>
              </a:extLst>
            </p:cNvPr>
            <p:cNvSpPr>
              <a:spLocks/>
            </p:cNvSpPr>
            <p:nvPr/>
          </p:nvSpPr>
          <p:spPr bwMode="auto">
            <a:xfrm>
              <a:off x="576" y="197"/>
              <a:ext cx="80" cy="176"/>
            </a:xfrm>
            <a:custGeom>
              <a:avLst/>
              <a:gdLst>
                <a:gd name="T0" fmla="*/ 7 w 40"/>
                <a:gd name="T1" fmla="*/ 87 h 87"/>
                <a:gd name="T2" fmla="*/ 6 w 40"/>
                <a:gd name="T3" fmla="*/ 86 h 87"/>
                <a:gd name="T4" fmla="*/ 38 w 40"/>
                <a:gd name="T5" fmla="*/ 0 h 87"/>
                <a:gd name="T6" fmla="*/ 40 w 40"/>
                <a:gd name="T7" fmla="*/ 1 h 87"/>
                <a:gd name="T8" fmla="*/ 39 w 40"/>
                <a:gd name="T9" fmla="*/ 3 h 87"/>
                <a:gd name="T10" fmla="*/ 9 w 40"/>
                <a:gd name="T11" fmla="*/ 85 h 87"/>
                <a:gd name="T12" fmla="*/ 8 w 40"/>
                <a:gd name="T13" fmla="*/ 87 h 87"/>
                <a:gd name="T14" fmla="*/ 7 w 40"/>
                <a:gd name="T15" fmla="*/ 87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7">
                  <a:moveTo>
                    <a:pt x="7" y="87"/>
                  </a:moveTo>
                  <a:cubicBezTo>
                    <a:pt x="6" y="87"/>
                    <a:pt x="6" y="87"/>
                    <a:pt x="6" y="86"/>
                  </a:cubicBezTo>
                  <a:cubicBezTo>
                    <a:pt x="0" y="63"/>
                    <a:pt x="11" y="16"/>
                    <a:pt x="38" y="0"/>
                  </a:cubicBezTo>
                  <a:cubicBezTo>
                    <a:pt x="38" y="0"/>
                    <a:pt x="39" y="0"/>
                    <a:pt x="40" y="1"/>
                  </a:cubicBezTo>
                  <a:cubicBezTo>
                    <a:pt x="40" y="1"/>
                    <a:pt x="40" y="2"/>
                    <a:pt x="39" y="3"/>
                  </a:cubicBezTo>
                  <a:cubicBezTo>
                    <a:pt x="15" y="18"/>
                    <a:pt x="3" y="63"/>
                    <a:pt x="9" y="85"/>
                  </a:cubicBezTo>
                  <a:cubicBezTo>
                    <a:pt x="9" y="86"/>
                    <a:pt x="8" y="87"/>
                    <a:pt x="8" y="87"/>
                  </a:cubicBezTo>
                  <a:cubicBezTo>
                    <a:pt x="7" y="87"/>
                    <a:pt x="7" y="87"/>
                    <a:pt x="7" y="8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09">
              <a:extLst>
                <a:ext uri="{FF2B5EF4-FFF2-40B4-BE49-F238E27FC236}">
                  <a16:creationId xmlns:a16="http://schemas.microsoft.com/office/drawing/2014/main" id="{E1030DBA-5A2B-4F01-88FF-370F1E0F9935}"/>
                </a:ext>
              </a:extLst>
            </p:cNvPr>
            <p:cNvSpPr>
              <a:spLocks/>
            </p:cNvSpPr>
            <p:nvPr/>
          </p:nvSpPr>
          <p:spPr bwMode="auto">
            <a:xfrm>
              <a:off x="457" y="163"/>
              <a:ext cx="56" cy="141"/>
            </a:xfrm>
            <a:custGeom>
              <a:avLst/>
              <a:gdLst>
                <a:gd name="T0" fmla="*/ 2 w 28"/>
                <a:gd name="T1" fmla="*/ 70 h 70"/>
                <a:gd name="T2" fmla="*/ 0 w 28"/>
                <a:gd name="T3" fmla="*/ 68 h 70"/>
                <a:gd name="T4" fmla="*/ 25 w 28"/>
                <a:gd name="T5" fmla="*/ 1 h 70"/>
                <a:gd name="T6" fmla="*/ 27 w 28"/>
                <a:gd name="T7" fmla="*/ 1 h 70"/>
                <a:gd name="T8" fmla="*/ 27 w 28"/>
                <a:gd name="T9" fmla="*/ 3 h 70"/>
                <a:gd name="T10" fmla="*/ 3 w 28"/>
                <a:gd name="T11" fmla="*/ 68 h 70"/>
                <a:gd name="T12" fmla="*/ 2 w 28"/>
                <a:gd name="T13" fmla="*/ 70 h 70"/>
                <a:gd name="T14" fmla="*/ 2 w 28"/>
                <a:gd name="T15" fmla="*/ 7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70">
                  <a:moveTo>
                    <a:pt x="2" y="70"/>
                  </a:moveTo>
                  <a:cubicBezTo>
                    <a:pt x="1" y="70"/>
                    <a:pt x="0" y="69"/>
                    <a:pt x="0" y="68"/>
                  </a:cubicBezTo>
                  <a:cubicBezTo>
                    <a:pt x="0" y="48"/>
                    <a:pt x="8" y="18"/>
                    <a:pt x="25" y="1"/>
                  </a:cubicBezTo>
                  <a:cubicBezTo>
                    <a:pt x="25" y="0"/>
                    <a:pt x="26" y="0"/>
                    <a:pt x="27" y="1"/>
                  </a:cubicBezTo>
                  <a:cubicBezTo>
                    <a:pt x="28" y="2"/>
                    <a:pt x="28" y="3"/>
                    <a:pt x="27" y="3"/>
                  </a:cubicBezTo>
                  <a:cubicBezTo>
                    <a:pt x="11" y="19"/>
                    <a:pt x="3" y="49"/>
                    <a:pt x="3" y="68"/>
                  </a:cubicBezTo>
                  <a:cubicBezTo>
                    <a:pt x="3" y="69"/>
                    <a:pt x="3" y="70"/>
                    <a:pt x="2" y="70"/>
                  </a:cubicBezTo>
                  <a:cubicBezTo>
                    <a:pt x="2" y="70"/>
                    <a:pt x="2" y="70"/>
                    <a:pt x="2" y="7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10">
              <a:extLst>
                <a:ext uri="{FF2B5EF4-FFF2-40B4-BE49-F238E27FC236}">
                  <a16:creationId xmlns:a16="http://schemas.microsoft.com/office/drawing/2014/main" id="{EEE5B770-4AF9-4FCF-9741-E7E158CAF409}"/>
                </a:ext>
              </a:extLst>
            </p:cNvPr>
            <p:cNvSpPr>
              <a:spLocks/>
            </p:cNvSpPr>
            <p:nvPr/>
          </p:nvSpPr>
          <p:spPr bwMode="auto">
            <a:xfrm>
              <a:off x="332" y="133"/>
              <a:ext cx="40" cy="103"/>
            </a:xfrm>
            <a:custGeom>
              <a:avLst/>
              <a:gdLst>
                <a:gd name="T0" fmla="*/ 1 w 20"/>
                <a:gd name="T1" fmla="*/ 51 h 51"/>
                <a:gd name="T2" fmla="*/ 1 w 20"/>
                <a:gd name="T3" fmla="*/ 51 h 51"/>
                <a:gd name="T4" fmla="*/ 0 w 20"/>
                <a:gd name="T5" fmla="*/ 49 h 51"/>
                <a:gd name="T6" fmla="*/ 17 w 20"/>
                <a:gd name="T7" fmla="*/ 1 h 51"/>
                <a:gd name="T8" fmla="*/ 19 w 20"/>
                <a:gd name="T9" fmla="*/ 1 h 51"/>
                <a:gd name="T10" fmla="*/ 19 w 20"/>
                <a:gd name="T11" fmla="*/ 3 h 51"/>
                <a:gd name="T12" fmla="*/ 3 w 20"/>
                <a:gd name="T13" fmla="*/ 50 h 51"/>
                <a:gd name="T14" fmla="*/ 1 w 20"/>
                <a:gd name="T15" fmla="*/ 51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51">
                  <a:moveTo>
                    <a:pt x="1" y="51"/>
                  </a:moveTo>
                  <a:cubicBezTo>
                    <a:pt x="1" y="51"/>
                    <a:pt x="1" y="51"/>
                    <a:pt x="1" y="51"/>
                  </a:cubicBezTo>
                  <a:cubicBezTo>
                    <a:pt x="0" y="51"/>
                    <a:pt x="0" y="50"/>
                    <a:pt x="0" y="49"/>
                  </a:cubicBezTo>
                  <a:cubicBezTo>
                    <a:pt x="1" y="32"/>
                    <a:pt x="8" y="14"/>
                    <a:pt x="17" y="1"/>
                  </a:cubicBezTo>
                  <a:cubicBezTo>
                    <a:pt x="17" y="0"/>
                    <a:pt x="18" y="0"/>
                    <a:pt x="19" y="1"/>
                  </a:cubicBezTo>
                  <a:cubicBezTo>
                    <a:pt x="20" y="1"/>
                    <a:pt x="20" y="2"/>
                    <a:pt x="19" y="3"/>
                  </a:cubicBezTo>
                  <a:cubicBezTo>
                    <a:pt x="11" y="15"/>
                    <a:pt x="4" y="33"/>
                    <a:pt x="3" y="50"/>
                  </a:cubicBezTo>
                  <a:cubicBezTo>
                    <a:pt x="3" y="50"/>
                    <a:pt x="2" y="51"/>
                    <a:pt x="1" y="5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11">
              <a:extLst>
                <a:ext uri="{FF2B5EF4-FFF2-40B4-BE49-F238E27FC236}">
                  <a16:creationId xmlns:a16="http://schemas.microsoft.com/office/drawing/2014/main" id="{B5A84187-3720-48C3-9F22-F6E180BEAFAE}"/>
                </a:ext>
              </a:extLst>
            </p:cNvPr>
            <p:cNvSpPr>
              <a:spLocks/>
            </p:cNvSpPr>
            <p:nvPr/>
          </p:nvSpPr>
          <p:spPr bwMode="auto">
            <a:xfrm>
              <a:off x="207" y="103"/>
              <a:ext cx="28" cy="66"/>
            </a:xfrm>
            <a:custGeom>
              <a:avLst/>
              <a:gdLst>
                <a:gd name="T0" fmla="*/ 2 w 14"/>
                <a:gd name="T1" fmla="*/ 33 h 33"/>
                <a:gd name="T2" fmla="*/ 1 w 14"/>
                <a:gd name="T3" fmla="*/ 33 h 33"/>
                <a:gd name="T4" fmla="*/ 0 w 14"/>
                <a:gd name="T5" fmla="*/ 31 h 33"/>
                <a:gd name="T6" fmla="*/ 11 w 14"/>
                <a:gd name="T7" fmla="*/ 1 h 33"/>
                <a:gd name="T8" fmla="*/ 13 w 14"/>
                <a:gd name="T9" fmla="*/ 0 h 33"/>
                <a:gd name="T10" fmla="*/ 13 w 14"/>
                <a:gd name="T11" fmla="*/ 2 h 33"/>
                <a:gd name="T12" fmla="*/ 3 w 14"/>
                <a:gd name="T13" fmla="*/ 32 h 33"/>
                <a:gd name="T14" fmla="*/ 2 w 14"/>
                <a:gd name="T15" fmla="*/ 33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33">
                  <a:moveTo>
                    <a:pt x="2" y="33"/>
                  </a:moveTo>
                  <a:cubicBezTo>
                    <a:pt x="2" y="33"/>
                    <a:pt x="2" y="33"/>
                    <a:pt x="1" y="33"/>
                  </a:cubicBezTo>
                  <a:cubicBezTo>
                    <a:pt x="1" y="33"/>
                    <a:pt x="0" y="32"/>
                    <a:pt x="0" y="31"/>
                  </a:cubicBezTo>
                  <a:cubicBezTo>
                    <a:pt x="2" y="20"/>
                    <a:pt x="6" y="10"/>
                    <a:pt x="11" y="1"/>
                  </a:cubicBezTo>
                  <a:cubicBezTo>
                    <a:pt x="11" y="0"/>
                    <a:pt x="12" y="0"/>
                    <a:pt x="13" y="0"/>
                  </a:cubicBezTo>
                  <a:cubicBezTo>
                    <a:pt x="13" y="1"/>
                    <a:pt x="14" y="2"/>
                    <a:pt x="13" y="2"/>
                  </a:cubicBezTo>
                  <a:cubicBezTo>
                    <a:pt x="9" y="11"/>
                    <a:pt x="5" y="21"/>
                    <a:pt x="3" y="32"/>
                  </a:cubicBezTo>
                  <a:cubicBezTo>
                    <a:pt x="3" y="32"/>
                    <a:pt x="2" y="33"/>
                    <a:pt x="2" y="3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12">
              <a:extLst>
                <a:ext uri="{FF2B5EF4-FFF2-40B4-BE49-F238E27FC236}">
                  <a16:creationId xmlns:a16="http://schemas.microsoft.com/office/drawing/2014/main" id="{F553E70A-690C-4B6C-B843-78F883402E00}"/>
                </a:ext>
              </a:extLst>
            </p:cNvPr>
            <p:cNvSpPr>
              <a:spLocks/>
            </p:cNvSpPr>
            <p:nvPr/>
          </p:nvSpPr>
          <p:spPr bwMode="auto">
            <a:xfrm>
              <a:off x="84" y="73"/>
              <a:ext cx="16" cy="30"/>
            </a:xfrm>
            <a:custGeom>
              <a:avLst/>
              <a:gdLst>
                <a:gd name="T0" fmla="*/ 2 w 8"/>
                <a:gd name="T1" fmla="*/ 15 h 15"/>
                <a:gd name="T2" fmla="*/ 2 w 8"/>
                <a:gd name="T3" fmla="*/ 15 h 15"/>
                <a:gd name="T4" fmla="*/ 0 w 8"/>
                <a:gd name="T5" fmla="*/ 13 h 15"/>
                <a:gd name="T6" fmla="*/ 5 w 8"/>
                <a:gd name="T7" fmla="*/ 1 h 15"/>
                <a:gd name="T8" fmla="*/ 7 w 8"/>
                <a:gd name="T9" fmla="*/ 0 h 15"/>
                <a:gd name="T10" fmla="*/ 7 w 8"/>
                <a:gd name="T11" fmla="*/ 2 h 15"/>
                <a:gd name="T12" fmla="*/ 3 w 8"/>
                <a:gd name="T13" fmla="*/ 14 h 15"/>
                <a:gd name="T14" fmla="*/ 2 w 8"/>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5">
                  <a:moveTo>
                    <a:pt x="2" y="15"/>
                  </a:moveTo>
                  <a:cubicBezTo>
                    <a:pt x="2" y="15"/>
                    <a:pt x="2" y="15"/>
                    <a:pt x="2" y="15"/>
                  </a:cubicBezTo>
                  <a:cubicBezTo>
                    <a:pt x="1" y="15"/>
                    <a:pt x="0" y="14"/>
                    <a:pt x="0" y="13"/>
                  </a:cubicBezTo>
                  <a:cubicBezTo>
                    <a:pt x="2" y="9"/>
                    <a:pt x="3" y="5"/>
                    <a:pt x="5" y="1"/>
                  </a:cubicBezTo>
                  <a:cubicBezTo>
                    <a:pt x="5" y="0"/>
                    <a:pt x="6" y="0"/>
                    <a:pt x="7" y="0"/>
                  </a:cubicBezTo>
                  <a:cubicBezTo>
                    <a:pt x="7" y="1"/>
                    <a:pt x="8" y="2"/>
                    <a:pt x="7" y="2"/>
                  </a:cubicBezTo>
                  <a:cubicBezTo>
                    <a:pt x="6" y="6"/>
                    <a:pt x="5" y="10"/>
                    <a:pt x="3" y="14"/>
                  </a:cubicBezTo>
                  <a:cubicBezTo>
                    <a:pt x="3" y="15"/>
                    <a:pt x="3" y="15"/>
                    <a:pt x="2"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13">
              <a:extLst>
                <a:ext uri="{FF2B5EF4-FFF2-40B4-BE49-F238E27FC236}">
                  <a16:creationId xmlns:a16="http://schemas.microsoft.com/office/drawing/2014/main" id="{34173D88-9E30-4F88-95C8-C3AEA1F0E116}"/>
                </a:ext>
              </a:extLst>
            </p:cNvPr>
            <p:cNvSpPr>
              <a:spLocks/>
            </p:cNvSpPr>
            <p:nvPr/>
          </p:nvSpPr>
          <p:spPr bwMode="auto">
            <a:xfrm>
              <a:off x="3" y="52"/>
              <a:ext cx="677" cy="536"/>
            </a:xfrm>
            <a:custGeom>
              <a:avLst/>
              <a:gdLst>
                <a:gd name="T0" fmla="*/ 273 w 336"/>
                <a:gd name="T1" fmla="*/ 266 h 266"/>
                <a:gd name="T2" fmla="*/ 272 w 336"/>
                <a:gd name="T3" fmla="*/ 266 h 266"/>
                <a:gd name="T4" fmla="*/ 1 w 336"/>
                <a:gd name="T5" fmla="*/ 3 h 266"/>
                <a:gd name="T6" fmla="*/ 1 w 336"/>
                <a:gd name="T7" fmla="*/ 1 h 266"/>
                <a:gd name="T8" fmla="*/ 3 w 336"/>
                <a:gd name="T9" fmla="*/ 1 h 266"/>
                <a:gd name="T10" fmla="*/ 335 w 336"/>
                <a:gd name="T11" fmla="*/ 180 h 266"/>
                <a:gd name="T12" fmla="*/ 336 w 336"/>
                <a:gd name="T13" fmla="*/ 182 h 266"/>
                <a:gd name="T14" fmla="*/ 334 w 336"/>
                <a:gd name="T15" fmla="*/ 183 h 266"/>
                <a:gd name="T16" fmla="*/ 11 w 336"/>
                <a:gd name="T17" fmla="*/ 9 h 266"/>
                <a:gd name="T18" fmla="*/ 274 w 336"/>
                <a:gd name="T19" fmla="*/ 264 h 266"/>
                <a:gd name="T20" fmla="*/ 274 w 336"/>
                <a:gd name="T21" fmla="*/ 266 h 266"/>
                <a:gd name="T22" fmla="*/ 273 w 336"/>
                <a:gd name="T23" fmla="*/ 266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6" h="266">
                  <a:moveTo>
                    <a:pt x="273" y="266"/>
                  </a:moveTo>
                  <a:cubicBezTo>
                    <a:pt x="273" y="266"/>
                    <a:pt x="272" y="266"/>
                    <a:pt x="272" y="266"/>
                  </a:cubicBezTo>
                  <a:cubicBezTo>
                    <a:pt x="1" y="3"/>
                    <a:pt x="1" y="3"/>
                    <a:pt x="1" y="3"/>
                  </a:cubicBezTo>
                  <a:cubicBezTo>
                    <a:pt x="0" y="3"/>
                    <a:pt x="0" y="2"/>
                    <a:pt x="1" y="1"/>
                  </a:cubicBezTo>
                  <a:cubicBezTo>
                    <a:pt x="1" y="0"/>
                    <a:pt x="2" y="0"/>
                    <a:pt x="3" y="1"/>
                  </a:cubicBezTo>
                  <a:cubicBezTo>
                    <a:pt x="335" y="180"/>
                    <a:pt x="335" y="180"/>
                    <a:pt x="335" y="180"/>
                  </a:cubicBezTo>
                  <a:cubicBezTo>
                    <a:pt x="336" y="180"/>
                    <a:pt x="336" y="181"/>
                    <a:pt x="336" y="182"/>
                  </a:cubicBezTo>
                  <a:cubicBezTo>
                    <a:pt x="335" y="183"/>
                    <a:pt x="334" y="183"/>
                    <a:pt x="334" y="183"/>
                  </a:cubicBezTo>
                  <a:cubicBezTo>
                    <a:pt x="11" y="9"/>
                    <a:pt x="11" y="9"/>
                    <a:pt x="11" y="9"/>
                  </a:cubicBezTo>
                  <a:cubicBezTo>
                    <a:pt x="274" y="264"/>
                    <a:pt x="274" y="264"/>
                    <a:pt x="274" y="264"/>
                  </a:cubicBezTo>
                  <a:cubicBezTo>
                    <a:pt x="275" y="264"/>
                    <a:pt x="275" y="265"/>
                    <a:pt x="274" y="266"/>
                  </a:cubicBezTo>
                  <a:cubicBezTo>
                    <a:pt x="274" y="266"/>
                    <a:pt x="273" y="266"/>
                    <a:pt x="273" y="26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14">
              <a:extLst>
                <a:ext uri="{FF2B5EF4-FFF2-40B4-BE49-F238E27FC236}">
                  <a16:creationId xmlns:a16="http://schemas.microsoft.com/office/drawing/2014/main" id="{2541CC62-5DE8-42BF-9462-EF10D4648423}"/>
                </a:ext>
              </a:extLst>
            </p:cNvPr>
            <p:cNvSpPr>
              <a:spLocks/>
            </p:cNvSpPr>
            <p:nvPr/>
          </p:nvSpPr>
          <p:spPr bwMode="auto">
            <a:xfrm>
              <a:off x="479" y="367"/>
              <a:ext cx="115" cy="153"/>
            </a:xfrm>
            <a:custGeom>
              <a:avLst/>
              <a:gdLst>
                <a:gd name="T0" fmla="*/ 2 w 57"/>
                <a:gd name="T1" fmla="*/ 76 h 76"/>
                <a:gd name="T2" fmla="*/ 2 w 57"/>
                <a:gd name="T3" fmla="*/ 76 h 76"/>
                <a:gd name="T4" fmla="*/ 0 w 57"/>
                <a:gd name="T5" fmla="*/ 74 h 76"/>
                <a:gd name="T6" fmla="*/ 55 w 57"/>
                <a:gd name="T7" fmla="*/ 1 h 76"/>
                <a:gd name="T8" fmla="*/ 56 w 57"/>
                <a:gd name="T9" fmla="*/ 2 h 76"/>
                <a:gd name="T10" fmla="*/ 55 w 57"/>
                <a:gd name="T11" fmla="*/ 4 h 76"/>
                <a:gd name="T12" fmla="*/ 3 w 57"/>
                <a:gd name="T13" fmla="*/ 75 h 76"/>
                <a:gd name="T14" fmla="*/ 2 w 57"/>
                <a:gd name="T15" fmla="*/ 76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76">
                  <a:moveTo>
                    <a:pt x="2" y="76"/>
                  </a:moveTo>
                  <a:cubicBezTo>
                    <a:pt x="2" y="76"/>
                    <a:pt x="2" y="76"/>
                    <a:pt x="2" y="76"/>
                  </a:cubicBezTo>
                  <a:cubicBezTo>
                    <a:pt x="1" y="76"/>
                    <a:pt x="0" y="75"/>
                    <a:pt x="0" y="74"/>
                  </a:cubicBezTo>
                  <a:cubicBezTo>
                    <a:pt x="1" y="51"/>
                    <a:pt x="25" y="9"/>
                    <a:pt x="55" y="1"/>
                  </a:cubicBezTo>
                  <a:cubicBezTo>
                    <a:pt x="55" y="0"/>
                    <a:pt x="56" y="1"/>
                    <a:pt x="56" y="2"/>
                  </a:cubicBezTo>
                  <a:cubicBezTo>
                    <a:pt x="57" y="2"/>
                    <a:pt x="56" y="3"/>
                    <a:pt x="55" y="4"/>
                  </a:cubicBezTo>
                  <a:cubicBezTo>
                    <a:pt x="28" y="11"/>
                    <a:pt x="4" y="52"/>
                    <a:pt x="3" y="75"/>
                  </a:cubicBezTo>
                  <a:cubicBezTo>
                    <a:pt x="3" y="75"/>
                    <a:pt x="3" y="76"/>
                    <a:pt x="2" y="7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15">
              <a:extLst>
                <a:ext uri="{FF2B5EF4-FFF2-40B4-BE49-F238E27FC236}">
                  <a16:creationId xmlns:a16="http://schemas.microsoft.com/office/drawing/2014/main" id="{69726782-1F3E-4DAE-A0B2-0E4F0BAB8AB4}"/>
                </a:ext>
              </a:extLst>
            </p:cNvPr>
            <p:cNvSpPr>
              <a:spLocks/>
            </p:cNvSpPr>
            <p:nvPr/>
          </p:nvSpPr>
          <p:spPr bwMode="auto">
            <a:xfrm>
              <a:off x="374" y="296"/>
              <a:ext cx="89" cy="121"/>
            </a:xfrm>
            <a:custGeom>
              <a:avLst/>
              <a:gdLst>
                <a:gd name="T0" fmla="*/ 1 w 44"/>
                <a:gd name="T1" fmla="*/ 60 h 60"/>
                <a:gd name="T2" fmla="*/ 1 w 44"/>
                <a:gd name="T3" fmla="*/ 60 h 60"/>
                <a:gd name="T4" fmla="*/ 0 w 44"/>
                <a:gd name="T5" fmla="*/ 58 h 60"/>
                <a:gd name="T6" fmla="*/ 42 w 44"/>
                <a:gd name="T7" fmla="*/ 0 h 60"/>
                <a:gd name="T8" fmla="*/ 44 w 44"/>
                <a:gd name="T9" fmla="*/ 1 h 60"/>
                <a:gd name="T10" fmla="*/ 43 w 44"/>
                <a:gd name="T11" fmla="*/ 3 h 60"/>
                <a:gd name="T12" fmla="*/ 3 w 44"/>
                <a:gd name="T13" fmla="*/ 59 h 60"/>
                <a:gd name="T14" fmla="*/ 1 w 44"/>
                <a:gd name="T15" fmla="*/ 6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60">
                  <a:moveTo>
                    <a:pt x="1" y="60"/>
                  </a:moveTo>
                  <a:cubicBezTo>
                    <a:pt x="1" y="60"/>
                    <a:pt x="1" y="60"/>
                    <a:pt x="1" y="60"/>
                  </a:cubicBezTo>
                  <a:cubicBezTo>
                    <a:pt x="0" y="60"/>
                    <a:pt x="0" y="59"/>
                    <a:pt x="0" y="58"/>
                  </a:cubicBezTo>
                  <a:cubicBezTo>
                    <a:pt x="5" y="39"/>
                    <a:pt x="21" y="12"/>
                    <a:pt x="42" y="0"/>
                  </a:cubicBezTo>
                  <a:cubicBezTo>
                    <a:pt x="42" y="0"/>
                    <a:pt x="43" y="0"/>
                    <a:pt x="44" y="1"/>
                  </a:cubicBezTo>
                  <a:cubicBezTo>
                    <a:pt x="44" y="2"/>
                    <a:pt x="44" y="3"/>
                    <a:pt x="43" y="3"/>
                  </a:cubicBezTo>
                  <a:cubicBezTo>
                    <a:pt x="23" y="14"/>
                    <a:pt x="8" y="40"/>
                    <a:pt x="3" y="59"/>
                  </a:cubicBezTo>
                  <a:cubicBezTo>
                    <a:pt x="3" y="60"/>
                    <a:pt x="2" y="60"/>
                    <a:pt x="1" y="6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16">
              <a:extLst>
                <a:ext uri="{FF2B5EF4-FFF2-40B4-BE49-F238E27FC236}">
                  <a16:creationId xmlns:a16="http://schemas.microsoft.com/office/drawing/2014/main" id="{CFC6B784-4E9F-4CC6-80C5-96BDCE2929F1}"/>
                </a:ext>
              </a:extLst>
            </p:cNvPr>
            <p:cNvSpPr>
              <a:spLocks/>
            </p:cNvSpPr>
            <p:nvPr/>
          </p:nvSpPr>
          <p:spPr bwMode="auto">
            <a:xfrm>
              <a:off x="271" y="228"/>
              <a:ext cx="65" cy="90"/>
            </a:xfrm>
            <a:custGeom>
              <a:avLst/>
              <a:gdLst>
                <a:gd name="T0" fmla="*/ 1 w 32"/>
                <a:gd name="T1" fmla="*/ 45 h 45"/>
                <a:gd name="T2" fmla="*/ 1 w 32"/>
                <a:gd name="T3" fmla="*/ 45 h 45"/>
                <a:gd name="T4" fmla="*/ 0 w 32"/>
                <a:gd name="T5" fmla="*/ 43 h 45"/>
                <a:gd name="T6" fmla="*/ 29 w 32"/>
                <a:gd name="T7" fmla="*/ 1 h 45"/>
                <a:gd name="T8" fmla="*/ 32 w 32"/>
                <a:gd name="T9" fmla="*/ 1 h 45"/>
                <a:gd name="T10" fmla="*/ 31 w 32"/>
                <a:gd name="T11" fmla="*/ 3 h 45"/>
                <a:gd name="T12" fmla="*/ 3 w 32"/>
                <a:gd name="T13" fmla="*/ 44 h 45"/>
                <a:gd name="T14" fmla="*/ 1 w 32"/>
                <a:gd name="T15" fmla="*/ 45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45">
                  <a:moveTo>
                    <a:pt x="1" y="45"/>
                  </a:moveTo>
                  <a:cubicBezTo>
                    <a:pt x="1" y="45"/>
                    <a:pt x="1" y="45"/>
                    <a:pt x="1" y="45"/>
                  </a:cubicBezTo>
                  <a:cubicBezTo>
                    <a:pt x="0" y="44"/>
                    <a:pt x="0" y="44"/>
                    <a:pt x="0" y="43"/>
                  </a:cubicBezTo>
                  <a:cubicBezTo>
                    <a:pt x="6" y="27"/>
                    <a:pt x="17" y="11"/>
                    <a:pt x="29" y="1"/>
                  </a:cubicBezTo>
                  <a:cubicBezTo>
                    <a:pt x="30" y="0"/>
                    <a:pt x="31" y="1"/>
                    <a:pt x="32" y="1"/>
                  </a:cubicBezTo>
                  <a:cubicBezTo>
                    <a:pt x="32" y="2"/>
                    <a:pt x="32" y="3"/>
                    <a:pt x="31" y="3"/>
                  </a:cubicBezTo>
                  <a:cubicBezTo>
                    <a:pt x="20" y="13"/>
                    <a:pt x="9" y="28"/>
                    <a:pt x="3" y="44"/>
                  </a:cubicBezTo>
                  <a:cubicBezTo>
                    <a:pt x="3" y="45"/>
                    <a:pt x="2" y="45"/>
                    <a:pt x="1" y="4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17">
              <a:extLst>
                <a:ext uri="{FF2B5EF4-FFF2-40B4-BE49-F238E27FC236}">
                  <a16:creationId xmlns:a16="http://schemas.microsoft.com/office/drawing/2014/main" id="{BAFC4CCE-3BE1-4EFB-B515-C4E97696BAA1}"/>
                </a:ext>
              </a:extLst>
            </p:cNvPr>
            <p:cNvSpPr>
              <a:spLocks/>
            </p:cNvSpPr>
            <p:nvPr/>
          </p:nvSpPr>
          <p:spPr bwMode="auto">
            <a:xfrm>
              <a:off x="168" y="161"/>
              <a:ext cx="45" cy="59"/>
            </a:xfrm>
            <a:custGeom>
              <a:avLst/>
              <a:gdLst>
                <a:gd name="T0" fmla="*/ 2 w 22"/>
                <a:gd name="T1" fmla="*/ 29 h 29"/>
                <a:gd name="T2" fmla="*/ 1 w 22"/>
                <a:gd name="T3" fmla="*/ 29 h 29"/>
                <a:gd name="T4" fmla="*/ 1 w 22"/>
                <a:gd name="T5" fmla="*/ 27 h 29"/>
                <a:gd name="T6" fmla="*/ 19 w 22"/>
                <a:gd name="T7" fmla="*/ 1 h 29"/>
                <a:gd name="T8" fmla="*/ 21 w 22"/>
                <a:gd name="T9" fmla="*/ 1 h 29"/>
                <a:gd name="T10" fmla="*/ 21 w 22"/>
                <a:gd name="T11" fmla="*/ 3 h 29"/>
                <a:gd name="T12" fmla="*/ 3 w 22"/>
                <a:gd name="T13" fmla="*/ 28 h 29"/>
                <a:gd name="T14" fmla="*/ 2 w 22"/>
                <a:gd name="T15" fmla="*/ 29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9">
                  <a:moveTo>
                    <a:pt x="2" y="29"/>
                  </a:moveTo>
                  <a:cubicBezTo>
                    <a:pt x="2" y="29"/>
                    <a:pt x="2" y="29"/>
                    <a:pt x="1" y="29"/>
                  </a:cubicBezTo>
                  <a:cubicBezTo>
                    <a:pt x="1" y="29"/>
                    <a:pt x="0" y="28"/>
                    <a:pt x="1" y="27"/>
                  </a:cubicBezTo>
                  <a:cubicBezTo>
                    <a:pt x="6" y="17"/>
                    <a:pt x="12" y="8"/>
                    <a:pt x="19" y="1"/>
                  </a:cubicBezTo>
                  <a:cubicBezTo>
                    <a:pt x="20" y="0"/>
                    <a:pt x="21" y="0"/>
                    <a:pt x="21" y="1"/>
                  </a:cubicBezTo>
                  <a:cubicBezTo>
                    <a:pt x="22" y="2"/>
                    <a:pt x="22" y="3"/>
                    <a:pt x="21" y="3"/>
                  </a:cubicBezTo>
                  <a:cubicBezTo>
                    <a:pt x="14" y="10"/>
                    <a:pt x="8" y="19"/>
                    <a:pt x="3" y="28"/>
                  </a:cubicBezTo>
                  <a:cubicBezTo>
                    <a:pt x="3" y="29"/>
                    <a:pt x="3" y="29"/>
                    <a:pt x="2"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18">
              <a:extLst>
                <a:ext uri="{FF2B5EF4-FFF2-40B4-BE49-F238E27FC236}">
                  <a16:creationId xmlns:a16="http://schemas.microsoft.com/office/drawing/2014/main" id="{A8202636-669C-44F7-9D4E-DF0F8D1359C1}"/>
                </a:ext>
              </a:extLst>
            </p:cNvPr>
            <p:cNvSpPr>
              <a:spLocks/>
            </p:cNvSpPr>
            <p:nvPr/>
          </p:nvSpPr>
          <p:spPr bwMode="auto">
            <a:xfrm>
              <a:off x="70" y="97"/>
              <a:ext cx="20" cy="26"/>
            </a:xfrm>
            <a:custGeom>
              <a:avLst/>
              <a:gdLst>
                <a:gd name="T0" fmla="*/ 2 w 10"/>
                <a:gd name="T1" fmla="*/ 13 h 13"/>
                <a:gd name="T2" fmla="*/ 1 w 10"/>
                <a:gd name="T3" fmla="*/ 13 h 13"/>
                <a:gd name="T4" fmla="*/ 0 w 10"/>
                <a:gd name="T5" fmla="*/ 11 h 13"/>
                <a:gd name="T6" fmla="*/ 7 w 10"/>
                <a:gd name="T7" fmla="*/ 1 h 13"/>
                <a:gd name="T8" fmla="*/ 10 w 10"/>
                <a:gd name="T9" fmla="*/ 0 h 13"/>
                <a:gd name="T10" fmla="*/ 10 w 10"/>
                <a:gd name="T11" fmla="*/ 2 h 13"/>
                <a:gd name="T12" fmla="*/ 3 w 10"/>
                <a:gd name="T13" fmla="*/ 12 h 13"/>
                <a:gd name="T14" fmla="*/ 2 w 10"/>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3">
                  <a:moveTo>
                    <a:pt x="2" y="13"/>
                  </a:moveTo>
                  <a:cubicBezTo>
                    <a:pt x="1" y="13"/>
                    <a:pt x="1" y="13"/>
                    <a:pt x="1" y="13"/>
                  </a:cubicBezTo>
                  <a:cubicBezTo>
                    <a:pt x="0" y="12"/>
                    <a:pt x="0" y="12"/>
                    <a:pt x="0" y="11"/>
                  </a:cubicBezTo>
                  <a:cubicBezTo>
                    <a:pt x="3" y="7"/>
                    <a:pt x="5" y="4"/>
                    <a:pt x="7" y="1"/>
                  </a:cubicBezTo>
                  <a:cubicBezTo>
                    <a:pt x="8" y="0"/>
                    <a:pt x="9" y="0"/>
                    <a:pt x="10" y="0"/>
                  </a:cubicBezTo>
                  <a:cubicBezTo>
                    <a:pt x="10" y="1"/>
                    <a:pt x="10" y="2"/>
                    <a:pt x="10" y="2"/>
                  </a:cubicBezTo>
                  <a:cubicBezTo>
                    <a:pt x="7" y="6"/>
                    <a:pt x="5" y="9"/>
                    <a:pt x="3" y="12"/>
                  </a:cubicBezTo>
                  <a:cubicBezTo>
                    <a:pt x="3" y="13"/>
                    <a:pt x="2" y="13"/>
                    <a:pt x="2" y="1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19">
              <a:extLst>
                <a:ext uri="{FF2B5EF4-FFF2-40B4-BE49-F238E27FC236}">
                  <a16:creationId xmlns:a16="http://schemas.microsoft.com/office/drawing/2014/main" id="{4E585F0D-47E5-4848-B949-D678B2E65D99}"/>
                </a:ext>
              </a:extLst>
            </p:cNvPr>
            <p:cNvSpPr>
              <a:spLocks/>
            </p:cNvSpPr>
            <p:nvPr/>
          </p:nvSpPr>
          <p:spPr bwMode="auto">
            <a:xfrm>
              <a:off x="3" y="52"/>
              <a:ext cx="554" cy="665"/>
            </a:xfrm>
            <a:custGeom>
              <a:avLst/>
              <a:gdLst>
                <a:gd name="T0" fmla="*/ 191 w 275"/>
                <a:gd name="T1" fmla="*/ 330 h 330"/>
                <a:gd name="T2" fmla="*/ 190 w 275"/>
                <a:gd name="T3" fmla="*/ 329 h 330"/>
                <a:gd name="T4" fmla="*/ 1 w 275"/>
                <a:gd name="T5" fmla="*/ 3 h 330"/>
                <a:gd name="T6" fmla="*/ 1 w 275"/>
                <a:gd name="T7" fmla="*/ 1 h 330"/>
                <a:gd name="T8" fmla="*/ 3 w 275"/>
                <a:gd name="T9" fmla="*/ 1 h 330"/>
                <a:gd name="T10" fmla="*/ 274 w 275"/>
                <a:gd name="T11" fmla="*/ 264 h 330"/>
                <a:gd name="T12" fmla="*/ 274 w 275"/>
                <a:gd name="T13" fmla="*/ 266 h 330"/>
                <a:gd name="T14" fmla="*/ 272 w 275"/>
                <a:gd name="T15" fmla="*/ 266 h 330"/>
                <a:gd name="T16" fmla="*/ 9 w 275"/>
                <a:gd name="T17" fmla="*/ 11 h 330"/>
                <a:gd name="T18" fmla="*/ 193 w 275"/>
                <a:gd name="T19" fmla="*/ 328 h 330"/>
                <a:gd name="T20" fmla="*/ 192 w 275"/>
                <a:gd name="T21" fmla="*/ 330 h 330"/>
                <a:gd name="T22" fmla="*/ 191 w 275"/>
                <a:gd name="T23"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5" h="330">
                  <a:moveTo>
                    <a:pt x="191" y="330"/>
                  </a:moveTo>
                  <a:cubicBezTo>
                    <a:pt x="191" y="330"/>
                    <a:pt x="190" y="330"/>
                    <a:pt x="190" y="329"/>
                  </a:cubicBezTo>
                  <a:cubicBezTo>
                    <a:pt x="1" y="3"/>
                    <a:pt x="1" y="3"/>
                    <a:pt x="1" y="3"/>
                  </a:cubicBezTo>
                  <a:cubicBezTo>
                    <a:pt x="0" y="2"/>
                    <a:pt x="0" y="1"/>
                    <a:pt x="1" y="1"/>
                  </a:cubicBezTo>
                  <a:cubicBezTo>
                    <a:pt x="2" y="0"/>
                    <a:pt x="2" y="0"/>
                    <a:pt x="3" y="1"/>
                  </a:cubicBezTo>
                  <a:cubicBezTo>
                    <a:pt x="274" y="264"/>
                    <a:pt x="274" y="264"/>
                    <a:pt x="274" y="264"/>
                  </a:cubicBezTo>
                  <a:cubicBezTo>
                    <a:pt x="275" y="265"/>
                    <a:pt x="275" y="265"/>
                    <a:pt x="274" y="266"/>
                  </a:cubicBezTo>
                  <a:cubicBezTo>
                    <a:pt x="273" y="267"/>
                    <a:pt x="272" y="267"/>
                    <a:pt x="272" y="266"/>
                  </a:cubicBezTo>
                  <a:cubicBezTo>
                    <a:pt x="9" y="11"/>
                    <a:pt x="9" y="11"/>
                    <a:pt x="9" y="11"/>
                  </a:cubicBezTo>
                  <a:cubicBezTo>
                    <a:pt x="193" y="328"/>
                    <a:pt x="193" y="328"/>
                    <a:pt x="193" y="328"/>
                  </a:cubicBezTo>
                  <a:cubicBezTo>
                    <a:pt x="193" y="329"/>
                    <a:pt x="193" y="330"/>
                    <a:pt x="192" y="330"/>
                  </a:cubicBezTo>
                  <a:cubicBezTo>
                    <a:pt x="192" y="330"/>
                    <a:pt x="192" y="330"/>
                    <a:pt x="191" y="33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20">
              <a:extLst>
                <a:ext uri="{FF2B5EF4-FFF2-40B4-BE49-F238E27FC236}">
                  <a16:creationId xmlns:a16="http://schemas.microsoft.com/office/drawing/2014/main" id="{30B14EC4-7FC4-42B4-A768-EAE82F7895F6}"/>
                </a:ext>
              </a:extLst>
            </p:cNvPr>
            <p:cNvSpPr>
              <a:spLocks/>
            </p:cNvSpPr>
            <p:nvPr/>
          </p:nvSpPr>
          <p:spPr bwMode="auto">
            <a:xfrm>
              <a:off x="336" y="514"/>
              <a:ext cx="149" cy="119"/>
            </a:xfrm>
            <a:custGeom>
              <a:avLst/>
              <a:gdLst>
                <a:gd name="T0" fmla="*/ 2 w 74"/>
                <a:gd name="T1" fmla="*/ 59 h 59"/>
                <a:gd name="T2" fmla="*/ 1 w 74"/>
                <a:gd name="T3" fmla="*/ 59 h 59"/>
                <a:gd name="T4" fmla="*/ 0 w 74"/>
                <a:gd name="T5" fmla="*/ 57 h 59"/>
                <a:gd name="T6" fmla="*/ 73 w 74"/>
                <a:gd name="T7" fmla="*/ 0 h 59"/>
                <a:gd name="T8" fmla="*/ 74 w 74"/>
                <a:gd name="T9" fmla="*/ 2 h 59"/>
                <a:gd name="T10" fmla="*/ 73 w 74"/>
                <a:gd name="T11" fmla="*/ 3 h 59"/>
                <a:gd name="T12" fmla="*/ 73 w 74"/>
                <a:gd name="T13" fmla="*/ 3 h 59"/>
                <a:gd name="T14" fmla="*/ 73 w 74"/>
                <a:gd name="T15" fmla="*/ 3 h 59"/>
                <a:gd name="T16" fmla="*/ 3 w 74"/>
                <a:gd name="T17" fmla="*/ 58 h 59"/>
                <a:gd name="T18" fmla="*/ 2 w 74"/>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 h="59">
                  <a:moveTo>
                    <a:pt x="2" y="59"/>
                  </a:moveTo>
                  <a:cubicBezTo>
                    <a:pt x="2" y="59"/>
                    <a:pt x="2" y="59"/>
                    <a:pt x="1" y="59"/>
                  </a:cubicBezTo>
                  <a:cubicBezTo>
                    <a:pt x="1" y="58"/>
                    <a:pt x="0" y="57"/>
                    <a:pt x="0" y="57"/>
                  </a:cubicBezTo>
                  <a:cubicBezTo>
                    <a:pt x="8" y="34"/>
                    <a:pt x="42" y="0"/>
                    <a:pt x="73" y="0"/>
                  </a:cubicBezTo>
                  <a:cubicBezTo>
                    <a:pt x="74" y="0"/>
                    <a:pt x="74" y="1"/>
                    <a:pt x="74" y="2"/>
                  </a:cubicBezTo>
                  <a:cubicBezTo>
                    <a:pt x="74" y="3"/>
                    <a:pt x="73" y="3"/>
                    <a:pt x="73" y="3"/>
                  </a:cubicBezTo>
                  <a:cubicBezTo>
                    <a:pt x="73" y="3"/>
                    <a:pt x="73" y="3"/>
                    <a:pt x="73" y="3"/>
                  </a:cubicBezTo>
                  <a:cubicBezTo>
                    <a:pt x="73" y="3"/>
                    <a:pt x="73" y="3"/>
                    <a:pt x="73" y="3"/>
                  </a:cubicBezTo>
                  <a:cubicBezTo>
                    <a:pt x="44" y="3"/>
                    <a:pt x="10" y="36"/>
                    <a:pt x="3" y="58"/>
                  </a:cubicBezTo>
                  <a:cubicBezTo>
                    <a:pt x="3" y="58"/>
                    <a:pt x="2" y="59"/>
                    <a:pt x="2" y="5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21">
              <a:extLst>
                <a:ext uri="{FF2B5EF4-FFF2-40B4-BE49-F238E27FC236}">
                  <a16:creationId xmlns:a16="http://schemas.microsoft.com/office/drawing/2014/main" id="{611F8ECF-8BAB-41E8-9574-A0F537AC97CC}"/>
                </a:ext>
              </a:extLst>
            </p:cNvPr>
            <p:cNvSpPr>
              <a:spLocks/>
            </p:cNvSpPr>
            <p:nvPr/>
          </p:nvSpPr>
          <p:spPr bwMode="auto">
            <a:xfrm>
              <a:off x="261" y="411"/>
              <a:ext cx="119" cy="95"/>
            </a:xfrm>
            <a:custGeom>
              <a:avLst/>
              <a:gdLst>
                <a:gd name="T0" fmla="*/ 2 w 59"/>
                <a:gd name="T1" fmla="*/ 47 h 47"/>
                <a:gd name="T2" fmla="*/ 1 w 59"/>
                <a:gd name="T3" fmla="*/ 46 h 47"/>
                <a:gd name="T4" fmla="*/ 1 w 59"/>
                <a:gd name="T5" fmla="*/ 44 h 47"/>
                <a:gd name="T6" fmla="*/ 57 w 59"/>
                <a:gd name="T7" fmla="*/ 0 h 47"/>
                <a:gd name="T8" fmla="*/ 59 w 59"/>
                <a:gd name="T9" fmla="*/ 1 h 47"/>
                <a:gd name="T10" fmla="*/ 58 w 59"/>
                <a:gd name="T11" fmla="*/ 3 h 47"/>
                <a:gd name="T12" fmla="*/ 3 w 59"/>
                <a:gd name="T13" fmla="*/ 46 h 47"/>
                <a:gd name="T14" fmla="*/ 2 w 59"/>
                <a:gd name="T15" fmla="*/ 47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7">
                  <a:moveTo>
                    <a:pt x="2" y="47"/>
                  </a:moveTo>
                  <a:cubicBezTo>
                    <a:pt x="2" y="47"/>
                    <a:pt x="2" y="47"/>
                    <a:pt x="1" y="46"/>
                  </a:cubicBezTo>
                  <a:cubicBezTo>
                    <a:pt x="1" y="46"/>
                    <a:pt x="0" y="45"/>
                    <a:pt x="1" y="44"/>
                  </a:cubicBezTo>
                  <a:cubicBezTo>
                    <a:pt x="11" y="27"/>
                    <a:pt x="34" y="6"/>
                    <a:pt x="57" y="0"/>
                  </a:cubicBezTo>
                  <a:cubicBezTo>
                    <a:pt x="58" y="0"/>
                    <a:pt x="58" y="0"/>
                    <a:pt x="59" y="1"/>
                  </a:cubicBezTo>
                  <a:cubicBezTo>
                    <a:pt x="59" y="2"/>
                    <a:pt x="58" y="2"/>
                    <a:pt x="58" y="3"/>
                  </a:cubicBezTo>
                  <a:cubicBezTo>
                    <a:pt x="35" y="8"/>
                    <a:pt x="13" y="29"/>
                    <a:pt x="3" y="46"/>
                  </a:cubicBezTo>
                  <a:cubicBezTo>
                    <a:pt x="3" y="46"/>
                    <a:pt x="3" y="47"/>
                    <a:pt x="2" y="4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22">
              <a:extLst>
                <a:ext uri="{FF2B5EF4-FFF2-40B4-BE49-F238E27FC236}">
                  <a16:creationId xmlns:a16="http://schemas.microsoft.com/office/drawing/2014/main" id="{35B95C9F-909F-4524-97F7-386D5CD77A15}"/>
                </a:ext>
              </a:extLst>
            </p:cNvPr>
            <p:cNvSpPr>
              <a:spLocks/>
            </p:cNvSpPr>
            <p:nvPr/>
          </p:nvSpPr>
          <p:spPr bwMode="auto">
            <a:xfrm>
              <a:off x="191" y="310"/>
              <a:ext cx="84" cy="71"/>
            </a:xfrm>
            <a:custGeom>
              <a:avLst/>
              <a:gdLst>
                <a:gd name="T0" fmla="*/ 1 w 42"/>
                <a:gd name="T1" fmla="*/ 35 h 35"/>
                <a:gd name="T2" fmla="*/ 0 w 42"/>
                <a:gd name="T3" fmla="*/ 35 h 35"/>
                <a:gd name="T4" fmla="*/ 0 w 42"/>
                <a:gd name="T5" fmla="*/ 33 h 35"/>
                <a:gd name="T6" fmla="*/ 40 w 42"/>
                <a:gd name="T7" fmla="*/ 0 h 35"/>
                <a:gd name="T8" fmla="*/ 42 w 42"/>
                <a:gd name="T9" fmla="*/ 1 h 35"/>
                <a:gd name="T10" fmla="*/ 41 w 42"/>
                <a:gd name="T11" fmla="*/ 3 h 35"/>
                <a:gd name="T12" fmla="*/ 3 w 42"/>
                <a:gd name="T13" fmla="*/ 34 h 35"/>
                <a:gd name="T14" fmla="*/ 1 w 42"/>
                <a:gd name="T15" fmla="*/ 35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35">
                  <a:moveTo>
                    <a:pt x="1" y="35"/>
                  </a:moveTo>
                  <a:cubicBezTo>
                    <a:pt x="1" y="35"/>
                    <a:pt x="1" y="35"/>
                    <a:pt x="0" y="35"/>
                  </a:cubicBezTo>
                  <a:cubicBezTo>
                    <a:pt x="0" y="34"/>
                    <a:pt x="0" y="33"/>
                    <a:pt x="0" y="33"/>
                  </a:cubicBezTo>
                  <a:cubicBezTo>
                    <a:pt x="11" y="19"/>
                    <a:pt x="26" y="7"/>
                    <a:pt x="40" y="0"/>
                  </a:cubicBezTo>
                  <a:cubicBezTo>
                    <a:pt x="41" y="0"/>
                    <a:pt x="42" y="0"/>
                    <a:pt x="42" y="1"/>
                  </a:cubicBezTo>
                  <a:cubicBezTo>
                    <a:pt x="42" y="2"/>
                    <a:pt x="42" y="3"/>
                    <a:pt x="41" y="3"/>
                  </a:cubicBezTo>
                  <a:cubicBezTo>
                    <a:pt x="27" y="9"/>
                    <a:pt x="13" y="21"/>
                    <a:pt x="3" y="34"/>
                  </a:cubicBezTo>
                  <a:cubicBezTo>
                    <a:pt x="2" y="35"/>
                    <a:pt x="2" y="35"/>
                    <a:pt x="1" y="3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23">
              <a:extLst>
                <a:ext uri="{FF2B5EF4-FFF2-40B4-BE49-F238E27FC236}">
                  <a16:creationId xmlns:a16="http://schemas.microsoft.com/office/drawing/2014/main" id="{5F75D951-4D93-4E72-B2AC-6A375B20F7E4}"/>
                </a:ext>
              </a:extLst>
            </p:cNvPr>
            <p:cNvSpPr>
              <a:spLocks/>
            </p:cNvSpPr>
            <p:nvPr/>
          </p:nvSpPr>
          <p:spPr bwMode="auto">
            <a:xfrm>
              <a:off x="120" y="214"/>
              <a:ext cx="55" cy="46"/>
            </a:xfrm>
            <a:custGeom>
              <a:avLst/>
              <a:gdLst>
                <a:gd name="T0" fmla="*/ 1 w 27"/>
                <a:gd name="T1" fmla="*/ 23 h 23"/>
                <a:gd name="T2" fmla="*/ 0 w 27"/>
                <a:gd name="T3" fmla="*/ 22 h 23"/>
                <a:gd name="T4" fmla="*/ 0 w 27"/>
                <a:gd name="T5" fmla="*/ 20 h 23"/>
                <a:gd name="T6" fmla="*/ 25 w 27"/>
                <a:gd name="T7" fmla="*/ 0 h 23"/>
                <a:gd name="T8" fmla="*/ 27 w 27"/>
                <a:gd name="T9" fmla="*/ 0 h 23"/>
                <a:gd name="T10" fmla="*/ 26 w 27"/>
                <a:gd name="T11" fmla="*/ 3 h 23"/>
                <a:gd name="T12" fmla="*/ 2 w 27"/>
                <a:gd name="T13" fmla="*/ 22 h 23"/>
                <a:gd name="T14" fmla="*/ 1 w 27"/>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23">
                  <a:moveTo>
                    <a:pt x="1" y="23"/>
                  </a:moveTo>
                  <a:cubicBezTo>
                    <a:pt x="1" y="23"/>
                    <a:pt x="1" y="22"/>
                    <a:pt x="0" y="22"/>
                  </a:cubicBezTo>
                  <a:cubicBezTo>
                    <a:pt x="0" y="22"/>
                    <a:pt x="0" y="21"/>
                    <a:pt x="0" y="20"/>
                  </a:cubicBezTo>
                  <a:cubicBezTo>
                    <a:pt x="8" y="12"/>
                    <a:pt x="16" y="5"/>
                    <a:pt x="25" y="0"/>
                  </a:cubicBezTo>
                  <a:cubicBezTo>
                    <a:pt x="26" y="0"/>
                    <a:pt x="26" y="0"/>
                    <a:pt x="27" y="0"/>
                  </a:cubicBezTo>
                  <a:cubicBezTo>
                    <a:pt x="27" y="1"/>
                    <a:pt x="27" y="2"/>
                    <a:pt x="26" y="3"/>
                  </a:cubicBezTo>
                  <a:cubicBezTo>
                    <a:pt x="18" y="8"/>
                    <a:pt x="10" y="14"/>
                    <a:pt x="2" y="22"/>
                  </a:cubicBezTo>
                  <a:cubicBezTo>
                    <a:pt x="2" y="22"/>
                    <a:pt x="2" y="23"/>
                    <a:pt x="1" y="2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124">
              <a:extLst>
                <a:ext uri="{FF2B5EF4-FFF2-40B4-BE49-F238E27FC236}">
                  <a16:creationId xmlns:a16="http://schemas.microsoft.com/office/drawing/2014/main" id="{081CCC0A-FCEA-4BAD-B85F-27831C7C372E}"/>
                </a:ext>
              </a:extLst>
            </p:cNvPr>
            <p:cNvSpPr>
              <a:spLocks/>
            </p:cNvSpPr>
            <p:nvPr/>
          </p:nvSpPr>
          <p:spPr bwMode="auto">
            <a:xfrm>
              <a:off x="50" y="117"/>
              <a:ext cx="26" cy="22"/>
            </a:xfrm>
            <a:custGeom>
              <a:avLst/>
              <a:gdLst>
                <a:gd name="T0" fmla="*/ 2 w 13"/>
                <a:gd name="T1" fmla="*/ 11 h 11"/>
                <a:gd name="T2" fmla="*/ 1 w 13"/>
                <a:gd name="T3" fmla="*/ 10 h 11"/>
                <a:gd name="T4" fmla="*/ 1 w 13"/>
                <a:gd name="T5" fmla="*/ 8 h 11"/>
                <a:gd name="T6" fmla="*/ 10 w 13"/>
                <a:gd name="T7" fmla="*/ 0 h 11"/>
                <a:gd name="T8" fmla="*/ 13 w 13"/>
                <a:gd name="T9" fmla="*/ 1 h 11"/>
                <a:gd name="T10" fmla="*/ 12 w 13"/>
                <a:gd name="T11" fmla="*/ 3 h 11"/>
                <a:gd name="T12" fmla="*/ 3 w 13"/>
                <a:gd name="T13" fmla="*/ 10 h 11"/>
                <a:gd name="T14" fmla="*/ 2 w 13"/>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1">
                  <a:moveTo>
                    <a:pt x="2" y="11"/>
                  </a:moveTo>
                  <a:cubicBezTo>
                    <a:pt x="1" y="11"/>
                    <a:pt x="1" y="11"/>
                    <a:pt x="1" y="10"/>
                  </a:cubicBezTo>
                  <a:cubicBezTo>
                    <a:pt x="0" y="10"/>
                    <a:pt x="0" y="9"/>
                    <a:pt x="1" y="8"/>
                  </a:cubicBezTo>
                  <a:cubicBezTo>
                    <a:pt x="4" y="5"/>
                    <a:pt x="7" y="3"/>
                    <a:pt x="10" y="0"/>
                  </a:cubicBezTo>
                  <a:cubicBezTo>
                    <a:pt x="11" y="0"/>
                    <a:pt x="12" y="0"/>
                    <a:pt x="13" y="1"/>
                  </a:cubicBezTo>
                  <a:cubicBezTo>
                    <a:pt x="13" y="1"/>
                    <a:pt x="13" y="2"/>
                    <a:pt x="12" y="3"/>
                  </a:cubicBezTo>
                  <a:cubicBezTo>
                    <a:pt x="9" y="5"/>
                    <a:pt x="6" y="8"/>
                    <a:pt x="3" y="10"/>
                  </a:cubicBezTo>
                  <a:cubicBezTo>
                    <a:pt x="2" y="11"/>
                    <a:pt x="2" y="11"/>
                    <a:pt x="2" y="1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125">
              <a:extLst>
                <a:ext uri="{FF2B5EF4-FFF2-40B4-BE49-F238E27FC236}">
                  <a16:creationId xmlns:a16="http://schemas.microsoft.com/office/drawing/2014/main" id="{CB66290F-4A37-4A74-8745-6D3EA1FB13CA}"/>
                </a:ext>
              </a:extLst>
            </p:cNvPr>
            <p:cNvSpPr>
              <a:spLocks/>
            </p:cNvSpPr>
            <p:nvPr/>
          </p:nvSpPr>
          <p:spPr bwMode="auto">
            <a:xfrm>
              <a:off x="3" y="52"/>
              <a:ext cx="389" cy="744"/>
            </a:xfrm>
            <a:custGeom>
              <a:avLst/>
              <a:gdLst>
                <a:gd name="T0" fmla="*/ 95 w 193"/>
                <a:gd name="T1" fmla="*/ 369 h 369"/>
                <a:gd name="T2" fmla="*/ 94 w 193"/>
                <a:gd name="T3" fmla="*/ 368 h 369"/>
                <a:gd name="T4" fmla="*/ 0 w 193"/>
                <a:gd name="T5" fmla="*/ 2 h 369"/>
                <a:gd name="T6" fmla="*/ 1 w 193"/>
                <a:gd name="T7" fmla="*/ 1 h 369"/>
                <a:gd name="T8" fmla="*/ 3 w 193"/>
                <a:gd name="T9" fmla="*/ 1 h 369"/>
                <a:gd name="T10" fmla="*/ 193 w 193"/>
                <a:gd name="T11" fmla="*/ 328 h 369"/>
                <a:gd name="T12" fmla="*/ 192 w 193"/>
                <a:gd name="T13" fmla="*/ 330 h 369"/>
                <a:gd name="T14" fmla="*/ 190 w 193"/>
                <a:gd name="T15" fmla="*/ 330 h 369"/>
                <a:gd name="T16" fmla="*/ 6 w 193"/>
                <a:gd name="T17" fmla="*/ 12 h 369"/>
                <a:gd name="T18" fmla="*/ 97 w 193"/>
                <a:gd name="T19" fmla="*/ 368 h 369"/>
                <a:gd name="T20" fmla="*/ 96 w 193"/>
                <a:gd name="T21" fmla="*/ 369 h 369"/>
                <a:gd name="T22" fmla="*/ 95 w 193"/>
                <a:gd name="T23" fmla="*/ 369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69">
                  <a:moveTo>
                    <a:pt x="95" y="369"/>
                  </a:moveTo>
                  <a:cubicBezTo>
                    <a:pt x="95" y="369"/>
                    <a:pt x="94" y="369"/>
                    <a:pt x="94" y="368"/>
                  </a:cubicBezTo>
                  <a:cubicBezTo>
                    <a:pt x="0" y="2"/>
                    <a:pt x="0" y="2"/>
                    <a:pt x="0" y="2"/>
                  </a:cubicBezTo>
                  <a:cubicBezTo>
                    <a:pt x="0" y="2"/>
                    <a:pt x="1" y="1"/>
                    <a:pt x="1" y="1"/>
                  </a:cubicBezTo>
                  <a:cubicBezTo>
                    <a:pt x="2" y="0"/>
                    <a:pt x="3" y="1"/>
                    <a:pt x="3" y="1"/>
                  </a:cubicBezTo>
                  <a:cubicBezTo>
                    <a:pt x="193" y="328"/>
                    <a:pt x="193" y="328"/>
                    <a:pt x="193" y="328"/>
                  </a:cubicBezTo>
                  <a:cubicBezTo>
                    <a:pt x="193" y="329"/>
                    <a:pt x="193" y="330"/>
                    <a:pt x="192" y="330"/>
                  </a:cubicBezTo>
                  <a:cubicBezTo>
                    <a:pt x="191" y="331"/>
                    <a:pt x="190" y="330"/>
                    <a:pt x="190" y="330"/>
                  </a:cubicBezTo>
                  <a:cubicBezTo>
                    <a:pt x="6" y="12"/>
                    <a:pt x="6" y="12"/>
                    <a:pt x="6" y="12"/>
                  </a:cubicBezTo>
                  <a:cubicBezTo>
                    <a:pt x="97" y="368"/>
                    <a:pt x="97" y="368"/>
                    <a:pt x="97" y="368"/>
                  </a:cubicBezTo>
                  <a:cubicBezTo>
                    <a:pt x="97" y="368"/>
                    <a:pt x="97" y="369"/>
                    <a:pt x="96" y="369"/>
                  </a:cubicBezTo>
                  <a:cubicBezTo>
                    <a:pt x="96" y="369"/>
                    <a:pt x="95" y="369"/>
                    <a:pt x="95" y="36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126">
              <a:extLst>
                <a:ext uri="{FF2B5EF4-FFF2-40B4-BE49-F238E27FC236}">
                  <a16:creationId xmlns:a16="http://schemas.microsoft.com/office/drawing/2014/main" id="{BCA26811-7F70-4465-BE5C-8C596CACB577}"/>
                </a:ext>
              </a:extLst>
            </p:cNvPr>
            <p:cNvSpPr>
              <a:spLocks/>
            </p:cNvSpPr>
            <p:nvPr/>
          </p:nvSpPr>
          <p:spPr bwMode="auto">
            <a:xfrm>
              <a:off x="168" y="608"/>
              <a:ext cx="174" cy="93"/>
            </a:xfrm>
            <a:custGeom>
              <a:avLst/>
              <a:gdLst>
                <a:gd name="T0" fmla="*/ 1 w 86"/>
                <a:gd name="T1" fmla="*/ 46 h 46"/>
                <a:gd name="T2" fmla="*/ 1 w 86"/>
                <a:gd name="T3" fmla="*/ 45 h 46"/>
                <a:gd name="T4" fmla="*/ 0 w 86"/>
                <a:gd name="T5" fmla="*/ 43 h 46"/>
                <a:gd name="T6" fmla="*/ 85 w 86"/>
                <a:gd name="T7" fmla="*/ 9 h 46"/>
                <a:gd name="T8" fmla="*/ 86 w 86"/>
                <a:gd name="T9" fmla="*/ 11 h 46"/>
                <a:gd name="T10" fmla="*/ 84 w 86"/>
                <a:gd name="T11" fmla="*/ 12 h 46"/>
                <a:gd name="T12" fmla="*/ 3 w 86"/>
                <a:gd name="T13" fmla="*/ 45 h 46"/>
                <a:gd name="T14" fmla="*/ 1 w 86"/>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 h="46">
                  <a:moveTo>
                    <a:pt x="1" y="46"/>
                  </a:moveTo>
                  <a:cubicBezTo>
                    <a:pt x="1" y="46"/>
                    <a:pt x="1" y="46"/>
                    <a:pt x="1" y="45"/>
                  </a:cubicBezTo>
                  <a:cubicBezTo>
                    <a:pt x="0" y="45"/>
                    <a:pt x="0" y="44"/>
                    <a:pt x="0" y="43"/>
                  </a:cubicBezTo>
                  <a:cubicBezTo>
                    <a:pt x="13" y="24"/>
                    <a:pt x="55" y="0"/>
                    <a:pt x="85" y="9"/>
                  </a:cubicBezTo>
                  <a:cubicBezTo>
                    <a:pt x="86" y="9"/>
                    <a:pt x="86" y="10"/>
                    <a:pt x="86" y="11"/>
                  </a:cubicBezTo>
                  <a:cubicBezTo>
                    <a:pt x="86" y="11"/>
                    <a:pt x="85" y="12"/>
                    <a:pt x="84" y="12"/>
                  </a:cubicBezTo>
                  <a:cubicBezTo>
                    <a:pt x="57" y="4"/>
                    <a:pt x="15" y="26"/>
                    <a:pt x="3" y="45"/>
                  </a:cubicBezTo>
                  <a:cubicBezTo>
                    <a:pt x="2" y="46"/>
                    <a:pt x="2" y="46"/>
                    <a:pt x="1" y="46"/>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27">
              <a:extLst>
                <a:ext uri="{FF2B5EF4-FFF2-40B4-BE49-F238E27FC236}">
                  <a16:creationId xmlns:a16="http://schemas.microsoft.com/office/drawing/2014/main" id="{A3FCF39E-D5F0-4DAD-8D7E-E57F4A801F9C}"/>
                </a:ext>
              </a:extLst>
            </p:cNvPr>
            <p:cNvSpPr>
              <a:spLocks/>
            </p:cNvSpPr>
            <p:nvPr/>
          </p:nvSpPr>
          <p:spPr bwMode="auto">
            <a:xfrm>
              <a:off x="130" y="496"/>
              <a:ext cx="139" cy="62"/>
            </a:xfrm>
            <a:custGeom>
              <a:avLst/>
              <a:gdLst>
                <a:gd name="T0" fmla="*/ 2 w 69"/>
                <a:gd name="T1" fmla="*/ 31 h 31"/>
                <a:gd name="T2" fmla="*/ 1 w 69"/>
                <a:gd name="T3" fmla="*/ 31 h 31"/>
                <a:gd name="T4" fmla="*/ 1 w 69"/>
                <a:gd name="T5" fmla="*/ 28 h 31"/>
                <a:gd name="T6" fmla="*/ 67 w 69"/>
                <a:gd name="T7" fmla="*/ 1 h 31"/>
                <a:gd name="T8" fmla="*/ 69 w 69"/>
                <a:gd name="T9" fmla="*/ 2 h 31"/>
                <a:gd name="T10" fmla="*/ 67 w 69"/>
                <a:gd name="T11" fmla="*/ 4 h 31"/>
                <a:gd name="T12" fmla="*/ 3 w 69"/>
                <a:gd name="T13" fmla="*/ 31 h 31"/>
                <a:gd name="T14" fmla="*/ 2 w 69"/>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 h="31">
                  <a:moveTo>
                    <a:pt x="2" y="31"/>
                  </a:moveTo>
                  <a:cubicBezTo>
                    <a:pt x="2" y="31"/>
                    <a:pt x="1" y="31"/>
                    <a:pt x="1" y="31"/>
                  </a:cubicBezTo>
                  <a:cubicBezTo>
                    <a:pt x="0" y="30"/>
                    <a:pt x="0" y="29"/>
                    <a:pt x="1" y="28"/>
                  </a:cubicBezTo>
                  <a:cubicBezTo>
                    <a:pt x="16" y="14"/>
                    <a:pt x="43" y="0"/>
                    <a:pt x="67" y="1"/>
                  </a:cubicBezTo>
                  <a:cubicBezTo>
                    <a:pt x="68" y="1"/>
                    <a:pt x="69" y="2"/>
                    <a:pt x="69" y="2"/>
                  </a:cubicBezTo>
                  <a:cubicBezTo>
                    <a:pt x="69" y="3"/>
                    <a:pt x="68" y="4"/>
                    <a:pt x="67" y="4"/>
                  </a:cubicBezTo>
                  <a:cubicBezTo>
                    <a:pt x="44" y="3"/>
                    <a:pt x="17" y="17"/>
                    <a:pt x="3" y="31"/>
                  </a:cubicBezTo>
                  <a:cubicBezTo>
                    <a:pt x="3" y="31"/>
                    <a:pt x="3" y="31"/>
                    <a:pt x="2" y="3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128">
              <a:extLst>
                <a:ext uri="{FF2B5EF4-FFF2-40B4-BE49-F238E27FC236}">
                  <a16:creationId xmlns:a16="http://schemas.microsoft.com/office/drawing/2014/main" id="{C2A3F284-B3DC-400C-AD50-0B46B6E40BED}"/>
                </a:ext>
              </a:extLst>
            </p:cNvPr>
            <p:cNvSpPr>
              <a:spLocks/>
            </p:cNvSpPr>
            <p:nvPr/>
          </p:nvSpPr>
          <p:spPr bwMode="auto">
            <a:xfrm>
              <a:off x="96" y="373"/>
              <a:ext cx="101" cy="46"/>
            </a:xfrm>
            <a:custGeom>
              <a:avLst/>
              <a:gdLst>
                <a:gd name="T0" fmla="*/ 2 w 50"/>
                <a:gd name="T1" fmla="*/ 23 h 23"/>
                <a:gd name="T2" fmla="*/ 0 w 50"/>
                <a:gd name="T3" fmla="*/ 23 h 23"/>
                <a:gd name="T4" fmla="*/ 1 w 50"/>
                <a:gd name="T5" fmla="*/ 20 h 23"/>
                <a:gd name="T6" fmla="*/ 48 w 50"/>
                <a:gd name="T7" fmla="*/ 0 h 23"/>
                <a:gd name="T8" fmla="*/ 49 w 50"/>
                <a:gd name="T9" fmla="*/ 2 h 23"/>
                <a:gd name="T10" fmla="*/ 48 w 50"/>
                <a:gd name="T11" fmla="*/ 3 h 23"/>
                <a:gd name="T12" fmla="*/ 2 w 50"/>
                <a:gd name="T13" fmla="*/ 23 h 23"/>
                <a:gd name="T14" fmla="*/ 2 w 50"/>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3">
                  <a:moveTo>
                    <a:pt x="2" y="23"/>
                  </a:moveTo>
                  <a:cubicBezTo>
                    <a:pt x="1" y="23"/>
                    <a:pt x="1" y="23"/>
                    <a:pt x="0" y="23"/>
                  </a:cubicBezTo>
                  <a:cubicBezTo>
                    <a:pt x="0" y="22"/>
                    <a:pt x="0" y="21"/>
                    <a:pt x="1" y="20"/>
                  </a:cubicBezTo>
                  <a:cubicBezTo>
                    <a:pt x="15" y="10"/>
                    <a:pt x="32" y="3"/>
                    <a:pt x="48" y="0"/>
                  </a:cubicBezTo>
                  <a:cubicBezTo>
                    <a:pt x="48" y="0"/>
                    <a:pt x="49" y="1"/>
                    <a:pt x="49" y="2"/>
                  </a:cubicBezTo>
                  <a:cubicBezTo>
                    <a:pt x="50" y="2"/>
                    <a:pt x="49" y="3"/>
                    <a:pt x="48" y="3"/>
                  </a:cubicBezTo>
                  <a:cubicBezTo>
                    <a:pt x="33" y="5"/>
                    <a:pt x="16" y="13"/>
                    <a:pt x="2" y="23"/>
                  </a:cubicBezTo>
                  <a:cubicBezTo>
                    <a:pt x="2" y="23"/>
                    <a:pt x="2" y="23"/>
                    <a:pt x="2" y="2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129">
              <a:extLst>
                <a:ext uri="{FF2B5EF4-FFF2-40B4-BE49-F238E27FC236}">
                  <a16:creationId xmlns:a16="http://schemas.microsoft.com/office/drawing/2014/main" id="{9722F5C1-76B2-4BD7-A3D0-1575068F0B59}"/>
                </a:ext>
              </a:extLst>
            </p:cNvPr>
            <p:cNvSpPr>
              <a:spLocks/>
            </p:cNvSpPr>
            <p:nvPr/>
          </p:nvSpPr>
          <p:spPr bwMode="auto">
            <a:xfrm>
              <a:off x="62" y="252"/>
              <a:ext cx="64" cy="30"/>
            </a:xfrm>
            <a:custGeom>
              <a:avLst/>
              <a:gdLst>
                <a:gd name="T0" fmla="*/ 1 w 32"/>
                <a:gd name="T1" fmla="*/ 15 h 15"/>
                <a:gd name="T2" fmla="*/ 0 w 32"/>
                <a:gd name="T3" fmla="*/ 15 h 15"/>
                <a:gd name="T4" fmla="*/ 0 w 32"/>
                <a:gd name="T5" fmla="*/ 13 h 15"/>
                <a:gd name="T6" fmla="*/ 30 w 32"/>
                <a:gd name="T7" fmla="*/ 0 h 15"/>
                <a:gd name="T8" fmla="*/ 31 w 32"/>
                <a:gd name="T9" fmla="*/ 1 h 15"/>
                <a:gd name="T10" fmla="*/ 30 w 32"/>
                <a:gd name="T11" fmla="*/ 3 h 15"/>
                <a:gd name="T12" fmla="*/ 2 w 32"/>
                <a:gd name="T13" fmla="*/ 15 h 15"/>
                <a:gd name="T14" fmla="*/ 1 w 32"/>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15">
                  <a:moveTo>
                    <a:pt x="1" y="15"/>
                  </a:moveTo>
                  <a:cubicBezTo>
                    <a:pt x="1" y="15"/>
                    <a:pt x="0" y="15"/>
                    <a:pt x="0" y="15"/>
                  </a:cubicBezTo>
                  <a:cubicBezTo>
                    <a:pt x="0" y="14"/>
                    <a:pt x="0" y="13"/>
                    <a:pt x="0" y="13"/>
                  </a:cubicBezTo>
                  <a:cubicBezTo>
                    <a:pt x="10" y="7"/>
                    <a:pt x="20" y="3"/>
                    <a:pt x="30" y="0"/>
                  </a:cubicBezTo>
                  <a:cubicBezTo>
                    <a:pt x="30" y="0"/>
                    <a:pt x="31" y="0"/>
                    <a:pt x="31" y="1"/>
                  </a:cubicBezTo>
                  <a:cubicBezTo>
                    <a:pt x="32" y="2"/>
                    <a:pt x="31" y="3"/>
                    <a:pt x="30" y="3"/>
                  </a:cubicBezTo>
                  <a:cubicBezTo>
                    <a:pt x="21" y="5"/>
                    <a:pt x="11" y="10"/>
                    <a:pt x="2" y="15"/>
                  </a:cubicBezTo>
                  <a:cubicBezTo>
                    <a:pt x="2" y="15"/>
                    <a:pt x="2" y="15"/>
                    <a:pt x="1" y="1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130">
              <a:extLst>
                <a:ext uri="{FF2B5EF4-FFF2-40B4-BE49-F238E27FC236}">
                  <a16:creationId xmlns:a16="http://schemas.microsoft.com/office/drawing/2014/main" id="{B738D57B-F606-4902-A8E4-731EEA9A6EDC}"/>
                </a:ext>
              </a:extLst>
            </p:cNvPr>
            <p:cNvSpPr>
              <a:spLocks/>
            </p:cNvSpPr>
            <p:nvPr/>
          </p:nvSpPr>
          <p:spPr bwMode="auto">
            <a:xfrm>
              <a:off x="25" y="131"/>
              <a:ext cx="31" cy="18"/>
            </a:xfrm>
            <a:custGeom>
              <a:avLst/>
              <a:gdLst>
                <a:gd name="T0" fmla="*/ 2 w 15"/>
                <a:gd name="T1" fmla="*/ 9 h 9"/>
                <a:gd name="T2" fmla="*/ 1 w 15"/>
                <a:gd name="T3" fmla="*/ 8 h 9"/>
                <a:gd name="T4" fmla="*/ 1 w 15"/>
                <a:gd name="T5" fmla="*/ 6 h 9"/>
                <a:gd name="T6" fmla="*/ 13 w 15"/>
                <a:gd name="T7" fmla="*/ 1 h 9"/>
                <a:gd name="T8" fmla="*/ 15 w 15"/>
                <a:gd name="T9" fmla="*/ 2 h 9"/>
                <a:gd name="T10" fmla="*/ 14 w 15"/>
                <a:gd name="T11" fmla="*/ 4 h 9"/>
                <a:gd name="T12" fmla="*/ 3 w 15"/>
                <a:gd name="T13" fmla="*/ 8 h 9"/>
                <a:gd name="T14" fmla="*/ 2 w 15"/>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9">
                  <a:moveTo>
                    <a:pt x="2" y="9"/>
                  </a:moveTo>
                  <a:cubicBezTo>
                    <a:pt x="2" y="9"/>
                    <a:pt x="1" y="8"/>
                    <a:pt x="1" y="8"/>
                  </a:cubicBezTo>
                  <a:cubicBezTo>
                    <a:pt x="0" y="7"/>
                    <a:pt x="1" y="6"/>
                    <a:pt x="1" y="6"/>
                  </a:cubicBezTo>
                  <a:cubicBezTo>
                    <a:pt x="5" y="4"/>
                    <a:pt x="9" y="2"/>
                    <a:pt x="13" y="1"/>
                  </a:cubicBezTo>
                  <a:cubicBezTo>
                    <a:pt x="14" y="0"/>
                    <a:pt x="15" y="1"/>
                    <a:pt x="15" y="2"/>
                  </a:cubicBezTo>
                  <a:cubicBezTo>
                    <a:pt x="15" y="2"/>
                    <a:pt x="15" y="3"/>
                    <a:pt x="14" y="4"/>
                  </a:cubicBezTo>
                  <a:cubicBezTo>
                    <a:pt x="10" y="5"/>
                    <a:pt x="7" y="7"/>
                    <a:pt x="3" y="8"/>
                  </a:cubicBezTo>
                  <a:cubicBezTo>
                    <a:pt x="3" y="9"/>
                    <a:pt x="2" y="9"/>
                    <a:pt x="2" y="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131">
              <a:extLst>
                <a:ext uri="{FF2B5EF4-FFF2-40B4-BE49-F238E27FC236}">
                  <a16:creationId xmlns:a16="http://schemas.microsoft.com/office/drawing/2014/main" id="{75BB91E0-C136-42BB-AA82-6D450691B3F6}"/>
                </a:ext>
              </a:extLst>
            </p:cNvPr>
            <p:cNvSpPr>
              <a:spLocks/>
            </p:cNvSpPr>
            <p:nvPr/>
          </p:nvSpPr>
          <p:spPr bwMode="auto">
            <a:xfrm>
              <a:off x="-15" y="52"/>
              <a:ext cx="214" cy="768"/>
            </a:xfrm>
            <a:custGeom>
              <a:avLst/>
              <a:gdLst>
                <a:gd name="T0" fmla="*/ 1 w 106"/>
                <a:gd name="T1" fmla="*/ 381 h 381"/>
                <a:gd name="T2" fmla="*/ 1 w 106"/>
                <a:gd name="T3" fmla="*/ 381 h 381"/>
                <a:gd name="T4" fmla="*/ 0 w 106"/>
                <a:gd name="T5" fmla="*/ 379 h 381"/>
                <a:gd name="T6" fmla="*/ 9 w 106"/>
                <a:gd name="T7" fmla="*/ 2 h 381"/>
                <a:gd name="T8" fmla="*/ 11 w 106"/>
                <a:gd name="T9" fmla="*/ 0 h 381"/>
                <a:gd name="T10" fmla="*/ 12 w 106"/>
                <a:gd name="T11" fmla="*/ 2 h 381"/>
                <a:gd name="T12" fmla="*/ 106 w 106"/>
                <a:gd name="T13" fmla="*/ 368 h 381"/>
                <a:gd name="T14" fmla="*/ 105 w 106"/>
                <a:gd name="T15" fmla="*/ 369 h 381"/>
                <a:gd name="T16" fmla="*/ 103 w 106"/>
                <a:gd name="T17" fmla="*/ 368 h 381"/>
                <a:gd name="T18" fmla="*/ 12 w 106"/>
                <a:gd name="T19" fmla="*/ 13 h 381"/>
                <a:gd name="T20" fmla="*/ 3 w 106"/>
                <a:gd name="T21" fmla="*/ 380 h 381"/>
                <a:gd name="T22" fmla="*/ 1 w 106"/>
                <a:gd name="T23" fmla="*/ 381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381">
                  <a:moveTo>
                    <a:pt x="1" y="381"/>
                  </a:moveTo>
                  <a:cubicBezTo>
                    <a:pt x="1" y="381"/>
                    <a:pt x="1" y="381"/>
                    <a:pt x="1" y="381"/>
                  </a:cubicBezTo>
                  <a:cubicBezTo>
                    <a:pt x="0" y="381"/>
                    <a:pt x="0" y="380"/>
                    <a:pt x="0" y="379"/>
                  </a:cubicBezTo>
                  <a:cubicBezTo>
                    <a:pt x="9" y="2"/>
                    <a:pt x="9" y="2"/>
                    <a:pt x="9" y="2"/>
                  </a:cubicBezTo>
                  <a:cubicBezTo>
                    <a:pt x="9" y="1"/>
                    <a:pt x="10" y="1"/>
                    <a:pt x="11" y="0"/>
                  </a:cubicBezTo>
                  <a:cubicBezTo>
                    <a:pt x="11" y="0"/>
                    <a:pt x="12" y="1"/>
                    <a:pt x="12" y="2"/>
                  </a:cubicBezTo>
                  <a:cubicBezTo>
                    <a:pt x="106" y="368"/>
                    <a:pt x="106" y="368"/>
                    <a:pt x="106" y="368"/>
                  </a:cubicBezTo>
                  <a:cubicBezTo>
                    <a:pt x="106" y="368"/>
                    <a:pt x="105" y="369"/>
                    <a:pt x="105" y="369"/>
                  </a:cubicBezTo>
                  <a:cubicBezTo>
                    <a:pt x="104" y="370"/>
                    <a:pt x="103" y="369"/>
                    <a:pt x="103" y="368"/>
                  </a:cubicBezTo>
                  <a:cubicBezTo>
                    <a:pt x="12" y="13"/>
                    <a:pt x="12" y="13"/>
                    <a:pt x="12" y="13"/>
                  </a:cubicBezTo>
                  <a:cubicBezTo>
                    <a:pt x="3" y="380"/>
                    <a:pt x="3" y="380"/>
                    <a:pt x="3" y="380"/>
                  </a:cubicBezTo>
                  <a:cubicBezTo>
                    <a:pt x="3" y="380"/>
                    <a:pt x="2" y="381"/>
                    <a:pt x="1" y="38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132">
              <a:extLst>
                <a:ext uri="{FF2B5EF4-FFF2-40B4-BE49-F238E27FC236}">
                  <a16:creationId xmlns:a16="http://schemas.microsoft.com/office/drawing/2014/main" id="{16E59D29-3F22-4BB9-9C02-FEA1BDE9FC16}"/>
                </a:ext>
              </a:extLst>
            </p:cNvPr>
            <p:cNvSpPr>
              <a:spLocks/>
            </p:cNvSpPr>
            <p:nvPr/>
          </p:nvSpPr>
          <p:spPr bwMode="auto">
            <a:xfrm>
              <a:off x="-13" y="663"/>
              <a:ext cx="188" cy="58"/>
            </a:xfrm>
            <a:custGeom>
              <a:avLst/>
              <a:gdLst>
                <a:gd name="T0" fmla="*/ 2 w 93"/>
                <a:gd name="T1" fmla="*/ 29 h 29"/>
                <a:gd name="T2" fmla="*/ 1 w 93"/>
                <a:gd name="T3" fmla="*/ 28 h 29"/>
                <a:gd name="T4" fmla="*/ 1 w 93"/>
                <a:gd name="T5" fmla="*/ 26 h 29"/>
                <a:gd name="T6" fmla="*/ 92 w 93"/>
                <a:gd name="T7" fmla="*/ 16 h 29"/>
                <a:gd name="T8" fmla="*/ 92 w 93"/>
                <a:gd name="T9" fmla="*/ 18 h 29"/>
                <a:gd name="T10" fmla="*/ 90 w 93"/>
                <a:gd name="T11" fmla="*/ 19 h 29"/>
                <a:gd name="T12" fmla="*/ 3 w 93"/>
                <a:gd name="T13" fmla="*/ 29 h 29"/>
                <a:gd name="T14" fmla="*/ 2 w 93"/>
                <a:gd name="T15" fmla="*/ 29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29">
                  <a:moveTo>
                    <a:pt x="2" y="29"/>
                  </a:moveTo>
                  <a:cubicBezTo>
                    <a:pt x="1" y="29"/>
                    <a:pt x="1" y="29"/>
                    <a:pt x="1" y="28"/>
                  </a:cubicBezTo>
                  <a:cubicBezTo>
                    <a:pt x="0" y="28"/>
                    <a:pt x="0" y="27"/>
                    <a:pt x="1" y="26"/>
                  </a:cubicBezTo>
                  <a:cubicBezTo>
                    <a:pt x="19" y="11"/>
                    <a:pt x="66" y="0"/>
                    <a:pt x="92" y="16"/>
                  </a:cubicBezTo>
                  <a:cubicBezTo>
                    <a:pt x="93" y="16"/>
                    <a:pt x="93" y="17"/>
                    <a:pt x="92" y="18"/>
                  </a:cubicBezTo>
                  <a:cubicBezTo>
                    <a:pt x="92" y="19"/>
                    <a:pt x="91" y="19"/>
                    <a:pt x="90" y="19"/>
                  </a:cubicBezTo>
                  <a:cubicBezTo>
                    <a:pt x="66" y="4"/>
                    <a:pt x="20" y="14"/>
                    <a:pt x="3" y="29"/>
                  </a:cubicBezTo>
                  <a:cubicBezTo>
                    <a:pt x="2" y="29"/>
                    <a:pt x="2" y="29"/>
                    <a:pt x="2"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133">
              <a:extLst>
                <a:ext uri="{FF2B5EF4-FFF2-40B4-BE49-F238E27FC236}">
                  <a16:creationId xmlns:a16="http://schemas.microsoft.com/office/drawing/2014/main" id="{4175418C-720F-46EF-9F0F-B5CB459F6D14}"/>
                </a:ext>
              </a:extLst>
            </p:cNvPr>
            <p:cNvSpPr>
              <a:spLocks/>
            </p:cNvSpPr>
            <p:nvPr/>
          </p:nvSpPr>
          <p:spPr bwMode="auto">
            <a:xfrm>
              <a:off x="-9" y="536"/>
              <a:ext cx="147" cy="38"/>
            </a:xfrm>
            <a:custGeom>
              <a:avLst/>
              <a:gdLst>
                <a:gd name="T0" fmla="*/ 1 w 73"/>
                <a:gd name="T1" fmla="*/ 19 h 19"/>
                <a:gd name="T2" fmla="*/ 0 w 73"/>
                <a:gd name="T3" fmla="*/ 18 h 19"/>
                <a:gd name="T4" fmla="*/ 1 w 73"/>
                <a:gd name="T5" fmla="*/ 16 h 19"/>
                <a:gd name="T6" fmla="*/ 72 w 73"/>
                <a:gd name="T7" fmla="*/ 8 h 19"/>
                <a:gd name="T8" fmla="*/ 73 w 73"/>
                <a:gd name="T9" fmla="*/ 9 h 19"/>
                <a:gd name="T10" fmla="*/ 71 w 73"/>
                <a:gd name="T11" fmla="*/ 10 h 19"/>
                <a:gd name="T12" fmla="*/ 2 w 73"/>
                <a:gd name="T13" fmla="*/ 19 h 19"/>
                <a:gd name="T14" fmla="*/ 1 w 73"/>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9">
                  <a:moveTo>
                    <a:pt x="1" y="19"/>
                  </a:moveTo>
                  <a:cubicBezTo>
                    <a:pt x="1" y="19"/>
                    <a:pt x="0" y="19"/>
                    <a:pt x="0" y="18"/>
                  </a:cubicBezTo>
                  <a:cubicBezTo>
                    <a:pt x="0" y="17"/>
                    <a:pt x="0" y="17"/>
                    <a:pt x="1" y="16"/>
                  </a:cubicBezTo>
                  <a:cubicBezTo>
                    <a:pt x="19" y="6"/>
                    <a:pt x="49" y="0"/>
                    <a:pt x="72" y="8"/>
                  </a:cubicBezTo>
                  <a:cubicBezTo>
                    <a:pt x="73" y="8"/>
                    <a:pt x="73" y="9"/>
                    <a:pt x="73" y="9"/>
                  </a:cubicBezTo>
                  <a:cubicBezTo>
                    <a:pt x="73" y="10"/>
                    <a:pt x="72" y="11"/>
                    <a:pt x="71" y="10"/>
                  </a:cubicBezTo>
                  <a:cubicBezTo>
                    <a:pt x="49" y="4"/>
                    <a:pt x="19" y="10"/>
                    <a:pt x="2" y="19"/>
                  </a:cubicBezTo>
                  <a:cubicBezTo>
                    <a:pt x="2" y="19"/>
                    <a:pt x="2" y="19"/>
                    <a:pt x="1" y="1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134">
              <a:extLst>
                <a:ext uri="{FF2B5EF4-FFF2-40B4-BE49-F238E27FC236}">
                  <a16:creationId xmlns:a16="http://schemas.microsoft.com/office/drawing/2014/main" id="{5F0330EF-40A3-4A94-888E-4AF4B7D5025C}"/>
                </a:ext>
              </a:extLst>
            </p:cNvPr>
            <p:cNvSpPr>
              <a:spLocks/>
            </p:cNvSpPr>
            <p:nvPr/>
          </p:nvSpPr>
          <p:spPr bwMode="auto">
            <a:xfrm>
              <a:off x="-5" y="407"/>
              <a:ext cx="107" cy="24"/>
            </a:xfrm>
            <a:custGeom>
              <a:avLst/>
              <a:gdLst>
                <a:gd name="T0" fmla="*/ 1 w 53"/>
                <a:gd name="T1" fmla="*/ 12 h 12"/>
                <a:gd name="T2" fmla="*/ 0 w 53"/>
                <a:gd name="T3" fmla="*/ 11 h 12"/>
                <a:gd name="T4" fmla="*/ 1 w 53"/>
                <a:gd name="T5" fmla="*/ 9 h 12"/>
                <a:gd name="T6" fmla="*/ 51 w 53"/>
                <a:gd name="T7" fmla="*/ 2 h 12"/>
                <a:gd name="T8" fmla="*/ 53 w 53"/>
                <a:gd name="T9" fmla="*/ 4 h 12"/>
                <a:gd name="T10" fmla="*/ 51 w 53"/>
                <a:gd name="T11" fmla="*/ 5 h 12"/>
                <a:gd name="T12" fmla="*/ 2 w 53"/>
                <a:gd name="T13" fmla="*/ 12 h 12"/>
                <a:gd name="T14" fmla="*/ 1 w 5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2">
                  <a:moveTo>
                    <a:pt x="1" y="12"/>
                  </a:moveTo>
                  <a:cubicBezTo>
                    <a:pt x="1" y="12"/>
                    <a:pt x="0" y="12"/>
                    <a:pt x="0" y="11"/>
                  </a:cubicBezTo>
                  <a:cubicBezTo>
                    <a:pt x="0" y="10"/>
                    <a:pt x="0" y="9"/>
                    <a:pt x="1" y="9"/>
                  </a:cubicBezTo>
                  <a:cubicBezTo>
                    <a:pt x="17" y="3"/>
                    <a:pt x="36" y="0"/>
                    <a:pt x="51" y="2"/>
                  </a:cubicBezTo>
                  <a:cubicBezTo>
                    <a:pt x="52" y="2"/>
                    <a:pt x="53" y="3"/>
                    <a:pt x="53" y="4"/>
                  </a:cubicBezTo>
                  <a:cubicBezTo>
                    <a:pt x="53" y="5"/>
                    <a:pt x="52" y="5"/>
                    <a:pt x="51" y="5"/>
                  </a:cubicBezTo>
                  <a:cubicBezTo>
                    <a:pt x="36" y="3"/>
                    <a:pt x="18" y="6"/>
                    <a:pt x="2" y="12"/>
                  </a:cubicBezTo>
                  <a:cubicBezTo>
                    <a:pt x="2" y="12"/>
                    <a:pt x="1" y="12"/>
                    <a:pt x="1" y="1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135">
              <a:extLst>
                <a:ext uri="{FF2B5EF4-FFF2-40B4-BE49-F238E27FC236}">
                  <a16:creationId xmlns:a16="http://schemas.microsoft.com/office/drawing/2014/main" id="{6870B674-F180-4E49-A929-DA3B68F323E3}"/>
                </a:ext>
              </a:extLst>
            </p:cNvPr>
            <p:cNvSpPr>
              <a:spLocks/>
            </p:cNvSpPr>
            <p:nvPr/>
          </p:nvSpPr>
          <p:spPr bwMode="auto">
            <a:xfrm>
              <a:off x="-3" y="276"/>
              <a:ext cx="71" cy="14"/>
            </a:xfrm>
            <a:custGeom>
              <a:avLst/>
              <a:gdLst>
                <a:gd name="T0" fmla="*/ 2 w 35"/>
                <a:gd name="T1" fmla="*/ 7 h 7"/>
                <a:gd name="T2" fmla="*/ 1 w 35"/>
                <a:gd name="T3" fmla="*/ 6 h 7"/>
                <a:gd name="T4" fmla="*/ 2 w 35"/>
                <a:gd name="T5" fmla="*/ 4 h 7"/>
                <a:gd name="T6" fmla="*/ 33 w 35"/>
                <a:gd name="T7" fmla="*/ 0 h 7"/>
                <a:gd name="T8" fmla="*/ 35 w 35"/>
                <a:gd name="T9" fmla="*/ 1 h 7"/>
                <a:gd name="T10" fmla="*/ 33 w 35"/>
                <a:gd name="T11" fmla="*/ 3 h 7"/>
                <a:gd name="T12" fmla="*/ 2 w 35"/>
                <a:gd name="T13" fmla="*/ 7 h 7"/>
                <a:gd name="T14" fmla="*/ 2 w 35"/>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7">
                  <a:moveTo>
                    <a:pt x="2" y="7"/>
                  </a:moveTo>
                  <a:cubicBezTo>
                    <a:pt x="1" y="7"/>
                    <a:pt x="1" y="7"/>
                    <a:pt x="1" y="6"/>
                  </a:cubicBezTo>
                  <a:cubicBezTo>
                    <a:pt x="0" y="5"/>
                    <a:pt x="1" y="4"/>
                    <a:pt x="2" y="4"/>
                  </a:cubicBezTo>
                  <a:cubicBezTo>
                    <a:pt x="12" y="1"/>
                    <a:pt x="23" y="0"/>
                    <a:pt x="33" y="0"/>
                  </a:cubicBezTo>
                  <a:cubicBezTo>
                    <a:pt x="34" y="0"/>
                    <a:pt x="35" y="0"/>
                    <a:pt x="35" y="1"/>
                  </a:cubicBezTo>
                  <a:cubicBezTo>
                    <a:pt x="35" y="2"/>
                    <a:pt x="34" y="3"/>
                    <a:pt x="33" y="3"/>
                  </a:cubicBezTo>
                  <a:cubicBezTo>
                    <a:pt x="23" y="3"/>
                    <a:pt x="13" y="4"/>
                    <a:pt x="2" y="7"/>
                  </a:cubicBezTo>
                  <a:cubicBezTo>
                    <a:pt x="2" y="7"/>
                    <a:pt x="2" y="7"/>
                    <a:pt x="2" y="7"/>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136">
              <a:extLst>
                <a:ext uri="{FF2B5EF4-FFF2-40B4-BE49-F238E27FC236}">
                  <a16:creationId xmlns:a16="http://schemas.microsoft.com/office/drawing/2014/main" id="{2DB8BEEB-07A9-4D7C-8AFE-404801E60987}"/>
                </a:ext>
              </a:extLst>
            </p:cNvPr>
            <p:cNvSpPr>
              <a:spLocks/>
            </p:cNvSpPr>
            <p:nvPr/>
          </p:nvSpPr>
          <p:spPr bwMode="auto">
            <a:xfrm>
              <a:off x="1" y="141"/>
              <a:ext cx="32" cy="10"/>
            </a:xfrm>
            <a:custGeom>
              <a:avLst/>
              <a:gdLst>
                <a:gd name="T0" fmla="*/ 2 w 16"/>
                <a:gd name="T1" fmla="*/ 5 h 5"/>
                <a:gd name="T2" fmla="*/ 0 w 16"/>
                <a:gd name="T3" fmla="*/ 4 h 5"/>
                <a:gd name="T4" fmla="*/ 1 w 16"/>
                <a:gd name="T5" fmla="*/ 2 h 5"/>
                <a:gd name="T6" fmla="*/ 14 w 16"/>
                <a:gd name="T7" fmla="*/ 0 h 5"/>
                <a:gd name="T8" fmla="*/ 16 w 16"/>
                <a:gd name="T9" fmla="*/ 2 h 5"/>
                <a:gd name="T10" fmla="*/ 14 w 16"/>
                <a:gd name="T11" fmla="*/ 3 h 5"/>
                <a:gd name="T12" fmla="*/ 2 w 16"/>
                <a:gd name="T13" fmla="*/ 5 h 5"/>
                <a:gd name="T14" fmla="*/ 2 w 16"/>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5">
                  <a:moveTo>
                    <a:pt x="2" y="5"/>
                  </a:moveTo>
                  <a:cubicBezTo>
                    <a:pt x="1" y="5"/>
                    <a:pt x="0" y="4"/>
                    <a:pt x="0" y="4"/>
                  </a:cubicBezTo>
                  <a:cubicBezTo>
                    <a:pt x="0" y="3"/>
                    <a:pt x="1" y="2"/>
                    <a:pt x="1" y="2"/>
                  </a:cubicBezTo>
                  <a:cubicBezTo>
                    <a:pt x="6" y="1"/>
                    <a:pt x="10" y="1"/>
                    <a:pt x="14" y="0"/>
                  </a:cubicBezTo>
                  <a:cubicBezTo>
                    <a:pt x="15" y="0"/>
                    <a:pt x="16" y="1"/>
                    <a:pt x="16" y="2"/>
                  </a:cubicBezTo>
                  <a:cubicBezTo>
                    <a:pt x="16" y="2"/>
                    <a:pt x="15" y="3"/>
                    <a:pt x="14" y="3"/>
                  </a:cubicBezTo>
                  <a:cubicBezTo>
                    <a:pt x="10" y="4"/>
                    <a:pt x="6" y="4"/>
                    <a:pt x="2" y="5"/>
                  </a:cubicBezTo>
                  <a:cubicBezTo>
                    <a:pt x="2" y="5"/>
                    <a:pt x="2" y="5"/>
                    <a:pt x="2" y="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137">
              <a:extLst>
                <a:ext uri="{FF2B5EF4-FFF2-40B4-BE49-F238E27FC236}">
                  <a16:creationId xmlns:a16="http://schemas.microsoft.com/office/drawing/2014/main" id="{930EBDFF-811E-442C-AABE-57D321B29FFF}"/>
                </a:ext>
              </a:extLst>
            </p:cNvPr>
            <p:cNvSpPr>
              <a:spLocks/>
            </p:cNvSpPr>
            <p:nvPr/>
          </p:nvSpPr>
          <p:spPr bwMode="auto">
            <a:xfrm>
              <a:off x="-37" y="52"/>
              <a:ext cx="46" cy="768"/>
            </a:xfrm>
            <a:custGeom>
              <a:avLst/>
              <a:gdLst>
                <a:gd name="T0" fmla="*/ 22 w 23"/>
                <a:gd name="T1" fmla="*/ 0 h 381"/>
                <a:gd name="T2" fmla="*/ 20 w 23"/>
                <a:gd name="T3" fmla="*/ 2 h 381"/>
                <a:gd name="T4" fmla="*/ 0 w 23"/>
                <a:gd name="T5" fmla="*/ 66 h 381"/>
                <a:gd name="T6" fmla="*/ 0 w 23"/>
                <a:gd name="T7" fmla="*/ 77 h 381"/>
                <a:gd name="T8" fmla="*/ 20 w 23"/>
                <a:gd name="T9" fmla="*/ 13 h 381"/>
                <a:gd name="T10" fmla="*/ 11 w 23"/>
                <a:gd name="T11" fmla="*/ 379 h 381"/>
                <a:gd name="T12" fmla="*/ 12 w 23"/>
                <a:gd name="T13" fmla="*/ 381 h 381"/>
                <a:gd name="T14" fmla="*/ 12 w 23"/>
                <a:gd name="T15" fmla="*/ 381 h 381"/>
                <a:gd name="T16" fmla="*/ 14 w 23"/>
                <a:gd name="T17" fmla="*/ 380 h 381"/>
                <a:gd name="T18" fmla="*/ 23 w 23"/>
                <a:gd name="T19" fmla="*/ 2 h 381"/>
                <a:gd name="T20" fmla="*/ 22 w 23"/>
                <a:gd name="T21" fmla="*/ 0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381">
                  <a:moveTo>
                    <a:pt x="22" y="0"/>
                  </a:moveTo>
                  <a:cubicBezTo>
                    <a:pt x="21" y="0"/>
                    <a:pt x="21" y="1"/>
                    <a:pt x="20" y="2"/>
                  </a:cubicBezTo>
                  <a:cubicBezTo>
                    <a:pt x="0" y="66"/>
                    <a:pt x="0" y="66"/>
                    <a:pt x="0" y="66"/>
                  </a:cubicBezTo>
                  <a:cubicBezTo>
                    <a:pt x="0" y="77"/>
                    <a:pt x="0" y="77"/>
                    <a:pt x="0" y="77"/>
                  </a:cubicBezTo>
                  <a:cubicBezTo>
                    <a:pt x="20" y="13"/>
                    <a:pt x="20" y="13"/>
                    <a:pt x="20" y="13"/>
                  </a:cubicBezTo>
                  <a:cubicBezTo>
                    <a:pt x="11" y="379"/>
                    <a:pt x="11" y="379"/>
                    <a:pt x="11" y="379"/>
                  </a:cubicBezTo>
                  <a:cubicBezTo>
                    <a:pt x="11" y="380"/>
                    <a:pt x="11" y="381"/>
                    <a:pt x="12" y="381"/>
                  </a:cubicBezTo>
                  <a:cubicBezTo>
                    <a:pt x="12" y="381"/>
                    <a:pt x="12" y="381"/>
                    <a:pt x="12" y="381"/>
                  </a:cubicBezTo>
                  <a:cubicBezTo>
                    <a:pt x="13" y="381"/>
                    <a:pt x="14" y="380"/>
                    <a:pt x="14" y="380"/>
                  </a:cubicBezTo>
                  <a:cubicBezTo>
                    <a:pt x="23" y="2"/>
                    <a:pt x="23" y="2"/>
                    <a:pt x="23" y="2"/>
                  </a:cubicBezTo>
                  <a:cubicBezTo>
                    <a:pt x="23" y="1"/>
                    <a:pt x="23" y="1"/>
                    <a:pt x="22" y="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138">
              <a:extLst>
                <a:ext uri="{FF2B5EF4-FFF2-40B4-BE49-F238E27FC236}">
                  <a16:creationId xmlns:a16="http://schemas.microsoft.com/office/drawing/2014/main" id="{A8EFC239-0AC9-4181-AC15-DF8F40D19F4B}"/>
                </a:ext>
              </a:extLst>
            </p:cNvPr>
            <p:cNvSpPr>
              <a:spLocks/>
            </p:cNvSpPr>
            <p:nvPr/>
          </p:nvSpPr>
          <p:spPr bwMode="auto">
            <a:xfrm>
              <a:off x="-37" y="695"/>
              <a:ext cx="30" cy="26"/>
            </a:xfrm>
            <a:custGeom>
              <a:avLst/>
              <a:gdLst>
                <a:gd name="T0" fmla="*/ 15 w 15"/>
                <a:gd name="T1" fmla="*/ 10 h 13"/>
                <a:gd name="T2" fmla="*/ 0 w 15"/>
                <a:gd name="T3" fmla="*/ 0 h 13"/>
                <a:gd name="T4" fmla="*/ 0 w 15"/>
                <a:gd name="T5" fmla="*/ 3 h 13"/>
                <a:gd name="T6" fmla="*/ 12 w 15"/>
                <a:gd name="T7" fmla="*/ 12 h 13"/>
                <a:gd name="T8" fmla="*/ 13 w 15"/>
                <a:gd name="T9" fmla="*/ 13 h 13"/>
                <a:gd name="T10" fmla="*/ 14 w 15"/>
                <a:gd name="T11" fmla="*/ 13 h 13"/>
                <a:gd name="T12" fmla="*/ 15 w 15"/>
                <a:gd name="T13" fmla="*/ 10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15" y="10"/>
                  </a:moveTo>
                  <a:cubicBezTo>
                    <a:pt x="11" y="6"/>
                    <a:pt x="6" y="3"/>
                    <a:pt x="0" y="0"/>
                  </a:cubicBezTo>
                  <a:cubicBezTo>
                    <a:pt x="0" y="3"/>
                    <a:pt x="0" y="3"/>
                    <a:pt x="0" y="3"/>
                  </a:cubicBezTo>
                  <a:cubicBezTo>
                    <a:pt x="5" y="6"/>
                    <a:pt x="9" y="9"/>
                    <a:pt x="12" y="12"/>
                  </a:cubicBezTo>
                  <a:cubicBezTo>
                    <a:pt x="13" y="13"/>
                    <a:pt x="13" y="13"/>
                    <a:pt x="13" y="13"/>
                  </a:cubicBezTo>
                  <a:cubicBezTo>
                    <a:pt x="14" y="13"/>
                    <a:pt x="14" y="13"/>
                    <a:pt x="14" y="13"/>
                  </a:cubicBezTo>
                  <a:cubicBezTo>
                    <a:pt x="15" y="12"/>
                    <a:pt x="15" y="11"/>
                    <a:pt x="15" y="10"/>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139">
              <a:extLst>
                <a:ext uri="{FF2B5EF4-FFF2-40B4-BE49-F238E27FC236}">
                  <a16:creationId xmlns:a16="http://schemas.microsoft.com/office/drawing/2014/main" id="{AA5D4F38-B2E8-480A-9B5E-329F0C52F06F}"/>
                </a:ext>
              </a:extLst>
            </p:cNvPr>
            <p:cNvSpPr>
              <a:spLocks/>
            </p:cNvSpPr>
            <p:nvPr/>
          </p:nvSpPr>
          <p:spPr bwMode="auto">
            <a:xfrm>
              <a:off x="-37" y="552"/>
              <a:ext cx="36" cy="20"/>
            </a:xfrm>
            <a:custGeom>
              <a:avLst/>
              <a:gdLst>
                <a:gd name="T0" fmla="*/ 17 w 18"/>
                <a:gd name="T1" fmla="*/ 8 h 10"/>
                <a:gd name="T2" fmla="*/ 0 w 18"/>
                <a:gd name="T3" fmla="*/ 0 h 10"/>
                <a:gd name="T4" fmla="*/ 0 w 18"/>
                <a:gd name="T5" fmla="*/ 3 h 10"/>
                <a:gd name="T6" fmla="*/ 15 w 18"/>
                <a:gd name="T7" fmla="*/ 10 h 10"/>
                <a:gd name="T8" fmla="*/ 16 w 18"/>
                <a:gd name="T9" fmla="*/ 10 h 10"/>
                <a:gd name="T10" fmla="*/ 17 w 18"/>
                <a:gd name="T11" fmla="*/ 10 h 10"/>
                <a:gd name="T12" fmla="*/ 17 w 18"/>
                <a:gd name="T13" fmla="*/ 8 h 10"/>
              </a:gdLst>
              <a:ahLst/>
              <a:cxnLst>
                <a:cxn ang="0">
                  <a:pos x="T0" y="T1"/>
                </a:cxn>
                <a:cxn ang="0">
                  <a:pos x="T2" y="T3"/>
                </a:cxn>
                <a:cxn ang="0">
                  <a:pos x="T4" y="T5"/>
                </a:cxn>
                <a:cxn ang="0">
                  <a:pos x="T6" y="T7"/>
                </a:cxn>
                <a:cxn ang="0">
                  <a:pos x="T8" y="T9"/>
                </a:cxn>
                <a:cxn ang="0">
                  <a:pos x="T10" y="T11"/>
                </a:cxn>
                <a:cxn ang="0">
                  <a:pos x="T12" y="T13"/>
                </a:cxn>
              </a:cxnLst>
              <a:rect l="0" t="0" r="r" b="b"/>
              <a:pathLst>
                <a:path w="18" h="10">
                  <a:moveTo>
                    <a:pt x="17" y="8"/>
                  </a:moveTo>
                  <a:cubicBezTo>
                    <a:pt x="12" y="4"/>
                    <a:pt x="6" y="2"/>
                    <a:pt x="0" y="0"/>
                  </a:cubicBezTo>
                  <a:cubicBezTo>
                    <a:pt x="0" y="3"/>
                    <a:pt x="0" y="3"/>
                    <a:pt x="0" y="3"/>
                  </a:cubicBezTo>
                  <a:cubicBezTo>
                    <a:pt x="6" y="5"/>
                    <a:pt x="11" y="7"/>
                    <a:pt x="15" y="10"/>
                  </a:cubicBezTo>
                  <a:cubicBezTo>
                    <a:pt x="15" y="10"/>
                    <a:pt x="16" y="10"/>
                    <a:pt x="16" y="10"/>
                  </a:cubicBezTo>
                  <a:cubicBezTo>
                    <a:pt x="16" y="10"/>
                    <a:pt x="17" y="10"/>
                    <a:pt x="17" y="10"/>
                  </a:cubicBezTo>
                  <a:cubicBezTo>
                    <a:pt x="18" y="9"/>
                    <a:pt x="17" y="8"/>
                    <a:pt x="17" y="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140">
              <a:extLst>
                <a:ext uri="{FF2B5EF4-FFF2-40B4-BE49-F238E27FC236}">
                  <a16:creationId xmlns:a16="http://schemas.microsoft.com/office/drawing/2014/main" id="{1F5023D9-2847-4A0E-B2D2-BB61E4B8DC18}"/>
                </a:ext>
              </a:extLst>
            </p:cNvPr>
            <p:cNvSpPr>
              <a:spLocks/>
            </p:cNvSpPr>
            <p:nvPr/>
          </p:nvSpPr>
          <p:spPr bwMode="auto">
            <a:xfrm>
              <a:off x="-37" y="413"/>
              <a:ext cx="38" cy="16"/>
            </a:xfrm>
            <a:custGeom>
              <a:avLst/>
              <a:gdLst>
                <a:gd name="T0" fmla="*/ 18 w 19"/>
                <a:gd name="T1" fmla="*/ 5 h 8"/>
                <a:gd name="T2" fmla="*/ 0 w 19"/>
                <a:gd name="T3" fmla="*/ 0 h 8"/>
                <a:gd name="T4" fmla="*/ 0 w 19"/>
                <a:gd name="T5" fmla="*/ 3 h 8"/>
                <a:gd name="T6" fmla="*/ 17 w 19"/>
                <a:gd name="T7" fmla="*/ 8 h 8"/>
                <a:gd name="T8" fmla="*/ 17 w 19"/>
                <a:gd name="T9" fmla="*/ 8 h 8"/>
                <a:gd name="T10" fmla="*/ 19 w 19"/>
                <a:gd name="T11" fmla="*/ 7 h 8"/>
                <a:gd name="T12" fmla="*/ 18 w 19"/>
                <a:gd name="T13" fmla="*/ 5 h 8"/>
              </a:gdLst>
              <a:ahLst/>
              <a:cxnLst>
                <a:cxn ang="0">
                  <a:pos x="T0" y="T1"/>
                </a:cxn>
                <a:cxn ang="0">
                  <a:pos x="T2" y="T3"/>
                </a:cxn>
                <a:cxn ang="0">
                  <a:pos x="T4" y="T5"/>
                </a:cxn>
                <a:cxn ang="0">
                  <a:pos x="T6" y="T7"/>
                </a:cxn>
                <a:cxn ang="0">
                  <a:pos x="T8" y="T9"/>
                </a:cxn>
                <a:cxn ang="0">
                  <a:pos x="T10" y="T11"/>
                </a:cxn>
                <a:cxn ang="0">
                  <a:pos x="T12" y="T13"/>
                </a:cxn>
              </a:cxnLst>
              <a:rect l="0" t="0" r="r" b="b"/>
              <a:pathLst>
                <a:path w="19" h="8">
                  <a:moveTo>
                    <a:pt x="18" y="5"/>
                  </a:moveTo>
                  <a:cubicBezTo>
                    <a:pt x="12" y="3"/>
                    <a:pt x="7" y="1"/>
                    <a:pt x="0" y="0"/>
                  </a:cubicBezTo>
                  <a:cubicBezTo>
                    <a:pt x="0" y="3"/>
                    <a:pt x="0" y="3"/>
                    <a:pt x="0" y="3"/>
                  </a:cubicBezTo>
                  <a:cubicBezTo>
                    <a:pt x="6" y="4"/>
                    <a:pt x="12" y="6"/>
                    <a:pt x="17" y="8"/>
                  </a:cubicBezTo>
                  <a:cubicBezTo>
                    <a:pt x="17" y="8"/>
                    <a:pt x="17" y="8"/>
                    <a:pt x="17" y="8"/>
                  </a:cubicBezTo>
                  <a:cubicBezTo>
                    <a:pt x="18" y="8"/>
                    <a:pt x="18" y="8"/>
                    <a:pt x="19" y="7"/>
                  </a:cubicBezTo>
                  <a:cubicBezTo>
                    <a:pt x="19" y="6"/>
                    <a:pt x="19" y="5"/>
                    <a:pt x="18" y="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41">
              <a:extLst>
                <a:ext uri="{FF2B5EF4-FFF2-40B4-BE49-F238E27FC236}">
                  <a16:creationId xmlns:a16="http://schemas.microsoft.com/office/drawing/2014/main" id="{C8A49E42-382D-478E-925C-34AA6C4E4DD4}"/>
                </a:ext>
              </a:extLst>
            </p:cNvPr>
            <p:cNvSpPr>
              <a:spLocks/>
            </p:cNvSpPr>
            <p:nvPr/>
          </p:nvSpPr>
          <p:spPr bwMode="auto">
            <a:xfrm>
              <a:off x="-37" y="276"/>
              <a:ext cx="42" cy="12"/>
            </a:xfrm>
            <a:custGeom>
              <a:avLst/>
              <a:gdLst>
                <a:gd name="T0" fmla="*/ 19 w 21"/>
                <a:gd name="T1" fmla="*/ 3 h 6"/>
                <a:gd name="T2" fmla="*/ 0 w 21"/>
                <a:gd name="T3" fmla="*/ 0 h 6"/>
                <a:gd name="T4" fmla="*/ 0 w 21"/>
                <a:gd name="T5" fmla="*/ 3 h 6"/>
                <a:gd name="T6" fmla="*/ 19 w 21"/>
                <a:gd name="T7" fmla="*/ 6 h 6"/>
                <a:gd name="T8" fmla="*/ 19 w 21"/>
                <a:gd name="T9" fmla="*/ 6 h 6"/>
                <a:gd name="T10" fmla="*/ 20 w 21"/>
                <a:gd name="T11" fmla="*/ 5 h 6"/>
                <a:gd name="T12" fmla="*/ 19 w 21"/>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21" h="6">
                  <a:moveTo>
                    <a:pt x="19" y="3"/>
                  </a:moveTo>
                  <a:cubicBezTo>
                    <a:pt x="13" y="2"/>
                    <a:pt x="7" y="0"/>
                    <a:pt x="0" y="0"/>
                  </a:cubicBezTo>
                  <a:cubicBezTo>
                    <a:pt x="0" y="3"/>
                    <a:pt x="0" y="3"/>
                    <a:pt x="0" y="3"/>
                  </a:cubicBezTo>
                  <a:cubicBezTo>
                    <a:pt x="7" y="3"/>
                    <a:pt x="13" y="5"/>
                    <a:pt x="19" y="6"/>
                  </a:cubicBezTo>
                  <a:cubicBezTo>
                    <a:pt x="19" y="6"/>
                    <a:pt x="19" y="6"/>
                    <a:pt x="19" y="6"/>
                  </a:cubicBezTo>
                  <a:cubicBezTo>
                    <a:pt x="20" y="6"/>
                    <a:pt x="20" y="6"/>
                    <a:pt x="20" y="5"/>
                  </a:cubicBezTo>
                  <a:cubicBezTo>
                    <a:pt x="21" y="4"/>
                    <a:pt x="20" y="4"/>
                    <a:pt x="19" y="3"/>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142">
              <a:extLst>
                <a:ext uri="{FF2B5EF4-FFF2-40B4-BE49-F238E27FC236}">
                  <a16:creationId xmlns:a16="http://schemas.microsoft.com/office/drawing/2014/main" id="{B0CE96B9-F68E-4CCA-A57D-2E258331FE02}"/>
                </a:ext>
              </a:extLst>
            </p:cNvPr>
            <p:cNvSpPr>
              <a:spLocks/>
            </p:cNvSpPr>
            <p:nvPr/>
          </p:nvSpPr>
          <p:spPr bwMode="auto">
            <a:xfrm>
              <a:off x="-23" y="141"/>
              <a:ext cx="30" cy="10"/>
            </a:xfrm>
            <a:custGeom>
              <a:avLst/>
              <a:gdLst>
                <a:gd name="T0" fmla="*/ 14 w 15"/>
                <a:gd name="T1" fmla="*/ 5 h 5"/>
                <a:gd name="T2" fmla="*/ 13 w 15"/>
                <a:gd name="T3" fmla="*/ 5 h 5"/>
                <a:gd name="T4" fmla="*/ 1 w 15"/>
                <a:gd name="T5" fmla="*/ 3 h 5"/>
                <a:gd name="T6" fmla="*/ 0 w 15"/>
                <a:gd name="T7" fmla="*/ 1 h 5"/>
                <a:gd name="T8" fmla="*/ 2 w 15"/>
                <a:gd name="T9" fmla="*/ 0 h 5"/>
                <a:gd name="T10" fmla="*/ 14 w 15"/>
                <a:gd name="T11" fmla="*/ 2 h 5"/>
                <a:gd name="T12" fmla="*/ 15 w 15"/>
                <a:gd name="T13" fmla="*/ 3 h 5"/>
                <a:gd name="T14" fmla="*/ 14 w 15"/>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5">
                  <a:moveTo>
                    <a:pt x="14" y="5"/>
                  </a:moveTo>
                  <a:cubicBezTo>
                    <a:pt x="14" y="5"/>
                    <a:pt x="14" y="5"/>
                    <a:pt x="13" y="5"/>
                  </a:cubicBezTo>
                  <a:cubicBezTo>
                    <a:pt x="10" y="4"/>
                    <a:pt x="5" y="3"/>
                    <a:pt x="1" y="3"/>
                  </a:cubicBezTo>
                  <a:cubicBezTo>
                    <a:pt x="0" y="3"/>
                    <a:pt x="0" y="2"/>
                    <a:pt x="0" y="1"/>
                  </a:cubicBezTo>
                  <a:cubicBezTo>
                    <a:pt x="0" y="0"/>
                    <a:pt x="1" y="0"/>
                    <a:pt x="2" y="0"/>
                  </a:cubicBezTo>
                  <a:cubicBezTo>
                    <a:pt x="6" y="0"/>
                    <a:pt x="10" y="1"/>
                    <a:pt x="14" y="2"/>
                  </a:cubicBezTo>
                  <a:cubicBezTo>
                    <a:pt x="15" y="2"/>
                    <a:pt x="15" y="3"/>
                    <a:pt x="15" y="3"/>
                  </a:cubicBezTo>
                  <a:cubicBezTo>
                    <a:pt x="15" y="4"/>
                    <a:pt x="14" y="5"/>
                    <a:pt x="14" y="5"/>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143">
              <a:extLst>
                <a:ext uri="{FF2B5EF4-FFF2-40B4-BE49-F238E27FC236}">
                  <a16:creationId xmlns:a16="http://schemas.microsoft.com/office/drawing/2014/main" id="{C58FFE81-9C28-4B53-AFEB-73EB3872FB4A}"/>
                </a:ext>
              </a:extLst>
            </p:cNvPr>
            <p:cNvSpPr>
              <a:spLocks/>
            </p:cNvSpPr>
            <p:nvPr/>
          </p:nvSpPr>
          <p:spPr bwMode="auto">
            <a:xfrm>
              <a:off x="-37" y="52"/>
              <a:ext cx="48" cy="154"/>
            </a:xfrm>
            <a:custGeom>
              <a:avLst/>
              <a:gdLst>
                <a:gd name="T0" fmla="*/ 23 w 24"/>
                <a:gd name="T1" fmla="*/ 1 h 76"/>
                <a:gd name="T2" fmla="*/ 21 w 24"/>
                <a:gd name="T3" fmla="*/ 1 h 76"/>
                <a:gd name="T4" fmla="*/ 0 w 24"/>
                <a:gd name="T5" fmla="*/ 32 h 76"/>
                <a:gd name="T6" fmla="*/ 0 w 24"/>
                <a:gd name="T7" fmla="*/ 38 h 76"/>
                <a:gd name="T8" fmla="*/ 17 w 24"/>
                <a:gd name="T9" fmla="*/ 12 h 76"/>
                <a:gd name="T10" fmla="*/ 0 w 24"/>
                <a:gd name="T11" fmla="*/ 66 h 76"/>
                <a:gd name="T12" fmla="*/ 0 w 24"/>
                <a:gd name="T13" fmla="*/ 76 h 76"/>
                <a:gd name="T14" fmla="*/ 23 w 24"/>
                <a:gd name="T15" fmla="*/ 2 h 76"/>
                <a:gd name="T16" fmla="*/ 23 w 24"/>
                <a:gd name="T17" fmla="*/ 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6">
                  <a:moveTo>
                    <a:pt x="23" y="1"/>
                  </a:moveTo>
                  <a:cubicBezTo>
                    <a:pt x="22" y="0"/>
                    <a:pt x="21" y="1"/>
                    <a:pt x="21" y="1"/>
                  </a:cubicBezTo>
                  <a:cubicBezTo>
                    <a:pt x="0" y="32"/>
                    <a:pt x="0" y="32"/>
                    <a:pt x="0" y="32"/>
                  </a:cubicBezTo>
                  <a:cubicBezTo>
                    <a:pt x="0" y="38"/>
                    <a:pt x="0" y="38"/>
                    <a:pt x="0" y="38"/>
                  </a:cubicBezTo>
                  <a:cubicBezTo>
                    <a:pt x="17" y="12"/>
                    <a:pt x="17" y="12"/>
                    <a:pt x="17" y="12"/>
                  </a:cubicBezTo>
                  <a:cubicBezTo>
                    <a:pt x="0" y="66"/>
                    <a:pt x="0" y="66"/>
                    <a:pt x="0" y="66"/>
                  </a:cubicBezTo>
                  <a:cubicBezTo>
                    <a:pt x="0" y="76"/>
                    <a:pt x="0" y="76"/>
                    <a:pt x="0" y="76"/>
                  </a:cubicBezTo>
                  <a:cubicBezTo>
                    <a:pt x="23" y="2"/>
                    <a:pt x="23" y="2"/>
                    <a:pt x="23" y="2"/>
                  </a:cubicBezTo>
                  <a:cubicBezTo>
                    <a:pt x="24" y="2"/>
                    <a:pt x="23" y="1"/>
                    <a:pt x="23" y="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144">
              <a:extLst>
                <a:ext uri="{FF2B5EF4-FFF2-40B4-BE49-F238E27FC236}">
                  <a16:creationId xmlns:a16="http://schemas.microsoft.com/office/drawing/2014/main" id="{3CD8941D-E2D4-43B0-88E8-7693BCFEFAC8}"/>
                </a:ext>
              </a:extLst>
            </p:cNvPr>
            <p:cNvSpPr>
              <a:spLocks/>
            </p:cNvSpPr>
            <p:nvPr/>
          </p:nvSpPr>
          <p:spPr bwMode="auto">
            <a:xfrm>
              <a:off x="-37" y="133"/>
              <a:ext cx="20" cy="14"/>
            </a:xfrm>
            <a:custGeom>
              <a:avLst/>
              <a:gdLst>
                <a:gd name="T0" fmla="*/ 9 w 10"/>
                <a:gd name="T1" fmla="*/ 4 h 7"/>
                <a:gd name="T2" fmla="*/ 0 w 10"/>
                <a:gd name="T3" fmla="*/ 0 h 7"/>
                <a:gd name="T4" fmla="*/ 0 w 10"/>
                <a:gd name="T5" fmla="*/ 3 h 7"/>
                <a:gd name="T6" fmla="*/ 8 w 10"/>
                <a:gd name="T7" fmla="*/ 6 h 7"/>
                <a:gd name="T8" fmla="*/ 8 w 10"/>
                <a:gd name="T9" fmla="*/ 7 h 7"/>
                <a:gd name="T10" fmla="*/ 10 w 10"/>
                <a:gd name="T11" fmla="*/ 6 h 7"/>
                <a:gd name="T12" fmla="*/ 9 w 10"/>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10" h="7">
                  <a:moveTo>
                    <a:pt x="9" y="4"/>
                  </a:moveTo>
                  <a:cubicBezTo>
                    <a:pt x="6" y="2"/>
                    <a:pt x="3" y="1"/>
                    <a:pt x="0" y="0"/>
                  </a:cubicBezTo>
                  <a:cubicBezTo>
                    <a:pt x="0" y="3"/>
                    <a:pt x="0" y="3"/>
                    <a:pt x="0" y="3"/>
                  </a:cubicBezTo>
                  <a:cubicBezTo>
                    <a:pt x="3" y="4"/>
                    <a:pt x="5" y="5"/>
                    <a:pt x="8" y="6"/>
                  </a:cubicBezTo>
                  <a:cubicBezTo>
                    <a:pt x="8" y="7"/>
                    <a:pt x="8" y="7"/>
                    <a:pt x="8" y="7"/>
                  </a:cubicBezTo>
                  <a:cubicBezTo>
                    <a:pt x="9" y="7"/>
                    <a:pt x="10" y="6"/>
                    <a:pt x="10" y="6"/>
                  </a:cubicBezTo>
                  <a:cubicBezTo>
                    <a:pt x="10" y="5"/>
                    <a:pt x="10" y="4"/>
                    <a:pt x="9" y="4"/>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145">
              <a:extLst>
                <a:ext uri="{FF2B5EF4-FFF2-40B4-BE49-F238E27FC236}">
                  <a16:creationId xmlns:a16="http://schemas.microsoft.com/office/drawing/2014/main" id="{DD3B03E1-6D7B-41F8-A463-9D62B9F16612}"/>
                </a:ext>
              </a:extLst>
            </p:cNvPr>
            <p:cNvSpPr>
              <a:spLocks/>
            </p:cNvSpPr>
            <p:nvPr/>
          </p:nvSpPr>
          <p:spPr bwMode="auto">
            <a:xfrm>
              <a:off x="-37" y="52"/>
              <a:ext cx="48" cy="77"/>
            </a:xfrm>
            <a:custGeom>
              <a:avLst/>
              <a:gdLst>
                <a:gd name="T0" fmla="*/ 23 w 24"/>
                <a:gd name="T1" fmla="*/ 1 h 38"/>
                <a:gd name="T2" fmla="*/ 21 w 24"/>
                <a:gd name="T3" fmla="*/ 1 h 38"/>
                <a:gd name="T4" fmla="*/ 0 w 24"/>
                <a:gd name="T5" fmla="*/ 19 h 38"/>
                <a:gd name="T6" fmla="*/ 0 w 24"/>
                <a:gd name="T7" fmla="*/ 23 h 38"/>
                <a:gd name="T8" fmla="*/ 15 w 24"/>
                <a:gd name="T9" fmla="*/ 10 h 38"/>
                <a:gd name="T10" fmla="*/ 0 w 24"/>
                <a:gd name="T11" fmla="*/ 32 h 38"/>
                <a:gd name="T12" fmla="*/ 0 w 24"/>
                <a:gd name="T13" fmla="*/ 38 h 38"/>
                <a:gd name="T14" fmla="*/ 23 w 24"/>
                <a:gd name="T15" fmla="*/ 3 h 38"/>
                <a:gd name="T16" fmla="*/ 23 w 24"/>
                <a:gd name="T17" fmla="*/ 1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38">
                  <a:moveTo>
                    <a:pt x="23" y="1"/>
                  </a:moveTo>
                  <a:cubicBezTo>
                    <a:pt x="22" y="0"/>
                    <a:pt x="21" y="0"/>
                    <a:pt x="21" y="1"/>
                  </a:cubicBezTo>
                  <a:cubicBezTo>
                    <a:pt x="0" y="19"/>
                    <a:pt x="0" y="19"/>
                    <a:pt x="0" y="19"/>
                  </a:cubicBezTo>
                  <a:cubicBezTo>
                    <a:pt x="0" y="23"/>
                    <a:pt x="0" y="23"/>
                    <a:pt x="0" y="23"/>
                  </a:cubicBezTo>
                  <a:cubicBezTo>
                    <a:pt x="15" y="10"/>
                    <a:pt x="15" y="10"/>
                    <a:pt x="15" y="10"/>
                  </a:cubicBezTo>
                  <a:cubicBezTo>
                    <a:pt x="0" y="32"/>
                    <a:pt x="0" y="32"/>
                    <a:pt x="0" y="32"/>
                  </a:cubicBezTo>
                  <a:cubicBezTo>
                    <a:pt x="0" y="38"/>
                    <a:pt x="0" y="38"/>
                    <a:pt x="0" y="38"/>
                  </a:cubicBezTo>
                  <a:cubicBezTo>
                    <a:pt x="23" y="3"/>
                    <a:pt x="23" y="3"/>
                    <a:pt x="23" y="3"/>
                  </a:cubicBezTo>
                  <a:cubicBezTo>
                    <a:pt x="24" y="2"/>
                    <a:pt x="23" y="1"/>
                    <a:pt x="23" y="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146">
              <a:extLst>
                <a:ext uri="{FF2B5EF4-FFF2-40B4-BE49-F238E27FC236}">
                  <a16:creationId xmlns:a16="http://schemas.microsoft.com/office/drawing/2014/main" id="{727D60F5-DB1A-42A0-81C3-DD16363E51DC}"/>
                </a:ext>
              </a:extLst>
            </p:cNvPr>
            <p:cNvSpPr>
              <a:spLocks/>
            </p:cNvSpPr>
            <p:nvPr/>
          </p:nvSpPr>
          <p:spPr bwMode="auto">
            <a:xfrm>
              <a:off x="-37" y="52"/>
              <a:ext cx="48" cy="47"/>
            </a:xfrm>
            <a:custGeom>
              <a:avLst/>
              <a:gdLst>
                <a:gd name="T0" fmla="*/ 23 w 24"/>
                <a:gd name="T1" fmla="*/ 1 h 23"/>
                <a:gd name="T2" fmla="*/ 21 w 24"/>
                <a:gd name="T3" fmla="*/ 1 h 23"/>
                <a:gd name="T4" fmla="*/ 0 w 24"/>
                <a:gd name="T5" fmla="*/ 11 h 23"/>
                <a:gd name="T6" fmla="*/ 0 w 24"/>
                <a:gd name="T7" fmla="*/ 14 h 23"/>
                <a:gd name="T8" fmla="*/ 13 w 24"/>
                <a:gd name="T9" fmla="*/ 8 h 23"/>
                <a:gd name="T10" fmla="*/ 0 w 24"/>
                <a:gd name="T11" fmla="*/ 19 h 23"/>
                <a:gd name="T12" fmla="*/ 0 w 24"/>
                <a:gd name="T13" fmla="*/ 23 h 23"/>
                <a:gd name="T14" fmla="*/ 23 w 24"/>
                <a:gd name="T15" fmla="*/ 3 h 23"/>
                <a:gd name="T16" fmla="*/ 23 w 24"/>
                <a:gd name="T17"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23">
                  <a:moveTo>
                    <a:pt x="23" y="1"/>
                  </a:moveTo>
                  <a:cubicBezTo>
                    <a:pt x="23" y="1"/>
                    <a:pt x="22" y="0"/>
                    <a:pt x="21" y="1"/>
                  </a:cubicBezTo>
                  <a:cubicBezTo>
                    <a:pt x="0" y="11"/>
                    <a:pt x="0" y="11"/>
                    <a:pt x="0" y="11"/>
                  </a:cubicBezTo>
                  <a:cubicBezTo>
                    <a:pt x="0" y="14"/>
                    <a:pt x="0" y="14"/>
                    <a:pt x="0" y="14"/>
                  </a:cubicBezTo>
                  <a:cubicBezTo>
                    <a:pt x="13" y="8"/>
                    <a:pt x="13" y="8"/>
                    <a:pt x="13" y="8"/>
                  </a:cubicBezTo>
                  <a:cubicBezTo>
                    <a:pt x="0" y="19"/>
                    <a:pt x="0" y="19"/>
                    <a:pt x="0" y="19"/>
                  </a:cubicBezTo>
                  <a:cubicBezTo>
                    <a:pt x="0" y="23"/>
                    <a:pt x="0" y="23"/>
                    <a:pt x="0" y="23"/>
                  </a:cubicBezTo>
                  <a:cubicBezTo>
                    <a:pt x="23" y="3"/>
                    <a:pt x="23" y="3"/>
                    <a:pt x="23" y="3"/>
                  </a:cubicBezTo>
                  <a:cubicBezTo>
                    <a:pt x="23" y="3"/>
                    <a:pt x="24" y="2"/>
                    <a:pt x="23" y="1"/>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147">
              <a:extLst>
                <a:ext uri="{FF2B5EF4-FFF2-40B4-BE49-F238E27FC236}">
                  <a16:creationId xmlns:a16="http://schemas.microsoft.com/office/drawing/2014/main" id="{63AFDC26-2E5C-473C-9C68-5ED250619999}"/>
                </a:ext>
              </a:extLst>
            </p:cNvPr>
            <p:cNvSpPr>
              <a:spLocks/>
            </p:cNvSpPr>
            <p:nvPr/>
          </p:nvSpPr>
          <p:spPr bwMode="auto">
            <a:xfrm>
              <a:off x="-37" y="52"/>
              <a:ext cx="48" cy="29"/>
            </a:xfrm>
            <a:custGeom>
              <a:avLst/>
              <a:gdLst>
                <a:gd name="T0" fmla="*/ 23 w 24"/>
                <a:gd name="T1" fmla="*/ 2 h 14"/>
                <a:gd name="T2" fmla="*/ 22 w 24"/>
                <a:gd name="T3" fmla="*/ 0 h 14"/>
                <a:gd name="T4" fmla="*/ 0 w 24"/>
                <a:gd name="T5" fmla="*/ 4 h 14"/>
                <a:gd name="T6" fmla="*/ 0 w 24"/>
                <a:gd name="T7" fmla="*/ 7 h 14"/>
                <a:gd name="T8" fmla="*/ 11 w 24"/>
                <a:gd name="T9" fmla="*/ 5 h 14"/>
                <a:gd name="T10" fmla="*/ 0 w 24"/>
                <a:gd name="T11" fmla="*/ 11 h 14"/>
                <a:gd name="T12" fmla="*/ 0 w 24"/>
                <a:gd name="T13" fmla="*/ 14 h 14"/>
                <a:gd name="T14" fmla="*/ 23 w 24"/>
                <a:gd name="T15" fmla="*/ 3 h 14"/>
                <a:gd name="T16" fmla="*/ 23 w 24"/>
                <a:gd name="T17"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4">
                  <a:moveTo>
                    <a:pt x="23" y="2"/>
                  </a:moveTo>
                  <a:cubicBezTo>
                    <a:pt x="23" y="1"/>
                    <a:pt x="22" y="0"/>
                    <a:pt x="22" y="0"/>
                  </a:cubicBezTo>
                  <a:cubicBezTo>
                    <a:pt x="0" y="4"/>
                    <a:pt x="0" y="4"/>
                    <a:pt x="0" y="4"/>
                  </a:cubicBezTo>
                  <a:cubicBezTo>
                    <a:pt x="0" y="7"/>
                    <a:pt x="0" y="7"/>
                    <a:pt x="0" y="7"/>
                  </a:cubicBezTo>
                  <a:cubicBezTo>
                    <a:pt x="11" y="5"/>
                    <a:pt x="11" y="5"/>
                    <a:pt x="11" y="5"/>
                  </a:cubicBezTo>
                  <a:cubicBezTo>
                    <a:pt x="0" y="11"/>
                    <a:pt x="0" y="11"/>
                    <a:pt x="0" y="11"/>
                  </a:cubicBezTo>
                  <a:cubicBezTo>
                    <a:pt x="0" y="14"/>
                    <a:pt x="0" y="14"/>
                    <a:pt x="0" y="14"/>
                  </a:cubicBezTo>
                  <a:cubicBezTo>
                    <a:pt x="23" y="3"/>
                    <a:pt x="23" y="3"/>
                    <a:pt x="23" y="3"/>
                  </a:cubicBezTo>
                  <a:cubicBezTo>
                    <a:pt x="23" y="3"/>
                    <a:pt x="24" y="2"/>
                    <a:pt x="23" y="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148">
              <a:extLst>
                <a:ext uri="{FF2B5EF4-FFF2-40B4-BE49-F238E27FC236}">
                  <a16:creationId xmlns:a16="http://schemas.microsoft.com/office/drawing/2014/main" id="{13A31BEE-5276-469D-B25C-DAC1B7DD6723}"/>
                </a:ext>
              </a:extLst>
            </p:cNvPr>
            <p:cNvSpPr>
              <a:spLocks/>
            </p:cNvSpPr>
            <p:nvPr/>
          </p:nvSpPr>
          <p:spPr bwMode="auto">
            <a:xfrm>
              <a:off x="-37" y="48"/>
              <a:ext cx="46" cy="19"/>
            </a:xfrm>
            <a:custGeom>
              <a:avLst/>
              <a:gdLst>
                <a:gd name="T0" fmla="*/ 22 w 23"/>
                <a:gd name="T1" fmla="*/ 2 h 9"/>
                <a:gd name="T2" fmla="*/ 0 w 23"/>
                <a:gd name="T3" fmla="*/ 0 h 9"/>
                <a:gd name="T4" fmla="*/ 0 w 23"/>
                <a:gd name="T5" fmla="*/ 3 h 9"/>
                <a:gd name="T6" fmla="*/ 11 w 23"/>
                <a:gd name="T7" fmla="*/ 4 h 9"/>
                <a:gd name="T8" fmla="*/ 0 w 23"/>
                <a:gd name="T9" fmla="*/ 6 h 9"/>
                <a:gd name="T10" fmla="*/ 0 w 23"/>
                <a:gd name="T11" fmla="*/ 9 h 9"/>
                <a:gd name="T12" fmla="*/ 22 w 23"/>
                <a:gd name="T13" fmla="*/ 5 h 9"/>
                <a:gd name="T14" fmla="*/ 23 w 23"/>
                <a:gd name="T15" fmla="*/ 4 h 9"/>
                <a:gd name="T16" fmla="*/ 22 w 23"/>
                <a:gd name="T17"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9">
                  <a:moveTo>
                    <a:pt x="22" y="2"/>
                  </a:moveTo>
                  <a:cubicBezTo>
                    <a:pt x="0" y="0"/>
                    <a:pt x="0" y="0"/>
                    <a:pt x="0" y="0"/>
                  </a:cubicBezTo>
                  <a:cubicBezTo>
                    <a:pt x="0" y="3"/>
                    <a:pt x="0" y="3"/>
                    <a:pt x="0" y="3"/>
                  </a:cubicBezTo>
                  <a:cubicBezTo>
                    <a:pt x="11" y="4"/>
                    <a:pt x="11" y="4"/>
                    <a:pt x="11" y="4"/>
                  </a:cubicBezTo>
                  <a:cubicBezTo>
                    <a:pt x="0" y="6"/>
                    <a:pt x="0" y="6"/>
                    <a:pt x="0" y="6"/>
                  </a:cubicBezTo>
                  <a:cubicBezTo>
                    <a:pt x="0" y="9"/>
                    <a:pt x="0" y="9"/>
                    <a:pt x="0" y="9"/>
                  </a:cubicBezTo>
                  <a:cubicBezTo>
                    <a:pt x="22" y="5"/>
                    <a:pt x="22" y="5"/>
                    <a:pt x="22" y="5"/>
                  </a:cubicBezTo>
                  <a:cubicBezTo>
                    <a:pt x="23" y="5"/>
                    <a:pt x="23" y="5"/>
                    <a:pt x="23" y="4"/>
                  </a:cubicBezTo>
                  <a:cubicBezTo>
                    <a:pt x="23" y="3"/>
                    <a:pt x="23" y="3"/>
                    <a:pt x="22" y="2"/>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149">
              <a:extLst>
                <a:ext uri="{FF2B5EF4-FFF2-40B4-BE49-F238E27FC236}">
                  <a16:creationId xmlns:a16="http://schemas.microsoft.com/office/drawing/2014/main" id="{C0DD0019-ACCF-4BE9-8EED-98AF4515C24B}"/>
                </a:ext>
              </a:extLst>
            </p:cNvPr>
            <p:cNvSpPr>
              <a:spLocks/>
            </p:cNvSpPr>
            <p:nvPr/>
          </p:nvSpPr>
          <p:spPr bwMode="auto">
            <a:xfrm>
              <a:off x="-37" y="36"/>
              <a:ext cx="48" cy="24"/>
            </a:xfrm>
            <a:custGeom>
              <a:avLst/>
              <a:gdLst>
                <a:gd name="T0" fmla="*/ 22 w 24"/>
                <a:gd name="T1" fmla="*/ 9 h 12"/>
                <a:gd name="T2" fmla="*/ 0 w 24"/>
                <a:gd name="T3" fmla="*/ 0 h 12"/>
                <a:gd name="T4" fmla="*/ 0 w 24"/>
                <a:gd name="T5" fmla="*/ 3 h 12"/>
                <a:gd name="T6" fmla="*/ 11 w 24"/>
                <a:gd name="T7" fmla="*/ 7 h 12"/>
                <a:gd name="T8" fmla="*/ 0 w 24"/>
                <a:gd name="T9" fmla="*/ 6 h 12"/>
                <a:gd name="T10" fmla="*/ 0 w 24"/>
                <a:gd name="T11" fmla="*/ 9 h 12"/>
                <a:gd name="T12" fmla="*/ 22 w 24"/>
                <a:gd name="T13" fmla="*/ 11 h 12"/>
                <a:gd name="T14" fmla="*/ 22 w 24"/>
                <a:gd name="T15" fmla="*/ 12 h 12"/>
                <a:gd name="T16" fmla="*/ 23 w 24"/>
                <a:gd name="T17" fmla="*/ 10 h 12"/>
                <a:gd name="T18" fmla="*/ 22 w 24"/>
                <a:gd name="T19"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12">
                  <a:moveTo>
                    <a:pt x="22" y="9"/>
                  </a:moveTo>
                  <a:cubicBezTo>
                    <a:pt x="0" y="0"/>
                    <a:pt x="0" y="0"/>
                    <a:pt x="0" y="0"/>
                  </a:cubicBezTo>
                  <a:cubicBezTo>
                    <a:pt x="0" y="3"/>
                    <a:pt x="0" y="3"/>
                    <a:pt x="0" y="3"/>
                  </a:cubicBezTo>
                  <a:cubicBezTo>
                    <a:pt x="11" y="7"/>
                    <a:pt x="11" y="7"/>
                    <a:pt x="11" y="7"/>
                  </a:cubicBezTo>
                  <a:cubicBezTo>
                    <a:pt x="0" y="6"/>
                    <a:pt x="0" y="6"/>
                    <a:pt x="0" y="6"/>
                  </a:cubicBezTo>
                  <a:cubicBezTo>
                    <a:pt x="0" y="9"/>
                    <a:pt x="0" y="9"/>
                    <a:pt x="0" y="9"/>
                  </a:cubicBezTo>
                  <a:cubicBezTo>
                    <a:pt x="22" y="11"/>
                    <a:pt x="22" y="11"/>
                    <a:pt x="22" y="11"/>
                  </a:cubicBezTo>
                  <a:cubicBezTo>
                    <a:pt x="22" y="11"/>
                    <a:pt x="22" y="12"/>
                    <a:pt x="22" y="12"/>
                  </a:cubicBezTo>
                  <a:cubicBezTo>
                    <a:pt x="23" y="12"/>
                    <a:pt x="23" y="11"/>
                    <a:pt x="23" y="10"/>
                  </a:cubicBezTo>
                  <a:cubicBezTo>
                    <a:pt x="24" y="10"/>
                    <a:pt x="23" y="9"/>
                    <a:pt x="22" y="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150">
              <a:extLst>
                <a:ext uri="{FF2B5EF4-FFF2-40B4-BE49-F238E27FC236}">
                  <a16:creationId xmlns:a16="http://schemas.microsoft.com/office/drawing/2014/main" id="{97AECF70-FF2A-4FFF-917E-6D21CE9B1AF0}"/>
                </a:ext>
              </a:extLst>
            </p:cNvPr>
            <p:cNvSpPr>
              <a:spLocks/>
            </p:cNvSpPr>
            <p:nvPr/>
          </p:nvSpPr>
          <p:spPr bwMode="auto">
            <a:xfrm>
              <a:off x="-37" y="18"/>
              <a:ext cx="48" cy="42"/>
            </a:xfrm>
            <a:custGeom>
              <a:avLst/>
              <a:gdLst>
                <a:gd name="T0" fmla="*/ 23 w 24"/>
                <a:gd name="T1" fmla="*/ 18 h 21"/>
                <a:gd name="T2" fmla="*/ 0 w 24"/>
                <a:gd name="T3" fmla="*/ 0 h 21"/>
                <a:gd name="T4" fmla="*/ 0 w 24"/>
                <a:gd name="T5" fmla="*/ 4 h 21"/>
                <a:gd name="T6" fmla="*/ 12 w 24"/>
                <a:gd name="T7" fmla="*/ 13 h 21"/>
                <a:gd name="T8" fmla="*/ 0 w 24"/>
                <a:gd name="T9" fmla="*/ 9 h 21"/>
                <a:gd name="T10" fmla="*/ 0 w 24"/>
                <a:gd name="T11" fmla="*/ 12 h 21"/>
                <a:gd name="T12" fmla="*/ 21 w 24"/>
                <a:gd name="T13" fmla="*/ 20 h 21"/>
                <a:gd name="T14" fmla="*/ 22 w 24"/>
                <a:gd name="T15" fmla="*/ 21 h 21"/>
                <a:gd name="T16" fmla="*/ 23 w 24"/>
                <a:gd name="T17" fmla="*/ 20 h 21"/>
                <a:gd name="T18" fmla="*/ 23 w 24"/>
                <a:gd name="T19" fmla="*/ 1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21">
                  <a:moveTo>
                    <a:pt x="23" y="18"/>
                  </a:moveTo>
                  <a:cubicBezTo>
                    <a:pt x="0" y="0"/>
                    <a:pt x="0" y="0"/>
                    <a:pt x="0" y="0"/>
                  </a:cubicBezTo>
                  <a:cubicBezTo>
                    <a:pt x="0" y="4"/>
                    <a:pt x="0" y="4"/>
                    <a:pt x="0" y="4"/>
                  </a:cubicBezTo>
                  <a:cubicBezTo>
                    <a:pt x="12" y="13"/>
                    <a:pt x="12" y="13"/>
                    <a:pt x="12" y="13"/>
                  </a:cubicBezTo>
                  <a:cubicBezTo>
                    <a:pt x="0" y="9"/>
                    <a:pt x="0" y="9"/>
                    <a:pt x="0" y="9"/>
                  </a:cubicBezTo>
                  <a:cubicBezTo>
                    <a:pt x="0" y="12"/>
                    <a:pt x="0" y="12"/>
                    <a:pt x="0" y="12"/>
                  </a:cubicBezTo>
                  <a:cubicBezTo>
                    <a:pt x="21" y="20"/>
                    <a:pt x="21" y="20"/>
                    <a:pt x="21" y="20"/>
                  </a:cubicBezTo>
                  <a:cubicBezTo>
                    <a:pt x="22" y="20"/>
                    <a:pt x="22" y="21"/>
                    <a:pt x="22" y="21"/>
                  </a:cubicBezTo>
                  <a:cubicBezTo>
                    <a:pt x="22" y="21"/>
                    <a:pt x="23" y="20"/>
                    <a:pt x="23" y="20"/>
                  </a:cubicBezTo>
                  <a:cubicBezTo>
                    <a:pt x="24" y="19"/>
                    <a:pt x="23" y="18"/>
                    <a:pt x="23" y="18"/>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51">
              <a:extLst>
                <a:ext uri="{FF2B5EF4-FFF2-40B4-BE49-F238E27FC236}">
                  <a16:creationId xmlns:a16="http://schemas.microsoft.com/office/drawing/2014/main" id="{9440DE0B-5D33-4E87-AD1C-A7A7AA8FDCEB}"/>
                </a:ext>
              </a:extLst>
            </p:cNvPr>
            <p:cNvSpPr>
              <a:spLocks/>
            </p:cNvSpPr>
            <p:nvPr/>
          </p:nvSpPr>
          <p:spPr bwMode="auto">
            <a:xfrm>
              <a:off x="-37" y="-4"/>
              <a:ext cx="48" cy="64"/>
            </a:xfrm>
            <a:custGeom>
              <a:avLst/>
              <a:gdLst>
                <a:gd name="T0" fmla="*/ 23 w 24"/>
                <a:gd name="T1" fmla="*/ 29 h 32"/>
                <a:gd name="T2" fmla="*/ 2 w 24"/>
                <a:gd name="T3" fmla="*/ 0 h 32"/>
                <a:gd name="T4" fmla="*/ 0 w 24"/>
                <a:gd name="T5" fmla="*/ 0 h 32"/>
                <a:gd name="T6" fmla="*/ 0 w 24"/>
                <a:gd name="T7" fmla="*/ 3 h 32"/>
                <a:gd name="T8" fmla="*/ 14 w 24"/>
                <a:gd name="T9" fmla="*/ 22 h 32"/>
                <a:gd name="T10" fmla="*/ 0 w 24"/>
                <a:gd name="T11" fmla="*/ 11 h 32"/>
                <a:gd name="T12" fmla="*/ 0 w 24"/>
                <a:gd name="T13" fmla="*/ 15 h 32"/>
                <a:gd name="T14" fmla="*/ 21 w 24"/>
                <a:gd name="T15" fmla="*/ 31 h 32"/>
                <a:gd name="T16" fmla="*/ 22 w 24"/>
                <a:gd name="T17" fmla="*/ 32 h 32"/>
                <a:gd name="T18" fmla="*/ 23 w 24"/>
                <a:gd name="T19" fmla="*/ 31 h 32"/>
                <a:gd name="T20" fmla="*/ 23 w 24"/>
                <a:gd name="T21" fmla="*/ 2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32">
                  <a:moveTo>
                    <a:pt x="23" y="29"/>
                  </a:moveTo>
                  <a:cubicBezTo>
                    <a:pt x="2" y="0"/>
                    <a:pt x="2" y="0"/>
                    <a:pt x="2" y="0"/>
                  </a:cubicBezTo>
                  <a:cubicBezTo>
                    <a:pt x="0" y="0"/>
                    <a:pt x="0" y="0"/>
                    <a:pt x="0" y="0"/>
                  </a:cubicBezTo>
                  <a:cubicBezTo>
                    <a:pt x="0" y="3"/>
                    <a:pt x="0" y="3"/>
                    <a:pt x="0" y="3"/>
                  </a:cubicBezTo>
                  <a:cubicBezTo>
                    <a:pt x="14" y="22"/>
                    <a:pt x="14" y="22"/>
                    <a:pt x="14" y="22"/>
                  </a:cubicBezTo>
                  <a:cubicBezTo>
                    <a:pt x="0" y="11"/>
                    <a:pt x="0" y="11"/>
                    <a:pt x="0" y="11"/>
                  </a:cubicBezTo>
                  <a:cubicBezTo>
                    <a:pt x="0" y="15"/>
                    <a:pt x="0" y="15"/>
                    <a:pt x="0" y="15"/>
                  </a:cubicBezTo>
                  <a:cubicBezTo>
                    <a:pt x="21" y="31"/>
                    <a:pt x="21" y="31"/>
                    <a:pt x="21" y="31"/>
                  </a:cubicBezTo>
                  <a:cubicBezTo>
                    <a:pt x="21" y="31"/>
                    <a:pt x="22" y="32"/>
                    <a:pt x="22" y="32"/>
                  </a:cubicBezTo>
                  <a:cubicBezTo>
                    <a:pt x="22" y="32"/>
                    <a:pt x="23" y="31"/>
                    <a:pt x="23" y="31"/>
                  </a:cubicBezTo>
                  <a:cubicBezTo>
                    <a:pt x="24" y="31"/>
                    <a:pt x="24" y="30"/>
                    <a:pt x="23"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152">
              <a:extLst>
                <a:ext uri="{FF2B5EF4-FFF2-40B4-BE49-F238E27FC236}">
                  <a16:creationId xmlns:a16="http://schemas.microsoft.com/office/drawing/2014/main" id="{E6D08E97-95E7-4E4B-9A2A-B85DCBAD2457}"/>
                </a:ext>
              </a:extLst>
            </p:cNvPr>
            <p:cNvSpPr>
              <a:spLocks/>
            </p:cNvSpPr>
            <p:nvPr/>
          </p:nvSpPr>
          <p:spPr bwMode="auto">
            <a:xfrm>
              <a:off x="-37" y="-4"/>
              <a:ext cx="48" cy="64"/>
            </a:xfrm>
            <a:custGeom>
              <a:avLst/>
              <a:gdLst>
                <a:gd name="T0" fmla="*/ 23 w 24"/>
                <a:gd name="T1" fmla="*/ 29 h 32"/>
                <a:gd name="T2" fmla="*/ 12 w 24"/>
                <a:gd name="T3" fmla="*/ 0 h 32"/>
                <a:gd name="T4" fmla="*/ 9 w 24"/>
                <a:gd name="T5" fmla="*/ 0 h 32"/>
                <a:gd name="T6" fmla="*/ 17 w 24"/>
                <a:gd name="T7" fmla="*/ 20 h 32"/>
                <a:gd name="T8" fmla="*/ 2 w 24"/>
                <a:gd name="T9" fmla="*/ 0 h 32"/>
                <a:gd name="T10" fmla="*/ 0 w 24"/>
                <a:gd name="T11" fmla="*/ 0 h 32"/>
                <a:gd name="T12" fmla="*/ 0 w 24"/>
                <a:gd name="T13" fmla="*/ 3 h 32"/>
                <a:gd name="T14" fmla="*/ 21 w 24"/>
                <a:gd name="T15" fmla="*/ 31 h 32"/>
                <a:gd name="T16" fmla="*/ 22 w 24"/>
                <a:gd name="T17" fmla="*/ 32 h 32"/>
                <a:gd name="T18" fmla="*/ 23 w 24"/>
                <a:gd name="T19" fmla="*/ 31 h 32"/>
                <a:gd name="T20" fmla="*/ 23 w 24"/>
                <a:gd name="T21" fmla="*/ 2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32">
                  <a:moveTo>
                    <a:pt x="23" y="29"/>
                  </a:moveTo>
                  <a:cubicBezTo>
                    <a:pt x="12" y="0"/>
                    <a:pt x="12" y="0"/>
                    <a:pt x="12" y="0"/>
                  </a:cubicBezTo>
                  <a:cubicBezTo>
                    <a:pt x="9" y="0"/>
                    <a:pt x="9" y="0"/>
                    <a:pt x="9" y="0"/>
                  </a:cubicBezTo>
                  <a:cubicBezTo>
                    <a:pt x="17" y="20"/>
                    <a:pt x="17" y="20"/>
                    <a:pt x="17" y="20"/>
                  </a:cubicBezTo>
                  <a:cubicBezTo>
                    <a:pt x="2" y="0"/>
                    <a:pt x="2" y="0"/>
                    <a:pt x="2" y="0"/>
                  </a:cubicBezTo>
                  <a:cubicBezTo>
                    <a:pt x="0" y="0"/>
                    <a:pt x="0" y="0"/>
                    <a:pt x="0" y="0"/>
                  </a:cubicBezTo>
                  <a:cubicBezTo>
                    <a:pt x="0" y="3"/>
                    <a:pt x="0" y="3"/>
                    <a:pt x="0" y="3"/>
                  </a:cubicBezTo>
                  <a:cubicBezTo>
                    <a:pt x="21" y="31"/>
                    <a:pt x="21" y="31"/>
                    <a:pt x="21" y="31"/>
                  </a:cubicBezTo>
                  <a:cubicBezTo>
                    <a:pt x="21" y="31"/>
                    <a:pt x="21" y="32"/>
                    <a:pt x="22" y="32"/>
                  </a:cubicBezTo>
                  <a:cubicBezTo>
                    <a:pt x="22" y="32"/>
                    <a:pt x="22" y="31"/>
                    <a:pt x="23" y="31"/>
                  </a:cubicBezTo>
                  <a:cubicBezTo>
                    <a:pt x="23" y="31"/>
                    <a:pt x="24" y="30"/>
                    <a:pt x="23" y="29"/>
                  </a:cubicBez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53">
              <a:extLst>
                <a:ext uri="{FF2B5EF4-FFF2-40B4-BE49-F238E27FC236}">
                  <a16:creationId xmlns:a16="http://schemas.microsoft.com/office/drawing/2014/main" id="{D3AD52E6-736E-413F-9C95-1C49588C2130}"/>
                </a:ext>
              </a:extLst>
            </p:cNvPr>
            <p:cNvSpPr>
              <a:spLocks/>
            </p:cNvSpPr>
            <p:nvPr/>
          </p:nvSpPr>
          <p:spPr bwMode="auto">
            <a:xfrm>
              <a:off x="-19" y="-4"/>
              <a:ext cx="28" cy="64"/>
            </a:xfrm>
            <a:custGeom>
              <a:avLst/>
              <a:gdLst>
                <a:gd name="T0" fmla="*/ 9 w 14"/>
                <a:gd name="T1" fmla="*/ 0 h 32"/>
                <a:gd name="T2" fmla="*/ 10 w 14"/>
                <a:gd name="T3" fmla="*/ 19 h 32"/>
                <a:gd name="T4" fmla="*/ 3 w 14"/>
                <a:gd name="T5" fmla="*/ 0 h 32"/>
                <a:gd name="T6" fmla="*/ 0 w 14"/>
                <a:gd name="T7" fmla="*/ 0 h 32"/>
                <a:gd name="T8" fmla="*/ 11 w 14"/>
                <a:gd name="T9" fmla="*/ 31 h 32"/>
                <a:gd name="T10" fmla="*/ 13 w 14"/>
                <a:gd name="T11" fmla="*/ 32 h 32"/>
                <a:gd name="T12" fmla="*/ 13 w 14"/>
                <a:gd name="T13" fmla="*/ 31 h 32"/>
                <a:gd name="T14" fmla="*/ 14 w 14"/>
                <a:gd name="T15" fmla="*/ 30 h 32"/>
                <a:gd name="T16" fmla="*/ 12 w 14"/>
                <a:gd name="T17" fmla="*/ 0 h 32"/>
                <a:gd name="T18" fmla="*/ 9 w 14"/>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32">
                  <a:moveTo>
                    <a:pt x="9" y="0"/>
                  </a:moveTo>
                  <a:cubicBezTo>
                    <a:pt x="10" y="19"/>
                    <a:pt x="10" y="19"/>
                    <a:pt x="10" y="19"/>
                  </a:cubicBezTo>
                  <a:cubicBezTo>
                    <a:pt x="3" y="0"/>
                    <a:pt x="3" y="0"/>
                    <a:pt x="3" y="0"/>
                  </a:cubicBezTo>
                  <a:cubicBezTo>
                    <a:pt x="0" y="0"/>
                    <a:pt x="0" y="0"/>
                    <a:pt x="0" y="0"/>
                  </a:cubicBezTo>
                  <a:cubicBezTo>
                    <a:pt x="11" y="31"/>
                    <a:pt x="11" y="31"/>
                    <a:pt x="11" y="31"/>
                  </a:cubicBezTo>
                  <a:cubicBezTo>
                    <a:pt x="12" y="31"/>
                    <a:pt x="12" y="32"/>
                    <a:pt x="13" y="32"/>
                  </a:cubicBezTo>
                  <a:cubicBezTo>
                    <a:pt x="13" y="32"/>
                    <a:pt x="13" y="31"/>
                    <a:pt x="13" y="31"/>
                  </a:cubicBezTo>
                  <a:cubicBezTo>
                    <a:pt x="14" y="31"/>
                    <a:pt x="14" y="31"/>
                    <a:pt x="14" y="30"/>
                  </a:cubicBezTo>
                  <a:cubicBezTo>
                    <a:pt x="12" y="0"/>
                    <a:pt x="12" y="0"/>
                    <a:pt x="12" y="0"/>
                  </a:cubicBezTo>
                  <a:lnTo>
                    <a:pt x="9" y="0"/>
                  </a:lnTo>
                  <a:close/>
                </a:path>
              </a:pathLst>
            </a:custGeom>
            <a:solidFill>
              <a:srgbClr val="3711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8705" name="CuadroTexto 28704">
            <a:extLst>
              <a:ext uri="{FF2B5EF4-FFF2-40B4-BE49-F238E27FC236}">
                <a16:creationId xmlns:a16="http://schemas.microsoft.com/office/drawing/2014/main" id="{8CCC0569-4F19-4ADF-9B8E-781E6646614C}"/>
              </a:ext>
            </a:extLst>
          </p:cNvPr>
          <p:cNvSpPr txBox="1"/>
          <p:nvPr/>
        </p:nvSpPr>
        <p:spPr>
          <a:xfrm>
            <a:off x="3367881" y="2539033"/>
            <a:ext cx="5002468" cy="1015663"/>
          </a:xfrm>
          <a:prstGeom prst="rect">
            <a:avLst/>
          </a:prstGeom>
          <a:noFill/>
        </p:spPr>
        <p:txBody>
          <a:bodyPr wrap="square" rtlCol="0">
            <a:spAutoFit/>
          </a:bodyPr>
          <a:lstStyle/>
          <a:p>
            <a:pPr algn="ctr"/>
            <a:r>
              <a:rPr lang="es-CO" sz="2000" dirty="0" err="1">
                <a:solidFill>
                  <a:schemeClr val="tx1">
                    <a:lumMod val="75000"/>
                    <a:lumOff val="25000"/>
                  </a:schemeClr>
                </a:solidFill>
                <a:latin typeface="Cronos Pro" panose="020C0502030403020304" pitchFamily="34" charset="0"/>
              </a:rPr>
              <a:t>Lorem</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ipsum</a:t>
            </a:r>
            <a:r>
              <a:rPr lang="es-CO" sz="2000" dirty="0">
                <a:solidFill>
                  <a:schemeClr val="tx1">
                    <a:lumMod val="75000"/>
                    <a:lumOff val="25000"/>
                  </a:schemeClr>
                </a:solidFill>
                <a:latin typeface="Cronos Pro" panose="020C0502030403020304" pitchFamily="34" charset="0"/>
              </a:rPr>
              <a:t> dolor </a:t>
            </a:r>
            <a:r>
              <a:rPr lang="es-CO" sz="2000" dirty="0" err="1">
                <a:solidFill>
                  <a:schemeClr val="tx1">
                    <a:lumMod val="75000"/>
                    <a:lumOff val="25000"/>
                  </a:schemeClr>
                </a:solidFill>
                <a:latin typeface="Cronos Pro" panose="020C0502030403020304" pitchFamily="34" charset="0"/>
              </a:rPr>
              <a:t>sit</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amet</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consectetur</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adipiscing</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elit</a:t>
            </a:r>
            <a:r>
              <a:rPr lang="es-CO" sz="2000" dirty="0">
                <a:solidFill>
                  <a:schemeClr val="tx1">
                    <a:lumMod val="75000"/>
                    <a:lumOff val="25000"/>
                  </a:schemeClr>
                </a:solidFill>
                <a:latin typeface="Cronos Pro" panose="020C0502030403020304" pitchFamily="34" charset="0"/>
              </a:rPr>
              <a:t>. Quisque </a:t>
            </a:r>
            <a:r>
              <a:rPr lang="es-CO" sz="2000" dirty="0" err="1">
                <a:solidFill>
                  <a:schemeClr val="tx1">
                    <a:lumMod val="75000"/>
                    <a:lumOff val="25000"/>
                  </a:schemeClr>
                </a:solidFill>
                <a:latin typeface="Cronos Pro" panose="020C0502030403020304" pitchFamily="34" charset="0"/>
              </a:rPr>
              <a:t>placerat</a:t>
            </a:r>
            <a:r>
              <a:rPr lang="es-CO" sz="2000" dirty="0">
                <a:solidFill>
                  <a:schemeClr val="tx1">
                    <a:lumMod val="75000"/>
                    <a:lumOff val="25000"/>
                  </a:schemeClr>
                </a:solidFill>
                <a:latin typeface="Cronos Pro" panose="020C0502030403020304" pitchFamily="34" charset="0"/>
              </a:rPr>
              <a:t> ornare </a:t>
            </a:r>
            <a:r>
              <a:rPr lang="es-CO" sz="2000" dirty="0" err="1">
                <a:solidFill>
                  <a:schemeClr val="tx1">
                    <a:lumMod val="75000"/>
                    <a:lumOff val="25000"/>
                  </a:schemeClr>
                </a:solidFill>
                <a:latin typeface="Cronos Pro" panose="020C0502030403020304" pitchFamily="34" charset="0"/>
              </a:rPr>
              <a:t>elementum</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Aenean</a:t>
            </a:r>
            <a:r>
              <a:rPr lang="es-CO" sz="2000" dirty="0">
                <a:solidFill>
                  <a:schemeClr val="tx1">
                    <a:lumMod val="75000"/>
                    <a:lumOff val="25000"/>
                  </a:schemeClr>
                </a:solidFill>
                <a:latin typeface="Cronos Pro" panose="020C0502030403020304" pitchFamily="34" charset="0"/>
              </a:rPr>
              <a:t> in </a:t>
            </a:r>
            <a:r>
              <a:rPr lang="es-CO" sz="2000" dirty="0" err="1">
                <a:solidFill>
                  <a:schemeClr val="tx1">
                    <a:lumMod val="75000"/>
                    <a:lumOff val="25000"/>
                  </a:schemeClr>
                </a:solidFill>
                <a:latin typeface="Cronos Pro" panose="020C0502030403020304" pitchFamily="34" charset="0"/>
              </a:rPr>
              <a:t>scelerisque</a:t>
            </a:r>
            <a:r>
              <a:rPr lang="es-CO" sz="2000" dirty="0">
                <a:solidFill>
                  <a:schemeClr val="tx1">
                    <a:lumMod val="75000"/>
                    <a:lumOff val="25000"/>
                  </a:schemeClr>
                </a:solidFill>
                <a:latin typeface="Cronos Pro" panose="020C0502030403020304" pitchFamily="34" charset="0"/>
              </a:rPr>
              <a:t> </a:t>
            </a:r>
            <a:r>
              <a:rPr lang="es-CO" sz="2000" dirty="0" err="1">
                <a:solidFill>
                  <a:schemeClr val="tx1">
                    <a:lumMod val="75000"/>
                    <a:lumOff val="25000"/>
                  </a:schemeClr>
                </a:solidFill>
                <a:latin typeface="Cronos Pro" panose="020C0502030403020304" pitchFamily="34" charset="0"/>
              </a:rPr>
              <a:t>erat</a:t>
            </a:r>
            <a:r>
              <a:rPr lang="es-CO" sz="2000" dirty="0">
                <a:solidFill>
                  <a:schemeClr val="tx1">
                    <a:lumMod val="75000"/>
                    <a:lumOff val="25000"/>
                  </a:schemeClr>
                </a:solidFill>
                <a:latin typeface="Cronos Pro" panose="020C0502030403020304" pitchFamily="34" charset="0"/>
              </a:rPr>
              <a:t>. </a:t>
            </a:r>
            <a:endParaRPr lang="es-CO" sz="2800" dirty="0">
              <a:solidFill>
                <a:schemeClr val="tx1">
                  <a:lumMod val="75000"/>
                  <a:lumOff val="25000"/>
                </a:schemeClr>
              </a:solidFill>
              <a:latin typeface="Cronos Pro" panose="020C0502030403020304" pitchFamily="34" charset="0"/>
            </a:endParaRPr>
          </a:p>
        </p:txBody>
      </p:sp>
      <p:grpSp>
        <p:nvGrpSpPr>
          <p:cNvPr id="333" name="Group 4">
            <a:extLst>
              <a:ext uri="{FF2B5EF4-FFF2-40B4-BE49-F238E27FC236}">
                <a16:creationId xmlns:a16="http://schemas.microsoft.com/office/drawing/2014/main" id="{EF4714A1-B3B1-4D52-9A78-61134B164A08}"/>
              </a:ext>
            </a:extLst>
          </p:cNvPr>
          <p:cNvGrpSpPr>
            <a:grpSpLocks noChangeAspect="1"/>
          </p:cNvGrpSpPr>
          <p:nvPr/>
        </p:nvGrpSpPr>
        <p:grpSpPr bwMode="auto">
          <a:xfrm>
            <a:off x="4243964" y="540760"/>
            <a:ext cx="2833687" cy="2128838"/>
            <a:chOff x="1179" y="928"/>
            <a:chExt cx="1785" cy="1341"/>
          </a:xfrm>
        </p:grpSpPr>
        <p:grpSp>
          <p:nvGrpSpPr>
            <p:cNvPr id="334" name="Group 205">
              <a:extLst>
                <a:ext uri="{FF2B5EF4-FFF2-40B4-BE49-F238E27FC236}">
                  <a16:creationId xmlns:a16="http://schemas.microsoft.com/office/drawing/2014/main" id="{9F63C3BF-50E7-449D-89C2-DC5695C4410E}"/>
                </a:ext>
              </a:extLst>
            </p:cNvPr>
            <p:cNvGrpSpPr>
              <a:grpSpLocks/>
            </p:cNvGrpSpPr>
            <p:nvPr/>
          </p:nvGrpSpPr>
          <p:grpSpPr bwMode="auto">
            <a:xfrm>
              <a:off x="1179" y="1097"/>
              <a:ext cx="1785" cy="1172"/>
              <a:chOff x="1179" y="1097"/>
              <a:chExt cx="1785" cy="1172"/>
            </a:xfrm>
          </p:grpSpPr>
          <p:sp>
            <p:nvSpPr>
              <p:cNvPr id="419" name="Freeform 5">
                <a:extLst>
                  <a:ext uri="{FF2B5EF4-FFF2-40B4-BE49-F238E27FC236}">
                    <a16:creationId xmlns:a16="http://schemas.microsoft.com/office/drawing/2014/main" id="{840BA4BA-117D-48C8-A3C6-41276174C130}"/>
                  </a:ext>
                </a:extLst>
              </p:cNvPr>
              <p:cNvSpPr>
                <a:spLocks/>
              </p:cNvSpPr>
              <p:nvPr/>
            </p:nvSpPr>
            <p:spPr bwMode="auto">
              <a:xfrm>
                <a:off x="1678" y="1683"/>
                <a:ext cx="105" cy="586"/>
              </a:xfrm>
              <a:custGeom>
                <a:avLst/>
                <a:gdLst>
                  <a:gd name="T0" fmla="*/ 105 w 105"/>
                  <a:gd name="T1" fmla="*/ 584 h 586"/>
                  <a:gd name="T2" fmla="*/ 60 w 105"/>
                  <a:gd name="T3" fmla="*/ 586 h 586"/>
                  <a:gd name="T4" fmla="*/ 0 w 105"/>
                  <a:gd name="T5" fmla="*/ 2 h 586"/>
                  <a:gd name="T6" fmla="*/ 43 w 105"/>
                  <a:gd name="T7" fmla="*/ 0 h 586"/>
                  <a:gd name="T8" fmla="*/ 105 w 105"/>
                  <a:gd name="T9" fmla="*/ 584 h 586"/>
                </a:gdLst>
                <a:ahLst/>
                <a:cxnLst>
                  <a:cxn ang="0">
                    <a:pos x="T0" y="T1"/>
                  </a:cxn>
                  <a:cxn ang="0">
                    <a:pos x="T2" y="T3"/>
                  </a:cxn>
                  <a:cxn ang="0">
                    <a:pos x="T4" y="T5"/>
                  </a:cxn>
                  <a:cxn ang="0">
                    <a:pos x="T6" y="T7"/>
                  </a:cxn>
                  <a:cxn ang="0">
                    <a:pos x="T8" y="T9"/>
                  </a:cxn>
                </a:cxnLst>
                <a:rect l="0" t="0" r="r" b="b"/>
                <a:pathLst>
                  <a:path w="105" h="586">
                    <a:moveTo>
                      <a:pt x="105" y="584"/>
                    </a:moveTo>
                    <a:lnTo>
                      <a:pt x="60" y="586"/>
                    </a:lnTo>
                    <a:lnTo>
                      <a:pt x="0" y="2"/>
                    </a:lnTo>
                    <a:lnTo>
                      <a:pt x="43" y="0"/>
                    </a:lnTo>
                    <a:lnTo>
                      <a:pt x="105" y="58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6">
                <a:extLst>
                  <a:ext uri="{FF2B5EF4-FFF2-40B4-BE49-F238E27FC236}">
                    <a16:creationId xmlns:a16="http://schemas.microsoft.com/office/drawing/2014/main" id="{B1D4732D-9C4E-4CEE-B81A-C68748110491}"/>
                  </a:ext>
                </a:extLst>
              </p:cNvPr>
              <p:cNvSpPr>
                <a:spLocks/>
              </p:cNvSpPr>
              <p:nvPr/>
            </p:nvSpPr>
            <p:spPr bwMode="auto">
              <a:xfrm>
                <a:off x="1678" y="1683"/>
                <a:ext cx="105" cy="586"/>
              </a:xfrm>
              <a:custGeom>
                <a:avLst/>
                <a:gdLst>
                  <a:gd name="T0" fmla="*/ 105 w 105"/>
                  <a:gd name="T1" fmla="*/ 584 h 586"/>
                  <a:gd name="T2" fmla="*/ 60 w 105"/>
                  <a:gd name="T3" fmla="*/ 586 h 586"/>
                  <a:gd name="T4" fmla="*/ 0 w 105"/>
                  <a:gd name="T5" fmla="*/ 2 h 586"/>
                  <a:gd name="T6" fmla="*/ 43 w 105"/>
                  <a:gd name="T7" fmla="*/ 0 h 586"/>
                  <a:gd name="T8" fmla="*/ 105 w 105"/>
                  <a:gd name="T9" fmla="*/ 584 h 586"/>
                </a:gdLst>
                <a:ahLst/>
                <a:cxnLst>
                  <a:cxn ang="0">
                    <a:pos x="T0" y="T1"/>
                  </a:cxn>
                  <a:cxn ang="0">
                    <a:pos x="T2" y="T3"/>
                  </a:cxn>
                  <a:cxn ang="0">
                    <a:pos x="T4" y="T5"/>
                  </a:cxn>
                  <a:cxn ang="0">
                    <a:pos x="T6" y="T7"/>
                  </a:cxn>
                  <a:cxn ang="0">
                    <a:pos x="T8" y="T9"/>
                  </a:cxn>
                </a:cxnLst>
                <a:rect l="0" t="0" r="r" b="b"/>
                <a:pathLst>
                  <a:path w="105" h="586">
                    <a:moveTo>
                      <a:pt x="105" y="584"/>
                    </a:moveTo>
                    <a:lnTo>
                      <a:pt x="60" y="586"/>
                    </a:lnTo>
                    <a:lnTo>
                      <a:pt x="0" y="2"/>
                    </a:lnTo>
                    <a:lnTo>
                      <a:pt x="43" y="0"/>
                    </a:lnTo>
                    <a:lnTo>
                      <a:pt x="105" y="5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7">
                <a:extLst>
                  <a:ext uri="{FF2B5EF4-FFF2-40B4-BE49-F238E27FC236}">
                    <a16:creationId xmlns:a16="http://schemas.microsoft.com/office/drawing/2014/main" id="{4F01C7DD-1E3F-4D8C-92BA-C8A6C8BBC12D}"/>
                  </a:ext>
                </a:extLst>
              </p:cNvPr>
              <p:cNvSpPr>
                <a:spLocks/>
              </p:cNvSpPr>
              <p:nvPr/>
            </p:nvSpPr>
            <p:spPr bwMode="auto">
              <a:xfrm>
                <a:off x="1678" y="1683"/>
                <a:ext cx="81" cy="586"/>
              </a:xfrm>
              <a:custGeom>
                <a:avLst/>
                <a:gdLst>
                  <a:gd name="T0" fmla="*/ 81 w 81"/>
                  <a:gd name="T1" fmla="*/ 586 h 586"/>
                  <a:gd name="T2" fmla="*/ 60 w 81"/>
                  <a:gd name="T3" fmla="*/ 586 h 586"/>
                  <a:gd name="T4" fmla="*/ 0 w 81"/>
                  <a:gd name="T5" fmla="*/ 2 h 586"/>
                  <a:gd name="T6" fmla="*/ 22 w 81"/>
                  <a:gd name="T7" fmla="*/ 0 h 586"/>
                  <a:gd name="T8" fmla="*/ 81 w 81"/>
                  <a:gd name="T9" fmla="*/ 586 h 586"/>
                </a:gdLst>
                <a:ahLst/>
                <a:cxnLst>
                  <a:cxn ang="0">
                    <a:pos x="T0" y="T1"/>
                  </a:cxn>
                  <a:cxn ang="0">
                    <a:pos x="T2" y="T3"/>
                  </a:cxn>
                  <a:cxn ang="0">
                    <a:pos x="T4" y="T5"/>
                  </a:cxn>
                  <a:cxn ang="0">
                    <a:pos x="T6" y="T7"/>
                  </a:cxn>
                  <a:cxn ang="0">
                    <a:pos x="T8" y="T9"/>
                  </a:cxn>
                </a:cxnLst>
                <a:rect l="0" t="0" r="r" b="b"/>
                <a:pathLst>
                  <a:path w="81" h="586">
                    <a:moveTo>
                      <a:pt x="81" y="586"/>
                    </a:moveTo>
                    <a:lnTo>
                      <a:pt x="60" y="586"/>
                    </a:lnTo>
                    <a:lnTo>
                      <a:pt x="0" y="2"/>
                    </a:lnTo>
                    <a:lnTo>
                      <a:pt x="22" y="0"/>
                    </a:lnTo>
                    <a:lnTo>
                      <a:pt x="81" y="586"/>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8">
                <a:extLst>
                  <a:ext uri="{FF2B5EF4-FFF2-40B4-BE49-F238E27FC236}">
                    <a16:creationId xmlns:a16="http://schemas.microsoft.com/office/drawing/2014/main" id="{DF9D4EBD-8B7C-40B4-8CB6-8722F6BB4D86}"/>
                  </a:ext>
                </a:extLst>
              </p:cNvPr>
              <p:cNvSpPr>
                <a:spLocks/>
              </p:cNvSpPr>
              <p:nvPr/>
            </p:nvSpPr>
            <p:spPr bwMode="auto">
              <a:xfrm>
                <a:off x="1678" y="1683"/>
                <a:ext cx="81" cy="586"/>
              </a:xfrm>
              <a:custGeom>
                <a:avLst/>
                <a:gdLst>
                  <a:gd name="T0" fmla="*/ 81 w 81"/>
                  <a:gd name="T1" fmla="*/ 586 h 586"/>
                  <a:gd name="T2" fmla="*/ 60 w 81"/>
                  <a:gd name="T3" fmla="*/ 586 h 586"/>
                  <a:gd name="T4" fmla="*/ 0 w 81"/>
                  <a:gd name="T5" fmla="*/ 2 h 586"/>
                  <a:gd name="T6" fmla="*/ 22 w 81"/>
                  <a:gd name="T7" fmla="*/ 0 h 586"/>
                  <a:gd name="T8" fmla="*/ 81 w 81"/>
                  <a:gd name="T9" fmla="*/ 586 h 586"/>
                </a:gdLst>
                <a:ahLst/>
                <a:cxnLst>
                  <a:cxn ang="0">
                    <a:pos x="T0" y="T1"/>
                  </a:cxn>
                  <a:cxn ang="0">
                    <a:pos x="T2" y="T3"/>
                  </a:cxn>
                  <a:cxn ang="0">
                    <a:pos x="T4" y="T5"/>
                  </a:cxn>
                  <a:cxn ang="0">
                    <a:pos x="T6" y="T7"/>
                  </a:cxn>
                  <a:cxn ang="0">
                    <a:pos x="T8" y="T9"/>
                  </a:cxn>
                </a:cxnLst>
                <a:rect l="0" t="0" r="r" b="b"/>
                <a:pathLst>
                  <a:path w="81" h="586">
                    <a:moveTo>
                      <a:pt x="81" y="586"/>
                    </a:moveTo>
                    <a:lnTo>
                      <a:pt x="60" y="586"/>
                    </a:lnTo>
                    <a:lnTo>
                      <a:pt x="0" y="2"/>
                    </a:lnTo>
                    <a:lnTo>
                      <a:pt x="22" y="0"/>
                    </a:lnTo>
                    <a:lnTo>
                      <a:pt x="81" y="5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9">
                <a:extLst>
                  <a:ext uri="{FF2B5EF4-FFF2-40B4-BE49-F238E27FC236}">
                    <a16:creationId xmlns:a16="http://schemas.microsoft.com/office/drawing/2014/main" id="{CCABEFAA-A8E2-40C4-B6C4-C0909BB9989C}"/>
                  </a:ext>
                </a:extLst>
              </p:cNvPr>
              <p:cNvSpPr>
                <a:spLocks/>
              </p:cNvSpPr>
              <p:nvPr/>
            </p:nvSpPr>
            <p:spPr bwMode="auto">
              <a:xfrm>
                <a:off x="1478" y="1362"/>
                <a:ext cx="422" cy="423"/>
              </a:xfrm>
              <a:custGeom>
                <a:avLst/>
                <a:gdLst>
                  <a:gd name="T0" fmla="*/ 143 w 177"/>
                  <a:gd name="T1" fmla="*/ 83 h 178"/>
                  <a:gd name="T2" fmla="*/ 143 w 177"/>
                  <a:gd name="T3" fmla="*/ 79 h 178"/>
                  <a:gd name="T4" fmla="*/ 142 w 177"/>
                  <a:gd name="T5" fmla="*/ 75 h 178"/>
                  <a:gd name="T6" fmla="*/ 141 w 177"/>
                  <a:gd name="T7" fmla="*/ 72 h 178"/>
                  <a:gd name="T8" fmla="*/ 140 w 177"/>
                  <a:gd name="T9" fmla="*/ 69 h 178"/>
                  <a:gd name="T10" fmla="*/ 114 w 177"/>
                  <a:gd name="T11" fmla="*/ 40 h 178"/>
                  <a:gd name="T12" fmla="*/ 89 w 177"/>
                  <a:gd name="T13" fmla="*/ 33 h 178"/>
                  <a:gd name="T14" fmla="*/ 61 w 177"/>
                  <a:gd name="T15" fmla="*/ 41 h 178"/>
                  <a:gd name="T16" fmla="*/ 49 w 177"/>
                  <a:gd name="T17" fmla="*/ 50 h 178"/>
                  <a:gd name="T18" fmla="*/ 40 w 177"/>
                  <a:gd name="T19" fmla="*/ 63 h 178"/>
                  <a:gd name="T20" fmla="*/ 34 w 177"/>
                  <a:gd name="T21" fmla="*/ 78 h 178"/>
                  <a:gd name="T22" fmla="*/ 33 w 177"/>
                  <a:gd name="T23" fmla="*/ 94 h 178"/>
                  <a:gd name="T24" fmla="*/ 37 w 177"/>
                  <a:gd name="T25" fmla="*/ 110 h 178"/>
                  <a:gd name="T26" fmla="*/ 46 w 177"/>
                  <a:gd name="T27" fmla="*/ 124 h 178"/>
                  <a:gd name="T28" fmla="*/ 57 w 177"/>
                  <a:gd name="T29" fmla="*/ 134 h 178"/>
                  <a:gd name="T30" fmla="*/ 71 w 177"/>
                  <a:gd name="T31" fmla="*/ 141 h 178"/>
                  <a:gd name="T32" fmla="*/ 100 w 177"/>
                  <a:gd name="T33" fmla="*/ 143 h 178"/>
                  <a:gd name="T34" fmla="*/ 124 w 177"/>
                  <a:gd name="T35" fmla="*/ 131 h 178"/>
                  <a:gd name="T36" fmla="*/ 143 w 177"/>
                  <a:gd name="T37" fmla="*/ 98 h 178"/>
                  <a:gd name="T38" fmla="*/ 143 w 177"/>
                  <a:gd name="T39" fmla="*/ 95 h 178"/>
                  <a:gd name="T40" fmla="*/ 144 w 177"/>
                  <a:gd name="T41" fmla="*/ 92 h 178"/>
                  <a:gd name="T42" fmla="*/ 144 w 177"/>
                  <a:gd name="T43" fmla="*/ 87 h 178"/>
                  <a:gd name="T44" fmla="*/ 143 w 177"/>
                  <a:gd name="T45" fmla="*/ 83 h 178"/>
                  <a:gd name="T46" fmla="*/ 176 w 177"/>
                  <a:gd name="T47" fmla="*/ 80 h 178"/>
                  <a:gd name="T48" fmla="*/ 177 w 177"/>
                  <a:gd name="T49" fmla="*/ 86 h 178"/>
                  <a:gd name="T50" fmla="*/ 177 w 177"/>
                  <a:gd name="T51" fmla="*/ 93 h 178"/>
                  <a:gd name="T52" fmla="*/ 176 w 177"/>
                  <a:gd name="T53" fmla="*/ 98 h 178"/>
                  <a:gd name="T54" fmla="*/ 176 w 177"/>
                  <a:gd name="T55" fmla="*/ 103 h 178"/>
                  <a:gd name="T56" fmla="*/ 167 w 177"/>
                  <a:gd name="T57" fmla="*/ 129 h 178"/>
                  <a:gd name="T58" fmla="*/ 145 w 177"/>
                  <a:gd name="T59" fmla="*/ 157 h 178"/>
                  <a:gd name="T60" fmla="*/ 107 w 177"/>
                  <a:gd name="T61" fmla="*/ 175 h 178"/>
                  <a:gd name="T62" fmla="*/ 61 w 177"/>
                  <a:gd name="T63" fmla="*/ 173 h 178"/>
                  <a:gd name="T64" fmla="*/ 39 w 177"/>
                  <a:gd name="T65" fmla="*/ 162 h 178"/>
                  <a:gd name="T66" fmla="*/ 20 w 177"/>
                  <a:gd name="T67" fmla="*/ 145 h 178"/>
                  <a:gd name="T68" fmla="*/ 7 w 177"/>
                  <a:gd name="T69" fmla="*/ 123 h 178"/>
                  <a:gd name="T70" fmla="*/ 0 w 177"/>
                  <a:gd name="T71" fmla="*/ 98 h 178"/>
                  <a:gd name="T72" fmla="*/ 2 w 177"/>
                  <a:gd name="T73" fmla="*/ 72 h 178"/>
                  <a:gd name="T74" fmla="*/ 10 w 177"/>
                  <a:gd name="T75" fmla="*/ 48 h 178"/>
                  <a:gd name="T76" fmla="*/ 25 w 177"/>
                  <a:gd name="T77" fmla="*/ 27 h 178"/>
                  <a:gd name="T78" fmla="*/ 45 w 177"/>
                  <a:gd name="T79" fmla="*/ 12 h 178"/>
                  <a:gd name="T80" fmla="*/ 89 w 177"/>
                  <a:gd name="T81" fmla="*/ 0 h 178"/>
                  <a:gd name="T82" fmla="*/ 130 w 177"/>
                  <a:gd name="T83" fmla="*/ 10 h 178"/>
                  <a:gd name="T84" fmla="*/ 157 w 177"/>
                  <a:gd name="T85" fmla="*/ 33 h 178"/>
                  <a:gd name="T86" fmla="*/ 171 w 177"/>
                  <a:gd name="T87" fmla="*/ 57 h 178"/>
                  <a:gd name="T88" fmla="*/ 173 w 177"/>
                  <a:gd name="T89" fmla="*/ 62 h 178"/>
                  <a:gd name="T90" fmla="*/ 174 w 177"/>
                  <a:gd name="T91" fmla="*/ 66 h 178"/>
                  <a:gd name="T92" fmla="*/ 176 w 177"/>
                  <a:gd name="T93" fmla="*/ 73 h 178"/>
                  <a:gd name="T94" fmla="*/ 176 w 177"/>
                  <a:gd name="T95" fmla="*/ 80 h 178"/>
                  <a:gd name="T96" fmla="*/ 143 w 177"/>
                  <a:gd name="T97" fmla="*/ 8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7" h="178">
                    <a:moveTo>
                      <a:pt x="143" y="83"/>
                    </a:moveTo>
                    <a:cubicBezTo>
                      <a:pt x="143" y="83"/>
                      <a:pt x="143" y="82"/>
                      <a:pt x="143" y="79"/>
                    </a:cubicBezTo>
                    <a:cubicBezTo>
                      <a:pt x="143" y="78"/>
                      <a:pt x="142" y="76"/>
                      <a:pt x="142" y="75"/>
                    </a:cubicBezTo>
                    <a:cubicBezTo>
                      <a:pt x="142" y="74"/>
                      <a:pt x="141" y="73"/>
                      <a:pt x="141" y="72"/>
                    </a:cubicBezTo>
                    <a:cubicBezTo>
                      <a:pt x="141" y="71"/>
                      <a:pt x="140" y="70"/>
                      <a:pt x="140" y="69"/>
                    </a:cubicBezTo>
                    <a:cubicBezTo>
                      <a:pt x="137" y="60"/>
                      <a:pt x="129" y="48"/>
                      <a:pt x="114" y="40"/>
                    </a:cubicBezTo>
                    <a:cubicBezTo>
                      <a:pt x="107" y="36"/>
                      <a:pt x="98" y="34"/>
                      <a:pt x="89" y="33"/>
                    </a:cubicBezTo>
                    <a:cubicBezTo>
                      <a:pt x="80" y="33"/>
                      <a:pt x="70" y="36"/>
                      <a:pt x="61" y="41"/>
                    </a:cubicBezTo>
                    <a:cubicBezTo>
                      <a:pt x="57" y="43"/>
                      <a:pt x="53" y="47"/>
                      <a:pt x="49" y="50"/>
                    </a:cubicBezTo>
                    <a:cubicBezTo>
                      <a:pt x="45" y="54"/>
                      <a:pt x="42" y="58"/>
                      <a:pt x="40" y="63"/>
                    </a:cubicBezTo>
                    <a:cubicBezTo>
                      <a:pt x="37" y="68"/>
                      <a:pt x="35" y="73"/>
                      <a:pt x="34" y="78"/>
                    </a:cubicBezTo>
                    <a:cubicBezTo>
                      <a:pt x="33" y="83"/>
                      <a:pt x="33" y="89"/>
                      <a:pt x="33" y="94"/>
                    </a:cubicBezTo>
                    <a:cubicBezTo>
                      <a:pt x="34" y="100"/>
                      <a:pt x="35" y="105"/>
                      <a:pt x="37" y="110"/>
                    </a:cubicBezTo>
                    <a:cubicBezTo>
                      <a:pt x="40" y="115"/>
                      <a:pt x="42" y="120"/>
                      <a:pt x="46" y="124"/>
                    </a:cubicBezTo>
                    <a:cubicBezTo>
                      <a:pt x="49" y="128"/>
                      <a:pt x="53" y="131"/>
                      <a:pt x="57" y="134"/>
                    </a:cubicBezTo>
                    <a:cubicBezTo>
                      <a:pt x="62" y="137"/>
                      <a:pt x="66" y="140"/>
                      <a:pt x="71" y="141"/>
                    </a:cubicBezTo>
                    <a:cubicBezTo>
                      <a:pt x="81" y="144"/>
                      <a:pt x="91" y="145"/>
                      <a:pt x="100" y="143"/>
                    </a:cubicBezTo>
                    <a:cubicBezTo>
                      <a:pt x="109" y="141"/>
                      <a:pt x="117" y="136"/>
                      <a:pt x="124" y="131"/>
                    </a:cubicBezTo>
                    <a:cubicBezTo>
                      <a:pt x="136" y="121"/>
                      <a:pt x="142" y="107"/>
                      <a:pt x="143" y="98"/>
                    </a:cubicBezTo>
                    <a:cubicBezTo>
                      <a:pt x="143" y="97"/>
                      <a:pt x="143" y="96"/>
                      <a:pt x="143" y="95"/>
                    </a:cubicBezTo>
                    <a:cubicBezTo>
                      <a:pt x="144" y="94"/>
                      <a:pt x="143" y="93"/>
                      <a:pt x="144" y="92"/>
                    </a:cubicBezTo>
                    <a:cubicBezTo>
                      <a:pt x="144" y="90"/>
                      <a:pt x="144" y="88"/>
                      <a:pt x="144" y="87"/>
                    </a:cubicBezTo>
                    <a:cubicBezTo>
                      <a:pt x="143" y="84"/>
                      <a:pt x="143" y="83"/>
                      <a:pt x="143" y="83"/>
                    </a:cubicBezTo>
                    <a:cubicBezTo>
                      <a:pt x="176" y="80"/>
                      <a:pt x="176" y="80"/>
                      <a:pt x="176" y="80"/>
                    </a:cubicBezTo>
                    <a:cubicBezTo>
                      <a:pt x="176" y="80"/>
                      <a:pt x="177" y="82"/>
                      <a:pt x="177" y="86"/>
                    </a:cubicBezTo>
                    <a:cubicBezTo>
                      <a:pt x="177" y="88"/>
                      <a:pt x="177" y="90"/>
                      <a:pt x="177" y="93"/>
                    </a:cubicBezTo>
                    <a:cubicBezTo>
                      <a:pt x="177" y="95"/>
                      <a:pt x="177" y="96"/>
                      <a:pt x="176" y="98"/>
                    </a:cubicBezTo>
                    <a:cubicBezTo>
                      <a:pt x="176" y="100"/>
                      <a:pt x="176" y="102"/>
                      <a:pt x="176" y="103"/>
                    </a:cubicBezTo>
                    <a:cubicBezTo>
                      <a:pt x="174" y="111"/>
                      <a:pt x="172" y="120"/>
                      <a:pt x="167" y="129"/>
                    </a:cubicBezTo>
                    <a:cubicBezTo>
                      <a:pt x="162" y="139"/>
                      <a:pt x="155" y="148"/>
                      <a:pt x="145" y="157"/>
                    </a:cubicBezTo>
                    <a:cubicBezTo>
                      <a:pt x="135" y="165"/>
                      <a:pt x="122" y="172"/>
                      <a:pt x="107" y="175"/>
                    </a:cubicBezTo>
                    <a:cubicBezTo>
                      <a:pt x="93" y="178"/>
                      <a:pt x="77" y="178"/>
                      <a:pt x="61" y="173"/>
                    </a:cubicBezTo>
                    <a:cubicBezTo>
                      <a:pt x="53" y="170"/>
                      <a:pt x="46" y="167"/>
                      <a:pt x="39" y="162"/>
                    </a:cubicBezTo>
                    <a:cubicBezTo>
                      <a:pt x="32" y="157"/>
                      <a:pt x="26" y="151"/>
                      <a:pt x="20" y="145"/>
                    </a:cubicBezTo>
                    <a:cubicBezTo>
                      <a:pt x="15" y="138"/>
                      <a:pt x="10" y="131"/>
                      <a:pt x="7" y="123"/>
                    </a:cubicBezTo>
                    <a:cubicBezTo>
                      <a:pt x="4" y="115"/>
                      <a:pt x="1" y="106"/>
                      <a:pt x="0" y="98"/>
                    </a:cubicBezTo>
                    <a:cubicBezTo>
                      <a:pt x="0" y="89"/>
                      <a:pt x="0" y="80"/>
                      <a:pt x="2" y="72"/>
                    </a:cubicBezTo>
                    <a:cubicBezTo>
                      <a:pt x="3" y="63"/>
                      <a:pt x="6" y="55"/>
                      <a:pt x="10" y="48"/>
                    </a:cubicBezTo>
                    <a:cubicBezTo>
                      <a:pt x="14" y="40"/>
                      <a:pt x="19" y="33"/>
                      <a:pt x="25" y="27"/>
                    </a:cubicBezTo>
                    <a:cubicBezTo>
                      <a:pt x="31" y="21"/>
                      <a:pt x="37" y="16"/>
                      <a:pt x="45" y="12"/>
                    </a:cubicBezTo>
                    <a:cubicBezTo>
                      <a:pt x="59" y="4"/>
                      <a:pt x="75" y="0"/>
                      <a:pt x="89" y="0"/>
                    </a:cubicBezTo>
                    <a:cubicBezTo>
                      <a:pt x="104" y="0"/>
                      <a:pt x="118" y="4"/>
                      <a:pt x="130" y="10"/>
                    </a:cubicBezTo>
                    <a:cubicBezTo>
                      <a:pt x="141" y="17"/>
                      <a:pt x="150" y="25"/>
                      <a:pt x="157" y="33"/>
                    </a:cubicBezTo>
                    <a:cubicBezTo>
                      <a:pt x="164" y="41"/>
                      <a:pt x="168" y="49"/>
                      <a:pt x="171" y="57"/>
                    </a:cubicBezTo>
                    <a:cubicBezTo>
                      <a:pt x="171" y="58"/>
                      <a:pt x="172" y="60"/>
                      <a:pt x="173" y="62"/>
                    </a:cubicBezTo>
                    <a:cubicBezTo>
                      <a:pt x="173" y="63"/>
                      <a:pt x="174" y="65"/>
                      <a:pt x="174" y="66"/>
                    </a:cubicBezTo>
                    <a:cubicBezTo>
                      <a:pt x="175" y="69"/>
                      <a:pt x="175" y="71"/>
                      <a:pt x="176" y="73"/>
                    </a:cubicBezTo>
                    <a:cubicBezTo>
                      <a:pt x="176" y="77"/>
                      <a:pt x="176" y="80"/>
                      <a:pt x="176" y="80"/>
                    </a:cubicBezTo>
                    <a:cubicBezTo>
                      <a:pt x="143" y="83"/>
                      <a:pt x="143" y="83"/>
                      <a:pt x="143" y="83"/>
                    </a:cubicBezTo>
                  </a:path>
                </a:pathLst>
              </a:custGeom>
              <a:solidFill>
                <a:srgbClr val="E72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10">
                <a:extLst>
                  <a:ext uri="{FF2B5EF4-FFF2-40B4-BE49-F238E27FC236}">
                    <a16:creationId xmlns:a16="http://schemas.microsoft.com/office/drawing/2014/main" id="{5453F6EC-B0CE-4D6C-AD33-35EBB45D3B73}"/>
                  </a:ext>
                </a:extLst>
              </p:cNvPr>
              <p:cNvSpPr>
                <a:spLocks/>
              </p:cNvSpPr>
              <p:nvPr/>
            </p:nvSpPr>
            <p:spPr bwMode="auto">
              <a:xfrm>
                <a:off x="1800" y="1569"/>
                <a:ext cx="100" cy="81"/>
              </a:xfrm>
              <a:custGeom>
                <a:avLst/>
                <a:gdLst>
                  <a:gd name="T0" fmla="*/ 0 w 42"/>
                  <a:gd name="T1" fmla="*/ 32 h 34"/>
                  <a:gd name="T2" fmla="*/ 1 w 42"/>
                  <a:gd name="T3" fmla="*/ 29 h 34"/>
                  <a:gd name="T4" fmla="*/ 4 w 42"/>
                  <a:gd name="T5" fmla="*/ 23 h 34"/>
                  <a:gd name="T6" fmla="*/ 7 w 42"/>
                  <a:gd name="T7" fmla="*/ 14 h 34"/>
                  <a:gd name="T8" fmla="*/ 13 w 42"/>
                  <a:gd name="T9" fmla="*/ 13 h 34"/>
                  <a:gd name="T10" fmla="*/ 25 w 42"/>
                  <a:gd name="T11" fmla="*/ 9 h 34"/>
                  <a:gd name="T12" fmla="*/ 37 w 42"/>
                  <a:gd name="T13" fmla="*/ 3 h 34"/>
                  <a:gd name="T14" fmla="*/ 42 w 42"/>
                  <a:gd name="T15" fmla="*/ 0 h 34"/>
                  <a:gd name="T16" fmla="*/ 42 w 42"/>
                  <a:gd name="T17" fmla="*/ 2 h 34"/>
                  <a:gd name="T18" fmla="*/ 42 w 42"/>
                  <a:gd name="T19" fmla="*/ 5 h 34"/>
                  <a:gd name="T20" fmla="*/ 41 w 42"/>
                  <a:gd name="T21" fmla="*/ 11 h 34"/>
                  <a:gd name="T22" fmla="*/ 41 w 42"/>
                  <a:gd name="T23" fmla="*/ 16 h 34"/>
                  <a:gd name="T24" fmla="*/ 38 w 42"/>
                  <a:gd name="T25" fmla="*/ 27 h 34"/>
                  <a:gd name="T26" fmla="*/ 37 w 42"/>
                  <a:gd name="T27" fmla="*/ 32 h 34"/>
                  <a:gd name="T28" fmla="*/ 31 w 42"/>
                  <a:gd name="T29" fmla="*/ 33 h 34"/>
                  <a:gd name="T30" fmla="*/ 18 w 42"/>
                  <a:gd name="T31" fmla="*/ 34 h 34"/>
                  <a:gd name="T32" fmla="*/ 5 w 42"/>
                  <a:gd name="T33" fmla="*/ 33 h 34"/>
                  <a:gd name="T34" fmla="*/ 0 w 42"/>
                  <a:gd name="T35" fmla="*/ 32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 h="34">
                    <a:moveTo>
                      <a:pt x="0" y="32"/>
                    </a:moveTo>
                    <a:cubicBezTo>
                      <a:pt x="0" y="32"/>
                      <a:pt x="0" y="31"/>
                      <a:pt x="1" y="29"/>
                    </a:cubicBezTo>
                    <a:cubicBezTo>
                      <a:pt x="2" y="28"/>
                      <a:pt x="3" y="25"/>
                      <a:pt x="4" y="23"/>
                    </a:cubicBezTo>
                    <a:cubicBezTo>
                      <a:pt x="6" y="18"/>
                      <a:pt x="7" y="14"/>
                      <a:pt x="7" y="14"/>
                    </a:cubicBezTo>
                    <a:cubicBezTo>
                      <a:pt x="7" y="14"/>
                      <a:pt x="10" y="13"/>
                      <a:pt x="13" y="13"/>
                    </a:cubicBezTo>
                    <a:cubicBezTo>
                      <a:pt x="16" y="12"/>
                      <a:pt x="21" y="11"/>
                      <a:pt x="25" y="9"/>
                    </a:cubicBezTo>
                    <a:cubicBezTo>
                      <a:pt x="29" y="7"/>
                      <a:pt x="33" y="5"/>
                      <a:pt x="37" y="3"/>
                    </a:cubicBezTo>
                    <a:cubicBezTo>
                      <a:pt x="40" y="2"/>
                      <a:pt x="42" y="0"/>
                      <a:pt x="42" y="0"/>
                    </a:cubicBezTo>
                    <a:cubicBezTo>
                      <a:pt x="42" y="0"/>
                      <a:pt x="42" y="1"/>
                      <a:pt x="42" y="2"/>
                    </a:cubicBezTo>
                    <a:cubicBezTo>
                      <a:pt x="42" y="3"/>
                      <a:pt x="42" y="4"/>
                      <a:pt x="42" y="5"/>
                    </a:cubicBezTo>
                    <a:cubicBezTo>
                      <a:pt x="42" y="7"/>
                      <a:pt x="42" y="9"/>
                      <a:pt x="41" y="11"/>
                    </a:cubicBezTo>
                    <a:cubicBezTo>
                      <a:pt x="41" y="12"/>
                      <a:pt x="41" y="14"/>
                      <a:pt x="41" y="16"/>
                    </a:cubicBezTo>
                    <a:cubicBezTo>
                      <a:pt x="40" y="20"/>
                      <a:pt x="39" y="24"/>
                      <a:pt x="38" y="27"/>
                    </a:cubicBezTo>
                    <a:cubicBezTo>
                      <a:pt x="37" y="30"/>
                      <a:pt x="37" y="32"/>
                      <a:pt x="37" y="32"/>
                    </a:cubicBezTo>
                    <a:cubicBezTo>
                      <a:pt x="37" y="32"/>
                      <a:pt x="34" y="32"/>
                      <a:pt x="31" y="33"/>
                    </a:cubicBezTo>
                    <a:cubicBezTo>
                      <a:pt x="27" y="33"/>
                      <a:pt x="22" y="34"/>
                      <a:pt x="18" y="34"/>
                    </a:cubicBezTo>
                    <a:cubicBezTo>
                      <a:pt x="13" y="34"/>
                      <a:pt x="8" y="33"/>
                      <a:pt x="5" y="33"/>
                    </a:cubicBezTo>
                    <a:cubicBezTo>
                      <a:pt x="2" y="32"/>
                      <a:pt x="0" y="32"/>
                      <a:pt x="0" y="32"/>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11">
                <a:extLst>
                  <a:ext uri="{FF2B5EF4-FFF2-40B4-BE49-F238E27FC236}">
                    <a16:creationId xmlns:a16="http://schemas.microsoft.com/office/drawing/2014/main" id="{EE44554B-5FA9-49A9-9E45-0DB6DECA3BFB}"/>
                  </a:ext>
                </a:extLst>
              </p:cNvPr>
              <p:cNvSpPr>
                <a:spLocks/>
              </p:cNvSpPr>
              <p:nvPr/>
            </p:nvSpPr>
            <p:spPr bwMode="auto">
              <a:xfrm>
                <a:off x="1778" y="1654"/>
                <a:ext cx="100" cy="36"/>
              </a:xfrm>
              <a:custGeom>
                <a:avLst/>
                <a:gdLst>
                  <a:gd name="T0" fmla="*/ 0 w 42"/>
                  <a:gd name="T1" fmla="*/ 6 h 15"/>
                  <a:gd name="T2" fmla="*/ 1 w 42"/>
                  <a:gd name="T3" fmla="*/ 5 h 15"/>
                  <a:gd name="T4" fmla="*/ 3 w 42"/>
                  <a:gd name="T5" fmla="*/ 3 h 15"/>
                  <a:gd name="T6" fmla="*/ 5 w 42"/>
                  <a:gd name="T7" fmla="*/ 1 h 15"/>
                  <a:gd name="T8" fmla="*/ 5 w 42"/>
                  <a:gd name="T9" fmla="*/ 0 h 15"/>
                  <a:gd name="T10" fmla="*/ 11 w 42"/>
                  <a:gd name="T11" fmla="*/ 2 h 15"/>
                  <a:gd name="T12" fmla="*/ 23 w 42"/>
                  <a:gd name="T13" fmla="*/ 4 h 15"/>
                  <a:gd name="T14" fmla="*/ 36 w 42"/>
                  <a:gd name="T15" fmla="*/ 4 h 15"/>
                  <a:gd name="T16" fmla="*/ 42 w 42"/>
                  <a:gd name="T17" fmla="*/ 4 h 15"/>
                  <a:gd name="T18" fmla="*/ 41 w 42"/>
                  <a:gd name="T19" fmla="*/ 6 h 15"/>
                  <a:gd name="T20" fmla="*/ 39 w 42"/>
                  <a:gd name="T21" fmla="*/ 9 h 15"/>
                  <a:gd name="T22" fmla="*/ 36 w 42"/>
                  <a:gd name="T23" fmla="*/ 15 h 15"/>
                  <a:gd name="T24" fmla="*/ 30 w 42"/>
                  <a:gd name="T25" fmla="*/ 14 h 15"/>
                  <a:gd name="T26" fmla="*/ 17 w 42"/>
                  <a:gd name="T27" fmla="*/ 12 h 15"/>
                  <a:gd name="T28" fmla="*/ 5 w 42"/>
                  <a:gd name="T29" fmla="*/ 8 h 15"/>
                  <a:gd name="T30" fmla="*/ 0 w 42"/>
                  <a:gd name="T31" fmla="*/ 6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2" h="15">
                    <a:moveTo>
                      <a:pt x="0" y="6"/>
                    </a:moveTo>
                    <a:cubicBezTo>
                      <a:pt x="0" y="6"/>
                      <a:pt x="0" y="6"/>
                      <a:pt x="1" y="5"/>
                    </a:cubicBezTo>
                    <a:cubicBezTo>
                      <a:pt x="2" y="5"/>
                      <a:pt x="2" y="4"/>
                      <a:pt x="3" y="3"/>
                    </a:cubicBezTo>
                    <a:cubicBezTo>
                      <a:pt x="4" y="3"/>
                      <a:pt x="4" y="2"/>
                      <a:pt x="5" y="1"/>
                    </a:cubicBezTo>
                    <a:cubicBezTo>
                      <a:pt x="5" y="1"/>
                      <a:pt x="5" y="0"/>
                      <a:pt x="5" y="0"/>
                    </a:cubicBezTo>
                    <a:cubicBezTo>
                      <a:pt x="5" y="0"/>
                      <a:pt x="8" y="1"/>
                      <a:pt x="11" y="2"/>
                    </a:cubicBezTo>
                    <a:cubicBezTo>
                      <a:pt x="14" y="3"/>
                      <a:pt x="19" y="4"/>
                      <a:pt x="23" y="4"/>
                    </a:cubicBezTo>
                    <a:cubicBezTo>
                      <a:pt x="28" y="4"/>
                      <a:pt x="33" y="5"/>
                      <a:pt x="36" y="4"/>
                    </a:cubicBezTo>
                    <a:cubicBezTo>
                      <a:pt x="40" y="4"/>
                      <a:pt x="42" y="4"/>
                      <a:pt x="42" y="4"/>
                    </a:cubicBezTo>
                    <a:cubicBezTo>
                      <a:pt x="42" y="4"/>
                      <a:pt x="42" y="5"/>
                      <a:pt x="41" y="6"/>
                    </a:cubicBezTo>
                    <a:cubicBezTo>
                      <a:pt x="41" y="7"/>
                      <a:pt x="40" y="8"/>
                      <a:pt x="39" y="9"/>
                    </a:cubicBezTo>
                    <a:cubicBezTo>
                      <a:pt x="38" y="12"/>
                      <a:pt x="36" y="15"/>
                      <a:pt x="36" y="15"/>
                    </a:cubicBezTo>
                    <a:cubicBezTo>
                      <a:pt x="36" y="15"/>
                      <a:pt x="34" y="15"/>
                      <a:pt x="30" y="14"/>
                    </a:cubicBezTo>
                    <a:cubicBezTo>
                      <a:pt x="26" y="14"/>
                      <a:pt x="22" y="13"/>
                      <a:pt x="17" y="12"/>
                    </a:cubicBezTo>
                    <a:cubicBezTo>
                      <a:pt x="13" y="11"/>
                      <a:pt x="8" y="10"/>
                      <a:pt x="5" y="8"/>
                    </a:cubicBezTo>
                    <a:cubicBezTo>
                      <a:pt x="2" y="7"/>
                      <a:pt x="0" y="6"/>
                      <a:pt x="0" y="6"/>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12">
                <a:extLst>
                  <a:ext uri="{FF2B5EF4-FFF2-40B4-BE49-F238E27FC236}">
                    <a16:creationId xmlns:a16="http://schemas.microsoft.com/office/drawing/2014/main" id="{A13821CD-7975-4574-ABE2-C5802B5C9473}"/>
                  </a:ext>
                </a:extLst>
              </p:cNvPr>
              <p:cNvSpPr>
                <a:spLocks/>
              </p:cNvSpPr>
              <p:nvPr/>
            </p:nvSpPr>
            <p:spPr bwMode="auto">
              <a:xfrm>
                <a:off x="1681" y="1700"/>
                <a:ext cx="114" cy="81"/>
              </a:xfrm>
              <a:custGeom>
                <a:avLst/>
                <a:gdLst>
                  <a:gd name="T0" fmla="*/ 0 w 48"/>
                  <a:gd name="T1" fmla="*/ 2 h 34"/>
                  <a:gd name="T2" fmla="*/ 3 w 48"/>
                  <a:gd name="T3" fmla="*/ 2 h 34"/>
                  <a:gd name="T4" fmla="*/ 10 w 48"/>
                  <a:gd name="T5" fmla="*/ 2 h 34"/>
                  <a:gd name="T6" fmla="*/ 16 w 48"/>
                  <a:gd name="T7" fmla="*/ 0 h 34"/>
                  <a:gd name="T8" fmla="*/ 19 w 48"/>
                  <a:gd name="T9" fmla="*/ 0 h 34"/>
                  <a:gd name="T10" fmla="*/ 23 w 48"/>
                  <a:gd name="T11" fmla="*/ 4 h 34"/>
                  <a:gd name="T12" fmla="*/ 32 w 48"/>
                  <a:gd name="T13" fmla="*/ 13 h 34"/>
                  <a:gd name="T14" fmla="*/ 42 w 48"/>
                  <a:gd name="T15" fmla="*/ 20 h 34"/>
                  <a:gd name="T16" fmla="*/ 46 w 48"/>
                  <a:gd name="T17" fmla="*/ 23 h 34"/>
                  <a:gd name="T18" fmla="*/ 48 w 48"/>
                  <a:gd name="T19" fmla="*/ 23 h 34"/>
                  <a:gd name="T20" fmla="*/ 43 w 48"/>
                  <a:gd name="T21" fmla="*/ 26 h 34"/>
                  <a:gd name="T22" fmla="*/ 39 w 48"/>
                  <a:gd name="T23" fmla="*/ 28 h 34"/>
                  <a:gd name="T24" fmla="*/ 33 w 48"/>
                  <a:gd name="T25" fmla="*/ 30 h 34"/>
                  <a:gd name="T26" fmla="*/ 23 w 48"/>
                  <a:gd name="T27" fmla="*/ 33 h 34"/>
                  <a:gd name="T28" fmla="*/ 19 w 48"/>
                  <a:gd name="T29" fmla="*/ 34 h 34"/>
                  <a:gd name="T30" fmla="*/ 18 w 48"/>
                  <a:gd name="T31" fmla="*/ 34 h 34"/>
                  <a:gd name="T32" fmla="*/ 7 w 48"/>
                  <a:gd name="T33" fmla="*/ 18 h 34"/>
                  <a:gd name="T34" fmla="*/ 1 w 48"/>
                  <a:gd name="T35" fmla="*/ 7 h 34"/>
                  <a:gd name="T36" fmla="*/ 0 w 48"/>
                  <a:gd name="T37" fmla="*/ 2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 h="34">
                    <a:moveTo>
                      <a:pt x="0" y="2"/>
                    </a:moveTo>
                    <a:cubicBezTo>
                      <a:pt x="0" y="2"/>
                      <a:pt x="1" y="2"/>
                      <a:pt x="3" y="2"/>
                    </a:cubicBezTo>
                    <a:cubicBezTo>
                      <a:pt x="5" y="2"/>
                      <a:pt x="7" y="2"/>
                      <a:pt x="10" y="2"/>
                    </a:cubicBezTo>
                    <a:cubicBezTo>
                      <a:pt x="12" y="1"/>
                      <a:pt x="15" y="1"/>
                      <a:pt x="16" y="0"/>
                    </a:cubicBezTo>
                    <a:cubicBezTo>
                      <a:pt x="18" y="0"/>
                      <a:pt x="19" y="0"/>
                      <a:pt x="19" y="0"/>
                    </a:cubicBezTo>
                    <a:cubicBezTo>
                      <a:pt x="19" y="0"/>
                      <a:pt x="21" y="1"/>
                      <a:pt x="23" y="4"/>
                    </a:cubicBezTo>
                    <a:cubicBezTo>
                      <a:pt x="25" y="6"/>
                      <a:pt x="28" y="10"/>
                      <a:pt x="32" y="13"/>
                    </a:cubicBezTo>
                    <a:cubicBezTo>
                      <a:pt x="35" y="16"/>
                      <a:pt x="39" y="18"/>
                      <a:pt x="42" y="20"/>
                    </a:cubicBezTo>
                    <a:cubicBezTo>
                      <a:pt x="44" y="21"/>
                      <a:pt x="45" y="22"/>
                      <a:pt x="46" y="23"/>
                    </a:cubicBezTo>
                    <a:cubicBezTo>
                      <a:pt x="47" y="23"/>
                      <a:pt x="48" y="23"/>
                      <a:pt x="48" y="23"/>
                    </a:cubicBezTo>
                    <a:cubicBezTo>
                      <a:pt x="48" y="23"/>
                      <a:pt x="46" y="24"/>
                      <a:pt x="43" y="26"/>
                    </a:cubicBezTo>
                    <a:cubicBezTo>
                      <a:pt x="42" y="26"/>
                      <a:pt x="40" y="27"/>
                      <a:pt x="39" y="28"/>
                    </a:cubicBezTo>
                    <a:cubicBezTo>
                      <a:pt x="37" y="29"/>
                      <a:pt x="35" y="29"/>
                      <a:pt x="33" y="30"/>
                    </a:cubicBezTo>
                    <a:cubicBezTo>
                      <a:pt x="29" y="32"/>
                      <a:pt x="25" y="32"/>
                      <a:pt x="23" y="33"/>
                    </a:cubicBezTo>
                    <a:cubicBezTo>
                      <a:pt x="21" y="33"/>
                      <a:pt x="20" y="34"/>
                      <a:pt x="19" y="34"/>
                    </a:cubicBezTo>
                    <a:cubicBezTo>
                      <a:pt x="18" y="34"/>
                      <a:pt x="18" y="34"/>
                      <a:pt x="18" y="34"/>
                    </a:cubicBezTo>
                    <a:cubicBezTo>
                      <a:pt x="18" y="34"/>
                      <a:pt x="11" y="27"/>
                      <a:pt x="7" y="18"/>
                    </a:cubicBezTo>
                    <a:cubicBezTo>
                      <a:pt x="4" y="14"/>
                      <a:pt x="3" y="10"/>
                      <a:pt x="1" y="7"/>
                    </a:cubicBezTo>
                    <a:cubicBezTo>
                      <a:pt x="0" y="4"/>
                      <a:pt x="0" y="2"/>
                      <a:pt x="0" y="2"/>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13">
                <a:extLst>
                  <a:ext uri="{FF2B5EF4-FFF2-40B4-BE49-F238E27FC236}">
                    <a16:creationId xmlns:a16="http://schemas.microsoft.com/office/drawing/2014/main" id="{4D0572EC-7D7A-4FF1-BC8A-678475A4E4E5}"/>
                  </a:ext>
                </a:extLst>
              </p:cNvPr>
              <p:cNvSpPr>
                <a:spLocks/>
              </p:cNvSpPr>
              <p:nvPr/>
            </p:nvSpPr>
            <p:spPr bwMode="auto">
              <a:xfrm>
                <a:off x="1650" y="1697"/>
                <a:ext cx="52" cy="86"/>
              </a:xfrm>
              <a:custGeom>
                <a:avLst/>
                <a:gdLst>
                  <a:gd name="T0" fmla="*/ 0 w 22"/>
                  <a:gd name="T1" fmla="*/ 0 h 36"/>
                  <a:gd name="T2" fmla="*/ 1 w 22"/>
                  <a:gd name="T3" fmla="*/ 1 h 36"/>
                  <a:gd name="T4" fmla="*/ 3 w 22"/>
                  <a:gd name="T5" fmla="*/ 1 h 36"/>
                  <a:gd name="T6" fmla="*/ 7 w 22"/>
                  <a:gd name="T7" fmla="*/ 2 h 36"/>
                  <a:gd name="T8" fmla="*/ 8 w 22"/>
                  <a:gd name="T9" fmla="*/ 8 h 36"/>
                  <a:gd name="T10" fmla="*/ 13 w 22"/>
                  <a:gd name="T11" fmla="*/ 19 h 36"/>
                  <a:gd name="T12" fmla="*/ 19 w 22"/>
                  <a:gd name="T13" fmla="*/ 31 h 36"/>
                  <a:gd name="T14" fmla="*/ 22 w 22"/>
                  <a:gd name="T15" fmla="*/ 36 h 36"/>
                  <a:gd name="T16" fmla="*/ 16 w 22"/>
                  <a:gd name="T17" fmla="*/ 36 h 36"/>
                  <a:gd name="T18" fmla="*/ 9 w 22"/>
                  <a:gd name="T19" fmla="*/ 36 h 36"/>
                  <a:gd name="T20" fmla="*/ 9 w 22"/>
                  <a:gd name="T21" fmla="*/ 34 h 36"/>
                  <a:gd name="T22" fmla="*/ 7 w 22"/>
                  <a:gd name="T23" fmla="*/ 30 h 36"/>
                  <a:gd name="T24" fmla="*/ 3 w 22"/>
                  <a:gd name="T25" fmla="*/ 18 h 36"/>
                  <a:gd name="T26" fmla="*/ 0 w 22"/>
                  <a:gd name="T27" fmla="*/ 6 h 36"/>
                  <a:gd name="T28" fmla="*/ 0 w 22"/>
                  <a:gd name="T2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 h="36">
                    <a:moveTo>
                      <a:pt x="0" y="0"/>
                    </a:moveTo>
                    <a:cubicBezTo>
                      <a:pt x="0" y="0"/>
                      <a:pt x="0" y="1"/>
                      <a:pt x="1" y="1"/>
                    </a:cubicBezTo>
                    <a:cubicBezTo>
                      <a:pt x="1" y="1"/>
                      <a:pt x="2" y="1"/>
                      <a:pt x="3" y="1"/>
                    </a:cubicBezTo>
                    <a:cubicBezTo>
                      <a:pt x="5" y="2"/>
                      <a:pt x="7" y="2"/>
                      <a:pt x="7" y="2"/>
                    </a:cubicBezTo>
                    <a:cubicBezTo>
                      <a:pt x="7" y="2"/>
                      <a:pt x="7" y="4"/>
                      <a:pt x="8" y="8"/>
                    </a:cubicBezTo>
                    <a:cubicBezTo>
                      <a:pt x="9" y="11"/>
                      <a:pt x="11" y="15"/>
                      <a:pt x="13" y="19"/>
                    </a:cubicBezTo>
                    <a:cubicBezTo>
                      <a:pt x="14" y="24"/>
                      <a:pt x="17" y="28"/>
                      <a:pt x="19" y="31"/>
                    </a:cubicBezTo>
                    <a:cubicBezTo>
                      <a:pt x="20" y="34"/>
                      <a:pt x="22" y="36"/>
                      <a:pt x="22" y="36"/>
                    </a:cubicBezTo>
                    <a:cubicBezTo>
                      <a:pt x="22" y="36"/>
                      <a:pt x="19" y="36"/>
                      <a:pt x="16" y="36"/>
                    </a:cubicBezTo>
                    <a:cubicBezTo>
                      <a:pt x="13" y="36"/>
                      <a:pt x="9" y="36"/>
                      <a:pt x="9" y="36"/>
                    </a:cubicBezTo>
                    <a:cubicBezTo>
                      <a:pt x="9" y="36"/>
                      <a:pt x="9" y="35"/>
                      <a:pt x="9" y="34"/>
                    </a:cubicBezTo>
                    <a:cubicBezTo>
                      <a:pt x="8" y="33"/>
                      <a:pt x="8" y="32"/>
                      <a:pt x="7" y="30"/>
                    </a:cubicBezTo>
                    <a:cubicBezTo>
                      <a:pt x="5" y="27"/>
                      <a:pt x="4" y="23"/>
                      <a:pt x="3" y="18"/>
                    </a:cubicBezTo>
                    <a:cubicBezTo>
                      <a:pt x="1" y="14"/>
                      <a:pt x="1" y="9"/>
                      <a:pt x="0" y="6"/>
                    </a:cubicBezTo>
                    <a:cubicBezTo>
                      <a:pt x="0" y="3"/>
                      <a:pt x="0" y="0"/>
                      <a:pt x="0"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14">
                <a:extLst>
                  <a:ext uri="{FF2B5EF4-FFF2-40B4-BE49-F238E27FC236}">
                    <a16:creationId xmlns:a16="http://schemas.microsoft.com/office/drawing/2014/main" id="{2E533395-F9CC-46E6-9745-1158515191D9}"/>
                  </a:ext>
                </a:extLst>
              </p:cNvPr>
              <p:cNvSpPr>
                <a:spLocks/>
              </p:cNvSpPr>
              <p:nvPr/>
            </p:nvSpPr>
            <p:spPr bwMode="auto">
              <a:xfrm>
                <a:off x="1524" y="1628"/>
                <a:ext cx="73" cy="126"/>
              </a:xfrm>
              <a:custGeom>
                <a:avLst/>
                <a:gdLst>
                  <a:gd name="T0" fmla="*/ 19 w 31"/>
                  <a:gd name="T1" fmla="*/ 0 h 53"/>
                  <a:gd name="T2" fmla="*/ 21 w 31"/>
                  <a:gd name="T3" fmla="*/ 3 h 53"/>
                  <a:gd name="T4" fmla="*/ 24 w 31"/>
                  <a:gd name="T5" fmla="*/ 9 h 53"/>
                  <a:gd name="T6" fmla="*/ 27 w 31"/>
                  <a:gd name="T7" fmla="*/ 12 h 53"/>
                  <a:gd name="T8" fmla="*/ 29 w 31"/>
                  <a:gd name="T9" fmla="*/ 14 h 53"/>
                  <a:gd name="T10" fmla="*/ 30 w 31"/>
                  <a:gd name="T11" fmla="*/ 16 h 53"/>
                  <a:gd name="T12" fmla="*/ 31 w 31"/>
                  <a:gd name="T13" fmla="*/ 16 h 53"/>
                  <a:gd name="T14" fmla="*/ 29 w 31"/>
                  <a:gd name="T15" fmla="*/ 22 h 53"/>
                  <a:gd name="T16" fmla="*/ 26 w 31"/>
                  <a:gd name="T17" fmla="*/ 34 h 53"/>
                  <a:gd name="T18" fmla="*/ 24 w 31"/>
                  <a:gd name="T19" fmla="*/ 47 h 53"/>
                  <a:gd name="T20" fmla="*/ 24 w 31"/>
                  <a:gd name="T21" fmla="*/ 53 h 53"/>
                  <a:gd name="T22" fmla="*/ 20 w 31"/>
                  <a:gd name="T23" fmla="*/ 50 h 53"/>
                  <a:gd name="T24" fmla="*/ 11 w 31"/>
                  <a:gd name="T25" fmla="*/ 43 h 53"/>
                  <a:gd name="T26" fmla="*/ 7 w 31"/>
                  <a:gd name="T27" fmla="*/ 39 h 53"/>
                  <a:gd name="T28" fmla="*/ 3 w 31"/>
                  <a:gd name="T29" fmla="*/ 35 h 53"/>
                  <a:gd name="T30" fmla="*/ 0 w 31"/>
                  <a:gd name="T31" fmla="*/ 32 h 53"/>
                  <a:gd name="T32" fmla="*/ 2 w 31"/>
                  <a:gd name="T33" fmla="*/ 26 h 53"/>
                  <a:gd name="T34" fmla="*/ 8 w 31"/>
                  <a:gd name="T35" fmla="*/ 14 h 53"/>
                  <a:gd name="T36" fmla="*/ 16 w 31"/>
                  <a:gd name="T37" fmla="*/ 4 h 53"/>
                  <a:gd name="T38" fmla="*/ 19 w 31"/>
                  <a:gd name="T39"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 h="53">
                    <a:moveTo>
                      <a:pt x="19" y="0"/>
                    </a:moveTo>
                    <a:cubicBezTo>
                      <a:pt x="19" y="0"/>
                      <a:pt x="20" y="1"/>
                      <a:pt x="21" y="3"/>
                    </a:cubicBezTo>
                    <a:cubicBezTo>
                      <a:pt x="22" y="5"/>
                      <a:pt x="23" y="7"/>
                      <a:pt x="24" y="9"/>
                    </a:cubicBezTo>
                    <a:cubicBezTo>
                      <a:pt x="25" y="10"/>
                      <a:pt x="26" y="11"/>
                      <a:pt x="27" y="12"/>
                    </a:cubicBezTo>
                    <a:cubicBezTo>
                      <a:pt x="27" y="13"/>
                      <a:pt x="28" y="13"/>
                      <a:pt x="29" y="14"/>
                    </a:cubicBezTo>
                    <a:cubicBezTo>
                      <a:pt x="29" y="15"/>
                      <a:pt x="30" y="15"/>
                      <a:pt x="30" y="16"/>
                    </a:cubicBezTo>
                    <a:cubicBezTo>
                      <a:pt x="31" y="16"/>
                      <a:pt x="31" y="16"/>
                      <a:pt x="31" y="16"/>
                    </a:cubicBezTo>
                    <a:cubicBezTo>
                      <a:pt x="31" y="16"/>
                      <a:pt x="30" y="18"/>
                      <a:pt x="29" y="22"/>
                    </a:cubicBezTo>
                    <a:cubicBezTo>
                      <a:pt x="28" y="25"/>
                      <a:pt x="27" y="29"/>
                      <a:pt x="26" y="34"/>
                    </a:cubicBezTo>
                    <a:cubicBezTo>
                      <a:pt x="25" y="38"/>
                      <a:pt x="24" y="43"/>
                      <a:pt x="24" y="47"/>
                    </a:cubicBezTo>
                    <a:cubicBezTo>
                      <a:pt x="24" y="50"/>
                      <a:pt x="24" y="53"/>
                      <a:pt x="24" y="53"/>
                    </a:cubicBezTo>
                    <a:cubicBezTo>
                      <a:pt x="24" y="53"/>
                      <a:pt x="22" y="52"/>
                      <a:pt x="20" y="50"/>
                    </a:cubicBezTo>
                    <a:cubicBezTo>
                      <a:pt x="17" y="48"/>
                      <a:pt x="14" y="46"/>
                      <a:pt x="11" y="43"/>
                    </a:cubicBezTo>
                    <a:cubicBezTo>
                      <a:pt x="10" y="42"/>
                      <a:pt x="8" y="41"/>
                      <a:pt x="7" y="39"/>
                    </a:cubicBezTo>
                    <a:cubicBezTo>
                      <a:pt x="6" y="38"/>
                      <a:pt x="4" y="37"/>
                      <a:pt x="3" y="35"/>
                    </a:cubicBezTo>
                    <a:cubicBezTo>
                      <a:pt x="1" y="33"/>
                      <a:pt x="0" y="32"/>
                      <a:pt x="0" y="32"/>
                    </a:cubicBezTo>
                    <a:cubicBezTo>
                      <a:pt x="0" y="32"/>
                      <a:pt x="1" y="29"/>
                      <a:pt x="2" y="26"/>
                    </a:cubicBezTo>
                    <a:cubicBezTo>
                      <a:pt x="4" y="23"/>
                      <a:pt x="6" y="18"/>
                      <a:pt x="8" y="14"/>
                    </a:cubicBezTo>
                    <a:cubicBezTo>
                      <a:pt x="11" y="11"/>
                      <a:pt x="13" y="7"/>
                      <a:pt x="16" y="4"/>
                    </a:cubicBezTo>
                    <a:cubicBezTo>
                      <a:pt x="18" y="2"/>
                      <a:pt x="19" y="0"/>
                      <a:pt x="19"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15">
                <a:extLst>
                  <a:ext uri="{FF2B5EF4-FFF2-40B4-BE49-F238E27FC236}">
                    <a16:creationId xmlns:a16="http://schemas.microsoft.com/office/drawing/2014/main" id="{790C5C15-7A10-4BE6-A45F-F7E37FCF9F32}"/>
                  </a:ext>
                </a:extLst>
              </p:cNvPr>
              <p:cNvSpPr>
                <a:spLocks/>
              </p:cNvSpPr>
              <p:nvPr/>
            </p:nvSpPr>
            <p:spPr bwMode="auto">
              <a:xfrm>
                <a:off x="1497" y="1600"/>
                <a:ext cx="67" cy="85"/>
              </a:xfrm>
              <a:custGeom>
                <a:avLst/>
                <a:gdLst>
                  <a:gd name="T0" fmla="*/ 26 w 28"/>
                  <a:gd name="T1" fmla="*/ 0 h 36"/>
                  <a:gd name="T2" fmla="*/ 27 w 28"/>
                  <a:gd name="T3" fmla="*/ 3 h 36"/>
                  <a:gd name="T4" fmla="*/ 28 w 28"/>
                  <a:gd name="T5" fmla="*/ 7 h 36"/>
                  <a:gd name="T6" fmla="*/ 24 w 28"/>
                  <a:gd name="T7" fmla="*/ 11 h 36"/>
                  <a:gd name="T8" fmla="*/ 16 w 28"/>
                  <a:gd name="T9" fmla="*/ 20 h 36"/>
                  <a:gd name="T10" fmla="*/ 9 w 28"/>
                  <a:gd name="T11" fmla="*/ 31 h 36"/>
                  <a:gd name="T12" fmla="*/ 6 w 28"/>
                  <a:gd name="T13" fmla="*/ 36 h 36"/>
                  <a:gd name="T14" fmla="*/ 3 w 28"/>
                  <a:gd name="T15" fmla="*/ 31 h 36"/>
                  <a:gd name="T16" fmla="*/ 0 w 28"/>
                  <a:gd name="T17" fmla="*/ 26 h 36"/>
                  <a:gd name="T18" fmla="*/ 4 w 28"/>
                  <a:gd name="T19" fmla="*/ 21 h 36"/>
                  <a:gd name="T20" fmla="*/ 12 w 28"/>
                  <a:gd name="T21" fmla="*/ 11 h 36"/>
                  <a:gd name="T22" fmla="*/ 22 w 28"/>
                  <a:gd name="T23" fmla="*/ 3 h 36"/>
                  <a:gd name="T24" fmla="*/ 26 w 28"/>
                  <a:gd name="T25"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36">
                    <a:moveTo>
                      <a:pt x="26" y="0"/>
                    </a:moveTo>
                    <a:cubicBezTo>
                      <a:pt x="26" y="0"/>
                      <a:pt x="27" y="1"/>
                      <a:pt x="27" y="3"/>
                    </a:cubicBezTo>
                    <a:cubicBezTo>
                      <a:pt x="28" y="5"/>
                      <a:pt x="28" y="7"/>
                      <a:pt x="28" y="7"/>
                    </a:cubicBezTo>
                    <a:cubicBezTo>
                      <a:pt x="28" y="7"/>
                      <a:pt x="27" y="8"/>
                      <a:pt x="24" y="11"/>
                    </a:cubicBezTo>
                    <a:cubicBezTo>
                      <a:pt x="22" y="13"/>
                      <a:pt x="19" y="17"/>
                      <a:pt x="16" y="20"/>
                    </a:cubicBezTo>
                    <a:cubicBezTo>
                      <a:pt x="13" y="24"/>
                      <a:pt x="10" y="28"/>
                      <a:pt x="9" y="31"/>
                    </a:cubicBezTo>
                    <a:cubicBezTo>
                      <a:pt x="7" y="34"/>
                      <a:pt x="6" y="36"/>
                      <a:pt x="6" y="36"/>
                    </a:cubicBezTo>
                    <a:cubicBezTo>
                      <a:pt x="6" y="36"/>
                      <a:pt x="4" y="34"/>
                      <a:pt x="3" y="31"/>
                    </a:cubicBezTo>
                    <a:cubicBezTo>
                      <a:pt x="1" y="28"/>
                      <a:pt x="0" y="26"/>
                      <a:pt x="0" y="26"/>
                    </a:cubicBezTo>
                    <a:cubicBezTo>
                      <a:pt x="0" y="26"/>
                      <a:pt x="1" y="24"/>
                      <a:pt x="4" y="21"/>
                    </a:cubicBezTo>
                    <a:cubicBezTo>
                      <a:pt x="6" y="18"/>
                      <a:pt x="9" y="14"/>
                      <a:pt x="12" y="11"/>
                    </a:cubicBezTo>
                    <a:cubicBezTo>
                      <a:pt x="15" y="8"/>
                      <a:pt x="19" y="5"/>
                      <a:pt x="22" y="3"/>
                    </a:cubicBezTo>
                    <a:cubicBezTo>
                      <a:pt x="24" y="1"/>
                      <a:pt x="26" y="0"/>
                      <a:pt x="26"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Freeform 16">
                <a:extLst>
                  <a:ext uri="{FF2B5EF4-FFF2-40B4-BE49-F238E27FC236}">
                    <a16:creationId xmlns:a16="http://schemas.microsoft.com/office/drawing/2014/main" id="{60B953FC-AF90-468D-A85B-9A0B66BA67EF}"/>
                  </a:ext>
                </a:extLst>
              </p:cNvPr>
              <p:cNvSpPr>
                <a:spLocks/>
              </p:cNvSpPr>
              <p:nvPr/>
            </p:nvSpPr>
            <p:spPr bwMode="auto">
              <a:xfrm>
                <a:off x="1478" y="1488"/>
                <a:ext cx="105" cy="78"/>
              </a:xfrm>
              <a:custGeom>
                <a:avLst/>
                <a:gdLst>
                  <a:gd name="T0" fmla="*/ 44 w 44"/>
                  <a:gd name="T1" fmla="*/ 3 h 33"/>
                  <a:gd name="T2" fmla="*/ 39 w 44"/>
                  <a:gd name="T3" fmla="*/ 12 h 33"/>
                  <a:gd name="T4" fmla="*/ 35 w 44"/>
                  <a:gd name="T5" fmla="*/ 21 h 33"/>
                  <a:gd name="T6" fmla="*/ 30 w 44"/>
                  <a:gd name="T7" fmla="*/ 22 h 33"/>
                  <a:gd name="T8" fmla="*/ 17 w 44"/>
                  <a:gd name="T9" fmla="*/ 25 h 33"/>
                  <a:gd name="T10" fmla="*/ 5 w 44"/>
                  <a:gd name="T11" fmla="*/ 30 h 33"/>
                  <a:gd name="T12" fmla="*/ 0 w 44"/>
                  <a:gd name="T13" fmla="*/ 33 h 33"/>
                  <a:gd name="T14" fmla="*/ 0 w 44"/>
                  <a:gd name="T15" fmla="*/ 28 h 33"/>
                  <a:gd name="T16" fmla="*/ 2 w 44"/>
                  <a:gd name="T17" fmla="*/ 17 h 33"/>
                  <a:gd name="T18" fmla="*/ 5 w 44"/>
                  <a:gd name="T19" fmla="*/ 7 h 33"/>
                  <a:gd name="T20" fmla="*/ 7 w 44"/>
                  <a:gd name="T21" fmla="*/ 2 h 33"/>
                  <a:gd name="T22" fmla="*/ 26 w 44"/>
                  <a:gd name="T23" fmla="*/ 1 h 33"/>
                  <a:gd name="T24" fmla="*/ 38 w 44"/>
                  <a:gd name="T25" fmla="*/ 2 h 33"/>
                  <a:gd name="T26" fmla="*/ 44 w 44"/>
                  <a:gd name="T27" fmla="*/ 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3">
                    <a:moveTo>
                      <a:pt x="44" y="3"/>
                    </a:moveTo>
                    <a:cubicBezTo>
                      <a:pt x="44" y="3"/>
                      <a:pt x="41" y="8"/>
                      <a:pt x="39" y="12"/>
                    </a:cubicBezTo>
                    <a:cubicBezTo>
                      <a:pt x="36" y="17"/>
                      <a:pt x="35" y="21"/>
                      <a:pt x="35" y="21"/>
                    </a:cubicBezTo>
                    <a:cubicBezTo>
                      <a:pt x="35" y="21"/>
                      <a:pt x="33" y="22"/>
                      <a:pt x="30" y="22"/>
                    </a:cubicBezTo>
                    <a:cubicBezTo>
                      <a:pt x="26" y="23"/>
                      <a:pt x="22" y="24"/>
                      <a:pt x="17" y="25"/>
                    </a:cubicBezTo>
                    <a:cubicBezTo>
                      <a:pt x="13" y="27"/>
                      <a:pt x="9" y="29"/>
                      <a:pt x="5" y="30"/>
                    </a:cubicBezTo>
                    <a:cubicBezTo>
                      <a:pt x="2" y="32"/>
                      <a:pt x="0" y="33"/>
                      <a:pt x="0" y="33"/>
                    </a:cubicBezTo>
                    <a:cubicBezTo>
                      <a:pt x="0" y="33"/>
                      <a:pt x="0" y="31"/>
                      <a:pt x="0" y="28"/>
                    </a:cubicBezTo>
                    <a:cubicBezTo>
                      <a:pt x="1" y="25"/>
                      <a:pt x="1" y="21"/>
                      <a:pt x="2" y="17"/>
                    </a:cubicBezTo>
                    <a:cubicBezTo>
                      <a:pt x="3" y="13"/>
                      <a:pt x="4" y="9"/>
                      <a:pt x="5" y="7"/>
                    </a:cubicBezTo>
                    <a:cubicBezTo>
                      <a:pt x="6" y="4"/>
                      <a:pt x="7" y="2"/>
                      <a:pt x="7" y="2"/>
                    </a:cubicBezTo>
                    <a:cubicBezTo>
                      <a:pt x="7" y="2"/>
                      <a:pt x="16" y="0"/>
                      <a:pt x="26" y="1"/>
                    </a:cubicBezTo>
                    <a:cubicBezTo>
                      <a:pt x="30" y="1"/>
                      <a:pt x="35" y="2"/>
                      <a:pt x="38" y="2"/>
                    </a:cubicBezTo>
                    <a:cubicBezTo>
                      <a:pt x="41" y="3"/>
                      <a:pt x="44" y="3"/>
                      <a:pt x="44" y="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17">
                <a:extLst>
                  <a:ext uri="{FF2B5EF4-FFF2-40B4-BE49-F238E27FC236}">
                    <a16:creationId xmlns:a16="http://schemas.microsoft.com/office/drawing/2014/main" id="{7D7641E8-F20F-408E-B35E-D8B661A87D31}"/>
                  </a:ext>
                </a:extLst>
              </p:cNvPr>
              <p:cNvSpPr>
                <a:spLocks/>
              </p:cNvSpPr>
              <p:nvPr/>
            </p:nvSpPr>
            <p:spPr bwMode="auto">
              <a:xfrm>
                <a:off x="1502" y="1447"/>
                <a:ext cx="103" cy="38"/>
              </a:xfrm>
              <a:custGeom>
                <a:avLst/>
                <a:gdLst>
                  <a:gd name="T0" fmla="*/ 43 w 43"/>
                  <a:gd name="T1" fmla="*/ 11 h 16"/>
                  <a:gd name="T2" fmla="*/ 40 w 43"/>
                  <a:gd name="T3" fmla="*/ 13 h 16"/>
                  <a:gd name="T4" fmla="*/ 38 w 43"/>
                  <a:gd name="T5" fmla="*/ 15 h 16"/>
                  <a:gd name="T6" fmla="*/ 37 w 43"/>
                  <a:gd name="T7" fmla="*/ 16 h 16"/>
                  <a:gd name="T8" fmla="*/ 32 w 43"/>
                  <a:gd name="T9" fmla="*/ 14 h 16"/>
                  <a:gd name="T10" fmla="*/ 19 w 43"/>
                  <a:gd name="T11" fmla="*/ 12 h 16"/>
                  <a:gd name="T12" fmla="*/ 7 w 43"/>
                  <a:gd name="T13" fmla="*/ 11 h 16"/>
                  <a:gd name="T14" fmla="*/ 0 w 43"/>
                  <a:gd name="T15" fmla="*/ 11 h 16"/>
                  <a:gd name="T16" fmla="*/ 4 w 43"/>
                  <a:gd name="T17" fmla="*/ 6 h 16"/>
                  <a:gd name="T18" fmla="*/ 6 w 43"/>
                  <a:gd name="T19" fmla="*/ 2 h 16"/>
                  <a:gd name="T20" fmla="*/ 7 w 43"/>
                  <a:gd name="T21" fmla="*/ 0 h 16"/>
                  <a:gd name="T22" fmla="*/ 13 w 43"/>
                  <a:gd name="T23" fmla="*/ 1 h 16"/>
                  <a:gd name="T24" fmla="*/ 26 w 43"/>
                  <a:gd name="T25" fmla="*/ 4 h 16"/>
                  <a:gd name="T26" fmla="*/ 38 w 43"/>
                  <a:gd name="T27" fmla="*/ 8 h 16"/>
                  <a:gd name="T28" fmla="*/ 43 w 43"/>
                  <a:gd name="T29"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3" h="16">
                    <a:moveTo>
                      <a:pt x="43" y="11"/>
                    </a:moveTo>
                    <a:cubicBezTo>
                      <a:pt x="43" y="11"/>
                      <a:pt x="41" y="12"/>
                      <a:pt x="40" y="13"/>
                    </a:cubicBezTo>
                    <a:cubicBezTo>
                      <a:pt x="39" y="14"/>
                      <a:pt x="38" y="15"/>
                      <a:pt x="38" y="15"/>
                    </a:cubicBezTo>
                    <a:cubicBezTo>
                      <a:pt x="37" y="16"/>
                      <a:pt x="37" y="16"/>
                      <a:pt x="37" y="16"/>
                    </a:cubicBezTo>
                    <a:cubicBezTo>
                      <a:pt x="37" y="16"/>
                      <a:pt x="35" y="15"/>
                      <a:pt x="32" y="14"/>
                    </a:cubicBezTo>
                    <a:cubicBezTo>
                      <a:pt x="29" y="13"/>
                      <a:pt x="24" y="12"/>
                      <a:pt x="19" y="12"/>
                    </a:cubicBezTo>
                    <a:cubicBezTo>
                      <a:pt x="15" y="11"/>
                      <a:pt x="10" y="11"/>
                      <a:pt x="7" y="11"/>
                    </a:cubicBezTo>
                    <a:cubicBezTo>
                      <a:pt x="3" y="11"/>
                      <a:pt x="0" y="11"/>
                      <a:pt x="0" y="11"/>
                    </a:cubicBezTo>
                    <a:cubicBezTo>
                      <a:pt x="0" y="11"/>
                      <a:pt x="2" y="8"/>
                      <a:pt x="4" y="6"/>
                    </a:cubicBezTo>
                    <a:cubicBezTo>
                      <a:pt x="4" y="4"/>
                      <a:pt x="5" y="3"/>
                      <a:pt x="6" y="2"/>
                    </a:cubicBezTo>
                    <a:cubicBezTo>
                      <a:pt x="7" y="1"/>
                      <a:pt x="7" y="0"/>
                      <a:pt x="7" y="0"/>
                    </a:cubicBezTo>
                    <a:cubicBezTo>
                      <a:pt x="7" y="0"/>
                      <a:pt x="10" y="1"/>
                      <a:pt x="13" y="1"/>
                    </a:cubicBezTo>
                    <a:cubicBezTo>
                      <a:pt x="17" y="2"/>
                      <a:pt x="21" y="3"/>
                      <a:pt x="26" y="4"/>
                    </a:cubicBezTo>
                    <a:cubicBezTo>
                      <a:pt x="30" y="5"/>
                      <a:pt x="35" y="7"/>
                      <a:pt x="38" y="8"/>
                    </a:cubicBezTo>
                    <a:cubicBezTo>
                      <a:pt x="41" y="10"/>
                      <a:pt x="43" y="11"/>
                      <a:pt x="43" y="11"/>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18">
                <a:extLst>
                  <a:ext uri="{FF2B5EF4-FFF2-40B4-BE49-F238E27FC236}">
                    <a16:creationId xmlns:a16="http://schemas.microsoft.com/office/drawing/2014/main" id="{19FAC242-6168-4103-92A5-E3373FC31D5C}"/>
                  </a:ext>
                </a:extLst>
              </p:cNvPr>
              <p:cNvSpPr>
                <a:spLocks/>
              </p:cNvSpPr>
              <p:nvPr/>
            </p:nvSpPr>
            <p:spPr bwMode="auto">
              <a:xfrm>
                <a:off x="1593" y="1364"/>
                <a:ext cx="112" cy="81"/>
              </a:xfrm>
              <a:custGeom>
                <a:avLst/>
                <a:gdLst>
                  <a:gd name="T0" fmla="*/ 47 w 47"/>
                  <a:gd name="T1" fmla="*/ 33 h 34"/>
                  <a:gd name="T2" fmla="*/ 46 w 47"/>
                  <a:gd name="T3" fmla="*/ 33 h 34"/>
                  <a:gd name="T4" fmla="*/ 44 w 47"/>
                  <a:gd name="T5" fmla="*/ 33 h 34"/>
                  <a:gd name="T6" fmla="*/ 40 w 47"/>
                  <a:gd name="T7" fmla="*/ 32 h 34"/>
                  <a:gd name="T8" fmla="*/ 37 w 47"/>
                  <a:gd name="T9" fmla="*/ 33 h 34"/>
                  <a:gd name="T10" fmla="*/ 30 w 47"/>
                  <a:gd name="T11" fmla="*/ 33 h 34"/>
                  <a:gd name="T12" fmla="*/ 28 w 47"/>
                  <a:gd name="T13" fmla="*/ 34 h 34"/>
                  <a:gd name="T14" fmla="*/ 27 w 47"/>
                  <a:gd name="T15" fmla="*/ 34 h 34"/>
                  <a:gd name="T16" fmla="*/ 24 w 47"/>
                  <a:gd name="T17" fmla="*/ 30 h 34"/>
                  <a:gd name="T18" fmla="*/ 15 w 47"/>
                  <a:gd name="T19" fmla="*/ 21 h 34"/>
                  <a:gd name="T20" fmla="*/ 10 w 47"/>
                  <a:gd name="T21" fmla="*/ 16 h 34"/>
                  <a:gd name="T22" fmla="*/ 5 w 47"/>
                  <a:gd name="T23" fmla="*/ 12 h 34"/>
                  <a:gd name="T24" fmla="*/ 0 w 47"/>
                  <a:gd name="T25" fmla="*/ 9 h 34"/>
                  <a:gd name="T26" fmla="*/ 4 w 47"/>
                  <a:gd name="T27" fmla="*/ 7 h 34"/>
                  <a:gd name="T28" fmla="*/ 15 w 47"/>
                  <a:gd name="T29" fmla="*/ 3 h 34"/>
                  <a:gd name="T30" fmla="*/ 25 w 47"/>
                  <a:gd name="T31" fmla="*/ 1 h 34"/>
                  <a:gd name="T32" fmla="*/ 30 w 47"/>
                  <a:gd name="T33" fmla="*/ 0 h 34"/>
                  <a:gd name="T34" fmla="*/ 34 w 47"/>
                  <a:gd name="T35" fmla="*/ 5 h 34"/>
                  <a:gd name="T36" fmla="*/ 40 w 47"/>
                  <a:gd name="T37" fmla="*/ 16 h 34"/>
                  <a:gd name="T38" fmla="*/ 45 w 47"/>
                  <a:gd name="T39" fmla="*/ 27 h 34"/>
                  <a:gd name="T40" fmla="*/ 47 w 47"/>
                  <a:gd name="T41"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7" h="34">
                    <a:moveTo>
                      <a:pt x="47" y="33"/>
                    </a:moveTo>
                    <a:cubicBezTo>
                      <a:pt x="47" y="33"/>
                      <a:pt x="46" y="33"/>
                      <a:pt x="46" y="33"/>
                    </a:cubicBezTo>
                    <a:cubicBezTo>
                      <a:pt x="45" y="33"/>
                      <a:pt x="45" y="33"/>
                      <a:pt x="44" y="33"/>
                    </a:cubicBezTo>
                    <a:cubicBezTo>
                      <a:pt x="43" y="33"/>
                      <a:pt x="42" y="32"/>
                      <a:pt x="40" y="32"/>
                    </a:cubicBezTo>
                    <a:cubicBezTo>
                      <a:pt x="39" y="32"/>
                      <a:pt x="38" y="33"/>
                      <a:pt x="37" y="33"/>
                    </a:cubicBezTo>
                    <a:cubicBezTo>
                      <a:pt x="34" y="33"/>
                      <a:pt x="32" y="33"/>
                      <a:pt x="30" y="33"/>
                    </a:cubicBezTo>
                    <a:cubicBezTo>
                      <a:pt x="29" y="34"/>
                      <a:pt x="28" y="34"/>
                      <a:pt x="28" y="34"/>
                    </a:cubicBezTo>
                    <a:cubicBezTo>
                      <a:pt x="27" y="34"/>
                      <a:pt x="27" y="34"/>
                      <a:pt x="27" y="34"/>
                    </a:cubicBezTo>
                    <a:cubicBezTo>
                      <a:pt x="27" y="34"/>
                      <a:pt x="26" y="32"/>
                      <a:pt x="24" y="30"/>
                    </a:cubicBezTo>
                    <a:cubicBezTo>
                      <a:pt x="21" y="27"/>
                      <a:pt x="18" y="24"/>
                      <a:pt x="15" y="21"/>
                    </a:cubicBezTo>
                    <a:cubicBezTo>
                      <a:pt x="13" y="19"/>
                      <a:pt x="11" y="17"/>
                      <a:pt x="10" y="16"/>
                    </a:cubicBezTo>
                    <a:cubicBezTo>
                      <a:pt x="8" y="15"/>
                      <a:pt x="6" y="13"/>
                      <a:pt x="5" y="12"/>
                    </a:cubicBezTo>
                    <a:cubicBezTo>
                      <a:pt x="2" y="10"/>
                      <a:pt x="0" y="9"/>
                      <a:pt x="0" y="9"/>
                    </a:cubicBezTo>
                    <a:cubicBezTo>
                      <a:pt x="0" y="9"/>
                      <a:pt x="2" y="8"/>
                      <a:pt x="4" y="7"/>
                    </a:cubicBezTo>
                    <a:cubicBezTo>
                      <a:pt x="7" y="6"/>
                      <a:pt x="11" y="4"/>
                      <a:pt x="15" y="3"/>
                    </a:cubicBezTo>
                    <a:cubicBezTo>
                      <a:pt x="18" y="2"/>
                      <a:pt x="22" y="1"/>
                      <a:pt x="25" y="1"/>
                    </a:cubicBezTo>
                    <a:cubicBezTo>
                      <a:pt x="28" y="0"/>
                      <a:pt x="30" y="0"/>
                      <a:pt x="30" y="0"/>
                    </a:cubicBezTo>
                    <a:cubicBezTo>
                      <a:pt x="30" y="0"/>
                      <a:pt x="32" y="2"/>
                      <a:pt x="34" y="5"/>
                    </a:cubicBezTo>
                    <a:cubicBezTo>
                      <a:pt x="36" y="8"/>
                      <a:pt x="38" y="12"/>
                      <a:pt x="40" y="16"/>
                    </a:cubicBezTo>
                    <a:cubicBezTo>
                      <a:pt x="43" y="20"/>
                      <a:pt x="44" y="24"/>
                      <a:pt x="45" y="27"/>
                    </a:cubicBezTo>
                    <a:cubicBezTo>
                      <a:pt x="46" y="31"/>
                      <a:pt x="47" y="33"/>
                      <a:pt x="47" y="3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19">
                <a:extLst>
                  <a:ext uri="{FF2B5EF4-FFF2-40B4-BE49-F238E27FC236}">
                    <a16:creationId xmlns:a16="http://schemas.microsoft.com/office/drawing/2014/main" id="{99E4F914-BC46-4F6C-9648-0FB029F8F6ED}"/>
                  </a:ext>
                </a:extLst>
              </p:cNvPr>
              <p:cNvSpPr>
                <a:spLocks/>
              </p:cNvSpPr>
              <p:nvPr/>
            </p:nvSpPr>
            <p:spPr bwMode="auto">
              <a:xfrm>
                <a:off x="1685" y="1362"/>
                <a:ext cx="50" cy="88"/>
              </a:xfrm>
              <a:custGeom>
                <a:avLst/>
                <a:gdLst>
                  <a:gd name="T0" fmla="*/ 21 w 21"/>
                  <a:gd name="T1" fmla="*/ 37 h 37"/>
                  <a:gd name="T2" fmla="*/ 19 w 21"/>
                  <a:gd name="T3" fmla="*/ 37 h 37"/>
                  <a:gd name="T4" fmla="*/ 17 w 21"/>
                  <a:gd name="T5" fmla="*/ 36 h 37"/>
                  <a:gd name="T6" fmla="*/ 13 w 21"/>
                  <a:gd name="T7" fmla="*/ 35 h 37"/>
                  <a:gd name="T8" fmla="*/ 12 w 21"/>
                  <a:gd name="T9" fmla="*/ 29 h 37"/>
                  <a:gd name="T10" fmla="*/ 9 w 21"/>
                  <a:gd name="T11" fmla="*/ 17 h 37"/>
                  <a:gd name="T12" fmla="*/ 3 w 21"/>
                  <a:gd name="T13" fmla="*/ 5 h 37"/>
                  <a:gd name="T14" fmla="*/ 0 w 21"/>
                  <a:gd name="T15" fmla="*/ 0 h 37"/>
                  <a:gd name="T16" fmla="*/ 2 w 21"/>
                  <a:gd name="T17" fmla="*/ 0 h 37"/>
                  <a:gd name="T18" fmla="*/ 6 w 21"/>
                  <a:gd name="T19" fmla="*/ 0 h 37"/>
                  <a:gd name="T20" fmla="*/ 10 w 21"/>
                  <a:gd name="T21" fmla="*/ 1 h 37"/>
                  <a:gd name="T22" fmla="*/ 12 w 21"/>
                  <a:gd name="T23" fmla="*/ 1 h 37"/>
                  <a:gd name="T24" fmla="*/ 15 w 21"/>
                  <a:gd name="T25" fmla="*/ 7 h 37"/>
                  <a:gd name="T26" fmla="*/ 17 w 21"/>
                  <a:gd name="T27" fmla="*/ 12 h 37"/>
                  <a:gd name="T28" fmla="*/ 18 w 21"/>
                  <a:gd name="T29" fmla="*/ 19 h 37"/>
                  <a:gd name="T30" fmla="*/ 20 w 21"/>
                  <a:gd name="T31" fmla="*/ 31 h 37"/>
                  <a:gd name="T32" fmla="*/ 21 w 21"/>
                  <a:gd name="T33"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 h="37">
                    <a:moveTo>
                      <a:pt x="21" y="37"/>
                    </a:moveTo>
                    <a:cubicBezTo>
                      <a:pt x="21" y="37"/>
                      <a:pt x="20" y="37"/>
                      <a:pt x="19" y="37"/>
                    </a:cubicBezTo>
                    <a:cubicBezTo>
                      <a:pt x="19" y="36"/>
                      <a:pt x="18" y="36"/>
                      <a:pt x="17" y="36"/>
                    </a:cubicBezTo>
                    <a:cubicBezTo>
                      <a:pt x="15" y="35"/>
                      <a:pt x="13" y="35"/>
                      <a:pt x="13" y="35"/>
                    </a:cubicBezTo>
                    <a:cubicBezTo>
                      <a:pt x="13" y="35"/>
                      <a:pt x="13" y="32"/>
                      <a:pt x="12" y="29"/>
                    </a:cubicBezTo>
                    <a:cubicBezTo>
                      <a:pt x="11" y="26"/>
                      <a:pt x="10" y="22"/>
                      <a:pt x="9" y="17"/>
                    </a:cubicBezTo>
                    <a:cubicBezTo>
                      <a:pt x="7" y="13"/>
                      <a:pt x="5" y="9"/>
                      <a:pt x="3" y="5"/>
                    </a:cubicBezTo>
                    <a:cubicBezTo>
                      <a:pt x="1" y="2"/>
                      <a:pt x="0" y="0"/>
                      <a:pt x="0" y="0"/>
                    </a:cubicBezTo>
                    <a:cubicBezTo>
                      <a:pt x="0" y="0"/>
                      <a:pt x="1" y="0"/>
                      <a:pt x="2" y="0"/>
                    </a:cubicBezTo>
                    <a:cubicBezTo>
                      <a:pt x="3" y="0"/>
                      <a:pt x="5" y="0"/>
                      <a:pt x="6" y="0"/>
                    </a:cubicBezTo>
                    <a:cubicBezTo>
                      <a:pt x="8" y="1"/>
                      <a:pt x="9" y="1"/>
                      <a:pt x="10" y="1"/>
                    </a:cubicBezTo>
                    <a:cubicBezTo>
                      <a:pt x="12" y="1"/>
                      <a:pt x="12" y="1"/>
                      <a:pt x="12" y="1"/>
                    </a:cubicBezTo>
                    <a:cubicBezTo>
                      <a:pt x="12" y="1"/>
                      <a:pt x="13" y="3"/>
                      <a:pt x="15" y="7"/>
                    </a:cubicBezTo>
                    <a:cubicBezTo>
                      <a:pt x="15" y="8"/>
                      <a:pt x="16" y="10"/>
                      <a:pt x="17" y="12"/>
                    </a:cubicBezTo>
                    <a:cubicBezTo>
                      <a:pt x="17" y="14"/>
                      <a:pt x="18" y="17"/>
                      <a:pt x="18" y="19"/>
                    </a:cubicBezTo>
                    <a:cubicBezTo>
                      <a:pt x="20" y="24"/>
                      <a:pt x="20" y="28"/>
                      <a:pt x="20" y="31"/>
                    </a:cubicBezTo>
                    <a:cubicBezTo>
                      <a:pt x="21" y="35"/>
                      <a:pt x="21" y="37"/>
                      <a:pt x="21" y="37"/>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20">
                <a:extLst>
                  <a:ext uri="{FF2B5EF4-FFF2-40B4-BE49-F238E27FC236}">
                    <a16:creationId xmlns:a16="http://schemas.microsoft.com/office/drawing/2014/main" id="{7AA3CDE9-DE9C-4E67-A6F3-EADC73CC1685}"/>
                  </a:ext>
                </a:extLst>
              </p:cNvPr>
              <p:cNvSpPr>
                <a:spLocks/>
              </p:cNvSpPr>
              <p:nvPr/>
            </p:nvSpPr>
            <p:spPr bwMode="auto">
              <a:xfrm>
                <a:off x="1785" y="1397"/>
                <a:ext cx="74" cy="126"/>
              </a:xfrm>
              <a:custGeom>
                <a:avLst/>
                <a:gdLst>
                  <a:gd name="T0" fmla="*/ 10 w 31"/>
                  <a:gd name="T1" fmla="*/ 53 h 53"/>
                  <a:gd name="T2" fmla="*/ 10 w 31"/>
                  <a:gd name="T3" fmla="*/ 52 h 53"/>
                  <a:gd name="T4" fmla="*/ 9 w 31"/>
                  <a:gd name="T5" fmla="*/ 50 h 53"/>
                  <a:gd name="T6" fmla="*/ 8 w 31"/>
                  <a:gd name="T7" fmla="*/ 47 h 53"/>
                  <a:gd name="T8" fmla="*/ 6 w 31"/>
                  <a:gd name="T9" fmla="*/ 44 h 53"/>
                  <a:gd name="T10" fmla="*/ 2 w 31"/>
                  <a:gd name="T11" fmla="*/ 38 h 53"/>
                  <a:gd name="T12" fmla="*/ 0 w 31"/>
                  <a:gd name="T13" fmla="*/ 36 h 53"/>
                  <a:gd name="T14" fmla="*/ 2 w 31"/>
                  <a:gd name="T15" fmla="*/ 31 h 53"/>
                  <a:gd name="T16" fmla="*/ 6 w 31"/>
                  <a:gd name="T17" fmla="*/ 19 h 53"/>
                  <a:gd name="T18" fmla="*/ 8 w 31"/>
                  <a:gd name="T19" fmla="*/ 0 h 53"/>
                  <a:gd name="T20" fmla="*/ 12 w 31"/>
                  <a:gd name="T21" fmla="*/ 3 h 53"/>
                  <a:gd name="T22" fmla="*/ 21 w 31"/>
                  <a:gd name="T23" fmla="*/ 10 h 53"/>
                  <a:gd name="T24" fmla="*/ 28 w 31"/>
                  <a:gd name="T25" fmla="*/ 18 h 53"/>
                  <a:gd name="T26" fmla="*/ 31 w 31"/>
                  <a:gd name="T27" fmla="*/ 22 h 53"/>
                  <a:gd name="T28" fmla="*/ 29 w 31"/>
                  <a:gd name="T29" fmla="*/ 27 h 53"/>
                  <a:gd name="T30" fmla="*/ 22 w 31"/>
                  <a:gd name="T31" fmla="*/ 39 h 53"/>
                  <a:gd name="T32" fmla="*/ 14 w 31"/>
                  <a:gd name="T33" fmla="*/ 49 h 53"/>
                  <a:gd name="T34" fmla="*/ 10 w 31"/>
                  <a:gd name="T3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53">
                    <a:moveTo>
                      <a:pt x="10" y="53"/>
                    </a:moveTo>
                    <a:cubicBezTo>
                      <a:pt x="10" y="53"/>
                      <a:pt x="10" y="52"/>
                      <a:pt x="10" y="52"/>
                    </a:cubicBezTo>
                    <a:cubicBezTo>
                      <a:pt x="10" y="51"/>
                      <a:pt x="10" y="51"/>
                      <a:pt x="9" y="50"/>
                    </a:cubicBezTo>
                    <a:cubicBezTo>
                      <a:pt x="9" y="49"/>
                      <a:pt x="8" y="48"/>
                      <a:pt x="8" y="47"/>
                    </a:cubicBezTo>
                    <a:cubicBezTo>
                      <a:pt x="7" y="46"/>
                      <a:pt x="6" y="45"/>
                      <a:pt x="6" y="44"/>
                    </a:cubicBezTo>
                    <a:cubicBezTo>
                      <a:pt x="5" y="42"/>
                      <a:pt x="3" y="40"/>
                      <a:pt x="2" y="38"/>
                    </a:cubicBezTo>
                    <a:cubicBezTo>
                      <a:pt x="0" y="37"/>
                      <a:pt x="0" y="36"/>
                      <a:pt x="0" y="36"/>
                    </a:cubicBezTo>
                    <a:cubicBezTo>
                      <a:pt x="0" y="36"/>
                      <a:pt x="1" y="34"/>
                      <a:pt x="2" y="31"/>
                    </a:cubicBezTo>
                    <a:cubicBezTo>
                      <a:pt x="3" y="28"/>
                      <a:pt x="5" y="23"/>
                      <a:pt x="6" y="19"/>
                    </a:cubicBezTo>
                    <a:cubicBezTo>
                      <a:pt x="8" y="10"/>
                      <a:pt x="8" y="0"/>
                      <a:pt x="8" y="0"/>
                    </a:cubicBezTo>
                    <a:cubicBezTo>
                      <a:pt x="8" y="0"/>
                      <a:pt x="10" y="1"/>
                      <a:pt x="12" y="3"/>
                    </a:cubicBezTo>
                    <a:cubicBezTo>
                      <a:pt x="15" y="5"/>
                      <a:pt x="18" y="7"/>
                      <a:pt x="21" y="10"/>
                    </a:cubicBezTo>
                    <a:cubicBezTo>
                      <a:pt x="24" y="13"/>
                      <a:pt x="26" y="16"/>
                      <a:pt x="28" y="18"/>
                    </a:cubicBezTo>
                    <a:cubicBezTo>
                      <a:pt x="30" y="20"/>
                      <a:pt x="31" y="22"/>
                      <a:pt x="31" y="22"/>
                    </a:cubicBezTo>
                    <a:cubicBezTo>
                      <a:pt x="31" y="22"/>
                      <a:pt x="30" y="24"/>
                      <a:pt x="29" y="27"/>
                    </a:cubicBezTo>
                    <a:cubicBezTo>
                      <a:pt x="27" y="31"/>
                      <a:pt x="25" y="35"/>
                      <a:pt x="22" y="39"/>
                    </a:cubicBezTo>
                    <a:cubicBezTo>
                      <a:pt x="20" y="43"/>
                      <a:pt x="17" y="46"/>
                      <a:pt x="14" y="49"/>
                    </a:cubicBezTo>
                    <a:cubicBezTo>
                      <a:pt x="12" y="51"/>
                      <a:pt x="10" y="53"/>
                      <a:pt x="10" y="5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Freeform 21">
                <a:extLst>
                  <a:ext uri="{FF2B5EF4-FFF2-40B4-BE49-F238E27FC236}">
                    <a16:creationId xmlns:a16="http://schemas.microsoft.com/office/drawing/2014/main" id="{1F680C7E-6AEA-4671-BF38-0C33A970EE22}"/>
                  </a:ext>
                </a:extLst>
              </p:cNvPr>
              <p:cNvSpPr>
                <a:spLocks/>
              </p:cNvSpPr>
              <p:nvPr/>
            </p:nvSpPr>
            <p:spPr bwMode="auto">
              <a:xfrm>
                <a:off x="1814" y="1466"/>
                <a:ext cx="69" cy="86"/>
              </a:xfrm>
              <a:custGeom>
                <a:avLst/>
                <a:gdLst>
                  <a:gd name="T0" fmla="*/ 2 w 29"/>
                  <a:gd name="T1" fmla="*/ 36 h 36"/>
                  <a:gd name="T2" fmla="*/ 2 w 29"/>
                  <a:gd name="T3" fmla="*/ 35 h 36"/>
                  <a:gd name="T4" fmla="*/ 1 w 29"/>
                  <a:gd name="T5" fmla="*/ 32 h 36"/>
                  <a:gd name="T6" fmla="*/ 0 w 29"/>
                  <a:gd name="T7" fmla="*/ 29 h 36"/>
                  <a:gd name="T8" fmla="*/ 5 w 29"/>
                  <a:gd name="T9" fmla="*/ 25 h 36"/>
                  <a:gd name="T10" fmla="*/ 13 w 29"/>
                  <a:gd name="T11" fmla="*/ 16 h 36"/>
                  <a:gd name="T12" fmla="*/ 21 w 29"/>
                  <a:gd name="T13" fmla="*/ 6 h 36"/>
                  <a:gd name="T14" fmla="*/ 23 w 29"/>
                  <a:gd name="T15" fmla="*/ 2 h 36"/>
                  <a:gd name="T16" fmla="*/ 24 w 29"/>
                  <a:gd name="T17" fmla="*/ 0 h 36"/>
                  <a:gd name="T18" fmla="*/ 29 w 29"/>
                  <a:gd name="T19" fmla="*/ 12 h 36"/>
                  <a:gd name="T20" fmla="*/ 26 w 29"/>
                  <a:gd name="T21" fmla="*/ 16 h 36"/>
                  <a:gd name="T22" fmla="*/ 17 w 29"/>
                  <a:gd name="T23" fmla="*/ 26 h 36"/>
                  <a:gd name="T24" fmla="*/ 2 w 29"/>
                  <a:gd name="T25"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 h="36">
                    <a:moveTo>
                      <a:pt x="2" y="36"/>
                    </a:moveTo>
                    <a:cubicBezTo>
                      <a:pt x="2" y="36"/>
                      <a:pt x="2" y="36"/>
                      <a:pt x="2" y="35"/>
                    </a:cubicBezTo>
                    <a:cubicBezTo>
                      <a:pt x="2" y="34"/>
                      <a:pt x="2" y="33"/>
                      <a:pt x="1" y="32"/>
                    </a:cubicBezTo>
                    <a:cubicBezTo>
                      <a:pt x="1" y="31"/>
                      <a:pt x="0" y="29"/>
                      <a:pt x="0" y="29"/>
                    </a:cubicBezTo>
                    <a:cubicBezTo>
                      <a:pt x="0" y="29"/>
                      <a:pt x="2" y="27"/>
                      <a:pt x="5" y="25"/>
                    </a:cubicBezTo>
                    <a:cubicBezTo>
                      <a:pt x="7" y="23"/>
                      <a:pt x="10" y="20"/>
                      <a:pt x="13" y="16"/>
                    </a:cubicBezTo>
                    <a:cubicBezTo>
                      <a:pt x="16" y="13"/>
                      <a:pt x="19" y="9"/>
                      <a:pt x="21" y="6"/>
                    </a:cubicBezTo>
                    <a:cubicBezTo>
                      <a:pt x="22" y="4"/>
                      <a:pt x="23" y="3"/>
                      <a:pt x="23" y="2"/>
                    </a:cubicBezTo>
                    <a:cubicBezTo>
                      <a:pt x="24" y="1"/>
                      <a:pt x="24" y="0"/>
                      <a:pt x="24" y="0"/>
                    </a:cubicBezTo>
                    <a:cubicBezTo>
                      <a:pt x="29" y="12"/>
                      <a:pt x="29" y="12"/>
                      <a:pt x="29" y="12"/>
                    </a:cubicBezTo>
                    <a:cubicBezTo>
                      <a:pt x="29" y="12"/>
                      <a:pt x="28" y="14"/>
                      <a:pt x="26" y="16"/>
                    </a:cubicBezTo>
                    <a:cubicBezTo>
                      <a:pt x="23" y="19"/>
                      <a:pt x="20" y="22"/>
                      <a:pt x="17" y="26"/>
                    </a:cubicBezTo>
                    <a:cubicBezTo>
                      <a:pt x="10" y="32"/>
                      <a:pt x="2" y="36"/>
                      <a:pt x="2" y="36"/>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22">
                <a:extLst>
                  <a:ext uri="{FF2B5EF4-FFF2-40B4-BE49-F238E27FC236}">
                    <a16:creationId xmlns:a16="http://schemas.microsoft.com/office/drawing/2014/main" id="{1B475D54-24C9-44DF-B1AB-6E03393D6C9D}"/>
                  </a:ext>
                </a:extLst>
              </p:cNvPr>
              <p:cNvSpPr>
                <a:spLocks noEditPoints="1"/>
              </p:cNvSpPr>
              <p:nvPr/>
            </p:nvSpPr>
            <p:spPr bwMode="auto">
              <a:xfrm>
                <a:off x="1528" y="1412"/>
                <a:ext cx="322" cy="321"/>
              </a:xfrm>
              <a:custGeom>
                <a:avLst/>
                <a:gdLst>
                  <a:gd name="T0" fmla="*/ 62 w 135"/>
                  <a:gd name="T1" fmla="*/ 135 h 135"/>
                  <a:gd name="T2" fmla="*/ 68 w 135"/>
                  <a:gd name="T3" fmla="*/ 135 h 135"/>
                  <a:gd name="T4" fmla="*/ 60 w 135"/>
                  <a:gd name="T5" fmla="*/ 129 h 135"/>
                  <a:gd name="T6" fmla="*/ 40 w 135"/>
                  <a:gd name="T7" fmla="*/ 129 h 135"/>
                  <a:gd name="T8" fmla="*/ 52 w 135"/>
                  <a:gd name="T9" fmla="*/ 133 h 135"/>
                  <a:gd name="T10" fmla="*/ 48 w 135"/>
                  <a:gd name="T11" fmla="*/ 126 h 135"/>
                  <a:gd name="T12" fmla="*/ 111 w 135"/>
                  <a:gd name="T13" fmla="*/ 111 h 135"/>
                  <a:gd name="T14" fmla="*/ 88 w 135"/>
                  <a:gd name="T15" fmla="*/ 126 h 135"/>
                  <a:gd name="T16" fmla="*/ 110 w 135"/>
                  <a:gd name="T17" fmla="*/ 120 h 135"/>
                  <a:gd name="T18" fmla="*/ 111 w 135"/>
                  <a:gd name="T19" fmla="*/ 111 h 135"/>
                  <a:gd name="T20" fmla="*/ 117 w 135"/>
                  <a:gd name="T21" fmla="*/ 104 h 135"/>
                  <a:gd name="T22" fmla="*/ 127 w 135"/>
                  <a:gd name="T23" fmla="*/ 100 h 135"/>
                  <a:gd name="T24" fmla="*/ 8 w 135"/>
                  <a:gd name="T25" fmla="*/ 54 h 135"/>
                  <a:gd name="T26" fmla="*/ 0 w 135"/>
                  <a:gd name="T27" fmla="*/ 63 h 135"/>
                  <a:gd name="T28" fmla="*/ 6 w 135"/>
                  <a:gd name="T29" fmla="*/ 67 h 135"/>
                  <a:gd name="T30" fmla="*/ 8 w 135"/>
                  <a:gd name="T31" fmla="*/ 54 h 135"/>
                  <a:gd name="T32" fmla="*/ 128 w 135"/>
                  <a:gd name="T33" fmla="*/ 56 h 135"/>
                  <a:gd name="T34" fmla="*/ 128 w 135"/>
                  <a:gd name="T35" fmla="*/ 61 h 135"/>
                  <a:gd name="T36" fmla="*/ 129 w 135"/>
                  <a:gd name="T37" fmla="*/ 66 h 135"/>
                  <a:gd name="T38" fmla="*/ 128 w 135"/>
                  <a:gd name="T39" fmla="*/ 74 h 135"/>
                  <a:gd name="T40" fmla="*/ 128 w 135"/>
                  <a:gd name="T41" fmla="*/ 78 h 135"/>
                  <a:gd name="T42" fmla="*/ 135 w 135"/>
                  <a:gd name="T43" fmla="*/ 75 h 135"/>
                  <a:gd name="T44" fmla="*/ 135 w 135"/>
                  <a:gd name="T45" fmla="*/ 66 h 135"/>
                  <a:gd name="T46" fmla="*/ 135 w 135"/>
                  <a:gd name="T47" fmla="*/ 61 h 135"/>
                  <a:gd name="T48" fmla="*/ 133 w 135"/>
                  <a:gd name="T49" fmla="*/ 52 h 135"/>
                  <a:gd name="T50" fmla="*/ 10 w 135"/>
                  <a:gd name="T51" fmla="*/ 33 h 135"/>
                  <a:gd name="T52" fmla="*/ 20 w 135"/>
                  <a:gd name="T53" fmla="*/ 29 h 135"/>
                  <a:gd name="T54" fmla="*/ 45 w 135"/>
                  <a:gd name="T55" fmla="*/ 4 h 135"/>
                  <a:gd name="T56" fmla="*/ 19 w 135"/>
                  <a:gd name="T57" fmla="*/ 20 h 135"/>
                  <a:gd name="T58" fmla="*/ 37 w 135"/>
                  <a:gd name="T59" fmla="*/ 14 h 135"/>
                  <a:gd name="T60" fmla="*/ 45 w 135"/>
                  <a:gd name="T61" fmla="*/ 4 h 135"/>
                  <a:gd name="T62" fmla="*/ 72 w 135"/>
                  <a:gd name="T63" fmla="*/ 7 h 135"/>
                  <a:gd name="T64" fmla="*/ 76 w 135"/>
                  <a:gd name="T65" fmla="*/ 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5" h="135">
                    <a:moveTo>
                      <a:pt x="60" y="129"/>
                    </a:moveTo>
                    <a:cubicBezTo>
                      <a:pt x="60" y="130"/>
                      <a:pt x="61" y="133"/>
                      <a:pt x="62" y="135"/>
                    </a:cubicBezTo>
                    <a:cubicBezTo>
                      <a:pt x="64" y="135"/>
                      <a:pt x="66" y="135"/>
                      <a:pt x="68" y="135"/>
                    </a:cubicBezTo>
                    <a:cubicBezTo>
                      <a:pt x="68" y="135"/>
                      <a:pt x="68" y="135"/>
                      <a:pt x="68" y="135"/>
                    </a:cubicBezTo>
                    <a:cubicBezTo>
                      <a:pt x="67" y="133"/>
                      <a:pt x="66" y="131"/>
                      <a:pt x="66" y="129"/>
                    </a:cubicBezTo>
                    <a:cubicBezTo>
                      <a:pt x="64" y="129"/>
                      <a:pt x="62" y="129"/>
                      <a:pt x="60" y="129"/>
                    </a:cubicBezTo>
                    <a:moveTo>
                      <a:pt x="39" y="122"/>
                    </a:moveTo>
                    <a:cubicBezTo>
                      <a:pt x="39" y="124"/>
                      <a:pt x="40" y="127"/>
                      <a:pt x="40" y="129"/>
                    </a:cubicBezTo>
                    <a:cubicBezTo>
                      <a:pt x="42" y="130"/>
                      <a:pt x="44" y="131"/>
                      <a:pt x="47" y="132"/>
                    </a:cubicBezTo>
                    <a:cubicBezTo>
                      <a:pt x="48" y="132"/>
                      <a:pt x="50" y="133"/>
                      <a:pt x="52" y="133"/>
                    </a:cubicBezTo>
                    <a:cubicBezTo>
                      <a:pt x="52" y="131"/>
                      <a:pt x="52" y="129"/>
                      <a:pt x="51" y="127"/>
                    </a:cubicBezTo>
                    <a:cubicBezTo>
                      <a:pt x="50" y="127"/>
                      <a:pt x="49" y="126"/>
                      <a:pt x="48" y="126"/>
                    </a:cubicBezTo>
                    <a:cubicBezTo>
                      <a:pt x="45" y="125"/>
                      <a:pt x="42" y="124"/>
                      <a:pt x="39" y="122"/>
                    </a:cubicBezTo>
                    <a:moveTo>
                      <a:pt x="111" y="111"/>
                    </a:moveTo>
                    <a:cubicBezTo>
                      <a:pt x="110" y="112"/>
                      <a:pt x="108" y="114"/>
                      <a:pt x="107" y="115"/>
                    </a:cubicBezTo>
                    <a:cubicBezTo>
                      <a:pt x="101" y="119"/>
                      <a:pt x="95" y="123"/>
                      <a:pt x="88" y="126"/>
                    </a:cubicBezTo>
                    <a:cubicBezTo>
                      <a:pt x="89" y="127"/>
                      <a:pt x="90" y="129"/>
                      <a:pt x="92" y="130"/>
                    </a:cubicBezTo>
                    <a:cubicBezTo>
                      <a:pt x="99" y="128"/>
                      <a:pt x="105" y="124"/>
                      <a:pt x="110" y="120"/>
                    </a:cubicBezTo>
                    <a:cubicBezTo>
                      <a:pt x="113" y="118"/>
                      <a:pt x="115" y="115"/>
                      <a:pt x="118" y="113"/>
                    </a:cubicBezTo>
                    <a:cubicBezTo>
                      <a:pt x="115" y="112"/>
                      <a:pt x="113" y="111"/>
                      <a:pt x="111" y="111"/>
                    </a:cubicBezTo>
                    <a:moveTo>
                      <a:pt x="120" y="99"/>
                    </a:moveTo>
                    <a:cubicBezTo>
                      <a:pt x="119" y="101"/>
                      <a:pt x="118" y="102"/>
                      <a:pt x="117" y="104"/>
                    </a:cubicBezTo>
                    <a:cubicBezTo>
                      <a:pt x="119" y="105"/>
                      <a:pt x="121" y="105"/>
                      <a:pt x="123" y="105"/>
                    </a:cubicBezTo>
                    <a:cubicBezTo>
                      <a:pt x="125" y="104"/>
                      <a:pt x="126" y="102"/>
                      <a:pt x="127" y="100"/>
                    </a:cubicBezTo>
                    <a:cubicBezTo>
                      <a:pt x="124" y="100"/>
                      <a:pt x="122" y="99"/>
                      <a:pt x="120" y="99"/>
                    </a:cubicBezTo>
                    <a:moveTo>
                      <a:pt x="8" y="54"/>
                    </a:moveTo>
                    <a:cubicBezTo>
                      <a:pt x="6" y="55"/>
                      <a:pt x="3" y="55"/>
                      <a:pt x="1" y="56"/>
                    </a:cubicBezTo>
                    <a:cubicBezTo>
                      <a:pt x="1" y="58"/>
                      <a:pt x="0" y="60"/>
                      <a:pt x="0" y="63"/>
                    </a:cubicBezTo>
                    <a:cubicBezTo>
                      <a:pt x="3" y="65"/>
                      <a:pt x="3" y="65"/>
                      <a:pt x="3" y="65"/>
                    </a:cubicBezTo>
                    <a:cubicBezTo>
                      <a:pt x="4" y="66"/>
                      <a:pt x="5" y="66"/>
                      <a:pt x="6" y="67"/>
                    </a:cubicBezTo>
                    <a:cubicBezTo>
                      <a:pt x="6" y="63"/>
                      <a:pt x="6" y="60"/>
                      <a:pt x="7" y="56"/>
                    </a:cubicBezTo>
                    <a:cubicBezTo>
                      <a:pt x="7" y="55"/>
                      <a:pt x="7" y="55"/>
                      <a:pt x="8" y="54"/>
                    </a:cubicBezTo>
                    <a:moveTo>
                      <a:pt x="133" y="52"/>
                    </a:moveTo>
                    <a:cubicBezTo>
                      <a:pt x="131" y="53"/>
                      <a:pt x="129" y="55"/>
                      <a:pt x="128" y="56"/>
                    </a:cubicBezTo>
                    <a:cubicBezTo>
                      <a:pt x="128" y="56"/>
                      <a:pt x="128" y="57"/>
                      <a:pt x="128" y="57"/>
                    </a:cubicBezTo>
                    <a:cubicBezTo>
                      <a:pt x="128" y="60"/>
                      <a:pt x="128" y="61"/>
                      <a:pt x="128" y="61"/>
                    </a:cubicBezTo>
                    <a:cubicBezTo>
                      <a:pt x="128" y="61"/>
                      <a:pt x="128" y="61"/>
                      <a:pt x="128" y="61"/>
                    </a:cubicBezTo>
                    <a:cubicBezTo>
                      <a:pt x="128" y="61"/>
                      <a:pt x="129" y="63"/>
                      <a:pt x="129" y="66"/>
                    </a:cubicBezTo>
                    <a:cubicBezTo>
                      <a:pt x="129" y="67"/>
                      <a:pt x="129" y="69"/>
                      <a:pt x="129" y="71"/>
                    </a:cubicBezTo>
                    <a:cubicBezTo>
                      <a:pt x="129" y="72"/>
                      <a:pt x="129" y="73"/>
                      <a:pt x="128" y="74"/>
                    </a:cubicBezTo>
                    <a:cubicBezTo>
                      <a:pt x="128" y="75"/>
                      <a:pt x="128" y="77"/>
                      <a:pt x="128" y="78"/>
                    </a:cubicBezTo>
                    <a:cubicBezTo>
                      <a:pt x="128" y="78"/>
                      <a:pt x="128" y="78"/>
                      <a:pt x="128" y="78"/>
                    </a:cubicBezTo>
                    <a:cubicBezTo>
                      <a:pt x="130" y="78"/>
                      <a:pt x="132" y="77"/>
                      <a:pt x="134" y="77"/>
                    </a:cubicBezTo>
                    <a:cubicBezTo>
                      <a:pt x="134" y="76"/>
                      <a:pt x="134" y="75"/>
                      <a:pt x="135" y="75"/>
                    </a:cubicBezTo>
                    <a:cubicBezTo>
                      <a:pt x="135" y="74"/>
                      <a:pt x="135" y="72"/>
                      <a:pt x="135" y="71"/>
                    </a:cubicBezTo>
                    <a:cubicBezTo>
                      <a:pt x="135" y="69"/>
                      <a:pt x="135" y="67"/>
                      <a:pt x="135" y="66"/>
                    </a:cubicBezTo>
                    <a:cubicBezTo>
                      <a:pt x="135" y="62"/>
                      <a:pt x="135" y="61"/>
                      <a:pt x="135" y="61"/>
                    </a:cubicBezTo>
                    <a:cubicBezTo>
                      <a:pt x="135" y="61"/>
                      <a:pt x="135" y="61"/>
                      <a:pt x="135" y="61"/>
                    </a:cubicBezTo>
                    <a:cubicBezTo>
                      <a:pt x="135" y="61"/>
                      <a:pt x="134" y="59"/>
                      <a:pt x="134" y="56"/>
                    </a:cubicBezTo>
                    <a:cubicBezTo>
                      <a:pt x="134" y="55"/>
                      <a:pt x="133" y="53"/>
                      <a:pt x="133" y="52"/>
                    </a:cubicBezTo>
                    <a:moveTo>
                      <a:pt x="13" y="28"/>
                    </a:moveTo>
                    <a:cubicBezTo>
                      <a:pt x="12" y="29"/>
                      <a:pt x="11" y="31"/>
                      <a:pt x="10" y="33"/>
                    </a:cubicBezTo>
                    <a:cubicBezTo>
                      <a:pt x="12" y="33"/>
                      <a:pt x="14" y="34"/>
                      <a:pt x="16" y="34"/>
                    </a:cubicBezTo>
                    <a:cubicBezTo>
                      <a:pt x="17" y="32"/>
                      <a:pt x="19" y="31"/>
                      <a:pt x="20" y="29"/>
                    </a:cubicBezTo>
                    <a:cubicBezTo>
                      <a:pt x="18" y="29"/>
                      <a:pt x="16" y="28"/>
                      <a:pt x="13" y="28"/>
                    </a:cubicBezTo>
                    <a:moveTo>
                      <a:pt x="45" y="4"/>
                    </a:moveTo>
                    <a:cubicBezTo>
                      <a:pt x="42" y="5"/>
                      <a:pt x="38" y="7"/>
                      <a:pt x="34" y="9"/>
                    </a:cubicBezTo>
                    <a:cubicBezTo>
                      <a:pt x="29" y="12"/>
                      <a:pt x="24" y="16"/>
                      <a:pt x="19" y="20"/>
                    </a:cubicBezTo>
                    <a:cubicBezTo>
                      <a:pt x="22" y="21"/>
                      <a:pt x="24" y="22"/>
                      <a:pt x="26" y="23"/>
                    </a:cubicBezTo>
                    <a:cubicBezTo>
                      <a:pt x="29" y="20"/>
                      <a:pt x="33" y="17"/>
                      <a:pt x="37" y="14"/>
                    </a:cubicBezTo>
                    <a:cubicBezTo>
                      <a:pt x="41" y="12"/>
                      <a:pt x="45" y="10"/>
                      <a:pt x="50" y="9"/>
                    </a:cubicBezTo>
                    <a:cubicBezTo>
                      <a:pt x="49" y="7"/>
                      <a:pt x="47" y="6"/>
                      <a:pt x="45" y="4"/>
                    </a:cubicBezTo>
                    <a:moveTo>
                      <a:pt x="69" y="0"/>
                    </a:moveTo>
                    <a:cubicBezTo>
                      <a:pt x="70" y="3"/>
                      <a:pt x="71" y="5"/>
                      <a:pt x="72" y="7"/>
                    </a:cubicBezTo>
                    <a:cubicBezTo>
                      <a:pt x="74" y="7"/>
                      <a:pt x="76" y="7"/>
                      <a:pt x="78" y="7"/>
                    </a:cubicBezTo>
                    <a:cubicBezTo>
                      <a:pt x="78" y="5"/>
                      <a:pt x="77" y="3"/>
                      <a:pt x="76" y="1"/>
                    </a:cubicBezTo>
                    <a:cubicBezTo>
                      <a:pt x="74" y="1"/>
                      <a:pt x="72" y="0"/>
                      <a:pt x="69"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23">
                <a:extLst>
                  <a:ext uri="{FF2B5EF4-FFF2-40B4-BE49-F238E27FC236}">
                    <a16:creationId xmlns:a16="http://schemas.microsoft.com/office/drawing/2014/main" id="{BA80E46C-D4DF-4776-A847-8C43926A4628}"/>
                  </a:ext>
                </a:extLst>
              </p:cNvPr>
              <p:cNvSpPr>
                <a:spLocks/>
              </p:cNvSpPr>
              <p:nvPr/>
            </p:nvSpPr>
            <p:spPr bwMode="auto">
              <a:xfrm>
                <a:off x="1814" y="1595"/>
                <a:ext cx="33" cy="55"/>
              </a:xfrm>
              <a:custGeom>
                <a:avLst/>
                <a:gdLst>
                  <a:gd name="T0" fmla="*/ 14 w 14"/>
                  <a:gd name="T1" fmla="*/ 0 h 23"/>
                  <a:gd name="T2" fmla="*/ 8 w 14"/>
                  <a:gd name="T3" fmla="*/ 1 h 23"/>
                  <a:gd name="T4" fmla="*/ 2 w 14"/>
                  <a:gd name="T5" fmla="*/ 19 h 23"/>
                  <a:gd name="T6" fmla="*/ 0 w 14"/>
                  <a:gd name="T7" fmla="*/ 22 h 23"/>
                  <a:gd name="T8" fmla="*/ 7 w 14"/>
                  <a:gd name="T9" fmla="*/ 23 h 23"/>
                  <a:gd name="T10" fmla="*/ 7 w 14"/>
                  <a:gd name="T11" fmla="*/ 22 h 23"/>
                  <a:gd name="T12" fmla="*/ 14 w 14"/>
                  <a:gd name="T13" fmla="*/ 2 h 23"/>
                  <a:gd name="T14" fmla="*/ 14 w 14"/>
                  <a:gd name="T15" fmla="*/ 0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23">
                    <a:moveTo>
                      <a:pt x="14" y="0"/>
                    </a:moveTo>
                    <a:cubicBezTo>
                      <a:pt x="12" y="0"/>
                      <a:pt x="10" y="1"/>
                      <a:pt x="8" y="1"/>
                    </a:cubicBezTo>
                    <a:cubicBezTo>
                      <a:pt x="7" y="6"/>
                      <a:pt x="5" y="13"/>
                      <a:pt x="2" y="19"/>
                    </a:cubicBezTo>
                    <a:cubicBezTo>
                      <a:pt x="1" y="20"/>
                      <a:pt x="1" y="21"/>
                      <a:pt x="0" y="22"/>
                    </a:cubicBezTo>
                    <a:cubicBezTo>
                      <a:pt x="2" y="22"/>
                      <a:pt x="4" y="23"/>
                      <a:pt x="7" y="23"/>
                    </a:cubicBezTo>
                    <a:cubicBezTo>
                      <a:pt x="7" y="22"/>
                      <a:pt x="7" y="22"/>
                      <a:pt x="7" y="22"/>
                    </a:cubicBezTo>
                    <a:cubicBezTo>
                      <a:pt x="11" y="15"/>
                      <a:pt x="13" y="8"/>
                      <a:pt x="14" y="2"/>
                    </a:cubicBezTo>
                    <a:cubicBezTo>
                      <a:pt x="14" y="1"/>
                      <a:pt x="14" y="0"/>
                      <a:pt x="14"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Freeform 24">
                <a:extLst>
                  <a:ext uri="{FF2B5EF4-FFF2-40B4-BE49-F238E27FC236}">
                    <a16:creationId xmlns:a16="http://schemas.microsoft.com/office/drawing/2014/main" id="{04124E0D-1386-41F8-ACE2-4A9B8E7DDC5D}"/>
                  </a:ext>
                </a:extLst>
              </p:cNvPr>
              <p:cNvSpPr>
                <a:spLocks/>
              </p:cNvSpPr>
              <p:nvPr/>
            </p:nvSpPr>
            <p:spPr bwMode="auto">
              <a:xfrm>
                <a:off x="1793" y="1659"/>
                <a:ext cx="28" cy="22"/>
              </a:xfrm>
              <a:custGeom>
                <a:avLst/>
                <a:gdLst>
                  <a:gd name="T0" fmla="*/ 6 w 12"/>
                  <a:gd name="T1" fmla="*/ 0 h 9"/>
                  <a:gd name="T2" fmla="*/ 0 w 12"/>
                  <a:gd name="T3" fmla="*/ 7 h 9"/>
                  <a:gd name="T4" fmla="*/ 7 w 12"/>
                  <a:gd name="T5" fmla="*/ 9 h 9"/>
                  <a:gd name="T6" fmla="*/ 12 w 12"/>
                  <a:gd name="T7" fmla="*/ 1 h 9"/>
                  <a:gd name="T8" fmla="*/ 6 w 12"/>
                  <a:gd name="T9" fmla="*/ 0 h 9"/>
                </a:gdLst>
                <a:ahLst/>
                <a:cxnLst>
                  <a:cxn ang="0">
                    <a:pos x="T0" y="T1"/>
                  </a:cxn>
                  <a:cxn ang="0">
                    <a:pos x="T2" y="T3"/>
                  </a:cxn>
                  <a:cxn ang="0">
                    <a:pos x="T4" y="T5"/>
                  </a:cxn>
                  <a:cxn ang="0">
                    <a:pos x="T6" y="T7"/>
                  </a:cxn>
                  <a:cxn ang="0">
                    <a:pos x="T8" y="T9"/>
                  </a:cxn>
                </a:cxnLst>
                <a:rect l="0" t="0" r="r" b="b"/>
                <a:pathLst>
                  <a:path w="12" h="9">
                    <a:moveTo>
                      <a:pt x="6" y="0"/>
                    </a:moveTo>
                    <a:cubicBezTo>
                      <a:pt x="4" y="2"/>
                      <a:pt x="2" y="5"/>
                      <a:pt x="0" y="7"/>
                    </a:cubicBezTo>
                    <a:cubicBezTo>
                      <a:pt x="2" y="7"/>
                      <a:pt x="4" y="8"/>
                      <a:pt x="7" y="9"/>
                    </a:cubicBezTo>
                    <a:cubicBezTo>
                      <a:pt x="9" y="6"/>
                      <a:pt x="11" y="4"/>
                      <a:pt x="12" y="1"/>
                    </a:cubicBezTo>
                    <a:cubicBezTo>
                      <a:pt x="10" y="1"/>
                      <a:pt x="8" y="1"/>
                      <a:pt x="6"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Freeform 25">
                <a:extLst>
                  <a:ext uri="{FF2B5EF4-FFF2-40B4-BE49-F238E27FC236}">
                    <a16:creationId xmlns:a16="http://schemas.microsoft.com/office/drawing/2014/main" id="{C1023395-5E45-4ACF-8A09-D869280D580E}"/>
                  </a:ext>
                </a:extLst>
              </p:cNvPr>
              <p:cNvSpPr>
                <a:spLocks/>
              </p:cNvSpPr>
              <p:nvPr/>
            </p:nvSpPr>
            <p:spPr bwMode="auto">
              <a:xfrm>
                <a:off x="1685" y="1712"/>
                <a:ext cx="62" cy="21"/>
              </a:xfrm>
              <a:custGeom>
                <a:avLst/>
                <a:gdLst>
                  <a:gd name="T0" fmla="*/ 22 w 26"/>
                  <a:gd name="T1" fmla="*/ 0 h 9"/>
                  <a:gd name="T2" fmla="*/ 15 w 26"/>
                  <a:gd name="T3" fmla="*/ 2 h 9"/>
                  <a:gd name="T4" fmla="*/ 1 w 26"/>
                  <a:gd name="T5" fmla="*/ 3 h 9"/>
                  <a:gd name="T6" fmla="*/ 0 w 26"/>
                  <a:gd name="T7" fmla="*/ 3 h 9"/>
                  <a:gd name="T8" fmla="*/ 2 w 26"/>
                  <a:gd name="T9" fmla="*/ 9 h 9"/>
                  <a:gd name="T10" fmla="*/ 16 w 26"/>
                  <a:gd name="T11" fmla="*/ 8 h 9"/>
                  <a:gd name="T12" fmla="*/ 26 w 26"/>
                  <a:gd name="T13" fmla="*/ 4 h 9"/>
                  <a:gd name="T14" fmla="*/ 22 w 26"/>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9">
                    <a:moveTo>
                      <a:pt x="22" y="0"/>
                    </a:moveTo>
                    <a:cubicBezTo>
                      <a:pt x="19" y="0"/>
                      <a:pt x="17" y="1"/>
                      <a:pt x="15" y="2"/>
                    </a:cubicBezTo>
                    <a:cubicBezTo>
                      <a:pt x="10" y="3"/>
                      <a:pt x="6" y="3"/>
                      <a:pt x="1" y="3"/>
                    </a:cubicBezTo>
                    <a:cubicBezTo>
                      <a:pt x="1" y="3"/>
                      <a:pt x="0" y="3"/>
                      <a:pt x="0" y="3"/>
                    </a:cubicBezTo>
                    <a:cubicBezTo>
                      <a:pt x="0" y="5"/>
                      <a:pt x="1" y="7"/>
                      <a:pt x="2" y="9"/>
                    </a:cubicBezTo>
                    <a:cubicBezTo>
                      <a:pt x="7" y="9"/>
                      <a:pt x="12" y="9"/>
                      <a:pt x="16" y="8"/>
                    </a:cubicBezTo>
                    <a:cubicBezTo>
                      <a:pt x="20" y="7"/>
                      <a:pt x="23" y="6"/>
                      <a:pt x="26" y="4"/>
                    </a:cubicBezTo>
                    <a:cubicBezTo>
                      <a:pt x="24" y="3"/>
                      <a:pt x="23" y="1"/>
                      <a:pt x="2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Freeform 26">
                <a:extLst>
                  <a:ext uri="{FF2B5EF4-FFF2-40B4-BE49-F238E27FC236}">
                    <a16:creationId xmlns:a16="http://schemas.microsoft.com/office/drawing/2014/main" id="{ECDDBCF5-9EDD-4116-BB43-7C89678F25A2}"/>
                  </a:ext>
                </a:extLst>
              </p:cNvPr>
              <p:cNvSpPr>
                <a:spLocks/>
              </p:cNvSpPr>
              <p:nvPr/>
            </p:nvSpPr>
            <p:spPr bwMode="auto">
              <a:xfrm>
                <a:off x="1650" y="1714"/>
                <a:ext cx="26" cy="19"/>
              </a:xfrm>
              <a:custGeom>
                <a:avLst/>
                <a:gdLst>
                  <a:gd name="T0" fmla="*/ 0 w 11"/>
                  <a:gd name="T1" fmla="*/ 0 h 8"/>
                  <a:gd name="T2" fmla="*/ 1 w 11"/>
                  <a:gd name="T3" fmla="*/ 6 h 8"/>
                  <a:gd name="T4" fmla="*/ 11 w 11"/>
                  <a:gd name="T5" fmla="*/ 8 h 8"/>
                  <a:gd name="T6" fmla="*/ 9 w 11"/>
                  <a:gd name="T7" fmla="*/ 2 h 8"/>
                  <a:gd name="T8" fmla="*/ 0 w 11"/>
                  <a:gd name="T9" fmla="*/ 0 h 8"/>
                </a:gdLst>
                <a:ahLst/>
                <a:cxnLst>
                  <a:cxn ang="0">
                    <a:pos x="T0" y="T1"/>
                  </a:cxn>
                  <a:cxn ang="0">
                    <a:pos x="T2" y="T3"/>
                  </a:cxn>
                  <a:cxn ang="0">
                    <a:pos x="T4" y="T5"/>
                  </a:cxn>
                  <a:cxn ang="0">
                    <a:pos x="T6" y="T7"/>
                  </a:cxn>
                  <a:cxn ang="0">
                    <a:pos x="T8" y="T9"/>
                  </a:cxn>
                </a:cxnLst>
                <a:rect l="0" t="0" r="r" b="b"/>
                <a:pathLst>
                  <a:path w="11" h="8">
                    <a:moveTo>
                      <a:pt x="0" y="0"/>
                    </a:moveTo>
                    <a:cubicBezTo>
                      <a:pt x="1" y="2"/>
                      <a:pt x="1" y="4"/>
                      <a:pt x="1" y="6"/>
                    </a:cubicBezTo>
                    <a:cubicBezTo>
                      <a:pt x="4" y="7"/>
                      <a:pt x="8" y="8"/>
                      <a:pt x="11" y="8"/>
                    </a:cubicBezTo>
                    <a:cubicBezTo>
                      <a:pt x="10" y="6"/>
                      <a:pt x="9" y="3"/>
                      <a:pt x="9" y="2"/>
                    </a:cubicBezTo>
                    <a:cubicBezTo>
                      <a:pt x="6" y="1"/>
                      <a:pt x="3" y="1"/>
                      <a:pt x="0"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Freeform 27">
                <a:extLst>
                  <a:ext uri="{FF2B5EF4-FFF2-40B4-BE49-F238E27FC236}">
                    <a16:creationId xmlns:a16="http://schemas.microsoft.com/office/drawing/2014/main" id="{60538439-511A-45A2-AAFF-EA16C95D2B7E}"/>
                  </a:ext>
                </a:extLst>
              </p:cNvPr>
              <p:cNvSpPr>
                <a:spLocks/>
              </p:cNvSpPr>
              <p:nvPr/>
            </p:nvSpPr>
            <p:spPr bwMode="auto">
              <a:xfrm>
                <a:off x="1531" y="1490"/>
                <a:ext cx="35" cy="55"/>
              </a:xfrm>
              <a:custGeom>
                <a:avLst/>
                <a:gdLst>
                  <a:gd name="T0" fmla="*/ 9 w 15"/>
                  <a:gd name="T1" fmla="*/ 0 h 23"/>
                  <a:gd name="T2" fmla="*/ 7 w 15"/>
                  <a:gd name="T3" fmla="*/ 3 h 23"/>
                  <a:gd name="T4" fmla="*/ 0 w 15"/>
                  <a:gd name="T5" fmla="*/ 22 h 23"/>
                  <a:gd name="T6" fmla="*/ 0 w 15"/>
                  <a:gd name="T7" fmla="*/ 23 h 23"/>
                  <a:gd name="T8" fmla="*/ 7 w 15"/>
                  <a:gd name="T9" fmla="*/ 21 h 23"/>
                  <a:gd name="T10" fmla="*/ 12 w 15"/>
                  <a:gd name="T11" fmla="*/ 6 h 23"/>
                  <a:gd name="T12" fmla="*/ 15 w 15"/>
                  <a:gd name="T13" fmla="*/ 1 h 23"/>
                  <a:gd name="T14" fmla="*/ 9 w 15"/>
                  <a:gd name="T15" fmla="*/ 0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23">
                    <a:moveTo>
                      <a:pt x="9" y="0"/>
                    </a:moveTo>
                    <a:cubicBezTo>
                      <a:pt x="8" y="1"/>
                      <a:pt x="7" y="2"/>
                      <a:pt x="7" y="3"/>
                    </a:cubicBezTo>
                    <a:cubicBezTo>
                      <a:pt x="4" y="9"/>
                      <a:pt x="2" y="15"/>
                      <a:pt x="0" y="22"/>
                    </a:cubicBezTo>
                    <a:cubicBezTo>
                      <a:pt x="0" y="22"/>
                      <a:pt x="0" y="23"/>
                      <a:pt x="0" y="23"/>
                    </a:cubicBezTo>
                    <a:cubicBezTo>
                      <a:pt x="2" y="22"/>
                      <a:pt x="5" y="22"/>
                      <a:pt x="7" y="21"/>
                    </a:cubicBezTo>
                    <a:cubicBezTo>
                      <a:pt x="8" y="16"/>
                      <a:pt x="10" y="11"/>
                      <a:pt x="12" y="6"/>
                    </a:cubicBezTo>
                    <a:cubicBezTo>
                      <a:pt x="13" y="4"/>
                      <a:pt x="14" y="3"/>
                      <a:pt x="15" y="1"/>
                    </a:cubicBezTo>
                    <a:cubicBezTo>
                      <a:pt x="13" y="1"/>
                      <a:pt x="11" y="0"/>
                      <a:pt x="9"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Freeform 28">
                <a:extLst>
                  <a:ext uri="{FF2B5EF4-FFF2-40B4-BE49-F238E27FC236}">
                    <a16:creationId xmlns:a16="http://schemas.microsoft.com/office/drawing/2014/main" id="{C8CDD369-20F8-414D-8AEF-CA9FDF363939}"/>
                  </a:ext>
                </a:extLst>
              </p:cNvPr>
              <p:cNvSpPr>
                <a:spLocks/>
              </p:cNvSpPr>
              <p:nvPr/>
            </p:nvSpPr>
            <p:spPr bwMode="auto">
              <a:xfrm>
                <a:off x="1559" y="1459"/>
                <a:ext cx="31" cy="22"/>
              </a:xfrm>
              <a:custGeom>
                <a:avLst/>
                <a:gdLst>
                  <a:gd name="T0" fmla="*/ 6 w 13"/>
                  <a:gd name="T1" fmla="*/ 0 h 9"/>
                  <a:gd name="T2" fmla="*/ 6 w 13"/>
                  <a:gd name="T3" fmla="*/ 1 h 9"/>
                  <a:gd name="T4" fmla="*/ 0 w 13"/>
                  <a:gd name="T5" fmla="*/ 8 h 9"/>
                  <a:gd name="T6" fmla="*/ 7 w 13"/>
                  <a:gd name="T7" fmla="*/ 9 h 9"/>
                  <a:gd name="T8" fmla="*/ 10 w 13"/>
                  <a:gd name="T9" fmla="*/ 5 h 9"/>
                  <a:gd name="T10" fmla="*/ 13 w 13"/>
                  <a:gd name="T11" fmla="*/ 3 h 9"/>
                  <a:gd name="T12" fmla="*/ 6 w 1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3" h="9">
                    <a:moveTo>
                      <a:pt x="6" y="0"/>
                    </a:moveTo>
                    <a:cubicBezTo>
                      <a:pt x="6" y="0"/>
                      <a:pt x="6" y="1"/>
                      <a:pt x="6" y="1"/>
                    </a:cubicBezTo>
                    <a:cubicBezTo>
                      <a:pt x="4" y="3"/>
                      <a:pt x="2" y="5"/>
                      <a:pt x="0" y="8"/>
                    </a:cubicBezTo>
                    <a:cubicBezTo>
                      <a:pt x="3" y="8"/>
                      <a:pt x="5" y="9"/>
                      <a:pt x="7" y="9"/>
                    </a:cubicBezTo>
                    <a:cubicBezTo>
                      <a:pt x="8" y="8"/>
                      <a:pt x="9" y="6"/>
                      <a:pt x="10" y="5"/>
                    </a:cubicBezTo>
                    <a:cubicBezTo>
                      <a:pt x="11" y="4"/>
                      <a:pt x="12" y="4"/>
                      <a:pt x="13" y="3"/>
                    </a:cubicBezTo>
                    <a:cubicBezTo>
                      <a:pt x="11" y="2"/>
                      <a:pt x="9" y="1"/>
                      <a:pt x="6"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Freeform 29">
                <a:extLst>
                  <a:ext uri="{FF2B5EF4-FFF2-40B4-BE49-F238E27FC236}">
                    <a16:creationId xmlns:a16="http://schemas.microsoft.com/office/drawing/2014/main" id="{39D796E3-E9F0-4A3A-A301-BA77BE6DA823}"/>
                  </a:ext>
                </a:extLst>
              </p:cNvPr>
              <p:cNvSpPr>
                <a:spLocks/>
              </p:cNvSpPr>
              <p:nvPr/>
            </p:nvSpPr>
            <p:spPr bwMode="auto">
              <a:xfrm>
                <a:off x="1636" y="1412"/>
                <a:ext cx="64" cy="21"/>
              </a:xfrm>
              <a:custGeom>
                <a:avLst/>
                <a:gdLst>
                  <a:gd name="T0" fmla="*/ 23 w 27"/>
                  <a:gd name="T1" fmla="*/ 0 h 9"/>
                  <a:gd name="T2" fmla="*/ 0 w 27"/>
                  <a:gd name="T3" fmla="*/ 4 h 9"/>
                  <a:gd name="T4" fmla="*/ 5 w 27"/>
                  <a:gd name="T5" fmla="*/ 9 h 9"/>
                  <a:gd name="T6" fmla="*/ 23 w 27"/>
                  <a:gd name="T7" fmla="*/ 6 h 9"/>
                  <a:gd name="T8" fmla="*/ 23 w 27"/>
                  <a:gd name="T9" fmla="*/ 6 h 9"/>
                  <a:gd name="T10" fmla="*/ 27 w 27"/>
                  <a:gd name="T11" fmla="*/ 7 h 9"/>
                  <a:gd name="T12" fmla="*/ 24 w 27"/>
                  <a:gd name="T13" fmla="*/ 0 h 9"/>
                  <a:gd name="T14" fmla="*/ 23 w 27"/>
                  <a:gd name="T15" fmla="*/ 0 h 9"/>
                  <a:gd name="T16" fmla="*/ 23 w 27"/>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9">
                    <a:moveTo>
                      <a:pt x="23" y="0"/>
                    </a:moveTo>
                    <a:cubicBezTo>
                      <a:pt x="15" y="0"/>
                      <a:pt x="8" y="1"/>
                      <a:pt x="0" y="4"/>
                    </a:cubicBezTo>
                    <a:cubicBezTo>
                      <a:pt x="2" y="6"/>
                      <a:pt x="4" y="7"/>
                      <a:pt x="5" y="9"/>
                    </a:cubicBezTo>
                    <a:cubicBezTo>
                      <a:pt x="11" y="7"/>
                      <a:pt x="17" y="6"/>
                      <a:pt x="23" y="6"/>
                    </a:cubicBezTo>
                    <a:cubicBezTo>
                      <a:pt x="23" y="6"/>
                      <a:pt x="23" y="6"/>
                      <a:pt x="23" y="6"/>
                    </a:cubicBezTo>
                    <a:cubicBezTo>
                      <a:pt x="24" y="6"/>
                      <a:pt x="26" y="6"/>
                      <a:pt x="27" y="7"/>
                    </a:cubicBezTo>
                    <a:cubicBezTo>
                      <a:pt x="26" y="5"/>
                      <a:pt x="25" y="3"/>
                      <a:pt x="24" y="0"/>
                    </a:cubicBezTo>
                    <a:cubicBezTo>
                      <a:pt x="24" y="0"/>
                      <a:pt x="24" y="0"/>
                      <a:pt x="23" y="0"/>
                    </a:cubicBezTo>
                    <a:cubicBezTo>
                      <a:pt x="23" y="0"/>
                      <a:pt x="23" y="0"/>
                      <a:pt x="23"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Freeform 30">
                <a:extLst>
                  <a:ext uri="{FF2B5EF4-FFF2-40B4-BE49-F238E27FC236}">
                    <a16:creationId xmlns:a16="http://schemas.microsoft.com/office/drawing/2014/main" id="{57077025-2D8B-4829-AC28-2E796EF8173E}"/>
                  </a:ext>
                </a:extLst>
              </p:cNvPr>
              <p:cNvSpPr>
                <a:spLocks noEditPoints="1"/>
              </p:cNvSpPr>
              <p:nvPr/>
            </p:nvSpPr>
            <p:spPr bwMode="auto">
              <a:xfrm>
                <a:off x="1731" y="1419"/>
                <a:ext cx="107" cy="104"/>
              </a:xfrm>
              <a:custGeom>
                <a:avLst/>
                <a:gdLst>
                  <a:gd name="T0" fmla="*/ 42 w 45"/>
                  <a:gd name="T1" fmla="*/ 34 h 44"/>
                  <a:gd name="T2" fmla="*/ 38 w 45"/>
                  <a:gd name="T3" fmla="*/ 39 h 44"/>
                  <a:gd name="T4" fmla="*/ 40 w 45"/>
                  <a:gd name="T5" fmla="*/ 42 h 44"/>
                  <a:gd name="T6" fmla="*/ 40 w 45"/>
                  <a:gd name="T7" fmla="*/ 44 h 44"/>
                  <a:gd name="T8" fmla="*/ 45 w 45"/>
                  <a:gd name="T9" fmla="*/ 40 h 44"/>
                  <a:gd name="T10" fmla="*/ 42 w 45"/>
                  <a:gd name="T11" fmla="*/ 34 h 44"/>
                  <a:gd name="T12" fmla="*/ 0 w 45"/>
                  <a:gd name="T13" fmla="*/ 0 h 44"/>
                  <a:gd name="T14" fmla="*/ 1 w 45"/>
                  <a:gd name="T15" fmla="*/ 6 h 44"/>
                  <a:gd name="T16" fmla="*/ 11 w 45"/>
                  <a:gd name="T17" fmla="*/ 10 h 44"/>
                  <a:gd name="T18" fmla="*/ 25 w 45"/>
                  <a:gd name="T19" fmla="*/ 21 h 44"/>
                  <a:gd name="T20" fmla="*/ 27 w 45"/>
                  <a:gd name="T21" fmla="*/ 14 h 44"/>
                  <a:gd name="T22" fmla="*/ 14 w 45"/>
                  <a:gd name="T23" fmla="*/ 5 h 44"/>
                  <a:gd name="T24" fmla="*/ 0 w 45"/>
                  <a:gd name="T2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42" y="34"/>
                    </a:moveTo>
                    <a:cubicBezTo>
                      <a:pt x="41" y="36"/>
                      <a:pt x="39" y="37"/>
                      <a:pt x="38" y="39"/>
                    </a:cubicBezTo>
                    <a:cubicBezTo>
                      <a:pt x="39" y="40"/>
                      <a:pt x="39" y="41"/>
                      <a:pt x="40" y="42"/>
                    </a:cubicBezTo>
                    <a:cubicBezTo>
                      <a:pt x="40" y="43"/>
                      <a:pt x="40" y="44"/>
                      <a:pt x="40" y="44"/>
                    </a:cubicBezTo>
                    <a:cubicBezTo>
                      <a:pt x="42" y="43"/>
                      <a:pt x="43" y="42"/>
                      <a:pt x="45" y="40"/>
                    </a:cubicBezTo>
                    <a:cubicBezTo>
                      <a:pt x="44" y="38"/>
                      <a:pt x="43" y="36"/>
                      <a:pt x="42" y="34"/>
                    </a:cubicBezTo>
                    <a:moveTo>
                      <a:pt x="0" y="0"/>
                    </a:moveTo>
                    <a:cubicBezTo>
                      <a:pt x="1" y="2"/>
                      <a:pt x="1" y="4"/>
                      <a:pt x="1" y="6"/>
                    </a:cubicBezTo>
                    <a:cubicBezTo>
                      <a:pt x="5" y="7"/>
                      <a:pt x="8" y="9"/>
                      <a:pt x="11" y="10"/>
                    </a:cubicBezTo>
                    <a:cubicBezTo>
                      <a:pt x="17" y="13"/>
                      <a:pt x="21" y="17"/>
                      <a:pt x="25" y="21"/>
                    </a:cubicBezTo>
                    <a:cubicBezTo>
                      <a:pt x="26" y="19"/>
                      <a:pt x="27" y="17"/>
                      <a:pt x="27" y="14"/>
                    </a:cubicBezTo>
                    <a:cubicBezTo>
                      <a:pt x="24" y="11"/>
                      <a:pt x="19" y="8"/>
                      <a:pt x="14" y="5"/>
                    </a:cubicBezTo>
                    <a:cubicBezTo>
                      <a:pt x="10" y="3"/>
                      <a:pt x="5" y="1"/>
                      <a:pt x="0"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Freeform 31">
                <a:extLst>
                  <a:ext uri="{FF2B5EF4-FFF2-40B4-BE49-F238E27FC236}">
                    <a16:creationId xmlns:a16="http://schemas.microsoft.com/office/drawing/2014/main" id="{989A7256-C8B4-4DB9-B0D7-E434462D0A37}"/>
                  </a:ext>
                </a:extLst>
              </p:cNvPr>
              <p:cNvSpPr>
                <a:spLocks/>
              </p:cNvSpPr>
              <p:nvPr/>
            </p:nvSpPr>
            <p:spPr bwMode="auto">
              <a:xfrm>
                <a:off x="1709" y="1414"/>
                <a:ext cx="24" cy="19"/>
              </a:xfrm>
              <a:custGeom>
                <a:avLst/>
                <a:gdLst>
                  <a:gd name="T0" fmla="*/ 0 w 10"/>
                  <a:gd name="T1" fmla="*/ 0 h 8"/>
                  <a:gd name="T2" fmla="*/ 2 w 10"/>
                  <a:gd name="T3" fmla="*/ 6 h 8"/>
                  <a:gd name="T4" fmla="*/ 10 w 10"/>
                  <a:gd name="T5" fmla="*/ 8 h 8"/>
                  <a:gd name="T6" fmla="*/ 9 w 10"/>
                  <a:gd name="T7" fmla="*/ 2 h 8"/>
                  <a:gd name="T8" fmla="*/ 0 w 10"/>
                  <a:gd name="T9" fmla="*/ 0 h 8"/>
                </a:gdLst>
                <a:ahLst/>
                <a:cxnLst>
                  <a:cxn ang="0">
                    <a:pos x="T0" y="T1"/>
                  </a:cxn>
                  <a:cxn ang="0">
                    <a:pos x="T2" y="T3"/>
                  </a:cxn>
                  <a:cxn ang="0">
                    <a:pos x="T4" y="T5"/>
                  </a:cxn>
                  <a:cxn ang="0">
                    <a:pos x="T6" y="T7"/>
                  </a:cxn>
                  <a:cxn ang="0">
                    <a:pos x="T8" y="T9"/>
                  </a:cxn>
                </a:cxnLst>
                <a:rect l="0" t="0" r="r" b="b"/>
                <a:pathLst>
                  <a:path w="10" h="8">
                    <a:moveTo>
                      <a:pt x="0" y="0"/>
                    </a:moveTo>
                    <a:cubicBezTo>
                      <a:pt x="1" y="2"/>
                      <a:pt x="2" y="4"/>
                      <a:pt x="2" y="6"/>
                    </a:cubicBezTo>
                    <a:cubicBezTo>
                      <a:pt x="5" y="7"/>
                      <a:pt x="8" y="8"/>
                      <a:pt x="10" y="8"/>
                    </a:cubicBezTo>
                    <a:cubicBezTo>
                      <a:pt x="10" y="6"/>
                      <a:pt x="10" y="4"/>
                      <a:pt x="9" y="2"/>
                    </a:cubicBezTo>
                    <a:cubicBezTo>
                      <a:pt x="6" y="1"/>
                      <a:pt x="3" y="0"/>
                      <a:pt x="0"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Freeform 32">
                <a:extLst>
                  <a:ext uri="{FF2B5EF4-FFF2-40B4-BE49-F238E27FC236}">
                    <a16:creationId xmlns:a16="http://schemas.microsoft.com/office/drawing/2014/main" id="{E6322CC1-732B-4123-B236-A27FED30913B}"/>
                  </a:ext>
                </a:extLst>
              </p:cNvPr>
              <p:cNvSpPr>
                <a:spLocks/>
              </p:cNvSpPr>
              <p:nvPr/>
            </p:nvSpPr>
            <p:spPr bwMode="auto">
              <a:xfrm>
                <a:off x="1790" y="1452"/>
                <a:ext cx="41" cy="60"/>
              </a:xfrm>
              <a:custGeom>
                <a:avLst/>
                <a:gdLst>
                  <a:gd name="T0" fmla="*/ 2 w 17"/>
                  <a:gd name="T1" fmla="*/ 0 h 25"/>
                  <a:gd name="T2" fmla="*/ 0 w 17"/>
                  <a:gd name="T3" fmla="*/ 7 h 25"/>
                  <a:gd name="T4" fmla="*/ 5 w 17"/>
                  <a:gd name="T5" fmla="*/ 12 h 25"/>
                  <a:gd name="T6" fmla="*/ 13 w 17"/>
                  <a:gd name="T7" fmla="*/ 25 h 25"/>
                  <a:gd name="T8" fmla="*/ 17 w 17"/>
                  <a:gd name="T9" fmla="*/ 20 h 25"/>
                  <a:gd name="T10" fmla="*/ 10 w 17"/>
                  <a:gd name="T11" fmla="*/ 8 h 25"/>
                  <a:gd name="T12" fmla="*/ 2 w 17"/>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17" h="25">
                    <a:moveTo>
                      <a:pt x="2" y="0"/>
                    </a:moveTo>
                    <a:cubicBezTo>
                      <a:pt x="2" y="3"/>
                      <a:pt x="1" y="5"/>
                      <a:pt x="0" y="7"/>
                    </a:cubicBezTo>
                    <a:cubicBezTo>
                      <a:pt x="2" y="9"/>
                      <a:pt x="4" y="10"/>
                      <a:pt x="5" y="12"/>
                    </a:cubicBezTo>
                    <a:cubicBezTo>
                      <a:pt x="9" y="16"/>
                      <a:pt x="11" y="21"/>
                      <a:pt x="13" y="25"/>
                    </a:cubicBezTo>
                    <a:cubicBezTo>
                      <a:pt x="14" y="23"/>
                      <a:pt x="16" y="22"/>
                      <a:pt x="17" y="20"/>
                    </a:cubicBezTo>
                    <a:cubicBezTo>
                      <a:pt x="15" y="16"/>
                      <a:pt x="13" y="12"/>
                      <a:pt x="10" y="8"/>
                    </a:cubicBezTo>
                    <a:cubicBezTo>
                      <a:pt x="8" y="6"/>
                      <a:pt x="5" y="3"/>
                      <a:pt x="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Freeform 33">
                <a:extLst>
                  <a:ext uri="{FF2B5EF4-FFF2-40B4-BE49-F238E27FC236}">
                    <a16:creationId xmlns:a16="http://schemas.microsoft.com/office/drawing/2014/main" id="{AE12B05C-0507-4102-BDBF-857C050C99D1}"/>
                  </a:ext>
                </a:extLst>
              </p:cNvPr>
              <p:cNvSpPr>
                <a:spLocks/>
              </p:cNvSpPr>
              <p:nvPr/>
            </p:nvSpPr>
            <p:spPr bwMode="auto">
              <a:xfrm>
                <a:off x="1826" y="1514"/>
                <a:ext cx="19" cy="31"/>
              </a:xfrm>
              <a:custGeom>
                <a:avLst/>
                <a:gdLst>
                  <a:gd name="T0" fmla="*/ 5 w 8"/>
                  <a:gd name="T1" fmla="*/ 0 h 13"/>
                  <a:gd name="T2" fmla="*/ 0 w 8"/>
                  <a:gd name="T3" fmla="*/ 4 h 13"/>
                  <a:gd name="T4" fmla="*/ 1 w 8"/>
                  <a:gd name="T5" fmla="*/ 6 h 13"/>
                  <a:gd name="T6" fmla="*/ 2 w 8"/>
                  <a:gd name="T7" fmla="*/ 9 h 13"/>
                  <a:gd name="T8" fmla="*/ 3 w 8"/>
                  <a:gd name="T9" fmla="*/ 13 h 13"/>
                  <a:gd name="T10" fmla="*/ 8 w 8"/>
                  <a:gd name="T11" fmla="*/ 9 h 13"/>
                  <a:gd name="T12" fmla="*/ 8 w 8"/>
                  <a:gd name="T13" fmla="*/ 8 h 13"/>
                  <a:gd name="T14" fmla="*/ 7 w 8"/>
                  <a:gd name="T15" fmla="*/ 4 h 13"/>
                  <a:gd name="T16" fmla="*/ 5 w 8"/>
                  <a:gd name="T17" fmla="*/ 0 h 13"/>
                  <a:gd name="T18" fmla="*/ 5 w 8"/>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13">
                    <a:moveTo>
                      <a:pt x="5" y="0"/>
                    </a:moveTo>
                    <a:cubicBezTo>
                      <a:pt x="3" y="2"/>
                      <a:pt x="2" y="3"/>
                      <a:pt x="0" y="4"/>
                    </a:cubicBezTo>
                    <a:cubicBezTo>
                      <a:pt x="1" y="5"/>
                      <a:pt x="1" y="5"/>
                      <a:pt x="1" y="6"/>
                    </a:cubicBezTo>
                    <a:cubicBezTo>
                      <a:pt x="1" y="7"/>
                      <a:pt x="1" y="8"/>
                      <a:pt x="2" y="9"/>
                    </a:cubicBezTo>
                    <a:cubicBezTo>
                      <a:pt x="2" y="10"/>
                      <a:pt x="2" y="12"/>
                      <a:pt x="3" y="13"/>
                    </a:cubicBezTo>
                    <a:cubicBezTo>
                      <a:pt x="4" y="12"/>
                      <a:pt x="6" y="10"/>
                      <a:pt x="8" y="9"/>
                    </a:cubicBezTo>
                    <a:cubicBezTo>
                      <a:pt x="8" y="8"/>
                      <a:pt x="8" y="8"/>
                      <a:pt x="8" y="8"/>
                    </a:cubicBezTo>
                    <a:cubicBezTo>
                      <a:pt x="7" y="6"/>
                      <a:pt x="7" y="5"/>
                      <a:pt x="7" y="4"/>
                    </a:cubicBezTo>
                    <a:cubicBezTo>
                      <a:pt x="6" y="3"/>
                      <a:pt x="6" y="2"/>
                      <a:pt x="5" y="0"/>
                    </a:cubicBezTo>
                    <a:cubicBezTo>
                      <a:pt x="5" y="0"/>
                      <a:pt x="5" y="0"/>
                      <a:pt x="5"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34">
                <a:extLst>
                  <a:ext uri="{FF2B5EF4-FFF2-40B4-BE49-F238E27FC236}">
                    <a16:creationId xmlns:a16="http://schemas.microsoft.com/office/drawing/2014/main" id="{88BAC428-2B04-48C1-95D2-C3E460E4EB09}"/>
                  </a:ext>
                </a:extLst>
              </p:cNvPr>
              <p:cNvSpPr>
                <a:spLocks noEditPoints="1"/>
              </p:cNvSpPr>
              <p:nvPr/>
            </p:nvSpPr>
            <p:spPr bwMode="auto">
              <a:xfrm>
                <a:off x="1543" y="1428"/>
                <a:ext cx="292" cy="291"/>
              </a:xfrm>
              <a:custGeom>
                <a:avLst/>
                <a:gdLst>
                  <a:gd name="T0" fmla="*/ 53 w 123"/>
                  <a:gd name="T1" fmla="*/ 121 h 122"/>
                  <a:gd name="T2" fmla="*/ 60 w 123"/>
                  <a:gd name="T3" fmla="*/ 122 h 122"/>
                  <a:gd name="T4" fmla="*/ 58 w 123"/>
                  <a:gd name="T5" fmla="*/ 118 h 122"/>
                  <a:gd name="T6" fmla="*/ 57 w 123"/>
                  <a:gd name="T7" fmla="*/ 118 h 122"/>
                  <a:gd name="T8" fmla="*/ 53 w 123"/>
                  <a:gd name="T9" fmla="*/ 117 h 122"/>
                  <a:gd name="T10" fmla="*/ 32 w 123"/>
                  <a:gd name="T11" fmla="*/ 111 h 122"/>
                  <a:gd name="T12" fmla="*/ 42 w 123"/>
                  <a:gd name="T13" fmla="*/ 119 h 122"/>
                  <a:gd name="T14" fmla="*/ 45 w 123"/>
                  <a:gd name="T15" fmla="*/ 119 h 122"/>
                  <a:gd name="T16" fmla="*/ 44 w 123"/>
                  <a:gd name="T17" fmla="*/ 115 h 122"/>
                  <a:gd name="T18" fmla="*/ 101 w 123"/>
                  <a:gd name="T19" fmla="*/ 102 h 122"/>
                  <a:gd name="T20" fmla="*/ 90 w 123"/>
                  <a:gd name="T21" fmla="*/ 110 h 122"/>
                  <a:gd name="T22" fmla="*/ 90 w 123"/>
                  <a:gd name="T23" fmla="*/ 110 h 122"/>
                  <a:gd name="T24" fmla="*/ 90 w 123"/>
                  <a:gd name="T25" fmla="*/ 110 h 122"/>
                  <a:gd name="T26" fmla="*/ 79 w 123"/>
                  <a:gd name="T27" fmla="*/ 115 h 122"/>
                  <a:gd name="T28" fmla="*/ 82 w 123"/>
                  <a:gd name="T29" fmla="*/ 119 h 122"/>
                  <a:gd name="T30" fmla="*/ 105 w 123"/>
                  <a:gd name="T31" fmla="*/ 104 h 122"/>
                  <a:gd name="T32" fmla="*/ 101 w 123"/>
                  <a:gd name="T33" fmla="*/ 102 h 122"/>
                  <a:gd name="T34" fmla="*/ 110 w 123"/>
                  <a:gd name="T35" fmla="*/ 92 h 122"/>
                  <a:gd name="T36" fmla="*/ 109 w 123"/>
                  <a:gd name="T37" fmla="*/ 93 h 122"/>
                  <a:gd name="T38" fmla="*/ 110 w 123"/>
                  <a:gd name="T39" fmla="*/ 97 h 122"/>
                  <a:gd name="T40" fmla="*/ 114 w 123"/>
                  <a:gd name="T41" fmla="*/ 92 h 122"/>
                  <a:gd name="T42" fmla="*/ 110 w 123"/>
                  <a:gd name="T43" fmla="*/ 91 h 122"/>
                  <a:gd name="T44" fmla="*/ 118 w 123"/>
                  <a:gd name="T45" fmla="*/ 51 h 122"/>
                  <a:gd name="T46" fmla="*/ 119 w 123"/>
                  <a:gd name="T47" fmla="*/ 55 h 122"/>
                  <a:gd name="T48" fmla="*/ 119 w 123"/>
                  <a:gd name="T49" fmla="*/ 61 h 122"/>
                  <a:gd name="T50" fmla="*/ 119 w 123"/>
                  <a:gd name="T51" fmla="*/ 61 h 122"/>
                  <a:gd name="T52" fmla="*/ 119 w 123"/>
                  <a:gd name="T53" fmla="*/ 64 h 122"/>
                  <a:gd name="T54" fmla="*/ 119 w 123"/>
                  <a:gd name="T55" fmla="*/ 66 h 122"/>
                  <a:gd name="T56" fmla="*/ 118 w 123"/>
                  <a:gd name="T57" fmla="*/ 70 h 122"/>
                  <a:gd name="T58" fmla="*/ 118 w 123"/>
                  <a:gd name="T59" fmla="*/ 72 h 122"/>
                  <a:gd name="T60" fmla="*/ 122 w 123"/>
                  <a:gd name="T61" fmla="*/ 71 h 122"/>
                  <a:gd name="T62" fmla="*/ 122 w 123"/>
                  <a:gd name="T63" fmla="*/ 67 h 122"/>
                  <a:gd name="T64" fmla="*/ 123 w 123"/>
                  <a:gd name="T65" fmla="*/ 59 h 122"/>
                  <a:gd name="T66" fmla="*/ 122 w 123"/>
                  <a:gd name="T67" fmla="*/ 54 h 122"/>
                  <a:gd name="T68" fmla="*/ 122 w 123"/>
                  <a:gd name="T69" fmla="*/ 49 h 122"/>
                  <a:gd name="T70" fmla="*/ 3 w 123"/>
                  <a:gd name="T71" fmla="*/ 47 h 122"/>
                  <a:gd name="T72" fmla="*/ 1 w 123"/>
                  <a:gd name="T73" fmla="*/ 49 h 122"/>
                  <a:gd name="T74" fmla="*/ 4 w 123"/>
                  <a:gd name="T75" fmla="*/ 64 h 122"/>
                  <a:gd name="T76" fmla="*/ 4 w 123"/>
                  <a:gd name="T77" fmla="*/ 59 h 122"/>
                  <a:gd name="T78" fmla="*/ 4 w 123"/>
                  <a:gd name="T79" fmla="*/ 56 h 122"/>
                  <a:gd name="T80" fmla="*/ 4 w 123"/>
                  <a:gd name="T81" fmla="*/ 54 h 122"/>
                  <a:gd name="T82" fmla="*/ 5 w 123"/>
                  <a:gd name="T83" fmla="*/ 49 h 122"/>
                  <a:gd name="T84" fmla="*/ 6 w 123"/>
                  <a:gd name="T85" fmla="*/ 47 h 122"/>
                  <a:gd name="T86" fmla="*/ 10 w 123"/>
                  <a:gd name="T87" fmla="*/ 27 h 122"/>
                  <a:gd name="T88" fmla="*/ 14 w 123"/>
                  <a:gd name="T89" fmla="*/ 28 h 122"/>
                  <a:gd name="T90" fmla="*/ 15 w 123"/>
                  <a:gd name="T91" fmla="*/ 27 h 122"/>
                  <a:gd name="T92" fmla="*/ 15 w 123"/>
                  <a:gd name="T93" fmla="*/ 22 h 122"/>
                  <a:gd name="T94" fmla="*/ 44 w 123"/>
                  <a:gd name="T95" fmla="*/ 2 h 122"/>
                  <a:gd name="T96" fmla="*/ 20 w 123"/>
                  <a:gd name="T97" fmla="*/ 16 h 122"/>
                  <a:gd name="T98" fmla="*/ 23 w 123"/>
                  <a:gd name="T99" fmla="*/ 18 h 122"/>
                  <a:gd name="T100" fmla="*/ 38 w 123"/>
                  <a:gd name="T101" fmla="*/ 8 h 122"/>
                  <a:gd name="T102" fmla="*/ 41 w 123"/>
                  <a:gd name="T103" fmla="*/ 7 h 122"/>
                  <a:gd name="T104" fmla="*/ 45 w 123"/>
                  <a:gd name="T105" fmla="*/ 6 h 122"/>
                  <a:gd name="T106" fmla="*/ 45 w 123"/>
                  <a:gd name="T107" fmla="*/ 3 h 122"/>
                  <a:gd name="T108" fmla="*/ 66 w 123"/>
                  <a:gd name="T109" fmla="*/ 0 h 122"/>
                  <a:gd name="T110" fmla="*/ 67 w 123"/>
                  <a:gd name="T111" fmla="*/ 4 h 122"/>
                  <a:gd name="T112" fmla="*/ 69 w 123"/>
                  <a:gd name="T113" fmla="*/ 4 h 122"/>
                  <a:gd name="T114" fmla="*/ 73 w 123"/>
                  <a:gd name="T115" fmla="*/ 4 h 122"/>
                  <a:gd name="T116" fmla="*/ 72 w 123"/>
                  <a:gd name="T1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3" h="122">
                    <a:moveTo>
                      <a:pt x="53" y="117"/>
                    </a:moveTo>
                    <a:cubicBezTo>
                      <a:pt x="53" y="118"/>
                      <a:pt x="53" y="119"/>
                      <a:pt x="53" y="121"/>
                    </a:cubicBezTo>
                    <a:cubicBezTo>
                      <a:pt x="53" y="121"/>
                      <a:pt x="54" y="121"/>
                      <a:pt x="54" y="122"/>
                    </a:cubicBezTo>
                    <a:cubicBezTo>
                      <a:pt x="56" y="122"/>
                      <a:pt x="58" y="122"/>
                      <a:pt x="60" y="122"/>
                    </a:cubicBezTo>
                    <a:cubicBezTo>
                      <a:pt x="60" y="122"/>
                      <a:pt x="59" y="121"/>
                      <a:pt x="59" y="121"/>
                    </a:cubicBezTo>
                    <a:cubicBezTo>
                      <a:pt x="59" y="120"/>
                      <a:pt x="59" y="119"/>
                      <a:pt x="58" y="118"/>
                    </a:cubicBezTo>
                    <a:cubicBezTo>
                      <a:pt x="58" y="118"/>
                      <a:pt x="58" y="118"/>
                      <a:pt x="57" y="118"/>
                    </a:cubicBezTo>
                    <a:cubicBezTo>
                      <a:pt x="57" y="118"/>
                      <a:pt x="57" y="118"/>
                      <a:pt x="57" y="118"/>
                    </a:cubicBezTo>
                    <a:cubicBezTo>
                      <a:pt x="57" y="118"/>
                      <a:pt x="57" y="118"/>
                      <a:pt x="57" y="118"/>
                    </a:cubicBezTo>
                    <a:cubicBezTo>
                      <a:pt x="55" y="118"/>
                      <a:pt x="54" y="118"/>
                      <a:pt x="53" y="117"/>
                    </a:cubicBezTo>
                    <a:moveTo>
                      <a:pt x="32" y="110"/>
                    </a:moveTo>
                    <a:cubicBezTo>
                      <a:pt x="32" y="111"/>
                      <a:pt x="32" y="111"/>
                      <a:pt x="32" y="111"/>
                    </a:cubicBezTo>
                    <a:cubicBezTo>
                      <a:pt x="33" y="113"/>
                      <a:pt x="33" y="114"/>
                      <a:pt x="33" y="115"/>
                    </a:cubicBezTo>
                    <a:cubicBezTo>
                      <a:pt x="36" y="117"/>
                      <a:pt x="39" y="118"/>
                      <a:pt x="42" y="119"/>
                    </a:cubicBezTo>
                    <a:cubicBezTo>
                      <a:pt x="43" y="119"/>
                      <a:pt x="44" y="120"/>
                      <a:pt x="45" y="120"/>
                    </a:cubicBezTo>
                    <a:cubicBezTo>
                      <a:pt x="45" y="120"/>
                      <a:pt x="45" y="119"/>
                      <a:pt x="45" y="119"/>
                    </a:cubicBezTo>
                    <a:cubicBezTo>
                      <a:pt x="45" y="118"/>
                      <a:pt x="45" y="117"/>
                      <a:pt x="45" y="116"/>
                    </a:cubicBezTo>
                    <a:cubicBezTo>
                      <a:pt x="44" y="116"/>
                      <a:pt x="44" y="115"/>
                      <a:pt x="44" y="115"/>
                    </a:cubicBezTo>
                    <a:cubicBezTo>
                      <a:pt x="40" y="114"/>
                      <a:pt x="36" y="112"/>
                      <a:pt x="32" y="110"/>
                    </a:cubicBezTo>
                    <a:moveTo>
                      <a:pt x="101" y="102"/>
                    </a:moveTo>
                    <a:cubicBezTo>
                      <a:pt x="100" y="103"/>
                      <a:pt x="99" y="104"/>
                      <a:pt x="98" y="105"/>
                    </a:cubicBezTo>
                    <a:cubicBezTo>
                      <a:pt x="96" y="107"/>
                      <a:pt x="93" y="109"/>
                      <a:pt x="90" y="110"/>
                    </a:cubicBezTo>
                    <a:cubicBezTo>
                      <a:pt x="90" y="110"/>
                      <a:pt x="90" y="110"/>
                      <a:pt x="90" y="110"/>
                    </a:cubicBezTo>
                    <a:cubicBezTo>
                      <a:pt x="90" y="110"/>
                      <a:pt x="90" y="110"/>
                      <a:pt x="90" y="110"/>
                    </a:cubicBezTo>
                    <a:cubicBezTo>
                      <a:pt x="90" y="110"/>
                      <a:pt x="90" y="110"/>
                      <a:pt x="90" y="110"/>
                    </a:cubicBezTo>
                    <a:cubicBezTo>
                      <a:pt x="90" y="110"/>
                      <a:pt x="90" y="110"/>
                      <a:pt x="90" y="110"/>
                    </a:cubicBezTo>
                    <a:cubicBezTo>
                      <a:pt x="90" y="110"/>
                      <a:pt x="86" y="113"/>
                      <a:pt x="81" y="115"/>
                    </a:cubicBezTo>
                    <a:cubicBezTo>
                      <a:pt x="80" y="115"/>
                      <a:pt x="79" y="115"/>
                      <a:pt x="79" y="115"/>
                    </a:cubicBezTo>
                    <a:cubicBezTo>
                      <a:pt x="79" y="116"/>
                      <a:pt x="80" y="117"/>
                      <a:pt x="81" y="118"/>
                    </a:cubicBezTo>
                    <a:cubicBezTo>
                      <a:pt x="81" y="118"/>
                      <a:pt x="81" y="118"/>
                      <a:pt x="82" y="119"/>
                    </a:cubicBezTo>
                    <a:cubicBezTo>
                      <a:pt x="89" y="116"/>
                      <a:pt x="95" y="112"/>
                      <a:pt x="101" y="108"/>
                    </a:cubicBezTo>
                    <a:cubicBezTo>
                      <a:pt x="102" y="107"/>
                      <a:pt x="104" y="105"/>
                      <a:pt x="105" y="104"/>
                    </a:cubicBezTo>
                    <a:cubicBezTo>
                      <a:pt x="105" y="104"/>
                      <a:pt x="105" y="103"/>
                      <a:pt x="104" y="103"/>
                    </a:cubicBezTo>
                    <a:cubicBezTo>
                      <a:pt x="103" y="103"/>
                      <a:pt x="102" y="102"/>
                      <a:pt x="101" y="102"/>
                    </a:cubicBezTo>
                    <a:moveTo>
                      <a:pt x="110" y="91"/>
                    </a:moveTo>
                    <a:cubicBezTo>
                      <a:pt x="110" y="92"/>
                      <a:pt x="110" y="92"/>
                      <a:pt x="110" y="92"/>
                    </a:cubicBezTo>
                    <a:cubicBezTo>
                      <a:pt x="109" y="92"/>
                      <a:pt x="109" y="93"/>
                      <a:pt x="109" y="93"/>
                    </a:cubicBezTo>
                    <a:cubicBezTo>
                      <a:pt x="109" y="93"/>
                      <a:pt x="109" y="93"/>
                      <a:pt x="109" y="93"/>
                    </a:cubicBezTo>
                    <a:cubicBezTo>
                      <a:pt x="108" y="94"/>
                      <a:pt x="108" y="95"/>
                      <a:pt x="107" y="96"/>
                    </a:cubicBezTo>
                    <a:cubicBezTo>
                      <a:pt x="108" y="96"/>
                      <a:pt x="109" y="97"/>
                      <a:pt x="110" y="97"/>
                    </a:cubicBezTo>
                    <a:cubicBezTo>
                      <a:pt x="110" y="97"/>
                      <a:pt x="110" y="97"/>
                      <a:pt x="111" y="97"/>
                    </a:cubicBezTo>
                    <a:cubicBezTo>
                      <a:pt x="112" y="95"/>
                      <a:pt x="113" y="94"/>
                      <a:pt x="114" y="92"/>
                    </a:cubicBezTo>
                    <a:cubicBezTo>
                      <a:pt x="114" y="92"/>
                      <a:pt x="113" y="92"/>
                      <a:pt x="113" y="92"/>
                    </a:cubicBezTo>
                    <a:cubicBezTo>
                      <a:pt x="112" y="92"/>
                      <a:pt x="111" y="92"/>
                      <a:pt x="110" y="91"/>
                    </a:cubicBezTo>
                    <a:moveTo>
                      <a:pt x="122" y="49"/>
                    </a:moveTo>
                    <a:cubicBezTo>
                      <a:pt x="120" y="50"/>
                      <a:pt x="119" y="50"/>
                      <a:pt x="118" y="51"/>
                    </a:cubicBezTo>
                    <a:cubicBezTo>
                      <a:pt x="118" y="54"/>
                      <a:pt x="119" y="55"/>
                      <a:pt x="119" y="55"/>
                    </a:cubicBezTo>
                    <a:cubicBezTo>
                      <a:pt x="119" y="55"/>
                      <a:pt x="119" y="55"/>
                      <a:pt x="119" y="55"/>
                    </a:cubicBezTo>
                    <a:cubicBezTo>
                      <a:pt x="119" y="55"/>
                      <a:pt x="119" y="56"/>
                      <a:pt x="119" y="59"/>
                    </a:cubicBezTo>
                    <a:cubicBezTo>
                      <a:pt x="119" y="60"/>
                      <a:pt x="119" y="60"/>
                      <a:pt x="119" y="61"/>
                    </a:cubicBezTo>
                    <a:cubicBezTo>
                      <a:pt x="119" y="61"/>
                      <a:pt x="119" y="61"/>
                      <a:pt x="119" y="61"/>
                    </a:cubicBezTo>
                    <a:cubicBezTo>
                      <a:pt x="119" y="61"/>
                      <a:pt x="119" y="61"/>
                      <a:pt x="119" y="61"/>
                    </a:cubicBezTo>
                    <a:cubicBezTo>
                      <a:pt x="119" y="62"/>
                      <a:pt x="119" y="62"/>
                      <a:pt x="119" y="62"/>
                    </a:cubicBezTo>
                    <a:cubicBezTo>
                      <a:pt x="119" y="63"/>
                      <a:pt x="119" y="63"/>
                      <a:pt x="119" y="64"/>
                    </a:cubicBezTo>
                    <a:cubicBezTo>
                      <a:pt x="119" y="64"/>
                      <a:pt x="119" y="65"/>
                      <a:pt x="119" y="66"/>
                    </a:cubicBezTo>
                    <a:cubicBezTo>
                      <a:pt x="119" y="66"/>
                      <a:pt x="119" y="66"/>
                      <a:pt x="119" y="66"/>
                    </a:cubicBezTo>
                    <a:cubicBezTo>
                      <a:pt x="119" y="67"/>
                      <a:pt x="119" y="67"/>
                      <a:pt x="119" y="67"/>
                    </a:cubicBezTo>
                    <a:cubicBezTo>
                      <a:pt x="118" y="68"/>
                      <a:pt x="118" y="69"/>
                      <a:pt x="118" y="70"/>
                    </a:cubicBezTo>
                    <a:cubicBezTo>
                      <a:pt x="118" y="70"/>
                      <a:pt x="118" y="70"/>
                      <a:pt x="118" y="70"/>
                    </a:cubicBezTo>
                    <a:cubicBezTo>
                      <a:pt x="118" y="71"/>
                      <a:pt x="118" y="72"/>
                      <a:pt x="118" y="72"/>
                    </a:cubicBezTo>
                    <a:cubicBezTo>
                      <a:pt x="119" y="72"/>
                      <a:pt x="120" y="72"/>
                      <a:pt x="121" y="72"/>
                    </a:cubicBezTo>
                    <a:cubicBezTo>
                      <a:pt x="121" y="71"/>
                      <a:pt x="122" y="71"/>
                      <a:pt x="122" y="71"/>
                    </a:cubicBezTo>
                    <a:cubicBezTo>
                      <a:pt x="122" y="71"/>
                      <a:pt x="122" y="71"/>
                      <a:pt x="122" y="71"/>
                    </a:cubicBezTo>
                    <a:cubicBezTo>
                      <a:pt x="122" y="70"/>
                      <a:pt x="122" y="68"/>
                      <a:pt x="122" y="67"/>
                    </a:cubicBezTo>
                    <a:cubicBezTo>
                      <a:pt x="123" y="66"/>
                      <a:pt x="123" y="65"/>
                      <a:pt x="123" y="64"/>
                    </a:cubicBezTo>
                    <a:cubicBezTo>
                      <a:pt x="123" y="62"/>
                      <a:pt x="123" y="60"/>
                      <a:pt x="123" y="59"/>
                    </a:cubicBezTo>
                    <a:cubicBezTo>
                      <a:pt x="123" y="56"/>
                      <a:pt x="122" y="54"/>
                      <a:pt x="122" y="54"/>
                    </a:cubicBezTo>
                    <a:cubicBezTo>
                      <a:pt x="122" y="54"/>
                      <a:pt x="122" y="54"/>
                      <a:pt x="122" y="54"/>
                    </a:cubicBezTo>
                    <a:cubicBezTo>
                      <a:pt x="122" y="54"/>
                      <a:pt x="122" y="53"/>
                      <a:pt x="122" y="50"/>
                    </a:cubicBezTo>
                    <a:cubicBezTo>
                      <a:pt x="122" y="50"/>
                      <a:pt x="122" y="49"/>
                      <a:pt x="122" y="49"/>
                    </a:cubicBezTo>
                    <a:moveTo>
                      <a:pt x="6" y="47"/>
                    </a:moveTo>
                    <a:cubicBezTo>
                      <a:pt x="5" y="47"/>
                      <a:pt x="4" y="47"/>
                      <a:pt x="3" y="47"/>
                    </a:cubicBezTo>
                    <a:cubicBezTo>
                      <a:pt x="2" y="47"/>
                      <a:pt x="2" y="47"/>
                      <a:pt x="2" y="47"/>
                    </a:cubicBezTo>
                    <a:cubicBezTo>
                      <a:pt x="1" y="48"/>
                      <a:pt x="1" y="48"/>
                      <a:pt x="1" y="49"/>
                    </a:cubicBezTo>
                    <a:cubicBezTo>
                      <a:pt x="0" y="53"/>
                      <a:pt x="0" y="56"/>
                      <a:pt x="0" y="60"/>
                    </a:cubicBezTo>
                    <a:cubicBezTo>
                      <a:pt x="1" y="61"/>
                      <a:pt x="3" y="62"/>
                      <a:pt x="4" y="64"/>
                    </a:cubicBezTo>
                    <a:cubicBezTo>
                      <a:pt x="4" y="62"/>
                      <a:pt x="4" y="61"/>
                      <a:pt x="4" y="59"/>
                    </a:cubicBezTo>
                    <a:cubicBezTo>
                      <a:pt x="4" y="59"/>
                      <a:pt x="4" y="59"/>
                      <a:pt x="4" y="59"/>
                    </a:cubicBezTo>
                    <a:cubicBezTo>
                      <a:pt x="4" y="59"/>
                      <a:pt x="4" y="59"/>
                      <a:pt x="4" y="59"/>
                    </a:cubicBezTo>
                    <a:cubicBezTo>
                      <a:pt x="4" y="58"/>
                      <a:pt x="4" y="57"/>
                      <a:pt x="4" y="56"/>
                    </a:cubicBezTo>
                    <a:cubicBezTo>
                      <a:pt x="4" y="56"/>
                      <a:pt x="4" y="56"/>
                      <a:pt x="4" y="56"/>
                    </a:cubicBezTo>
                    <a:cubicBezTo>
                      <a:pt x="4" y="55"/>
                      <a:pt x="4" y="55"/>
                      <a:pt x="4" y="54"/>
                    </a:cubicBezTo>
                    <a:cubicBezTo>
                      <a:pt x="5" y="53"/>
                      <a:pt x="5" y="51"/>
                      <a:pt x="5" y="50"/>
                    </a:cubicBezTo>
                    <a:cubicBezTo>
                      <a:pt x="5" y="50"/>
                      <a:pt x="5" y="49"/>
                      <a:pt x="5" y="49"/>
                    </a:cubicBezTo>
                    <a:cubicBezTo>
                      <a:pt x="5" y="49"/>
                      <a:pt x="5" y="49"/>
                      <a:pt x="5" y="49"/>
                    </a:cubicBezTo>
                    <a:cubicBezTo>
                      <a:pt x="5" y="48"/>
                      <a:pt x="6" y="47"/>
                      <a:pt x="6" y="47"/>
                    </a:cubicBezTo>
                    <a:moveTo>
                      <a:pt x="14" y="22"/>
                    </a:moveTo>
                    <a:cubicBezTo>
                      <a:pt x="13" y="24"/>
                      <a:pt x="11" y="25"/>
                      <a:pt x="10" y="27"/>
                    </a:cubicBezTo>
                    <a:cubicBezTo>
                      <a:pt x="11" y="27"/>
                      <a:pt x="11" y="27"/>
                      <a:pt x="11" y="27"/>
                    </a:cubicBezTo>
                    <a:cubicBezTo>
                      <a:pt x="12" y="27"/>
                      <a:pt x="13" y="28"/>
                      <a:pt x="14" y="28"/>
                    </a:cubicBezTo>
                    <a:cubicBezTo>
                      <a:pt x="14" y="28"/>
                      <a:pt x="14" y="28"/>
                      <a:pt x="14" y="28"/>
                    </a:cubicBezTo>
                    <a:cubicBezTo>
                      <a:pt x="15" y="27"/>
                      <a:pt x="15" y="27"/>
                      <a:pt x="15" y="27"/>
                    </a:cubicBezTo>
                    <a:cubicBezTo>
                      <a:pt x="16" y="26"/>
                      <a:pt x="17" y="25"/>
                      <a:pt x="18" y="23"/>
                    </a:cubicBezTo>
                    <a:cubicBezTo>
                      <a:pt x="17" y="23"/>
                      <a:pt x="16" y="23"/>
                      <a:pt x="15" y="22"/>
                    </a:cubicBezTo>
                    <a:cubicBezTo>
                      <a:pt x="14" y="22"/>
                      <a:pt x="14" y="22"/>
                      <a:pt x="14" y="22"/>
                    </a:cubicBezTo>
                    <a:moveTo>
                      <a:pt x="44" y="2"/>
                    </a:moveTo>
                    <a:cubicBezTo>
                      <a:pt x="39" y="3"/>
                      <a:pt x="35" y="5"/>
                      <a:pt x="31" y="7"/>
                    </a:cubicBezTo>
                    <a:cubicBezTo>
                      <a:pt x="27" y="10"/>
                      <a:pt x="23" y="13"/>
                      <a:pt x="20" y="16"/>
                    </a:cubicBezTo>
                    <a:cubicBezTo>
                      <a:pt x="20" y="16"/>
                      <a:pt x="20" y="16"/>
                      <a:pt x="21" y="16"/>
                    </a:cubicBezTo>
                    <a:cubicBezTo>
                      <a:pt x="22" y="17"/>
                      <a:pt x="23" y="17"/>
                      <a:pt x="23" y="18"/>
                    </a:cubicBezTo>
                    <a:cubicBezTo>
                      <a:pt x="26" y="15"/>
                      <a:pt x="30" y="13"/>
                      <a:pt x="33" y="11"/>
                    </a:cubicBezTo>
                    <a:cubicBezTo>
                      <a:pt x="34" y="10"/>
                      <a:pt x="36" y="9"/>
                      <a:pt x="38" y="8"/>
                    </a:cubicBezTo>
                    <a:cubicBezTo>
                      <a:pt x="38" y="8"/>
                      <a:pt x="38" y="8"/>
                      <a:pt x="38" y="8"/>
                    </a:cubicBezTo>
                    <a:cubicBezTo>
                      <a:pt x="39" y="8"/>
                      <a:pt x="40" y="7"/>
                      <a:pt x="41" y="7"/>
                    </a:cubicBezTo>
                    <a:cubicBezTo>
                      <a:pt x="42" y="7"/>
                      <a:pt x="42" y="7"/>
                      <a:pt x="43" y="6"/>
                    </a:cubicBezTo>
                    <a:cubicBezTo>
                      <a:pt x="44" y="6"/>
                      <a:pt x="44" y="6"/>
                      <a:pt x="45" y="6"/>
                    </a:cubicBezTo>
                    <a:cubicBezTo>
                      <a:pt x="45" y="6"/>
                      <a:pt x="46" y="5"/>
                      <a:pt x="47" y="5"/>
                    </a:cubicBezTo>
                    <a:cubicBezTo>
                      <a:pt x="46" y="5"/>
                      <a:pt x="45" y="4"/>
                      <a:pt x="45" y="3"/>
                    </a:cubicBezTo>
                    <a:cubicBezTo>
                      <a:pt x="44" y="2"/>
                      <a:pt x="44" y="2"/>
                      <a:pt x="44" y="2"/>
                    </a:cubicBezTo>
                    <a:moveTo>
                      <a:pt x="66" y="0"/>
                    </a:moveTo>
                    <a:cubicBezTo>
                      <a:pt x="66" y="0"/>
                      <a:pt x="66" y="0"/>
                      <a:pt x="66" y="0"/>
                    </a:cubicBezTo>
                    <a:cubicBezTo>
                      <a:pt x="67" y="2"/>
                      <a:pt x="67" y="3"/>
                      <a:pt x="67" y="4"/>
                    </a:cubicBezTo>
                    <a:cubicBezTo>
                      <a:pt x="67" y="4"/>
                      <a:pt x="67" y="4"/>
                      <a:pt x="67" y="4"/>
                    </a:cubicBezTo>
                    <a:cubicBezTo>
                      <a:pt x="68" y="4"/>
                      <a:pt x="69" y="4"/>
                      <a:pt x="69" y="4"/>
                    </a:cubicBezTo>
                    <a:cubicBezTo>
                      <a:pt x="69" y="4"/>
                      <a:pt x="69" y="4"/>
                      <a:pt x="69" y="4"/>
                    </a:cubicBezTo>
                    <a:cubicBezTo>
                      <a:pt x="70" y="4"/>
                      <a:pt x="71" y="4"/>
                      <a:pt x="73" y="4"/>
                    </a:cubicBezTo>
                    <a:cubicBezTo>
                      <a:pt x="73" y="4"/>
                      <a:pt x="72" y="2"/>
                      <a:pt x="72" y="1"/>
                    </a:cubicBezTo>
                    <a:cubicBezTo>
                      <a:pt x="72" y="1"/>
                      <a:pt x="72" y="1"/>
                      <a:pt x="72" y="0"/>
                    </a:cubicBezTo>
                    <a:cubicBezTo>
                      <a:pt x="70" y="0"/>
                      <a:pt x="68" y="0"/>
                      <a:pt x="66"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35">
                <a:extLst>
                  <a:ext uri="{FF2B5EF4-FFF2-40B4-BE49-F238E27FC236}">
                    <a16:creationId xmlns:a16="http://schemas.microsoft.com/office/drawing/2014/main" id="{01799C26-A173-4E1B-86BC-D82C2F119F6F}"/>
                  </a:ext>
                </a:extLst>
              </p:cNvPr>
              <p:cNvSpPr>
                <a:spLocks/>
              </p:cNvSpPr>
              <p:nvPr/>
            </p:nvSpPr>
            <p:spPr bwMode="auto">
              <a:xfrm>
                <a:off x="1805" y="1597"/>
                <a:ext cx="28" cy="50"/>
              </a:xfrm>
              <a:custGeom>
                <a:avLst/>
                <a:gdLst>
                  <a:gd name="T0" fmla="*/ 12 w 12"/>
                  <a:gd name="T1" fmla="*/ 0 h 21"/>
                  <a:gd name="T2" fmla="*/ 11 w 12"/>
                  <a:gd name="T3" fmla="*/ 1 h 21"/>
                  <a:gd name="T4" fmla="*/ 8 w 12"/>
                  <a:gd name="T5" fmla="*/ 1 h 21"/>
                  <a:gd name="T6" fmla="*/ 8 w 12"/>
                  <a:gd name="T7" fmla="*/ 2 h 21"/>
                  <a:gd name="T8" fmla="*/ 7 w 12"/>
                  <a:gd name="T9" fmla="*/ 6 h 21"/>
                  <a:gd name="T10" fmla="*/ 6 w 12"/>
                  <a:gd name="T11" fmla="*/ 6 h 21"/>
                  <a:gd name="T12" fmla="*/ 6 w 12"/>
                  <a:gd name="T13" fmla="*/ 6 h 21"/>
                  <a:gd name="T14" fmla="*/ 3 w 12"/>
                  <a:gd name="T15" fmla="*/ 16 h 21"/>
                  <a:gd name="T16" fmla="*/ 2 w 12"/>
                  <a:gd name="T17" fmla="*/ 18 h 21"/>
                  <a:gd name="T18" fmla="*/ 0 w 12"/>
                  <a:gd name="T19" fmla="*/ 20 h 21"/>
                  <a:gd name="T20" fmla="*/ 3 w 12"/>
                  <a:gd name="T21" fmla="*/ 21 h 21"/>
                  <a:gd name="T22" fmla="*/ 4 w 12"/>
                  <a:gd name="T23" fmla="*/ 21 h 21"/>
                  <a:gd name="T24" fmla="*/ 6 w 12"/>
                  <a:gd name="T25" fmla="*/ 18 h 21"/>
                  <a:gd name="T26" fmla="*/ 12 w 12"/>
                  <a:gd name="T2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21">
                    <a:moveTo>
                      <a:pt x="12" y="0"/>
                    </a:moveTo>
                    <a:cubicBezTo>
                      <a:pt x="12" y="0"/>
                      <a:pt x="11" y="0"/>
                      <a:pt x="11" y="1"/>
                    </a:cubicBezTo>
                    <a:cubicBezTo>
                      <a:pt x="10" y="1"/>
                      <a:pt x="9" y="1"/>
                      <a:pt x="8" y="1"/>
                    </a:cubicBezTo>
                    <a:cubicBezTo>
                      <a:pt x="8" y="1"/>
                      <a:pt x="8" y="2"/>
                      <a:pt x="8" y="2"/>
                    </a:cubicBezTo>
                    <a:cubicBezTo>
                      <a:pt x="7" y="3"/>
                      <a:pt x="7" y="5"/>
                      <a:pt x="7" y="6"/>
                    </a:cubicBezTo>
                    <a:cubicBezTo>
                      <a:pt x="6" y="6"/>
                      <a:pt x="6" y="6"/>
                      <a:pt x="6" y="6"/>
                    </a:cubicBezTo>
                    <a:cubicBezTo>
                      <a:pt x="6" y="6"/>
                      <a:pt x="6" y="6"/>
                      <a:pt x="6" y="6"/>
                    </a:cubicBezTo>
                    <a:cubicBezTo>
                      <a:pt x="5" y="9"/>
                      <a:pt x="4" y="13"/>
                      <a:pt x="3" y="16"/>
                    </a:cubicBezTo>
                    <a:cubicBezTo>
                      <a:pt x="2" y="16"/>
                      <a:pt x="2" y="17"/>
                      <a:pt x="2" y="18"/>
                    </a:cubicBezTo>
                    <a:cubicBezTo>
                      <a:pt x="1" y="19"/>
                      <a:pt x="1" y="20"/>
                      <a:pt x="0" y="20"/>
                    </a:cubicBezTo>
                    <a:cubicBezTo>
                      <a:pt x="1" y="21"/>
                      <a:pt x="2" y="21"/>
                      <a:pt x="3" y="21"/>
                    </a:cubicBezTo>
                    <a:cubicBezTo>
                      <a:pt x="3" y="21"/>
                      <a:pt x="4" y="21"/>
                      <a:pt x="4" y="21"/>
                    </a:cubicBezTo>
                    <a:cubicBezTo>
                      <a:pt x="5" y="20"/>
                      <a:pt x="5" y="19"/>
                      <a:pt x="6" y="18"/>
                    </a:cubicBezTo>
                    <a:cubicBezTo>
                      <a:pt x="9" y="12"/>
                      <a:pt x="11" y="5"/>
                      <a:pt x="12"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36">
                <a:extLst>
                  <a:ext uri="{FF2B5EF4-FFF2-40B4-BE49-F238E27FC236}">
                    <a16:creationId xmlns:a16="http://schemas.microsoft.com/office/drawing/2014/main" id="{85273BFC-2488-4104-AC29-67FB7F67D928}"/>
                  </a:ext>
                </a:extLst>
              </p:cNvPr>
              <p:cNvSpPr>
                <a:spLocks/>
              </p:cNvSpPr>
              <p:nvPr/>
            </p:nvSpPr>
            <p:spPr bwMode="auto">
              <a:xfrm>
                <a:off x="1783" y="1657"/>
                <a:ext cx="24" cy="19"/>
              </a:xfrm>
              <a:custGeom>
                <a:avLst/>
                <a:gdLst>
                  <a:gd name="T0" fmla="*/ 6 w 10"/>
                  <a:gd name="T1" fmla="*/ 0 h 8"/>
                  <a:gd name="T2" fmla="*/ 0 w 10"/>
                  <a:gd name="T3" fmla="*/ 6 h 8"/>
                  <a:gd name="T4" fmla="*/ 3 w 10"/>
                  <a:gd name="T5" fmla="*/ 7 h 8"/>
                  <a:gd name="T6" fmla="*/ 4 w 10"/>
                  <a:gd name="T7" fmla="*/ 8 h 8"/>
                  <a:gd name="T8" fmla="*/ 10 w 10"/>
                  <a:gd name="T9" fmla="*/ 1 h 8"/>
                  <a:gd name="T10" fmla="*/ 9 w 10"/>
                  <a:gd name="T11" fmla="*/ 1 h 8"/>
                  <a:gd name="T12" fmla="*/ 6 w 10"/>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0" h="8">
                    <a:moveTo>
                      <a:pt x="6" y="0"/>
                    </a:moveTo>
                    <a:cubicBezTo>
                      <a:pt x="4" y="2"/>
                      <a:pt x="2" y="4"/>
                      <a:pt x="0" y="6"/>
                    </a:cubicBezTo>
                    <a:cubicBezTo>
                      <a:pt x="1" y="6"/>
                      <a:pt x="2" y="7"/>
                      <a:pt x="3" y="7"/>
                    </a:cubicBezTo>
                    <a:cubicBezTo>
                      <a:pt x="4" y="7"/>
                      <a:pt x="4" y="8"/>
                      <a:pt x="4" y="8"/>
                    </a:cubicBezTo>
                    <a:cubicBezTo>
                      <a:pt x="6" y="6"/>
                      <a:pt x="8" y="3"/>
                      <a:pt x="10" y="1"/>
                    </a:cubicBezTo>
                    <a:cubicBezTo>
                      <a:pt x="9" y="1"/>
                      <a:pt x="9" y="1"/>
                      <a:pt x="9" y="1"/>
                    </a:cubicBezTo>
                    <a:cubicBezTo>
                      <a:pt x="8" y="1"/>
                      <a:pt x="7" y="0"/>
                      <a:pt x="6"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37">
                <a:extLst>
                  <a:ext uri="{FF2B5EF4-FFF2-40B4-BE49-F238E27FC236}">
                    <a16:creationId xmlns:a16="http://schemas.microsoft.com/office/drawing/2014/main" id="{651FE9F5-5924-4109-AE67-6ECFC009452D}"/>
                  </a:ext>
                </a:extLst>
              </p:cNvPr>
              <p:cNvSpPr>
                <a:spLocks/>
              </p:cNvSpPr>
              <p:nvPr/>
            </p:nvSpPr>
            <p:spPr bwMode="auto">
              <a:xfrm>
                <a:off x="1681" y="1702"/>
                <a:ext cx="57" cy="17"/>
              </a:xfrm>
              <a:custGeom>
                <a:avLst/>
                <a:gdLst>
                  <a:gd name="T0" fmla="*/ 21 w 24"/>
                  <a:gd name="T1" fmla="*/ 0 h 7"/>
                  <a:gd name="T2" fmla="*/ 19 w 24"/>
                  <a:gd name="T3" fmla="*/ 1 h 7"/>
                  <a:gd name="T4" fmla="*/ 16 w 24"/>
                  <a:gd name="T5" fmla="*/ 2 h 7"/>
                  <a:gd name="T6" fmla="*/ 5 w 24"/>
                  <a:gd name="T7" fmla="*/ 3 h 7"/>
                  <a:gd name="T8" fmla="*/ 3 w 24"/>
                  <a:gd name="T9" fmla="*/ 3 h 7"/>
                  <a:gd name="T10" fmla="*/ 3 w 24"/>
                  <a:gd name="T11" fmla="*/ 3 h 7"/>
                  <a:gd name="T12" fmla="*/ 2 w 24"/>
                  <a:gd name="T13" fmla="*/ 3 h 7"/>
                  <a:gd name="T14" fmla="*/ 0 w 24"/>
                  <a:gd name="T15" fmla="*/ 3 h 7"/>
                  <a:gd name="T16" fmla="*/ 1 w 24"/>
                  <a:gd name="T17" fmla="*/ 6 h 7"/>
                  <a:gd name="T18" fmla="*/ 2 w 24"/>
                  <a:gd name="T19" fmla="*/ 7 h 7"/>
                  <a:gd name="T20" fmla="*/ 3 w 24"/>
                  <a:gd name="T21" fmla="*/ 7 h 7"/>
                  <a:gd name="T22" fmla="*/ 17 w 24"/>
                  <a:gd name="T23" fmla="*/ 6 h 7"/>
                  <a:gd name="T24" fmla="*/ 24 w 24"/>
                  <a:gd name="T25" fmla="*/ 4 h 7"/>
                  <a:gd name="T26" fmla="*/ 23 w 24"/>
                  <a:gd name="T27" fmla="*/ 3 h 7"/>
                  <a:gd name="T28" fmla="*/ 21 w 24"/>
                  <a:gd name="T29"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7">
                    <a:moveTo>
                      <a:pt x="21" y="0"/>
                    </a:moveTo>
                    <a:cubicBezTo>
                      <a:pt x="20" y="1"/>
                      <a:pt x="20" y="1"/>
                      <a:pt x="19" y="1"/>
                    </a:cubicBezTo>
                    <a:cubicBezTo>
                      <a:pt x="18" y="1"/>
                      <a:pt x="17" y="2"/>
                      <a:pt x="16" y="2"/>
                    </a:cubicBezTo>
                    <a:cubicBezTo>
                      <a:pt x="12" y="3"/>
                      <a:pt x="9" y="3"/>
                      <a:pt x="5" y="3"/>
                    </a:cubicBezTo>
                    <a:cubicBezTo>
                      <a:pt x="5" y="3"/>
                      <a:pt x="4" y="3"/>
                      <a:pt x="3" y="3"/>
                    </a:cubicBezTo>
                    <a:cubicBezTo>
                      <a:pt x="3" y="3"/>
                      <a:pt x="3" y="3"/>
                      <a:pt x="3" y="3"/>
                    </a:cubicBezTo>
                    <a:cubicBezTo>
                      <a:pt x="3" y="3"/>
                      <a:pt x="2" y="3"/>
                      <a:pt x="2" y="3"/>
                    </a:cubicBezTo>
                    <a:cubicBezTo>
                      <a:pt x="1" y="3"/>
                      <a:pt x="1" y="3"/>
                      <a:pt x="0" y="3"/>
                    </a:cubicBezTo>
                    <a:cubicBezTo>
                      <a:pt x="1" y="4"/>
                      <a:pt x="1" y="5"/>
                      <a:pt x="1" y="6"/>
                    </a:cubicBezTo>
                    <a:cubicBezTo>
                      <a:pt x="1" y="6"/>
                      <a:pt x="2" y="7"/>
                      <a:pt x="2" y="7"/>
                    </a:cubicBezTo>
                    <a:cubicBezTo>
                      <a:pt x="2" y="7"/>
                      <a:pt x="3" y="7"/>
                      <a:pt x="3" y="7"/>
                    </a:cubicBezTo>
                    <a:cubicBezTo>
                      <a:pt x="8" y="7"/>
                      <a:pt x="12" y="7"/>
                      <a:pt x="17" y="6"/>
                    </a:cubicBezTo>
                    <a:cubicBezTo>
                      <a:pt x="19" y="5"/>
                      <a:pt x="21" y="4"/>
                      <a:pt x="24" y="4"/>
                    </a:cubicBezTo>
                    <a:cubicBezTo>
                      <a:pt x="23" y="3"/>
                      <a:pt x="23" y="3"/>
                      <a:pt x="23" y="3"/>
                    </a:cubicBezTo>
                    <a:cubicBezTo>
                      <a:pt x="22" y="2"/>
                      <a:pt x="21" y="1"/>
                      <a:pt x="2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38">
                <a:extLst>
                  <a:ext uri="{FF2B5EF4-FFF2-40B4-BE49-F238E27FC236}">
                    <a16:creationId xmlns:a16="http://schemas.microsoft.com/office/drawing/2014/main" id="{CEDAC32A-7B8A-4EF5-B274-B5B8DCE40E36}"/>
                  </a:ext>
                </a:extLst>
              </p:cNvPr>
              <p:cNvSpPr>
                <a:spLocks/>
              </p:cNvSpPr>
              <p:nvPr/>
            </p:nvSpPr>
            <p:spPr bwMode="auto">
              <a:xfrm>
                <a:off x="1650" y="1704"/>
                <a:ext cx="21" cy="15"/>
              </a:xfrm>
              <a:custGeom>
                <a:avLst/>
                <a:gdLst>
                  <a:gd name="T0" fmla="*/ 0 w 9"/>
                  <a:gd name="T1" fmla="*/ 0 h 6"/>
                  <a:gd name="T2" fmla="*/ 0 w 9"/>
                  <a:gd name="T3" fmla="*/ 3 h 6"/>
                  <a:gd name="T4" fmla="*/ 0 w 9"/>
                  <a:gd name="T5" fmla="*/ 4 h 6"/>
                  <a:gd name="T6" fmla="*/ 9 w 9"/>
                  <a:gd name="T7" fmla="*/ 6 h 6"/>
                  <a:gd name="T8" fmla="*/ 8 w 9"/>
                  <a:gd name="T9" fmla="*/ 5 h 6"/>
                  <a:gd name="T10" fmla="*/ 8 w 9"/>
                  <a:gd name="T11" fmla="*/ 1 h 6"/>
                  <a:gd name="T12" fmla="*/ 0 w 9"/>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9" h="6">
                    <a:moveTo>
                      <a:pt x="0" y="0"/>
                    </a:moveTo>
                    <a:cubicBezTo>
                      <a:pt x="0" y="1"/>
                      <a:pt x="0" y="2"/>
                      <a:pt x="0" y="3"/>
                    </a:cubicBezTo>
                    <a:cubicBezTo>
                      <a:pt x="0" y="3"/>
                      <a:pt x="0" y="4"/>
                      <a:pt x="0" y="4"/>
                    </a:cubicBezTo>
                    <a:cubicBezTo>
                      <a:pt x="3" y="5"/>
                      <a:pt x="6" y="5"/>
                      <a:pt x="9" y="6"/>
                    </a:cubicBezTo>
                    <a:cubicBezTo>
                      <a:pt x="9" y="5"/>
                      <a:pt x="8" y="5"/>
                      <a:pt x="8" y="5"/>
                    </a:cubicBezTo>
                    <a:cubicBezTo>
                      <a:pt x="8" y="3"/>
                      <a:pt x="8" y="2"/>
                      <a:pt x="8" y="1"/>
                    </a:cubicBezTo>
                    <a:cubicBezTo>
                      <a:pt x="5" y="1"/>
                      <a:pt x="2" y="0"/>
                      <a:pt x="0"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39">
                <a:extLst>
                  <a:ext uri="{FF2B5EF4-FFF2-40B4-BE49-F238E27FC236}">
                    <a16:creationId xmlns:a16="http://schemas.microsoft.com/office/drawing/2014/main" id="{A5D4EE90-B3CC-4434-9910-FEE10994E4E3}"/>
                  </a:ext>
                </a:extLst>
              </p:cNvPr>
              <p:cNvSpPr>
                <a:spLocks/>
              </p:cNvSpPr>
              <p:nvPr/>
            </p:nvSpPr>
            <p:spPr bwMode="auto">
              <a:xfrm>
                <a:off x="1547" y="1493"/>
                <a:ext cx="29" cy="47"/>
              </a:xfrm>
              <a:custGeom>
                <a:avLst/>
                <a:gdLst>
                  <a:gd name="T0" fmla="*/ 8 w 12"/>
                  <a:gd name="T1" fmla="*/ 0 h 20"/>
                  <a:gd name="T2" fmla="*/ 5 w 12"/>
                  <a:gd name="T3" fmla="*/ 5 h 20"/>
                  <a:gd name="T4" fmla="*/ 0 w 12"/>
                  <a:gd name="T5" fmla="*/ 20 h 20"/>
                  <a:gd name="T6" fmla="*/ 1 w 12"/>
                  <a:gd name="T7" fmla="*/ 20 h 20"/>
                  <a:gd name="T8" fmla="*/ 4 w 12"/>
                  <a:gd name="T9" fmla="*/ 20 h 20"/>
                  <a:gd name="T10" fmla="*/ 6 w 12"/>
                  <a:gd name="T11" fmla="*/ 12 h 20"/>
                  <a:gd name="T12" fmla="*/ 6 w 12"/>
                  <a:gd name="T13" fmla="*/ 12 h 20"/>
                  <a:gd name="T14" fmla="*/ 9 w 12"/>
                  <a:gd name="T15" fmla="*/ 7 h 20"/>
                  <a:gd name="T16" fmla="*/ 9 w 12"/>
                  <a:gd name="T17" fmla="*/ 7 h 20"/>
                  <a:gd name="T18" fmla="*/ 9 w 12"/>
                  <a:gd name="T19" fmla="*/ 7 h 20"/>
                  <a:gd name="T20" fmla="*/ 9 w 12"/>
                  <a:gd name="T21" fmla="*/ 6 h 20"/>
                  <a:gd name="T22" fmla="*/ 11 w 12"/>
                  <a:gd name="T23" fmla="*/ 3 h 20"/>
                  <a:gd name="T24" fmla="*/ 11 w 12"/>
                  <a:gd name="T25" fmla="*/ 3 h 20"/>
                  <a:gd name="T26" fmla="*/ 12 w 12"/>
                  <a:gd name="T27" fmla="*/ 1 h 20"/>
                  <a:gd name="T28" fmla="*/ 9 w 12"/>
                  <a:gd name="T29" fmla="*/ 0 h 20"/>
                  <a:gd name="T30" fmla="*/ 8 w 12"/>
                  <a:gd name="T31"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 h="20">
                    <a:moveTo>
                      <a:pt x="8" y="0"/>
                    </a:moveTo>
                    <a:cubicBezTo>
                      <a:pt x="7" y="2"/>
                      <a:pt x="6" y="3"/>
                      <a:pt x="5" y="5"/>
                    </a:cubicBezTo>
                    <a:cubicBezTo>
                      <a:pt x="3" y="10"/>
                      <a:pt x="1" y="15"/>
                      <a:pt x="0" y="20"/>
                    </a:cubicBezTo>
                    <a:cubicBezTo>
                      <a:pt x="0" y="20"/>
                      <a:pt x="0" y="20"/>
                      <a:pt x="1" y="20"/>
                    </a:cubicBezTo>
                    <a:cubicBezTo>
                      <a:pt x="2" y="20"/>
                      <a:pt x="3" y="20"/>
                      <a:pt x="4" y="20"/>
                    </a:cubicBezTo>
                    <a:cubicBezTo>
                      <a:pt x="5" y="15"/>
                      <a:pt x="6" y="12"/>
                      <a:pt x="6" y="12"/>
                    </a:cubicBezTo>
                    <a:cubicBezTo>
                      <a:pt x="6" y="12"/>
                      <a:pt x="6" y="12"/>
                      <a:pt x="6" y="12"/>
                    </a:cubicBezTo>
                    <a:cubicBezTo>
                      <a:pt x="7" y="10"/>
                      <a:pt x="8" y="9"/>
                      <a:pt x="9" y="7"/>
                    </a:cubicBezTo>
                    <a:cubicBezTo>
                      <a:pt x="9" y="7"/>
                      <a:pt x="9" y="7"/>
                      <a:pt x="9" y="7"/>
                    </a:cubicBezTo>
                    <a:cubicBezTo>
                      <a:pt x="9" y="7"/>
                      <a:pt x="9" y="7"/>
                      <a:pt x="9" y="7"/>
                    </a:cubicBezTo>
                    <a:cubicBezTo>
                      <a:pt x="9" y="7"/>
                      <a:pt x="9" y="6"/>
                      <a:pt x="9" y="6"/>
                    </a:cubicBezTo>
                    <a:cubicBezTo>
                      <a:pt x="10" y="5"/>
                      <a:pt x="10" y="4"/>
                      <a:pt x="11" y="3"/>
                    </a:cubicBezTo>
                    <a:cubicBezTo>
                      <a:pt x="11" y="3"/>
                      <a:pt x="11" y="3"/>
                      <a:pt x="11" y="3"/>
                    </a:cubicBezTo>
                    <a:cubicBezTo>
                      <a:pt x="11" y="2"/>
                      <a:pt x="12" y="1"/>
                      <a:pt x="12" y="1"/>
                    </a:cubicBezTo>
                    <a:cubicBezTo>
                      <a:pt x="11" y="1"/>
                      <a:pt x="10" y="0"/>
                      <a:pt x="9" y="0"/>
                    </a:cubicBezTo>
                    <a:cubicBezTo>
                      <a:pt x="9" y="0"/>
                      <a:pt x="9" y="0"/>
                      <a:pt x="8"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40">
                <a:extLst>
                  <a:ext uri="{FF2B5EF4-FFF2-40B4-BE49-F238E27FC236}">
                    <a16:creationId xmlns:a16="http://schemas.microsoft.com/office/drawing/2014/main" id="{B76BB42E-4A1E-4FB7-B3D2-081E99105029}"/>
                  </a:ext>
                </a:extLst>
              </p:cNvPr>
              <p:cNvSpPr>
                <a:spLocks/>
              </p:cNvSpPr>
              <p:nvPr/>
            </p:nvSpPr>
            <p:spPr bwMode="auto">
              <a:xfrm>
                <a:off x="1576" y="1466"/>
                <a:ext cx="21" cy="17"/>
              </a:xfrm>
              <a:custGeom>
                <a:avLst/>
                <a:gdLst>
                  <a:gd name="T0" fmla="*/ 6 w 9"/>
                  <a:gd name="T1" fmla="*/ 0 h 7"/>
                  <a:gd name="T2" fmla="*/ 3 w 9"/>
                  <a:gd name="T3" fmla="*/ 2 h 7"/>
                  <a:gd name="T4" fmla="*/ 0 w 9"/>
                  <a:gd name="T5" fmla="*/ 6 h 7"/>
                  <a:gd name="T6" fmla="*/ 1 w 9"/>
                  <a:gd name="T7" fmla="*/ 6 h 7"/>
                  <a:gd name="T8" fmla="*/ 4 w 9"/>
                  <a:gd name="T9" fmla="*/ 7 h 7"/>
                  <a:gd name="T10" fmla="*/ 6 w 9"/>
                  <a:gd name="T11" fmla="*/ 5 h 7"/>
                  <a:gd name="T12" fmla="*/ 9 w 9"/>
                  <a:gd name="T13" fmla="*/ 2 h 7"/>
                  <a:gd name="T14" fmla="*/ 7 w 9"/>
                  <a:gd name="T15" fmla="*/ 0 h 7"/>
                  <a:gd name="T16" fmla="*/ 6 w 9"/>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7">
                    <a:moveTo>
                      <a:pt x="6" y="0"/>
                    </a:moveTo>
                    <a:cubicBezTo>
                      <a:pt x="5" y="1"/>
                      <a:pt x="4" y="1"/>
                      <a:pt x="3" y="2"/>
                    </a:cubicBezTo>
                    <a:cubicBezTo>
                      <a:pt x="2" y="3"/>
                      <a:pt x="1" y="5"/>
                      <a:pt x="0" y="6"/>
                    </a:cubicBezTo>
                    <a:cubicBezTo>
                      <a:pt x="0" y="6"/>
                      <a:pt x="0" y="6"/>
                      <a:pt x="1" y="6"/>
                    </a:cubicBezTo>
                    <a:cubicBezTo>
                      <a:pt x="2" y="7"/>
                      <a:pt x="3" y="7"/>
                      <a:pt x="4" y="7"/>
                    </a:cubicBezTo>
                    <a:cubicBezTo>
                      <a:pt x="5" y="6"/>
                      <a:pt x="5" y="6"/>
                      <a:pt x="6" y="5"/>
                    </a:cubicBezTo>
                    <a:cubicBezTo>
                      <a:pt x="7" y="4"/>
                      <a:pt x="8" y="3"/>
                      <a:pt x="9" y="2"/>
                    </a:cubicBezTo>
                    <a:cubicBezTo>
                      <a:pt x="9" y="1"/>
                      <a:pt x="8" y="1"/>
                      <a:pt x="7" y="0"/>
                    </a:cubicBezTo>
                    <a:cubicBezTo>
                      <a:pt x="6" y="0"/>
                      <a:pt x="6" y="0"/>
                      <a:pt x="6"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41">
                <a:extLst>
                  <a:ext uri="{FF2B5EF4-FFF2-40B4-BE49-F238E27FC236}">
                    <a16:creationId xmlns:a16="http://schemas.microsoft.com/office/drawing/2014/main" id="{D58D8D22-5518-4AB3-8CBF-4E42AB61D6C9}"/>
                  </a:ext>
                </a:extLst>
              </p:cNvPr>
              <p:cNvSpPr>
                <a:spLocks/>
              </p:cNvSpPr>
              <p:nvPr/>
            </p:nvSpPr>
            <p:spPr bwMode="auto">
              <a:xfrm>
                <a:off x="1647" y="1426"/>
                <a:ext cx="55" cy="14"/>
              </a:xfrm>
              <a:custGeom>
                <a:avLst/>
                <a:gdLst>
                  <a:gd name="T0" fmla="*/ 18 w 23"/>
                  <a:gd name="T1" fmla="*/ 0 h 6"/>
                  <a:gd name="T2" fmla="*/ 0 w 23"/>
                  <a:gd name="T3" fmla="*/ 3 h 6"/>
                  <a:gd name="T4" fmla="*/ 1 w 23"/>
                  <a:gd name="T5" fmla="*/ 4 h 6"/>
                  <a:gd name="T6" fmla="*/ 3 w 23"/>
                  <a:gd name="T7" fmla="*/ 6 h 6"/>
                  <a:gd name="T8" fmla="*/ 7 w 23"/>
                  <a:gd name="T9" fmla="*/ 5 h 6"/>
                  <a:gd name="T10" fmla="*/ 9 w 23"/>
                  <a:gd name="T11" fmla="*/ 5 h 6"/>
                  <a:gd name="T12" fmla="*/ 11 w 23"/>
                  <a:gd name="T13" fmla="*/ 5 h 6"/>
                  <a:gd name="T14" fmla="*/ 11 w 23"/>
                  <a:gd name="T15" fmla="*/ 5 h 6"/>
                  <a:gd name="T16" fmla="*/ 17 w 23"/>
                  <a:gd name="T17" fmla="*/ 4 h 6"/>
                  <a:gd name="T18" fmla="*/ 17 w 23"/>
                  <a:gd name="T19" fmla="*/ 4 h 6"/>
                  <a:gd name="T20" fmla="*/ 18 w 23"/>
                  <a:gd name="T21" fmla="*/ 4 h 6"/>
                  <a:gd name="T22" fmla="*/ 18 w 23"/>
                  <a:gd name="T23" fmla="*/ 4 h 6"/>
                  <a:gd name="T24" fmla="*/ 22 w 23"/>
                  <a:gd name="T25" fmla="*/ 4 h 6"/>
                  <a:gd name="T26" fmla="*/ 23 w 23"/>
                  <a:gd name="T27" fmla="*/ 5 h 6"/>
                  <a:gd name="T28" fmla="*/ 22 w 23"/>
                  <a:gd name="T29" fmla="*/ 1 h 6"/>
                  <a:gd name="T30" fmla="*/ 22 w 23"/>
                  <a:gd name="T31" fmla="*/ 1 h 6"/>
                  <a:gd name="T32" fmla="*/ 18 w 23"/>
                  <a:gd name="T33" fmla="*/ 0 h 6"/>
                  <a:gd name="T34" fmla="*/ 18 w 23"/>
                  <a:gd name="T3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6">
                    <a:moveTo>
                      <a:pt x="18" y="0"/>
                    </a:moveTo>
                    <a:cubicBezTo>
                      <a:pt x="12" y="0"/>
                      <a:pt x="6" y="1"/>
                      <a:pt x="0" y="3"/>
                    </a:cubicBezTo>
                    <a:cubicBezTo>
                      <a:pt x="0" y="3"/>
                      <a:pt x="0" y="3"/>
                      <a:pt x="1" y="4"/>
                    </a:cubicBezTo>
                    <a:cubicBezTo>
                      <a:pt x="1" y="5"/>
                      <a:pt x="2" y="6"/>
                      <a:pt x="3" y="6"/>
                    </a:cubicBezTo>
                    <a:cubicBezTo>
                      <a:pt x="4" y="6"/>
                      <a:pt x="5" y="6"/>
                      <a:pt x="7" y="5"/>
                    </a:cubicBezTo>
                    <a:cubicBezTo>
                      <a:pt x="7" y="5"/>
                      <a:pt x="8" y="5"/>
                      <a:pt x="9" y="5"/>
                    </a:cubicBezTo>
                    <a:cubicBezTo>
                      <a:pt x="10" y="5"/>
                      <a:pt x="11" y="5"/>
                      <a:pt x="11" y="5"/>
                    </a:cubicBezTo>
                    <a:cubicBezTo>
                      <a:pt x="11" y="5"/>
                      <a:pt x="11" y="5"/>
                      <a:pt x="11" y="5"/>
                    </a:cubicBezTo>
                    <a:cubicBezTo>
                      <a:pt x="13" y="4"/>
                      <a:pt x="15" y="4"/>
                      <a:pt x="17" y="4"/>
                    </a:cubicBezTo>
                    <a:cubicBezTo>
                      <a:pt x="17" y="4"/>
                      <a:pt x="17" y="4"/>
                      <a:pt x="17" y="4"/>
                    </a:cubicBezTo>
                    <a:cubicBezTo>
                      <a:pt x="18" y="4"/>
                      <a:pt x="18" y="4"/>
                      <a:pt x="18" y="4"/>
                    </a:cubicBezTo>
                    <a:cubicBezTo>
                      <a:pt x="18" y="4"/>
                      <a:pt x="18" y="4"/>
                      <a:pt x="18" y="4"/>
                    </a:cubicBezTo>
                    <a:cubicBezTo>
                      <a:pt x="19" y="4"/>
                      <a:pt x="21" y="4"/>
                      <a:pt x="22" y="4"/>
                    </a:cubicBezTo>
                    <a:cubicBezTo>
                      <a:pt x="23" y="4"/>
                      <a:pt x="23" y="5"/>
                      <a:pt x="23" y="5"/>
                    </a:cubicBezTo>
                    <a:cubicBezTo>
                      <a:pt x="23" y="4"/>
                      <a:pt x="23" y="3"/>
                      <a:pt x="22" y="1"/>
                    </a:cubicBezTo>
                    <a:cubicBezTo>
                      <a:pt x="22" y="1"/>
                      <a:pt x="22" y="1"/>
                      <a:pt x="22" y="1"/>
                    </a:cubicBezTo>
                    <a:cubicBezTo>
                      <a:pt x="21" y="0"/>
                      <a:pt x="19" y="0"/>
                      <a:pt x="18" y="0"/>
                    </a:cubicBezTo>
                    <a:cubicBezTo>
                      <a:pt x="18" y="0"/>
                      <a:pt x="18" y="0"/>
                      <a:pt x="18"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42">
                <a:extLst>
                  <a:ext uri="{FF2B5EF4-FFF2-40B4-BE49-F238E27FC236}">
                    <a16:creationId xmlns:a16="http://schemas.microsoft.com/office/drawing/2014/main" id="{07FAFCD4-D898-401B-B9CA-7A30C6868050}"/>
                  </a:ext>
                </a:extLst>
              </p:cNvPr>
              <p:cNvSpPr>
                <a:spLocks noEditPoints="1"/>
              </p:cNvSpPr>
              <p:nvPr/>
            </p:nvSpPr>
            <p:spPr bwMode="auto">
              <a:xfrm>
                <a:off x="1733" y="1433"/>
                <a:ext cx="93" cy="98"/>
              </a:xfrm>
              <a:custGeom>
                <a:avLst/>
                <a:gdLst>
                  <a:gd name="T0" fmla="*/ 37 w 39"/>
                  <a:gd name="T1" fmla="*/ 33 h 41"/>
                  <a:gd name="T2" fmla="*/ 36 w 39"/>
                  <a:gd name="T3" fmla="*/ 34 h 41"/>
                  <a:gd name="T4" fmla="*/ 34 w 39"/>
                  <a:gd name="T5" fmla="*/ 36 h 41"/>
                  <a:gd name="T6" fmla="*/ 35 w 39"/>
                  <a:gd name="T7" fmla="*/ 37 h 41"/>
                  <a:gd name="T8" fmla="*/ 35 w 39"/>
                  <a:gd name="T9" fmla="*/ 37 h 41"/>
                  <a:gd name="T10" fmla="*/ 35 w 39"/>
                  <a:gd name="T11" fmla="*/ 37 h 41"/>
                  <a:gd name="T12" fmla="*/ 35 w 39"/>
                  <a:gd name="T13" fmla="*/ 38 h 41"/>
                  <a:gd name="T14" fmla="*/ 36 w 39"/>
                  <a:gd name="T15" fmla="*/ 41 h 41"/>
                  <a:gd name="T16" fmla="*/ 39 w 39"/>
                  <a:gd name="T17" fmla="*/ 39 h 41"/>
                  <a:gd name="T18" fmla="*/ 39 w 39"/>
                  <a:gd name="T19" fmla="*/ 38 h 41"/>
                  <a:gd name="T20" fmla="*/ 39 w 39"/>
                  <a:gd name="T21" fmla="*/ 36 h 41"/>
                  <a:gd name="T22" fmla="*/ 37 w 39"/>
                  <a:gd name="T23" fmla="*/ 33 h 41"/>
                  <a:gd name="T24" fmla="*/ 0 w 39"/>
                  <a:gd name="T25" fmla="*/ 0 h 41"/>
                  <a:gd name="T26" fmla="*/ 0 w 39"/>
                  <a:gd name="T27" fmla="*/ 1 h 41"/>
                  <a:gd name="T28" fmla="*/ 1 w 39"/>
                  <a:gd name="T29" fmla="*/ 5 h 41"/>
                  <a:gd name="T30" fmla="*/ 8 w 39"/>
                  <a:gd name="T31" fmla="*/ 8 h 41"/>
                  <a:gd name="T32" fmla="*/ 13 w 39"/>
                  <a:gd name="T33" fmla="*/ 11 h 41"/>
                  <a:gd name="T34" fmla="*/ 13 w 39"/>
                  <a:gd name="T35" fmla="*/ 11 h 41"/>
                  <a:gd name="T36" fmla="*/ 14 w 39"/>
                  <a:gd name="T37" fmla="*/ 11 h 41"/>
                  <a:gd name="T38" fmla="*/ 17 w 39"/>
                  <a:gd name="T39" fmla="*/ 13 h 41"/>
                  <a:gd name="T40" fmla="*/ 18 w 39"/>
                  <a:gd name="T41" fmla="*/ 14 h 41"/>
                  <a:gd name="T42" fmla="*/ 21 w 39"/>
                  <a:gd name="T43" fmla="*/ 17 h 41"/>
                  <a:gd name="T44" fmla="*/ 21 w 39"/>
                  <a:gd name="T45" fmla="*/ 17 h 41"/>
                  <a:gd name="T46" fmla="*/ 21 w 39"/>
                  <a:gd name="T47" fmla="*/ 17 h 41"/>
                  <a:gd name="T48" fmla="*/ 23 w 39"/>
                  <a:gd name="T49" fmla="*/ 19 h 41"/>
                  <a:gd name="T50" fmla="*/ 24 w 39"/>
                  <a:gd name="T51" fmla="*/ 16 h 41"/>
                  <a:gd name="T52" fmla="*/ 24 w 39"/>
                  <a:gd name="T53" fmla="*/ 15 h 41"/>
                  <a:gd name="T54" fmla="*/ 10 w 39"/>
                  <a:gd name="T55" fmla="*/ 4 h 41"/>
                  <a:gd name="T56" fmla="*/ 0 w 39"/>
                  <a:gd name="T5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 h="41">
                    <a:moveTo>
                      <a:pt x="37" y="33"/>
                    </a:moveTo>
                    <a:cubicBezTo>
                      <a:pt x="37" y="33"/>
                      <a:pt x="37" y="33"/>
                      <a:pt x="36" y="34"/>
                    </a:cubicBezTo>
                    <a:cubicBezTo>
                      <a:pt x="36" y="34"/>
                      <a:pt x="35" y="35"/>
                      <a:pt x="34" y="36"/>
                    </a:cubicBezTo>
                    <a:cubicBezTo>
                      <a:pt x="34" y="36"/>
                      <a:pt x="35" y="37"/>
                      <a:pt x="35" y="37"/>
                    </a:cubicBezTo>
                    <a:cubicBezTo>
                      <a:pt x="35" y="37"/>
                      <a:pt x="35" y="37"/>
                      <a:pt x="35" y="37"/>
                    </a:cubicBezTo>
                    <a:cubicBezTo>
                      <a:pt x="35" y="37"/>
                      <a:pt x="35" y="37"/>
                      <a:pt x="35" y="37"/>
                    </a:cubicBezTo>
                    <a:cubicBezTo>
                      <a:pt x="35" y="37"/>
                      <a:pt x="35" y="38"/>
                      <a:pt x="35" y="38"/>
                    </a:cubicBezTo>
                    <a:cubicBezTo>
                      <a:pt x="35" y="39"/>
                      <a:pt x="36" y="40"/>
                      <a:pt x="36" y="41"/>
                    </a:cubicBezTo>
                    <a:cubicBezTo>
                      <a:pt x="37" y="41"/>
                      <a:pt x="38" y="40"/>
                      <a:pt x="39" y="39"/>
                    </a:cubicBezTo>
                    <a:cubicBezTo>
                      <a:pt x="39" y="39"/>
                      <a:pt x="39" y="39"/>
                      <a:pt x="39" y="38"/>
                    </a:cubicBezTo>
                    <a:cubicBezTo>
                      <a:pt x="39" y="38"/>
                      <a:pt x="39" y="37"/>
                      <a:pt x="39" y="36"/>
                    </a:cubicBezTo>
                    <a:cubicBezTo>
                      <a:pt x="38" y="35"/>
                      <a:pt x="38" y="34"/>
                      <a:pt x="37" y="33"/>
                    </a:cubicBezTo>
                    <a:moveTo>
                      <a:pt x="0" y="0"/>
                    </a:moveTo>
                    <a:cubicBezTo>
                      <a:pt x="0" y="1"/>
                      <a:pt x="0" y="1"/>
                      <a:pt x="0" y="1"/>
                    </a:cubicBezTo>
                    <a:cubicBezTo>
                      <a:pt x="0" y="3"/>
                      <a:pt x="1" y="4"/>
                      <a:pt x="1" y="5"/>
                    </a:cubicBezTo>
                    <a:cubicBezTo>
                      <a:pt x="3" y="5"/>
                      <a:pt x="6" y="7"/>
                      <a:pt x="8" y="8"/>
                    </a:cubicBezTo>
                    <a:cubicBezTo>
                      <a:pt x="10" y="9"/>
                      <a:pt x="12" y="10"/>
                      <a:pt x="13" y="11"/>
                    </a:cubicBezTo>
                    <a:cubicBezTo>
                      <a:pt x="13" y="11"/>
                      <a:pt x="13" y="11"/>
                      <a:pt x="13" y="11"/>
                    </a:cubicBezTo>
                    <a:cubicBezTo>
                      <a:pt x="13" y="11"/>
                      <a:pt x="13" y="11"/>
                      <a:pt x="14" y="11"/>
                    </a:cubicBezTo>
                    <a:cubicBezTo>
                      <a:pt x="15" y="12"/>
                      <a:pt x="16" y="13"/>
                      <a:pt x="17" y="13"/>
                    </a:cubicBezTo>
                    <a:cubicBezTo>
                      <a:pt x="17" y="14"/>
                      <a:pt x="17" y="14"/>
                      <a:pt x="18" y="14"/>
                    </a:cubicBezTo>
                    <a:cubicBezTo>
                      <a:pt x="19" y="15"/>
                      <a:pt x="20" y="16"/>
                      <a:pt x="21" y="17"/>
                    </a:cubicBezTo>
                    <a:cubicBezTo>
                      <a:pt x="21" y="17"/>
                      <a:pt x="21" y="17"/>
                      <a:pt x="21" y="17"/>
                    </a:cubicBezTo>
                    <a:cubicBezTo>
                      <a:pt x="21" y="17"/>
                      <a:pt x="21" y="17"/>
                      <a:pt x="21" y="17"/>
                    </a:cubicBezTo>
                    <a:cubicBezTo>
                      <a:pt x="22" y="18"/>
                      <a:pt x="22" y="18"/>
                      <a:pt x="23" y="19"/>
                    </a:cubicBezTo>
                    <a:cubicBezTo>
                      <a:pt x="23" y="18"/>
                      <a:pt x="23" y="17"/>
                      <a:pt x="24" y="16"/>
                    </a:cubicBezTo>
                    <a:cubicBezTo>
                      <a:pt x="24" y="15"/>
                      <a:pt x="24" y="15"/>
                      <a:pt x="24" y="15"/>
                    </a:cubicBezTo>
                    <a:cubicBezTo>
                      <a:pt x="20" y="11"/>
                      <a:pt x="16" y="7"/>
                      <a:pt x="10" y="4"/>
                    </a:cubicBezTo>
                    <a:cubicBezTo>
                      <a:pt x="7" y="3"/>
                      <a:pt x="4" y="1"/>
                      <a:pt x="0"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43">
                <a:extLst>
                  <a:ext uri="{FF2B5EF4-FFF2-40B4-BE49-F238E27FC236}">
                    <a16:creationId xmlns:a16="http://schemas.microsoft.com/office/drawing/2014/main" id="{F0142C0B-FC6D-4E83-A1BD-F1F941AB3E4F}"/>
                  </a:ext>
                </a:extLst>
              </p:cNvPr>
              <p:cNvSpPr>
                <a:spLocks/>
              </p:cNvSpPr>
              <p:nvPr/>
            </p:nvSpPr>
            <p:spPr bwMode="auto">
              <a:xfrm>
                <a:off x="1714" y="1428"/>
                <a:ext cx="21" cy="17"/>
              </a:xfrm>
              <a:custGeom>
                <a:avLst/>
                <a:gdLst>
                  <a:gd name="T0" fmla="*/ 0 w 9"/>
                  <a:gd name="T1" fmla="*/ 0 h 7"/>
                  <a:gd name="T2" fmla="*/ 0 w 9"/>
                  <a:gd name="T3" fmla="*/ 1 h 7"/>
                  <a:gd name="T4" fmla="*/ 1 w 9"/>
                  <a:gd name="T5" fmla="*/ 4 h 7"/>
                  <a:gd name="T6" fmla="*/ 9 w 9"/>
                  <a:gd name="T7" fmla="*/ 7 h 7"/>
                  <a:gd name="T8" fmla="*/ 8 w 9"/>
                  <a:gd name="T9" fmla="*/ 3 h 7"/>
                  <a:gd name="T10" fmla="*/ 8 w 9"/>
                  <a:gd name="T11" fmla="*/ 2 h 7"/>
                  <a:gd name="T12" fmla="*/ 0 w 9"/>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9" h="7">
                    <a:moveTo>
                      <a:pt x="0" y="0"/>
                    </a:moveTo>
                    <a:cubicBezTo>
                      <a:pt x="0" y="1"/>
                      <a:pt x="0" y="1"/>
                      <a:pt x="0" y="1"/>
                    </a:cubicBezTo>
                    <a:cubicBezTo>
                      <a:pt x="0" y="2"/>
                      <a:pt x="1" y="4"/>
                      <a:pt x="1" y="4"/>
                    </a:cubicBezTo>
                    <a:cubicBezTo>
                      <a:pt x="4" y="5"/>
                      <a:pt x="6" y="6"/>
                      <a:pt x="9" y="7"/>
                    </a:cubicBezTo>
                    <a:cubicBezTo>
                      <a:pt x="9" y="6"/>
                      <a:pt x="8" y="5"/>
                      <a:pt x="8" y="3"/>
                    </a:cubicBezTo>
                    <a:cubicBezTo>
                      <a:pt x="8" y="3"/>
                      <a:pt x="8" y="3"/>
                      <a:pt x="8" y="2"/>
                    </a:cubicBezTo>
                    <a:cubicBezTo>
                      <a:pt x="6" y="2"/>
                      <a:pt x="3" y="1"/>
                      <a:pt x="0"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44">
                <a:extLst>
                  <a:ext uri="{FF2B5EF4-FFF2-40B4-BE49-F238E27FC236}">
                    <a16:creationId xmlns:a16="http://schemas.microsoft.com/office/drawing/2014/main" id="{63F07A27-F912-4A5A-8238-8D7298F2FCAB}"/>
                  </a:ext>
                </a:extLst>
              </p:cNvPr>
              <p:cNvSpPr>
                <a:spLocks/>
              </p:cNvSpPr>
              <p:nvPr/>
            </p:nvSpPr>
            <p:spPr bwMode="auto">
              <a:xfrm>
                <a:off x="1788" y="1469"/>
                <a:ext cx="33" cy="50"/>
              </a:xfrm>
              <a:custGeom>
                <a:avLst/>
                <a:gdLst>
                  <a:gd name="T0" fmla="*/ 1 w 14"/>
                  <a:gd name="T1" fmla="*/ 0 h 21"/>
                  <a:gd name="T2" fmla="*/ 1 w 14"/>
                  <a:gd name="T3" fmla="*/ 1 h 21"/>
                  <a:gd name="T4" fmla="*/ 0 w 14"/>
                  <a:gd name="T5" fmla="*/ 4 h 21"/>
                  <a:gd name="T6" fmla="*/ 2 w 14"/>
                  <a:gd name="T7" fmla="*/ 6 h 21"/>
                  <a:gd name="T8" fmla="*/ 3 w 14"/>
                  <a:gd name="T9" fmla="*/ 8 h 21"/>
                  <a:gd name="T10" fmla="*/ 3 w 14"/>
                  <a:gd name="T11" fmla="*/ 8 h 21"/>
                  <a:gd name="T12" fmla="*/ 11 w 14"/>
                  <a:gd name="T13" fmla="*/ 21 h 21"/>
                  <a:gd name="T14" fmla="*/ 13 w 14"/>
                  <a:gd name="T15" fmla="*/ 19 h 21"/>
                  <a:gd name="T16" fmla="*/ 14 w 14"/>
                  <a:gd name="T17" fmla="*/ 18 h 21"/>
                  <a:gd name="T18" fmla="*/ 6 w 14"/>
                  <a:gd name="T19" fmla="*/ 5 h 21"/>
                  <a:gd name="T20" fmla="*/ 1 w 14"/>
                  <a:gd name="T2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21">
                    <a:moveTo>
                      <a:pt x="1" y="0"/>
                    </a:moveTo>
                    <a:cubicBezTo>
                      <a:pt x="1" y="0"/>
                      <a:pt x="1" y="0"/>
                      <a:pt x="1" y="1"/>
                    </a:cubicBezTo>
                    <a:cubicBezTo>
                      <a:pt x="0" y="2"/>
                      <a:pt x="0" y="3"/>
                      <a:pt x="0" y="4"/>
                    </a:cubicBezTo>
                    <a:cubicBezTo>
                      <a:pt x="0" y="4"/>
                      <a:pt x="1" y="5"/>
                      <a:pt x="2" y="6"/>
                    </a:cubicBezTo>
                    <a:cubicBezTo>
                      <a:pt x="2" y="7"/>
                      <a:pt x="3" y="7"/>
                      <a:pt x="3" y="8"/>
                    </a:cubicBezTo>
                    <a:cubicBezTo>
                      <a:pt x="3" y="8"/>
                      <a:pt x="3" y="8"/>
                      <a:pt x="3" y="8"/>
                    </a:cubicBezTo>
                    <a:cubicBezTo>
                      <a:pt x="7" y="12"/>
                      <a:pt x="9" y="17"/>
                      <a:pt x="11" y="21"/>
                    </a:cubicBezTo>
                    <a:cubicBezTo>
                      <a:pt x="12" y="20"/>
                      <a:pt x="13" y="19"/>
                      <a:pt x="13" y="19"/>
                    </a:cubicBezTo>
                    <a:cubicBezTo>
                      <a:pt x="14" y="18"/>
                      <a:pt x="14" y="18"/>
                      <a:pt x="14" y="18"/>
                    </a:cubicBezTo>
                    <a:cubicBezTo>
                      <a:pt x="12" y="14"/>
                      <a:pt x="10" y="9"/>
                      <a:pt x="6" y="5"/>
                    </a:cubicBezTo>
                    <a:cubicBezTo>
                      <a:pt x="5" y="3"/>
                      <a:pt x="3" y="2"/>
                      <a:pt x="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45">
                <a:extLst>
                  <a:ext uri="{FF2B5EF4-FFF2-40B4-BE49-F238E27FC236}">
                    <a16:creationId xmlns:a16="http://schemas.microsoft.com/office/drawing/2014/main" id="{4DB04973-4092-4C98-9C7F-CB92AA45BB33}"/>
                  </a:ext>
                </a:extLst>
              </p:cNvPr>
              <p:cNvSpPr>
                <a:spLocks/>
              </p:cNvSpPr>
              <p:nvPr/>
            </p:nvSpPr>
            <p:spPr bwMode="auto">
              <a:xfrm>
                <a:off x="1819" y="1523"/>
                <a:ext cx="14" cy="27"/>
              </a:xfrm>
              <a:custGeom>
                <a:avLst/>
                <a:gdLst>
                  <a:gd name="T0" fmla="*/ 3 w 6"/>
                  <a:gd name="T1" fmla="*/ 0 h 11"/>
                  <a:gd name="T2" fmla="*/ 3 w 6"/>
                  <a:gd name="T3" fmla="*/ 1 h 11"/>
                  <a:gd name="T4" fmla="*/ 0 w 6"/>
                  <a:gd name="T5" fmla="*/ 3 h 11"/>
                  <a:gd name="T6" fmla="*/ 1 w 6"/>
                  <a:gd name="T7" fmla="*/ 6 h 11"/>
                  <a:gd name="T8" fmla="*/ 2 w 6"/>
                  <a:gd name="T9" fmla="*/ 11 h 11"/>
                  <a:gd name="T10" fmla="*/ 2 w 6"/>
                  <a:gd name="T11" fmla="*/ 11 h 11"/>
                  <a:gd name="T12" fmla="*/ 6 w 6"/>
                  <a:gd name="T13" fmla="*/ 9 h 11"/>
                  <a:gd name="T14" fmla="*/ 5 w 6"/>
                  <a:gd name="T15" fmla="*/ 5 h 11"/>
                  <a:gd name="T16" fmla="*/ 4 w 6"/>
                  <a:gd name="T17" fmla="*/ 2 h 11"/>
                  <a:gd name="T18" fmla="*/ 3 w 6"/>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1">
                    <a:moveTo>
                      <a:pt x="3" y="0"/>
                    </a:moveTo>
                    <a:cubicBezTo>
                      <a:pt x="3" y="1"/>
                      <a:pt x="3" y="1"/>
                      <a:pt x="3" y="1"/>
                    </a:cubicBezTo>
                    <a:cubicBezTo>
                      <a:pt x="2" y="2"/>
                      <a:pt x="1" y="3"/>
                      <a:pt x="0" y="3"/>
                    </a:cubicBezTo>
                    <a:cubicBezTo>
                      <a:pt x="0" y="4"/>
                      <a:pt x="1" y="5"/>
                      <a:pt x="1" y="6"/>
                    </a:cubicBezTo>
                    <a:cubicBezTo>
                      <a:pt x="1" y="8"/>
                      <a:pt x="2" y="10"/>
                      <a:pt x="2" y="11"/>
                    </a:cubicBezTo>
                    <a:cubicBezTo>
                      <a:pt x="2" y="11"/>
                      <a:pt x="2" y="11"/>
                      <a:pt x="2" y="11"/>
                    </a:cubicBezTo>
                    <a:cubicBezTo>
                      <a:pt x="3" y="10"/>
                      <a:pt x="4" y="10"/>
                      <a:pt x="6" y="9"/>
                    </a:cubicBezTo>
                    <a:cubicBezTo>
                      <a:pt x="5" y="8"/>
                      <a:pt x="5" y="6"/>
                      <a:pt x="5" y="5"/>
                    </a:cubicBezTo>
                    <a:cubicBezTo>
                      <a:pt x="4" y="4"/>
                      <a:pt x="4" y="3"/>
                      <a:pt x="4" y="2"/>
                    </a:cubicBezTo>
                    <a:cubicBezTo>
                      <a:pt x="4" y="1"/>
                      <a:pt x="4" y="1"/>
                      <a:pt x="3"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46">
                <a:extLst>
                  <a:ext uri="{FF2B5EF4-FFF2-40B4-BE49-F238E27FC236}">
                    <a16:creationId xmlns:a16="http://schemas.microsoft.com/office/drawing/2014/main" id="{51DA24A0-9078-408C-8C15-19EBA4CBD89E}"/>
                  </a:ext>
                </a:extLst>
              </p:cNvPr>
              <p:cNvSpPr>
                <a:spLocks noEditPoints="1"/>
              </p:cNvSpPr>
              <p:nvPr/>
            </p:nvSpPr>
            <p:spPr bwMode="auto">
              <a:xfrm>
                <a:off x="1505" y="1371"/>
                <a:ext cx="371" cy="405"/>
              </a:xfrm>
              <a:custGeom>
                <a:avLst/>
                <a:gdLst>
                  <a:gd name="T0" fmla="*/ 84 w 156"/>
                  <a:gd name="T1" fmla="*/ 163 h 170"/>
                  <a:gd name="T2" fmla="*/ 77 w 156"/>
                  <a:gd name="T3" fmla="*/ 163 h 170"/>
                  <a:gd name="T4" fmla="*/ 81 w 156"/>
                  <a:gd name="T5" fmla="*/ 170 h 170"/>
                  <a:gd name="T6" fmla="*/ 89 w 156"/>
                  <a:gd name="T7" fmla="*/ 169 h 170"/>
                  <a:gd name="T8" fmla="*/ 49 w 156"/>
                  <a:gd name="T9" fmla="*/ 158 h 170"/>
                  <a:gd name="T10" fmla="*/ 69 w 156"/>
                  <a:gd name="T11" fmla="*/ 169 h 170"/>
                  <a:gd name="T12" fmla="*/ 66 w 156"/>
                  <a:gd name="T13" fmla="*/ 162 h 170"/>
                  <a:gd name="T14" fmla="*/ 140 w 156"/>
                  <a:gd name="T15" fmla="*/ 133 h 170"/>
                  <a:gd name="T16" fmla="*/ 117 w 156"/>
                  <a:gd name="T17" fmla="*/ 153 h 170"/>
                  <a:gd name="T18" fmla="*/ 116 w 156"/>
                  <a:gd name="T19" fmla="*/ 158 h 170"/>
                  <a:gd name="T20" fmla="*/ 120 w 156"/>
                  <a:gd name="T21" fmla="*/ 158 h 170"/>
                  <a:gd name="T22" fmla="*/ 147 w 156"/>
                  <a:gd name="T23" fmla="*/ 133 h 170"/>
                  <a:gd name="T24" fmla="*/ 140 w 156"/>
                  <a:gd name="T25" fmla="*/ 133 h 170"/>
                  <a:gd name="T26" fmla="*/ 155 w 156"/>
                  <a:gd name="T27" fmla="*/ 116 h 170"/>
                  <a:gd name="T28" fmla="*/ 146 w 156"/>
                  <a:gd name="T29" fmla="*/ 123 h 170"/>
                  <a:gd name="T30" fmla="*/ 151 w 156"/>
                  <a:gd name="T31" fmla="*/ 123 h 170"/>
                  <a:gd name="T32" fmla="*/ 156 w 156"/>
                  <a:gd name="T33" fmla="*/ 117 h 170"/>
                  <a:gd name="T34" fmla="*/ 154 w 156"/>
                  <a:gd name="T35" fmla="*/ 58 h 170"/>
                  <a:gd name="T36" fmla="*/ 154 w 156"/>
                  <a:gd name="T37" fmla="*/ 61 h 170"/>
                  <a:gd name="T38" fmla="*/ 5 w 156"/>
                  <a:gd name="T39" fmla="*/ 43 h 170"/>
                  <a:gd name="T40" fmla="*/ 1 w 156"/>
                  <a:gd name="T41" fmla="*/ 48 h 170"/>
                  <a:gd name="T42" fmla="*/ 7 w 156"/>
                  <a:gd name="T43" fmla="*/ 50 h 170"/>
                  <a:gd name="T44" fmla="*/ 6 w 156"/>
                  <a:gd name="T45" fmla="*/ 43 h 170"/>
                  <a:gd name="T46" fmla="*/ 148 w 156"/>
                  <a:gd name="T47" fmla="*/ 37 h 170"/>
                  <a:gd name="T48" fmla="*/ 144 w 156"/>
                  <a:gd name="T49" fmla="*/ 43 h 170"/>
                  <a:gd name="T50" fmla="*/ 148 w 156"/>
                  <a:gd name="T51" fmla="*/ 50 h 170"/>
                  <a:gd name="T52" fmla="*/ 152 w 156"/>
                  <a:gd name="T53" fmla="*/ 44 h 170"/>
                  <a:gd name="T54" fmla="*/ 148 w 156"/>
                  <a:gd name="T55" fmla="*/ 37 h 170"/>
                  <a:gd name="T56" fmla="*/ 29 w 156"/>
                  <a:gd name="T57" fmla="*/ 15 h 170"/>
                  <a:gd name="T58" fmla="*/ 12 w 156"/>
                  <a:gd name="T59" fmla="*/ 33 h 170"/>
                  <a:gd name="T60" fmla="*/ 33 w 156"/>
                  <a:gd name="T61" fmla="*/ 20 h 170"/>
                  <a:gd name="T62" fmla="*/ 42 w 156"/>
                  <a:gd name="T63" fmla="*/ 9 h 170"/>
                  <a:gd name="T64" fmla="*/ 90 w 156"/>
                  <a:gd name="T65" fmla="*/ 1 h 170"/>
                  <a:gd name="T66" fmla="*/ 93 w 156"/>
                  <a:gd name="T67" fmla="*/ 8 h 170"/>
                  <a:gd name="T68" fmla="*/ 125 w 156"/>
                  <a:gd name="T69" fmla="*/ 22 h 170"/>
                  <a:gd name="T70" fmla="*/ 104 w 156"/>
                  <a:gd name="T71" fmla="*/ 4 h 170"/>
                  <a:gd name="T72" fmla="*/ 77 w 156"/>
                  <a:gd name="T73" fmla="*/ 0 h 170"/>
                  <a:gd name="T74" fmla="*/ 71 w 156"/>
                  <a:gd name="T75" fmla="*/ 2 h 170"/>
                  <a:gd name="T76" fmla="*/ 78 w 156"/>
                  <a:gd name="T77" fmla="*/ 6 h 170"/>
                  <a:gd name="T78" fmla="*/ 79 w 156"/>
                  <a:gd name="T79" fmla="*/ 1 h 170"/>
                  <a:gd name="T80" fmla="*/ 77 w 156"/>
                  <a:gd name="T81"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56" h="170">
                    <a:moveTo>
                      <a:pt x="85" y="163"/>
                    </a:moveTo>
                    <a:cubicBezTo>
                      <a:pt x="84" y="163"/>
                      <a:pt x="84" y="163"/>
                      <a:pt x="84" y="163"/>
                    </a:cubicBezTo>
                    <a:cubicBezTo>
                      <a:pt x="82" y="163"/>
                      <a:pt x="80" y="163"/>
                      <a:pt x="78" y="163"/>
                    </a:cubicBezTo>
                    <a:cubicBezTo>
                      <a:pt x="77" y="163"/>
                      <a:pt x="77" y="163"/>
                      <a:pt x="77" y="163"/>
                    </a:cubicBezTo>
                    <a:cubicBezTo>
                      <a:pt x="78" y="165"/>
                      <a:pt x="79" y="167"/>
                      <a:pt x="80" y="168"/>
                    </a:cubicBezTo>
                    <a:cubicBezTo>
                      <a:pt x="80" y="169"/>
                      <a:pt x="80" y="169"/>
                      <a:pt x="81" y="170"/>
                    </a:cubicBezTo>
                    <a:cubicBezTo>
                      <a:pt x="82" y="170"/>
                      <a:pt x="83" y="170"/>
                      <a:pt x="85" y="169"/>
                    </a:cubicBezTo>
                    <a:cubicBezTo>
                      <a:pt x="86" y="169"/>
                      <a:pt x="88" y="169"/>
                      <a:pt x="89" y="169"/>
                    </a:cubicBezTo>
                    <a:cubicBezTo>
                      <a:pt x="88" y="167"/>
                      <a:pt x="86" y="165"/>
                      <a:pt x="85" y="163"/>
                    </a:cubicBezTo>
                    <a:moveTo>
                      <a:pt x="49" y="158"/>
                    </a:moveTo>
                    <a:cubicBezTo>
                      <a:pt x="49" y="160"/>
                      <a:pt x="49" y="162"/>
                      <a:pt x="48" y="165"/>
                    </a:cubicBezTo>
                    <a:cubicBezTo>
                      <a:pt x="55" y="167"/>
                      <a:pt x="62" y="169"/>
                      <a:pt x="69" y="169"/>
                    </a:cubicBezTo>
                    <a:cubicBezTo>
                      <a:pt x="68" y="169"/>
                      <a:pt x="68" y="168"/>
                      <a:pt x="68" y="167"/>
                    </a:cubicBezTo>
                    <a:cubicBezTo>
                      <a:pt x="67" y="166"/>
                      <a:pt x="67" y="164"/>
                      <a:pt x="66" y="162"/>
                    </a:cubicBezTo>
                    <a:cubicBezTo>
                      <a:pt x="60" y="161"/>
                      <a:pt x="55" y="160"/>
                      <a:pt x="49" y="158"/>
                    </a:cubicBezTo>
                    <a:moveTo>
                      <a:pt x="140" y="133"/>
                    </a:moveTo>
                    <a:cubicBezTo>
                      <a:pt x="139" y="133"/>
                      <a:pt x="139" y="133"/>
                      <a:pt x="139" y="134"/>
                    </a:cubicBezTo>
                    <a:cubicBezTo>
                      <a:pt x="133" y="141"/>
                      <a:pt x="126" y="147"/>
                      <a:pt x="117" y="153"/>
                    </a:cubicBezTo>
                    <a:cubicBezTo>
                      <a:pt x="115" y="154"/>
                      <a:pt x="114" y="154"/>
                      <a:pt x="112" y="155"/>
                    </a:cubicBezTo>
                    <a:cubicBezTo>
                      <a:pt x="113" y="156"/>
                      <a:pt x="115" y="157"/>
                      <a:pt x="116" y="158"/>
                    </a:cubicBezTo>
                    <a:cubicBezTo>
                      <a:pt x="117" y="159"/>
                      <a:pt x="118" y="159"/>
                      <a:pt x="118" y="159"/>
                    </a:cubicBezTo>
                    <a:cubicBezTo>
                      <a:pt x="119" y="159"/>
                      <a:pt x="119" y="159"/>
                      <a:pt x="120" y="158"/>
                    </a:cubicBezTo>
                    <a:cubicBezTo>
                      <a:pt x="130" y="153"/>
                      <a:pt x="138" y="145"/>
                      <a:pt x="144" y="138"/>
                    </a:cubicBezTo>
                    <a:cubicBezTo>
                      <a:pt x="145" y="136"/>
                      <a:pt x="146" y="135"/>
                      <a:pt x="147" y="133"/>
                    </a:cubicBezTo>
                    <a:cubicBezTo>
                      <a:pt x="146" y="133"/>
                      <a:pt x="146" y="133"/>
                      <a:pt x="145" y="133"/>
                    </a:cubicBezTo>
                    <a:cubicBezTo>
                      <a:pt x="143" y="133"/>
                      <a:pt x="142" y="133"/>
                      <a:pt x="140" y="133"/>
                    </a:cubicBezTo>
                    <a:moveTo>
                      <a:pt x="156" y="116"/>
                    </a:moveTo>
                    <a:cubicBezTo>
                      <a:pt x="155" y="116"/>
                      <a:pt x="155" y="116"/>
                      <a:pt x="155" y="116"/>
                    </a:cubicBezTo>
                    <a:cubicBezTo>
                      <a:pt x="153" y="116"/>
                      <a:pt x="151" y="116"/>
                      <a:pt x="149" y="116"/>
                    </a:cubicBezTo>
                    <a:cubicBezTo>
                      <a:pt x="148" y="119"/>
                      <a:pt x="147" y="121"/>
                      <a:pt x="146" y="123"/>
                    </a:cubicBezTo>
                    <a:cubicBezTo>
                      <a:pt x="146" y="123"/>
                      <a:pt x="147" y="123"/>
                      <a:pt x="148" y="123"/>
                    </a:cubicBezTo>
                    <a:cubicBezTo>
                      <a:pt x="149" y="123"/>
                      <a:pt x="150" y="123"/>
                      <a:pt x="151" y="123"/>
                    </a:cubicBezTo>
                    <a:cubicBezTo>
                      <a:pt x="152" y="123"/>
                      <a:pt x="153" y="123"/>
                      <a:pt x="153" y="123"/>
                    </a:cubicBezTo>
                    <a:cubicBezTo>
                      <a:pt x="154" y="121"/>
                      <a:pt x="155" y="119"/>
                      <a:pt x="156" y="117"/>
                    </a:cubicBezTo>
                    <a:cubicBezTo>
                      <a:pt x="156" y="117"/>
                      <a:pt x="156" y="116"/>
                      <a:pt x="156" y="116"/>
                    </a:cubicBezTo>
                    <a:moveTo>
                      <a:pt x="154" y="58"/>
                    </a:moveTo>
                    <a:cubicBezTo>
                      <a:pt x="153" y="59"/>
                      <a:pt x="153" y="59"/>
                      <a:pt x="152" y="60"/>
                    </a:cubicBezTo>
                    <a:cubicBezTo>
                      <a:pt x="153" y="61"/>
                      <a:pt x="153" y="61"/>
                      <a:pt x="154" y="61"/>
                    </a:cubicBezTo>
                    <a:cubicBezTo>
                      <a:pt x="154" y="60"/>
                      <a:pt x="154" y="59"/>
                      <a:pt x="154" y="58"/>
                    </a:cubicBezTo>
                    <a:moveTo>
                      <a:pt x="5" y="43"/>
                    </a:moveTo>
                    <a:cubicBezTo>
                      <a:pt x="4" y="43"/>
                      <a:pt x="4" y="43"/>
                      <a:pt x="3" y="43"/>
                    </a:cubicBezTo>
                    <a:cubicBezTo>
                      <a:pt x="2" y="45"/>
                      <a:pt x="1" y="47"/>
                      <a:pt x="1" y="48"/>
                    </a:cubicBezTo>
                    <a:cubicBezTo>
                      <a:pt x="0" y="49"/>
                      <a:pt x="0" y="50"/>
                      <a:pt x="0" y="50"/>
                    </a:cubicBezTo>
                    <a:cubicBezTo>
                      <a:pt x="2" y="50"/>
                      <a:pt x="4" y="50"/>
                      <a:pt x="7" y="50"/>
                    </a:cubicBezTo>
                    <a:cubicBezTo>
                      <a:pt x="8" y="47"/>
                      <a:pt x="10" y="45"/>
                      <a:pt x="11" y="43"/>
                    </a:cubicBezTo>
                    <a:cubicBezTo>
                      <a:pt x="9" y="43"/>
                      <a:pt x="7" y="43"/>
                      <a:pt x="6" y="43"/>
                    </a:cubicBezTo>
                    <a:cubicBezTo>
                      <a:pt x="5" y="43"/>
                      <a:pt x="5" y="43"/>
                      <a:pt x="5" y="43"/>
                    </a:cubicBezTo>
                    <a:moveTo>
                      <a:pt x="148" y="37"/>
                    </a:moveTo>
                    <a:cubicBezTo>
                      <a:pt x="147" y="37"/>
                      <a:pt x="147" y="38"/>
                      <a:pt x="147" y="38"/>
                    </a:cubicBezTo>
                    <a:cubicBezTo>
                      <a:pt x="146" y="40"/>
                      <a:pt x="145" y="42"/>
                      <a:pt x="144" y="43"/>
                    </a:cubicBezTo>
                    <a:cubicBezTo>
                      <a:pt x="145" y="45"/>
                      <a:pt x="146" y="47"/>
                      <a:pt x="147" y="48"/>
                    </a:cubicBezTo>
                    <a:cubicBezTo>
                      <a:pt x="147" y="49"/>
                      <a:pt x="148" y="50"/>
                      <a:pt x="148" y="50"/>
                    </a:cubicBezTo>
                    <a:cubicBezTo>
                      <a:pt x="149" y="49"/>
                      <a:pt x="150" y="47"/>
                      <a:pt x="151" y="46"/>
                    </a:cubicBezTo>
                    <a:cubicBezTo>
                      <a:pt x="151" y="45"/>
                      <a:pt x="152" y="44"/>
                      <a:pt x="152" y="44"/>
                    </a:cubicBezTo>
                    <a:cubicBezTo>
                      <a:pt x="151" y="42"/>
                      <a:pt x="150" y="40"/>
                      <a:pt x="148" y="37"/>
                    </a:cubicBezTo>
                    <a:cubicBezTo>
                      <a:pt x="148" y="37"/>
                      <a:pt x="148" y="37"/>
                      <a:pt x="148" y="37"/>
                    </a:cubicBezTo>
                    <a:moveTo>
                      <a:pt x="40" y="8"/>
                    </a:moveTo>
                    <a:cubicBezTo>
                      <a:pt x="36" y="10"/>
                      <a:pt x="33" y="12"/>
                      <a:pt x="29" y="15"/>
                    </a:cubicBezTo>
                    <a:cubicBezTo>
                      <a:pt x="22" y="20"/>
                      <a:pt x="15" y="26"/>
                      <a:pt x="10" y="33"/>
                    </a:cubicBezTo>
                    <a:cubicBezTo>
                      <a:pt x="11" y="33"/>
                      <a:pt x="11" y="33"/>
                      <a:pt x="12" y="33"/>
                    </a:cubicBezTo>
                    <a:cubicBezTo>
                      <a:pt x="14" y="33"/>
                      <a:pt x="16" y="34"/>
                      <a:pt x="18" y="34"/>
                    </a:cubicBezTo>
                    <a:cubicBezTo>
                      <a:pt x="22" y="29"/>
                      <a:pt x="27" y="24"/>
                      <a:pt x="33" y="20"/>
                    </a:cubicBezTo>
                    <a:cubicBezTo>
                      <a:pt x="37" y="17"/>
                      <a:pt x="42" y="15"/>
                      <a:pt x="46" y="13"/>
                    </a:cubicBezTo>
                    <a:cubicBezTo>
                      <a:pt x="45" y="11"/>
                      <a:pt x="43" y="10"/>
                      <a:pt x="42" y="9"/>
                    </a:cubicBezTo>
                    <a:cubicBezTo>
                      <a:pt x="41" y="9"/>
                      <a:pt x="41" y="9"/>
                      <a:pt x="40" y="8"/>
                    </a:cubicBezTo>
                    <a:moveTo>
                      <a:pt x="90" y="1"/>
                    </a:moveTo>
                    <a:cubicBezTo>
                      <a:pt x="90" y="1"/>
                      <a:pt x="90" y="2"/>
                      <a:pt x="91" y="3"/>
                    </a:cubicBezTo>
                    <a:cubicBezTo>
                      <a:pt x="91" y="4"/>
                      <a:pt x="92" y="6"/>
                      <a:pt x="93" y="8"/>
                    </a:cubicBezTo>
                    <a:cubicBezTo>
                      <a:pt x="96" y="8"/>
                      <a:pt x="99" y="9"/>
                      <a:pt x="102" y="10"/>
                    </a:cubicBezTo>
                    <a:cubicBezTo>
                      <a:pt x="111" y="13"/>
                      <a:pt x="119" y="18"/>
                      <a:pt x="125" y="22"/>
                    </a:cubicBezTo>
                    <a:cubicBezTo>
                      <a:pt x="126" y="20"/>
                      <a:pt x="126" y="17"/>
                      <a:pt x="126" y="15"/>
                    </a:cubicBezTo>
                    <a:cubicBezTo>
                      <a:pt x="120" y="11"/>
                      <a:pt x="113" y="7"/>
                      <a:pt x="104" y="4"/>
                    </a:cubicBezTo>
                    <a:cubicBezTo>
                      <a:pt x="100" y="3"/>
                      <a:pt x="95" y="1"/>
                      <a:pt x="90" y="1"/>
                    </a:cubicBezTo>
                    <a:moveTo>
                      <a:pt x="77" y="0"/>
                    </a:moveTo>
                    <a:cubicBezTo>
                      <a:pt x="75" y="0"/>
                      <a:pt x="72" y="0"/>
                      <a:pt x="70" y="0"/>
                    </a:cubicBezTo>
                    <a:cubicBezTo>
                      <a:pt x="70" y="1"/>
                      <a:pt x="70" y="1"/>
                      <a:pt x="71" y="2"/>
                    </a:cubicBezTo>
                    <a:cubicBezTo>
                      <a:pt x="72" y="3"/>
                      <a:pt x="73" y="5"/>
                      <a:pt x="74" y="6"/>
                    </a:cubicBezTo>
                    <a:cubicBezTo>
                      <a:pt x="75" y="6"/>
                      <a:pt x="76" y="6"/>
                      <a:pt x="78" y="6"/>
                    </a:cubicBezTo>
                    <a:cubicBezTo>
                      <a:pt x="79" y="6"/>
                      <a:pt x="80" y="6"/>
                      <a:pt x="82" y="6"/>
                    </a:cubicBezTo>
                    <a:cubicBezTo>
                      <a:pt x="81" y="5"/>
                      <a:pt x="80" y="3"/>
                      <a:pt x="79" y="1"/>
                    </a:cubicBezTo>
                    <a:cubicBezTo>
                      <a:pt x="79" y="1"/>
                      <a:pt x="78" y="0"/>
                      <a:pt x="78" y="0"/>
                    </a:cubicBezTo>
                    <a:cubicBezTo>
                      <a:pt x="78" y="0"/>
                      <a:pt x="78" y="0"/>
                      <a:pt x="77" y="0"/>
                    </a:cubicBezTo>
                  </a:path>
                </a:pathLst>
              </a:custGeom>
              <a:solidFill>
                <a:srgbClr val="EC5F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47">
                <a:extLst>
                  <a:ext uri="{FF2B5EF4-FFF2-40B4-BE49-F238E27FC236}">
                    <a16:creationId xmlns:a16="http://schemas.microsoft.com/office/drawing/2014/main" id="{4C43436F-9D10-4082-9558-F8DA571B32E1}"/>
                  </a:ext>
                </a:extLst>
              </p:cNvPr>
              <p:cNvSpPr>
                <a:spLocks/>
              </p:cNvSpPr>
              <p:nvPr/>
            </p:nvSpPr>
            <p:spPr bwMode="auto">
              <a:xfrm>
                <a:off x="1859" y="1614"/>
                <a:ext cx="17" cy="33"/>
              </a:xfrm>
              <a:custGeom>
                <a:avLst/>
                <a:gdLst>
                  <a:gd name="T0" fmla="*/ 5 w 7"/>
                  <a:gd name="T1" fmla="*/ 0 h 14"/>
                  <a:gd name="T2" fmla="*/ 4 w 7"/>
                  <a:gd name="T3" fmla="*/ 5 h 14"/>
                  <a:gd name="T4" fmla="*/ 1 w 7"/>
                  <a:gd name="T5" fmla="*/ 13 h 14"/>
                  <a:gd name="T6" fmla="*/ 0 w 7"/>
                  <a:gd name="T7" fmla="*/ 14 h 14"/>
                  <a:gd name="T8" fmla="*/ 6 w 7"/>
                  <a:gd name="T9" fmla="*/ 14 h 14"/>
                  <a:gd name="T10" fmla="*/ 7 w 7"/>
                  <a:gd name="T11" fmla="*/ 14 h 14"/>
                  <a:gd name="T12" fmla="*/ 5 w 7"/>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5" y="0"/>
                    </a:moveTo>
                    <a:cubicBezTo>
                      <a:pt x="5" y="1"/>
                      <a:pt x="4" y="3"/>
                      <a:pt x="4" y="5"/>
                    </a:cubicBezTo>
                    <a:cubicBezTo>
                      <a:pt x="3" y="7"/>
                      <a:pt x="2" y="10"/>
                      <a:pt x="1" y="13"/>
                    </a:cubicBezTo>
                    <a:cubicBezTo>
                      <a:pt x="1" y="13"/>
                      <a:pt x="1" y="14"/>
                      <a:pt x="0" y="14"/>
                    </a:cubicBezTo>
                    <a:cubicBezTo>
                      <a:pt x="2" y="14"/>
                      <a:pt x="4" y="14"/>
                      <a:pt x="6" y="14"/>
                    </a:cubicBezTo>
                    <a:cubicBezTo>
                      <a:pt x="6" y="14"/>
                      <a:pt x="6" y="14"/>
                      <a:pt x="7" y="14"/>
                    </a:cubicBezTo>
                    <a:cubicBezTo>
                      <a:pt x="6" y="9"/>
                      <a:pt x="5" y="5"/>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48">
                <a:extLst>
                  <a:ext uri="{FF2B5EF4-FFF2-40B4-BE49-F238E27FC236}">
                    <a16:creationId xmlns:a16="http://schemas.microsoft.com/office/drawing/2014/main" id="{80B4360D-9421-45A6-9690-47178FDEECBE}"/>
                  </a:ext>
                </a:extLst>
              </p:cNvPr>
              <p:cNvSpPr>
                <a:spLocks/>
              </p:cNvSpPr>
              <p:nvPr/>
            </p:nvSpPr>
            <p:spPr bwMode="auto">
              <a:xfrm>
                <a:off x="1838" y="1664"/>
                <a:ext cx="31" cy="24"/>
              </a:xfrm>
              <a:custGeom>
                <a:avLst/>
                <a:gdLst>
                  <a:gd name="T0" fmla="*/ 13 w 13"/>
                  <a:gd name="T1" fmla="*/ 0 h 10"/>
                  <a:gd name="T2" fmla="*/ 11 w 13"/>
                  <a:gd name="T3" fmla="*/ 0 h 10"/>
                  <a:gd name="T4" fmla="*/ 8 w 13"/>
                  <a:gd name="T5" fmla="*/ 0 h 10"/>
                  <a:gd name="T6" fmla="*/ 6 w 13"/>
                  <a:gd name="T7" fmla="*/ 0 h 10"/>
                  <a:gd name="T8" fmla="*/ 0 w 13"/>
                  <a:gd name="T9" fmla="*/ 10 h 10"/>
                  <a:gd name="T10" fmla="*/ 5 w 13"/>
                  <a:gd name="T11" fmla="*/ 10 h 10"/>
                  <a:gd name="T12" fmla="*/ 7 w 13"/>
                  <a:gd name="T13" fmla="*/ 10 h 10"/>
                  <a:gd name="T14" fmla="*/ 13 w 13"/>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0">
                    <a:moveTo>
                      <a:pt x="13" y="0"/>
                    </a:moveTo>
                    <a:cubicBezTo>
                      <a:pt x="13" y="0"/>
                      <a:pt x="12" y="0"/>
                      <a:pt x="11" y="0"/>
                    </a:cubicBezTo>
                    <a:cubicBezTo>
                      <a:pt x="10" y="0"/>
                      <a:pt x="9" y="0"/>
                      <a:pt x="8" y="0"/>
                    </a:cubicBezTo>
                    <a:cubicBezTo>
                      <a:pt x="7" y="0"/>
                      <a:pt x="6" y="0"/>
                      <a:pt x="6" y="0"/>
                    </a:cubicBezTo>
                    <a:cubicBezTo>
                      <a:pt x="4" y="3"/>
                      <a:pt x="2" y="7"/>
                      <a:pt x="0" y="10"/>
                    </a:cubicBezTo>
                    <a:cubicBezTo>
                      <a:pt x="2" y="10"/>
                      <a:pt x="3" y="10"/>
                      <a:pt x="5" y="10"/>
                    </a:cubicBezTo>
                    <a:cubicBezTo>
                      <a:pt x="6" y="10"/>
                      <a:pt x="6" y="10"/>
                      <a:pt x="7" y="10"/>
                    </a:cubicBezTo>
                    <a:cubicBezTo>
                      <a:pt x="10" y="7"/>
                      <a:pt x="12" y="4"/>
                      <a:pt x="13"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49">
                <a:extLst>
                  <a:ext uri="{FF2B5EF4-FFF2-40B4-BE49-F238E27FC236}">
                    <a16:creationId xmlns:a16="http://schemas.microsoft.com/office/drawing/2014/main" id="{6F2E100D-B74A-4090-B7CC-61E8B46E1B4B}"/>
                  </a:ext>
                </a:extLst>
              </p:cNvPr>
              <p:cNvSpPr>
                <a:spLocks/>
              </p:cNvSpPr>
              <p:nvPr/>
            </p:nvSpPr>
            <p:spPr bwMode="auto">
              <a:xfrm>
                <a:off x="1707" y="1740"/>
                <a:ext cx="78" cy="34"/>
              </a:xfrm>
              <a:custGeom>
                <a:avLst/>
                <a:gdLst>
                  <a:gd name="T0" fmla="*/ 27 w 33"/>
                  <a:gd name="T1" fmla="*/ 0 h 14"/>
                  <a:gd name="T2" fmla="*/ 0 w 33"/>
                  <a:gd name="T3" fmla="*/ 8 h 14"/>
                  <a:gd name="T4" fmla="*/ 4 w 33"/>
                  <a:gd name="T5" fmla="*/ 14 h 14"/>
                  <a:gd name="T6" fmla="*/ 33 w 33"/>
                  <a:gd name="T7" fmla="*/ 4 h 14"/>
                  <a:gd name="T8" fmla="*/ 31 w 33"/>
                  <a:gd name="T9" fmla="*/ 3 h 14"/>
                  <a:gd name="T10" fmla="*/ 27 w 33"/>
                  <a:gd name="T11" fmla="*/ 0 h 14"/>
                </a:gdLst>
                <a:ahLst/>
                <a:cxnLst>
                  <a:cxn ang="0">
                    <a:pos x="T0" y="T1"/>
                  </a:cxn>
                  <a:cxn ang="0">
                    <a:pos x="T2" y="T3"/>
                  </a:cxn>
                  <a:cxn ang="0">
                    <a:pos x="T4" y="T5"/>
                  </a:cxn>
                  <a:cxn ang="0">
                    <a:pos x="T6" y="T7"/>
                  </a:cxn>
                  <a:cxn ang="0">
                    <a:pos x="T8" y="T9"/>
                  </a:cxn>
                  <a:cxn ang="0">
                    <a:pos x="T10" y="T11"/>
                  </a:cxn>
                </a:cxnLst>
                <a:rect l="0" t="0" r="r" b="b"/>
                <a:pathLst>
                  <a:path w="33" h="14">
                    <a:moveTo>
                      <a:pt x="27" y="0"/>
                    </a:moveTo>
                    <a:cubicBezTo>
                      <a:pt x="19" y="4"/>
                      <a:pt x="10" y="7"/>
                      <a:pt x="0" y="8"/>
                    </a:cubicBezTo>
                    <a:cubicBezTo>
                      <a:pt x="1" y="10"/>
                      <a:pt x="3" y="12"/>
                      <a:pt x="4" y="14"/>
                    </a:cubicBezTo>
                    <a:cubicBezTo>
                      <a:pt x="15" y="13"/>
                      <a:pt x="25" y="9"/>
                      <a:pt x="33" y="4"/>
                    </a:cubicBezTo>
                    <a:cubicBezTo>
                      <a:pt x="33" y="4"/>
                      <a:pt x="32" y="4"/>
                      <a:pt x="31" y="3"/>
                    </a:cubicBezTo>
                    <a:cubicBezTo>
                      <a:pt x="30" y="2"/>
                      <a:pt x="28" y="1"/>
                      <a:pt x="27"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50">
                <a:extLst>
                  <a:ext uri="{FF2B5EF4-FFF2-40B4-BE49-F238E27FC236}">
                    <a16:creationId xmlns:a16="http://schemas.microsoft.com/office/drawing/2014/main" id="{219E52EF-99F1-4E6E-AFBD-C6CD14424BD8}"/>
                  </a:ext>
                </a:extLst>
              </p:cNvPr>
              <p:cNvSpPr>
                <a:spLocks/>
              </p:cNvSpPr>
              <p:nvPr/>
            </p:nvSpPr>
            <p:spPr bwMode="auto">
              <a:xfrm>
                <a:off x="1662" y="1757"/>
                <a:ext cx="35" cy="19"/>
              </a:xfrm>
              <a:custGeom>
                <a:avLst/>
                <a:gdLst>
                  <a:gd name="T0" fmla="*/ 0 w 15"/>
                  <a:gd name="T1" fmla="*/ 0 h 8"/>
                  <a:gd name="T2" fmla="*/ 2 w 15"/>
                  <a:gd name="T3" fmla="*/ 5 h 8"/>
                  <a:gd name="T4" fmla="*/ 3 w 15"/>
                  <a:gd name="T5" fmla="*/ 7 h 8"/>
                  <a:gd name="T6" fmla="*/ 12 w 15"/>
                  <a:gd name="T7" fmla="*/ 8 h 8"/>
                  <a:gd name="T8" fmla="*/ 15 w 15"/>
                  <a:gd name="T9" fmla="*/ 8 h 8"/>
                  <a:gd name="T10" fmla="*/ 14 w 15"/>
                  <a:gd name="T11" fmla="*/ 6 h 8"/>
                  <a:gd name="T12" fmla="*/ 11 w 15"/>
                  <a:gd name="T13" fmla="*/ 1 h 8"/>
                  <a:gd name="T14" fmla="*/ 0 w 15"/>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8">
                    <a:moveTo>
                      <a:pt x="0" y="0"/>
                    </a:moveTo>
                    <a:cubicBezTo>
                      <a:pt x="1" y="2"/>
                      <a:pt x="1" y="4"/>
                      <a:pt x="2" y="5"/>
                    </a:cubicBezTo>
                    <a:cubicBezTo>
                      <a:pt x="2" y="6"/>
                      <a:pt x="2" y="7"/>
                      <a:pt x="3" y="7"/>
                    </a:cubicBezTo>
                    <a:cubicBezTo>
                      <a:pt x="6" y="8"/>
                      <a:pt x="9" y="8"/>
                      <a:pt x="12" y="8"/>
                    </a:cubicBezTo>
                    <a:cubicBezTo>
                      <a:pt x="13" y="8"/>
                      <a:pt x="14" y="8"/>
                      <a:pt x="15" y="8"/>
                    </a:cubicBezTo>
                    <a:cubicBezTo>
                      <a:pt x="14" y="7"/>
                      <a:pt x="14" y="7"/>
                      <a:pt x="14" y="6"/>
                    </a:cubicBezTo>
                    <a:cubicBezTo>
                      <a:pt x="13" y="5"/>
                      <a:pt x="12" y="3"/>
                      <a:pt x="11" y="1"/>
                    </a:cubicBezTo>
                    <a:cubicBezTo>
                      <a:pt x="7" y="1"/>
                      <a:pt x="4" y="1"/>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51">
                <a:extLst>
                  <a:ext uri="{FF2B5EF4-FFF2-40B4-BE49-F238E27FC236}">
                    <a16:creationId xmlns:a16="http://schemas.microsoft.com/office/drawing/2014/main" id="{DDE81FA8-663F-4FDD-93D0-DCCDF83A2D00}"/>
                  </a:ext>
                </a:extLst>
              </p:cNvPr>
              <p:cNvSpPr>
                <a:spLocks/>
              </p:cNvSpPr>
              <p:nvPr/>
            </p:nvSpPr>
            <p:spPr bwMode="auto">
              <a:xfrm>
                <a:off x="1490" y="1490"/>
                <a:ext cx="31" cy="55"/>
              </a:xfrm>
              <a:custGeom>
                <a:avLst/>
                <a:gdLst>
                  <a:gd name="T0" fmla="*/ 13 w 13"/>
                  <a:gd name="T1" fmla="*/ 0 h 23"/>
                  <a:gd name="T2" fmla="*/ 6 w 13"/>
                  <a:gd name="T3" fmla="*/ 0 h 23"/>
                  <a:gd name="T4" fmla="*/ 0 w 13"/>
                  <a:gd name="T5" fmla="*/ 20 h 23"/>
                  <a:gd name="T6" fmla="*/ 6 w 13"/>
                  <a:gd name="T7" fmla="*/ 23 h 23"/>
                  <a:gd name="T8" fmla="*/ 12 w 13"/>
                  <a:gd name="T9" fmla="*/ 1 h 23"/>
                  <a:gd name="T10" fmla="*/ 13 w 13"/>
                  <a:gd name="T11" fmla="*/ 0 h 23"/>
                </a:gdLst>
                <a:ahLst/>
                <a:cxnLst>
                  <a:cxn ang="0">
                    <a:pos x="T0" y="T1"/>
                  </a:cxn>
                  <a:cxn ang="0">
                    <a:pos x="T2" y="T3"/>
                  </a:cxn>
                  <a:cxn ang="0">
                    <a:pos x="T4" y="T5"/>
                  </a:cxn>
                  <a:cxn ang="0">
                    <a:pos x="T6" y="T7"/>
                  </a:cxn>
                  <a:cxn ang="0">
                    <a:pos x="T8" y="T9"/>
                  </a:cxn>
                  <a:cxn ang="0">
                    <a:pos x="T10" y="T11"/>
                  </a:cxn>
                </a:cxnLst>
                <a:rect l="0" t="0" r="r" b="b"/>
                <a:pathLst>
                  <a:path w="13" h="23">
                    <a:moveTo>
                      <a:pt x="13" y="0"/>
                    </a:moveTo>
                    <a:cubicBezTo>
                      <a:pt x="10" y="0"/>
                      <a:pt x="8" y="0"/>
                      <a:pt x="6" y="0"/>
                    </a:cubicBezTo>
                    <a:cubicBezTo>
                      <a:pt x="3" y="6"/>
                      <a:pt x="1" y="13"/>
                      <a:pt x="0" y="20"/>
                    </a:cubicBezTo>
                    <a:cubicBezTo>
                      <a:pt x="2" y="21"/>
                      <a:pt x="4" y="22"/>
                      <a:pt x="6" y="23"/>
                    </a:cubicBezTo>
                    <a:cubicBezTo>
                      <a:pt x="7" y="15"/>
                      <a:pt x="9" y="8"/>
                      <a:pt x="12" y="1"/>
                    </a:cubicBezTo>
                    <a:cubicBezTo>
                      <a:pt x="13" y="1"/>
                      <a:pt x="13" y="0"/>
                      <a:pt x="13"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52">
                <a:extLst>
                  <a:ext uri="{FF2B5EF4-FFF2-40B4-BE49-F238E27FC236}">
                    <a16:creationId xmlns:a16="http://schemas.microsoft.com/office/drawing/2014/main" id="{903A64A7-E889-44F9-BFC4-0208B4504417}"/>
                  </a:ext>
                </a:extLst>
              </p:cNvPr>
              <p:cNvSpPr>
                <a:spLocks/>
              </p:cNvSpPr>
              <p:nvPr/>
            </p:nvSpPr>
            <p:spPr bwMode="auto">
              <a:xfrm>
                <a:off x="1512" y="1450"/>
                <a:ext cx="35" cy="23"/>
              </a:xfrm>
              <a:custGeom>
                <a:avLst/>
                <a:gdLst>
                  <a:gd name="T0" fmla="*/ 7 w 15"/>
                  <a:gd name="T1" fmla="*/ 0 h 10"/>
                  <a:gd name="T2" fmla="*/ 0 w 15"/>
                  <a:gd name="T3" fmla="*/ 10 h 10"/>
                  <a:gd name="T4" fmla="*/ 2 w 15"/>
                  <a:gd name="T5" fmla="*/ 10 h 10"/>
                  <a:gd name="T6" fmla="*/ 3 w 15"/>
                  <a:gd name="T7" fmla="*/ 10 h 10"/>
                  <a:gd name="T8" fmla="*/ 8 w 15"/>
                  <a:gd name="T9" fmla="*/ 10 h 10"/>
                  <a:gd name="T10" fmla="*/ 15 w 15"/>
                  <a:gd name="T11" fmla="*/ 1 h 10"/>
                  <a:gd name="T12" fmla="*/ 9 w 15"/>
                  <a:gd name="T13" fmla="*/ 0 h 10"/>
                  <a:gd name="T14" fmla="*/ 7 w 15"/>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0">
                    <a:moveTo>
                      <a:pt x="7" y="0"/>
                    </a:moveTo>
                    <a:cubicBezTo>
                      <a:pt x="5" y="3"/>
                      <a:pt x="2" y="6"/>
                      <a:pt x="0" y="10"/>
                    </a:cubicBezTo>
                    <a:cubicBezTo>
                      <a:pt x="1" y="10"/>
                      <a:pt x="1" y="10"/>
                      <a:pt x="2" y="10"/>
                    </a:cubicBezTo>
                    <a:cubicBezTo>
                      <a:pt x="2" y="10"/>
                      <a:pt x="2" y="10"/>
                      <a:pt x="3" y="10"/>
                    </a:cubicBezTo>
                    <a:cubicBezTo>
                      <a:pt x="4" y="10"/>
                      <a:pt x="6" y="10"/>
                      <a:pt x="8" y="10"/>
                    </a:cubicBezTo>
                    <a:cubicBezTo>
                      <a:pt x="10" y="7"/>
                      <a:pt x="12" y="4"/>
                      <a:pt x="15" y="1"/>
                    </a:cubicBezTo>
                    <a:cubicBezTo>
                      <a:pt x="13" y="1"/>
                      <a:pt x="11" y="0"/>
                      <a:pt x="9" y="0"/>
                    </a:cubicBezTo>
                    <a:cubicBezTo>
                      <a:pt x="8" y="0"/>
                      <a:pt x="8" y="0"/>
                      <a:pt x="7"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53">
                <a:extLst>
                  <a:ext uri="{FF2B5EF4-FFF2-40B4-BE49-F238E27FC236}">
                    <a16:creationId xmlns:a16="http://schemas.microsoft.com/office/drawing/2014/main" id="{A2D999B1-338E-4088-BBD5-C1DA8790BDAA}"/>
                  </a:ext>
                </a:extLst>
              </p:cNvPr>
              <p:cNvSpPr>
                <a:spLocks/>
              </p:cNvSpPr>
              <p:nvPr/>
            </p:nvSpPr>
            <p:spPr bwMode="auto">
              <a:xfrm>
                <a:off x="1600" y="1371"/>
                <a:ext cx="81" cy="31"/>
              </a:xfrm>
              <a:custGeom>
                <a:avLst/>
                <a:gdLst>
                  <a:gd name="T0" fmla="*/ 30 w 34"/>
                  <a:gd name="T1" fmla="*/ 0 h 13"/>
                  <a:gd name="T2" fmla="*/ 28 w 34"/>
                  <a:gd name="T3" fmla="*/ 0 h 13"/>
                  <a:gd name="T4" fmla="*/ 0 w 34"/>
                  <a:gd name="T5" fmla="*/ 8 h 13"/>
                  <a:gd name="T6" fmla="*/ 2 w 34"/>
                  <a:gd name="T7" fmla="*/ 9 h 13"/>
                  <a:gd name="T8" fmla="*/ 6 w 34"/>
                  <a:gd name="T9" fmla="*/ 13 h 13"/>
                  <a:gd name="T10" fmla="*/ 28 w 34"/>
                  <a:gd name="T11" fmla="*/ 7 h 13"/>
                  <a:gd name="T12" fmla="*/ 34 w 34"/>
                  <a:gd name="T13" fmla="*/ 6 h 13"/>
                  <a:gd name="T14" fmla="*/ 31 w 34"/>
                  <a:gd name="T15" fmla="*/ 2 h 13"/>
                  <a:gd name="T16" fmla="*/ 30 w 34"/>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13">
                    <a:moveTo>
                      <a:pt x="30" y="0"/>
                    </a:moveTo>
                    <a:cubicBezTo>
                      <a:pt x="29" y="0"/>
                      <a:pt x="28" y="0"/>
                      <a:pt x="28" y="0"/>
                    </a:cubicBezTo>
                    <a:cubicBezTo>
                      <a:pt x="18" y="1"/>
                      <a:pt x="9" y="4"/>
                      <a:pt x="0" y="8"/>
                    </a:cubicBezTo>
                    <a:cubicBezTo>
                      <a:pt x="1" y="9"/>
                      <a:pt x="1" y="9"/>
                      <a:pt x="2" y="9"/>
                    </a:cubicBezTo>
                    <a:cubicBezTo>
                      <a:pt x="3" y="10"/>
                      <a:pt x="5" y="11"/>
                      <a:pt x="6" y="13"/>
                    </a:cubicBezTo>
                    <a:cubicBezTo>
                      <a:pt x="13" y="10"/>
                      <a:pt x="21" y="8"/>
                      <a:pt x="28" y="7"/>
                    </a:cubicBezTo>
                    <a:cubicBezTo>
                      <a:pt x="30" y="7"/>
                      <a:pt x="32" y="6"/>
                      <a:pt x="34" y="6"/>
                    </a:cubicBezTo>
                    <a:cubicBezTo>
                      <a:pt x="33" y="5"/>
                      <a:pt x="32" y="3"/>
                      <a:pt x="31" y="2"/>
                    </a:cubicBezTo>
                    <a:cubicBezTo>
                      <a:pt x="30" y="1"/>
                      <a:pt x="30" y="1"/>
                      <a:pt x="3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54">
                <a:extLst>
                  <a:ext uri="{FF2B5EF4-FFF2-40B4-BE49-F238E27FC236}">
                    <a16:creationId xmlns:a16="http://schemas.microsoft.com/office/drawing/2014/main" id="{CE724206-B190-4653-86DD-D2C670A87309}"/>
                  </a:ext>
                </a:extLst>
              </p:cNvPr>
              <p:cNvSpPr>
                <a:spLocks/>
              </p:cNvSpPr>
              <p:nvPr/>
            </p:nvSpPr>
            <p:spPr bwMode="auto">
              <a:xfrm>
                <a:off x="1690" y="1371"/>
                <a:ext cx="36" cy="19"/>
              </a:xfrm>
              <a:custGeom>
                <a:avLst/>
                <a:gdLst>
                  <a:gd name="T0" fmla="*/ 0 w 15"/>
                  <a:gd name="T1" fmla="*/ 0 h 8"/>
                  <a:gd name="T2" fmla="*/ 1 w 15"/>
                  <a:gd name="T3" fmla="*/ 1 h 8"/>
                  <a:gd name="T4" fmla="*/ 4 w 15"/>
                  <a:gd name="T5" fmla="*/ 6 h 8"/>
                  <a:gd name="T6" fmla="*/ 15 w 15"/>
                  <a:gd name="T7" fmla="*/ 8 h 8"/>
                  <a:gd name="T8" fmla="*/ 13 w 15"/>
                  <a:gd name="T9" fmla="*/ 3 h 8"/>
                  <a:gd name="T10" fmla="*/ 12 w 15"/>
                  <a:gd name="T11" fmla="*/ 1 h 8"/>
                  <a:gd name="T12" fmla="*/ 0 w 1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5" h="8">
                    <a:moveTo>
                      <a:pt x="0" y="0"/>
                    </a:moveTo>
                    <a:cubicBezTo>
                      <a:pt x="0" y="0"/>
                      <a:pt x="1" y="1"/>
                      <a:pt x="1" y="1"/>
                    </a:cubicBezTo>
                    <a:cubicBezTo>
                      <a:pt x="2" y="3"/>
                      <a:pt x="3" y="5"/>
                      <a:pt x="4" y="6"/>
                    </a:cubicBezTo>
                    <a:cubicBezTo>
                      <a:pt x="7" y="6"/>
                      <a:pt x="11" y="7"/>
                      <a:pt x="15" y="8"/>
                    </a:cubicBezTo>
                    <a:cubicBezTo>
                      <a:pt x="14" y="6"/>
                      <a:pt x="13" y="4"/>
                      <a:pt x="13" y="3"/>
                    </a:cubicBezTo>
                    <a:cubicBezTo>
                      <a:pt x="12" y="2"/>
                      <a:pt x="12" y="1"/>
                      <a:pt x="12" y="1"/>
                    </a:cubicBezTo>
                    <a:cubicBezTo>
                      <a:pt x="8" y="0"/>
                      <a:pt x="4"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55">
                <a:extLst>
                  <a:ext uri="{FF2B5EF4-FFF2-40B4-BE49-F238E27FC236}">
                    <a16:creationId xmlns:a16="http://schemas.microsoft.com/office/drawing/2014/main" id="{DD9BCE66-2404-4BB0-B3DD-55E674ADA2BB}"/>
                  </a:ext>
                </a:extLst>
              </p:cNvPr>
              <p:cNvSpPr>
                <a:spLocks/>
              </p:cNvSpPr>
              <p:nvPr/>
            </p:nvSpPr>
            <p:spPr bwMode="auto">
              <a:xfrm>
                <a:off x="1802" y="1407"/>
                <a:ext cx="55" cy="66"/>
              </a:xfrm>
              <a:custGeom>
                <a:avLst/>
                <a:gdLst>
                  <a:gd name="T0" fmla="*/ 1 w 23"/>
                  <a:gd name="T1" fmla="*/ 0 h 28"/>
                  <a:gd name="T2" fmla="*/ 0 w 23"/>
                  <a:gd name="T3" fmla="*/ 7 h 28"/>
                  <a:gd name="T4" fmla="*/ 3 w 23"/>
                  <a:gd name="T5" fmla="*/ 9 h 28"/>
                  <a:gd name="T6" fmla="*/ 18 w 23"/>
                  <a:gd name="T7" fmla="*/ 26 h 28"/>
                  <a:gd name="T8" fmla="*/ 19 w 23"/>
                  <a:gd name="T9" fmla="*/ 28 h 28"/>
                  <a:gd name="T10" fmla="*/ 22 w 23"/>
                  <a:gd name="T11" fmla="*/ 23 h 28"/>
                  <a:gd name="T12" fmla="*/ 23 w 23"/>
                  <a:gd name="T13" fmla="*/ 22 h 28"/>
                  <a:gd name="T14" fmla="*/ 7 w 23"/>
                  <a:gd name="T15" fmla="*/ 4 h 28"/>
                  <a:gd name="T16" fmla="*/ 1 w 23"/>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8">
                    <a:moveTo>
                      <a:pt x="1" y="0"/>
                    </a:moveTo>
                    <a:cubicBezTo>
                      <a:pt x="1" y="2"/>
                      <a:pt x="1" y="5"/>
                      <a:pt x="0" y="7"/>
                    </a:cubicBezTo>
                    <a:cubicBezTo>
                      <a:pt x="1" y="8"/>
                      <a:pt x="2" y="9"/>
                      <a:pt x="3" y="9"/>
                    </a:cubicBezTo>
                    <a:cubicBezTo>
                      <a:pt x="9" y="15"/>
                      <a:pt x="14" y="21"/>
                      <a:pt x="18" y="26"/>
                    </a:cubicBezTo>
                    <a:cubicBezTo>
                      <a:pt x="18" y="27"/>
                      <a:pt x="19" y="28"/>
                      <a:pt x="19" y="28"/>
                    </a:cubicBezTo>
                    <a:cubicBezTo>
                      <a:pt x="20" y="27"/>
                      <a:pt x="21" y="25"/>
                      <a:pt x="22" y="23"/>
                    </a:cubicBezTo>
                    <a:cubicBezTo>
                      <a:pt x="22" y="23"/>
                      <a:pt x="22" y="22"/>
                      <a:pt x="23" y="22"/>
                    </a:cubicBezTo>
                    <a:cubicBezTo>
                      <a:pt x="19" y="16"/>
                      <a:pt x="14" y="10"/>
                      <a:pt x="7" y="4"/>
                    </a:cubicBezTo>
                    <a:cubicBezTo>
                      <a:pt x="5" y="3"/>
                      <a:pt x="3" y="1"/>
                      <a:pt x="1"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56">
                <a:extLst>
                  <a:ext uri="{FF2B5EF4-FFF2-40B4-BE49-F238E27FC236}">
                    <a16:creationId xmlns:a16="http://schemas.microsoft.com/office/drawing/2014/main" id="{0DE5D81E-B38B-41C7-8579-B2B259167B8E}"/>
                  </a:ext>
                </a:extLst>
              </p:cNvPr>
              <p:cNvSpPr>
                <a:spLocks/>
              </p:cNvSpPr>
              <p:nvPr/>
            </p:nvSpPr>
            <p:spPr bwMode="auto">
              <a:xfrm>
                <a:off x="1857" y="1476"/>
                <a:ext cx="17" cy="38"/>
              </a:xfrm>
              <a:custGeom>
                <a:avLst/>
                <a:gdLst>
                  <a:gd name="T0" fmla="*/ 4 w 7"/>
                  <a:gd name="T1" fmla="*/ 0 h 16"/>
                  <a:gd name="T2" fmla="*/ 3 w 7"/>
                  <a:gd name="T3" fmla="*/ 2 h 16"/>
                  <a:gd name="T4" fmla="*/ 0 w 7"/>
                  <a:gd name="T5" fmla="*/ 6 h 16"/>
                  <a:gd name="T6" fmla="*/ 2 w 7"/>
                  <a:gd name="T7" fmla="*/ 10 h 16"/>
                  <a:gd name="T8" fmla="*/ 3 w 7"/>
                  <a:gd name="T9" fmla="*/ 14 h 16"/>
                  <a:gd name="T10" fmla="*/ 4 w 7"/>
                  <a:gd name="T11" fmla="*/ 16 h 16"/>
                  <a:gd name="T12" fmla="*/ 6 w 7"/>
                  <a:gd name="T13" fmla="*/ 14 h 16"/>
                  <a:gd name="T14" fmla="*/ 7 w 7"/>
                  <a:gd name="T15" fmla="*/ 6 h 16"/>
                  <a:gd name="T16" fmla="*/ 5 w 7"/>
                  <a:gd name="T17" fmla="*/ 1 h 16"/>
                  <a:gd name="T18" fmla="*/ 4 w 7"/>
                  <a:gd name="T19"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16">
                    <a:moveTo>
                      <a:pt x="4" y="0"/>
                    </a:moveTo>
                    <a:cubicBezTo>
                      <a:pt x="4" y="0"/>
                      <a:pt x="3" y="1"/>
                      <a:pt x="3" y="2"/>
                    </a:cubicBezTo>
                    <a:cubicBezTo>
                      <a:pt x="2" y="3"/>
                      <a:pt x="1" y="5"/>
                      <a:pt x="0" y="6"/>
                    </a:cubicBezTo>
                    <a:cubicBezTo>
                      <a:pt x="1" y="7"/>
                      <a:pt x="1" y="9"/>
                      <a:pt x="2" y="10"/>
                    </a:cubicBezTo>
                    <a:cubicBezTo>
                      <a:pt x="3" y="13"/>
                      <a:pt x="3" y="14"/>
                      <a:pt x="3" y="14"/>
                    </a:cubicBezTo>
                    <a:cubicBezTo>
                      <a:pt x="4" y="15"/>
                      <a:pt x="4" y="16"/>
                      <a:pt x="4" y="16"/>
                    </a:cubicBezTo>
                    <a:cubicBezTo>
                      <a:pt x="5" y="15"/>
                      <a:pt x="5" y="15"/>
                      <a:pt x="6" y="14"/>
                    </a:cubicBezTo>
                    <a:cubicBezTo>
                      <a:pt x="6" y="11"/>
                      <a:pt x="7" y="9"/>
                      <a:pt x="7" y="6"/>
                    </a:cubicBezTo>
                    <a:cubicBezTo>
                      <a:pt x="6" y="4"/>
                      <a:pt x="6" y="3"/>
                      <a:pt x="5" y="1"/>
                    </a:cubicBezTo>
                    <a:cubicBezTo>
                      <a:pt x="4" y="1"/>
                      <a:pt x="4" y="0"/>
                      <a:pt x="4"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57">
                <a:extLst>
                  <a:ext uri="{FF2B5EF4-FFF2-40B4-BE49-F238E27FC236}">
                    <a16:creationId xmlns:a16="http://schemas.microsoft.com/office/drawing/2014/main" id="{B38BB241-1864-432E-94A0-B8B846D4D0EC}"/>
                  </a:ext>
                </a:extLst>
              </p:cNvPr>
              <p:cNvSpPr>
                <a:spLocks/>
              </p:cNvSpPr>
              <p:nvPr/>
            </p:nvSpPr>
            <p:spPr bwMode="auto">
              <a:xfrm>
                <a:off x="1552" y="1435"/>
                <a:ext cx="274" cy="277"/>
              </a:xfrm>
              <a:custGeom>
                <a:avLst/>
                <a:gdLst>
                  <a:gd name="T0" fmla="*/ 82 w 115"/>
                  <a:gd name="T1" fmla="*/ 55 h 116"/>
                  <a:gd name="T2" fmla="*/ 81 w 115"/>
                  <a:gd name="T3" fmla="*/ 54 h 116"/>
                  <a:gd name="T4" fmla="*/ 81 w 115"/>
                  <a:gd name="T5" fmla="*/ 52 h 116"/>
                  <a:gd name="T6" fmla="*/ 80 w 115"/>
                  <a:gd name="T7" fmla="*/ 49 h 116"/>
                  <a:gd name="T8" fmla="*/ 69 w 115"/>
                  <a:gd name="T9" fmla="*/ 36 h 116"/>
                  <a:gd name="T10" fmla="*/ 58 w 115"/>
                  <a:gd name="T11" fmla="*/ 33 h 116"/>
                  <a:gd name="T12" fmla="*/ 45 w 115"/>
                  <a:gd name="T13" fmla="*/ 37 h 116"/>
                  <a:gd name="T14" fmla="*/ 33 w 115"/>
                  <a:gd name="T15" fmla="*/ 60 h 116"/>
                  <a:gd name="T16" fmla="*/ 50 w 115"/>
                  <a:gd name="T17" fmla="*/ 81 h 116"/>
                  <a:gd name="T18" fmla="*/ 63 w 115"/>
                  <a:gd name="T19" fmla="*/ 81 h 116"/>
                  <a:gd name="T20" fmla="*/ 73 w 115"/>
                  <a:gd name="T21" fmla="*/ 76 h 116"/>
                  <a:gd name="T22" fmla="*/ 81 w 115"/>
                  <a:gd name="T23" fmla="*/ 62 h 116"/>
                  <a:gd name="T24" fmla="*/ 82 w 115"/>
                  <a:gd name="T25" fmla="*/ 59 h 116"/>
                  <a:gd name="T26" fmla="*/ 82 w 115"/>
                  <a:gd name="T27" fmla="*/ 57 h 116"/>
                  <a:gd name="T28" fmla="*/ 82 w 115"/>
                  <a:gd name="T29" fmla="*/ 55 h 116"/>
                  <a:gd name="T30" fmla="*/ 115 w 115"/>
                  <a:gd name="T31" fmla="*/ 52 h 116"/>
                  <a:gd name="T32" fmla="*/ 115 w 115"/>
                  <a:gd name="T33" fmla="*/ 56 h 116"/>
                  <a:gd name="T34" fmla="*/ 115 w 115"/>
                  <a:gd name="T35" fmla="*/ 61 h 116"/>
                  <a:gd name="T36" fmla="*/ 114 w 115"/>
                  <a:gd name="T37" fmla="*/ 67 h 116"/>
                  <a:gd name="T38" fmla="*/ 94 w 115"/>
                  <a:gd name="T39" fmla="*/ 102 h 116"/>
                  <a:gd name="T40" fmla="*/ 70 w 115"/>
                  <a:gd name="T41" fmla="*/ 114 h 116"/>
                  <a:gd name="T42" fmla="*/ 40 w 115"/>
                  <a:gd name="T43" fmla="*/ 112 h 116"/>
                  <a:gd name="T44" fmla="*/ 25 w 115"/>
                  <a:gd name="T45" fmla="*/ 105 h 116"/>
                  <a:gd name="T46" fmla="*/ 13 w 115"/>
                  <a:gd name="T47" fmla="*/ 94 h 116"/>
                  <a:gd name="T48" fmla="*/ 4 w 115"/>
                  <a:gd name="T49" fmla="*/ 80 h 116"/>
                  <a:gd name="T50" fmla="*/ 0 w 115"/>
                  <a:gd name="T51" fmla="*/ 64 h 116"/>
                  <a:gd name="T52" fmla="*/ 1 w 115"/>
                  <a:gd name="T53" fmla="*/ 47 h 116"/>
                  <a:gd name="T54" fmla="*/ 7 w 115"/>
                  <a:gd name="T55" fmla="*/ 31 h 116"/>
                  <a:gd name="T56" fmla="*/ 16 w 115"/>
                  <a:gd name="T57" fmla="*/ 18 h 116"/>
                  <a:gd name="T58" fmla="*/ 29 w 115"/>
                  <a:gd name="T59" fmla="*/ 8 h 116"/>
                  <a:gd name="T60" fmla="*/ 58 w 115"/>
                  <a:gd name="T61" fmla="*/ 0 h 116"/>
                  <a:gd name="T62" fmla="*/ 84 w 115"/>
                  <a:gd name="T63" fmla="*/ 7 h 116"/>
                  <a:gd name="T64" fmla="*/ 111 w 115"/>
                  <a:gd name="T65" fmla="*/ 37 h 116"/>
                  <a:gd name="T66" fmla="*/ 113 w 115"/>
                  <a:gd name="T67" fmla="*/ 43 h 116"/>
                  <a:gd name="T68" fmla="*/ 114 w 115"/>
                  <a:gd name="T69" fmla="*/ 48 h 116"/>
                  <a:gd name="T70" fmla="*/ 115 w 115"/>
                  <a:gd name="T71" fmla="*/ 52 h 116"/>
                  <a:gd name="T72" fmla="*/ 82 w 115"/>
                  <a:gd name="T73" fmla="*/ 55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5" h="116">
                    <a:moveTo>
                      <a:pt x="82" y="55"/>
                    </a:moveTo>
                    <a:cubicBezTo>
                      <a:pt x="82" y="55"/>
                      <a:pt x="81" y="55"/>
                      <a:pt x="81" y="54"/>
                    </a:cubicBezTo>
                    <a:cubicBezTo>
                      <a:pt x="81" y="53"/>
                      <a:pt x="81" y="52"/>
                      <a:pt x="81" y="52"/>
                    </a:cubicBezTo>
                    <a:cubicBezTo>
                      <a:pt x="81" y="51"/>
                      <a:pt x="80" y="50"/>
                      <a:pt x="80" y="49"/>
                    </a:cubicBezTo>
                    <a:cubicBezTo>
                      <a:pt x="79" y="45"/>
                      <a:pt x="75" y="40"/>
                      <a:pt x="69" y="36"/>
                    </a:cubicBezTo>
                    <a:cubicBezTo>
                      <a:pt x="66" y="35"/>
                      <a:pt x="62" y="34"/>
                      <a:pt x="58" y="33"/>
                    </a:cubicBezTo>
                    <a:cubicBezTo>
                      <a:pt x="54" y="33"/>
                      <a:pt x="49" y="34"/>
                      <a:pt x="45" y="37"/>
                    </a:cubicBezTo>
                    <a:cubicBezTo>
                      <a:pt x="38" y="41"/>
                      <a:pt x="32" y="51"/>
                      <a:pt x="33" y="60"/>
                    </a:cubicBezTo>
                    <a:cubicBezTo>
                      <a:pt x="34" y="70"/>
                      <a:pt x="41" y="78"/>
                      <a:pt x="50" y="81"/>
                    </a:cubicBezTo>
                    <a:cubicBezTo>
                      <a:pt x="54" y="82"/>
                      <a:pt x="59" y="82"/>
                      <a:pt x="63" y="81"/>
                    </a:cubicBezTo>
                    <a:cubicBezTo>
                      <a:pt x="67" y="80"/>
                      <a:pt x="70" y="79"/>
                      <a:pt x="73" y="76"/>
                    </a:cubicBezTo>
                    <a:cubicBezTo>
                      <a:pt x="78" y="72"/>
                      <a:pt x="81" y="66"/>
                      <a:pt x="81" y="62"/>
                    </a:cubicBezTo>
                    <a:cubicBezTo>
                      <a:pt x="81" y="61"/>
                      <a:pt x="82" y="60"/>
                      <a:pt x="82" y="59"/>
                    </a:cubicBezTo>
                    <a:cubicBezTo>
                      <a:pt x="82" y="58"/>
                      <a:pt x="82" y="57"/>
                      <a:pt x="82" y="57"/>
                    </a:cubicBezTo>
                    <a:cubicBezTo>
                      <a:pt x="82" y="56"/>
                      <a:pt x="82" y="55"/>
                      <a:pt x="82" y="55"/>
                    </a:cubicBezTo>
                    <a:cubicBezTo>
                      <a:pt x="115" y="52"/>
                      <a:pt x="115" y="52"/>
                      <a:pt x="115" y="52"/>
                    </a:cubicBezTo>
                    <a:cubicBezTo>
                      <a:pt x="115" y="52"/>
                      <a:pt x="115" y="53"/>
                      <a:pt x="115" y="56"/>
                    </a:cubicBezTo>
                    <a:cubicBezTo>
                      <a:pt x="115" y="57"/>
                      <a:pt x="115" y="59"/>
                      <a:pt x="115" y="61"/>
                    </a:cubicBezTo>
                    <a:cubicBezTo>
                      <a:pt x="115" y="63"/>
                      <a:pt x="114" y="65"/>
                      <a:pt x="114" y="67"/>
                    </a:cubicBezTo>
                    <a:cubicBezTo>
                      <a:pt x="113" y="77"/>
                      <a:pt x="107" y="91"/>
                      <a:pt x="94" y="102"/>
                    </a:cubicBezTo>
                    <a:cubicBezTo>
                      <a:pt x="88" y="107"/>
                      <a:pt x="79" y="112"/>
                      <a:pt x="70" y="114"/>
                    </a:cubicBezTo>
                    <a:cubicBezTo>
                      <a:pt x="60" y="116"/>
                      <a:pt x="50" y="116"/>
                      <a:pt x="40" y="112"/>
                    </a:cubicBezTo>
                    <a:cubicBezTo>
                      <a:pt x="35" y="111"/>
                      <a:pt x="30" y="108"/>
                      <a:pt x="25" y="105"/>
                    </a:cubicBezTo>
                    <a:cubicBezTo>
                      <a:pt x="21" y="102"/>
                      <a:pt x="17" y="98"/>
                      <a:pt x="13" y="94"/>
                    </a:cubicBezTo>
                    <a:cubicBezTo>
                      <a:pt x="10" y="90"/>
                      <a:pt x="7" y="85"/>
                      <a:pt x="4" y="80"/>
                    </a:cubicBezTo>
                    <a:cubicBezTo>
                      <a:pt x="2" y="75"/>
                      <a:pt x="1" y="69"/>
                      <a:pt x="0" y="64"/>
                    </a:cubicBezTo>
                    <a:cubicBezTo>
                      <a:pt x="0" y="58"/>
                      <a:pt x="0" y="52"/>
                      <a:pt x="1" y="47"/>
                    </a:cubicBezTo>
                    <a:cubicBezTo>
                      <a:pt x="2" y="41"/>
                      <a:pt x="4" y="36"/>
                      <a:pt x="7" y="31"/>
                    </a:cubicBezTo>
                    <a:cubicBezTo>
                      <a:pt x="9" y="26"/>
                      <a:pt x="12" y="22"/>
                      <a:pt x="16" y="18"/>
                    </a:cubicBezTo>
                    <a:cubicBezTo>
                      <a:pt x="20" y="14"/>
                      <a:pt x="24" y="10"/>
                      <a:pt x="29" y="8"/>
                    </a:cubicBezTo>
                    <a:cubicBezTo>
                      <a:pt x="38" y="3"/>
                      <a:pt x="48" y="0"/>
                      <a:pt x="58" y="0"/>
                    </a:cubicBezTo>
                    <a:cubicBezTo>
                      <a:pt x="68" y="0"/>
                      <a:pt x="77" y="3"/>
                      <a:pt x="84" y="7"/>
                    </a:cubicBezTo>
                    <a:cubicBezTo>
                      <a:pt x="99" y="15"/>
                      <a:pt x="108" y="28"/>
                      <a:pt x="111" y="37"/>
                    </a:cubicBezTo>
                    <a:cubicBezTo>
                      <a:pt x="112" y="39"/>
                      <a:pt x="113" y="41"/>
                      <a:pt x="113" y="43"/>
                    </a:cubicBezTo>
                    <a:cubicBezTo>
                      <a:pt x="113" y="45"/>
                      <a:pt x="114" y="47"/>
                      <a:pt x="114" y="48"/>
                    </a:cubicBezTo>
                    <a:cubicBezTo>
                      <a:pt x="114" y="50"/>
                      <a:pt x="115" y="52"/>
                      <a:pt x="115" y="52"/>
                    </a:cubicBezTo>
                    <a:cubicBezTo>
                      <a:pt x="82" y="55"/>
                      <a:pt x="82" y="55"/>
                      <a:pt x="82" y="55"/>
                    </a:cubicBezTo>
                  </a:path>
                </a:pathLst>
              </a:custGeom>
              <a:solidFill>
                <a:srgbClr val="E72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58">
                <a:extLst>
                  <a:ext uri="{FF2B5EF4-FFF2-40B4-BE49-F238E27FC236}">
                    <a16:creationId xmlns:a16="http://schemas.microsoft.com/office/drawing/2014/main" id="{729F0DFC-EC81-4FB2-A82F-C1A70270C4B1}"/>
                  </a:ext>
                </a:extLst>
              </p:cNvPr>
              <p:cNvSpPr>
                <a:spLocks/>
              </p:cNvSpPr>
              <p:nvPr/>
            </p:nvSpPr>
            <p:spPr bwMode="auto">
              <a:xfrm>
                <a:off x="1738" y="1571"/>
                <a:ext cx="88" cy="48"/>
              </a:xfrm>
              <a:custGeom>
                <a:avLst/>
                <a:gdLst>
                  <a:gd name="T0" fmla="*/ 0 w 37"/>
                  <a:gd name="T1" fmla="*/ 14 h 20"/>
                  <a:gd name="T2" fmla="*/ 2 w 37"/>
                  <a:gd name="T3" fmla="*/ 10 h 20"/>
                  <a:gd name="T4" fmla="*/ 3 w 37"/>
                  <a:gd name="T5" fmla="*/ 6 h 20"/>
                  <a:gd name="T6" fmla="*/ 8 w 37"/>
                  <a:gd name="T7" fmla="*/ 6 h 20"/>
                  <a:gd name="T8" fmla="*/ 20 w 37"/>
                  <a:gd name="T9" fmla="*/ 5 h 20"/>
                  <a:gd name="T10" fmla="*/ 32 w 37"/>
                  <a:gd name="T11" fmla="*/ 2 h 20"/>
                  <a:gd name="T12" fmla="*/ 37 w 37"/>
                  <a:gd name="T13" fmla="*/ 0 h 20"/>
                  <a:gd name="T14" fmla="*/ 37 w 37"/>
                  <a:gd name="T15" fmla="*/ 3 h 20"/>
                  <a:gd name="T16" fmla="*/ 37 w 37"/>
                  <a:gd name="T17" fmla="*/ 6 h 20"/>
                  <a:gd name="T18" fmla="*/ 36 w 37"/>
                  <a:gd name="T19" fmla="*/ 10 h 20"/>
                  <a:gd name="T20" fmla="*/ 34 w 37"/>
                  <a:gd name="T21" fmla="*/ 17 h 20"/>
                  <a:gd name="T22" fmla="*/ 33 w 37"/>
                  <a:gd name="T23" fmla="*/ 20 h 20"/>
                  <a:gd name="T24" fmla="*/ 28 w 37"/>
                  <a:gd name="T25" fmla="*/ 20 h 20"/>
                  <a:gd name="T26" fmla="*/ 16 w 37"/>
                  <a:gd name="T27" fmla="*/ 19 h 20"/>
                  <a:gd name="T28" fmla="*/ 5 w 37"/>
                  <a:gd name="T29" fmla="*/ 16 h 20"/>
                  <a:gd name="T30" fmla="*/ 0 w 37"/>
                  <a:gd name="T31" fmla="*/ 1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 h="20">
                    <a:moveTo>
                      <a:pt x="0" y="14"/>
                    </a:moveTo>
                    <a:cubicBezTo>
                      <a:pt x="0" y="14"/>
                      <a:pt x="1" y="12"/>
                      <a:pt x="2" y="10"/>
                    </a:cubicBezTo>
                    <a:cubicBezTo>
                      <a:pt x="3" y="8"/>
                      <a:pt x="3" y="6"/>
                      <a:pt x="3" y="6"/>
                    </a:cubicBezTo>
                    <a:cubicBezTo>
                      <a:pt x="3" y="6"/>
                      <a:pt x="5" y="6"/>
                      <a:pt x="8" y="6"/>
                    </a:cubicBezTo>
                    <a:cubicBezTo>
                      <a:pt x="12" y="6"/>
                      <a:pt x="16" y="6"/>
                      <a:pt x="20" y="5"/>
                    </a:cubicBezTo>
                    <a:cubicBezTo>
                      <a:pt x="24" y="4"/>
                      <a:pt x="29" y="3"/>
                      <a:pt x="32" y="2"/>
                    </a:cubicBezTo>
                    <a:cubicBezTo>
                      <a:pt x="35" y="1"/>
                      <a:pt x="37" y="0"/>
                      <a:pt x="37" y="0"/>
                    </a:cubicBezTo>
                    <a:cubicBezTo>
                      <a:pt x="37" y="0"/>
                      <a:pt x="37" y="1"/>
                      <a:pt x="37" y="3"/>
                    </a:cubicBezTo>
                    <a:cubicBezTo>
                      <a:pt x="37" y="4"/>
                      <a:pt x="37" y="5"/>
                      <a:pt x="37" y="6"/>
                    </a:cubicBezTo>
                    <a:cubicBezTo>
                      <a:pt x="36" y="8"/>
                      <a:pt x="36" y="9"/>
                      <a:pt x="36" y="10"/>
                    </a:cubicBezTo>
                    <a:cubicBezTo>
                      <a:pt x="36" y="13"/>
                      <a:pt x="35" y="15"/>
                      <a:pt x="34" y="17"/>
                    </a:cubicBezTo>
                    <a:cubicBezTo>
                      <a:pt x="34" y="19"/>
                      <a:pt x="33" y="20"/>
                      <a:pt x="33" y="20"/>
                    </a:cubicBezTo>
                    <a:cubicBezTo>
                      <a:pt x="33" y="20"/>
                      <a:pt x="31" y="20"/>
                      <a:pt x="28" y="20"/>
                    </a:cubicBezTo>
                    <a:cubicBezTo>
                      <a:pt x="25" y="20"/>
                      <a:pt x="20" y="20"/>
                      <a:pt x="16" y="19"/>
                    </a:cubicBezTo>
                    <a:cubicBezTo>
                      <a:pt x="12" y="18"/>
                      <a:pt x="8" y="17"/>
                      <a:pt x="5" y="16"/>
                    </a:cubicBezTo>
                    <a:cubicBezTo>
                      <a:pt x="2" y="15"/>
                      <a:pt x="0" y="14"/>
                      <a:pt x="0" y="14"/>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59">
                <a:extLst>
                  <a:ext uri="{FF2B5EF4-FFF2-40B4-BE49-F238E27FC236}">
                    <a16:creationId xmlns:a16="http://schemas.microsoft.com/office/drawing/2014/main" id="{29BC8471-26C5-482F-B543-1D530CB70576}"/>
                  </a:ext>
                </a:extLst>
              </p:cNvPr>
              <p:cNvSpPr>
                <a:spLocks/>
              </p:cNvSpPr>
              <p:nvPr/>
            </p:nvSpPr>
            <p:spPr bwMode="auto">
              <a:xfrm>
                <a:off x="1728" y="1609"/>
                <a:ext cx="84" cy="41"/>
              </a:xfrm>
              <a:custGeom>
                <a:avLst/>
                <a:gdLst>
                  <a:gd name="T0" fmla="*/ 0 w 35"/>
                  <a:gd name="T1" fmla="*/ 2 h 17"/>
                  <a:gd name="T2" fmla="*/ 2 w 35"/>
                  <a:gd name="T3" fmla="*/ 0 h 17"/>
                  <a:gd name="T4" fmla="*/ 7 w 35"/>
                  <a:gd name="T5" fmla="*/ 2 h 17"/>
                  <a:gd name="T6" fmla="*/ 18 w 35"/>
                  <a:gd name="T7" fmla="*/ 6 h 17"/>
                  <a:gd name="T8" fmla="*/ 30 w 35"/>
                  <a:gd name="T9" fmla="*/ 9 h 17"/>
                  <a:gd name="T10" fmla="*/ 35 w 35"/>
                  <a:gd name="T11" fmla="*/ 10 h 17"/>
                  <a:gd name="T12" fmla="*/ 35 w 35"/>
                  <a:gd name="T13" fmla="*/ 11 h 17"/>
                  <a:gd name="T14" fmla="*/ 33 w 35"/>
                  <a:gd name="T15" fmla="*/ 13 h 17"/>
                  <a:gd name="T16" fmla="*/ 31 w 35"/>
                  <a:gd name="T17" fmla="*/ 17 h 17"/>
                  <a:gd name="T18" fmla="*/ 15 w 35"/>
                  <a:gd name="T19" fmla="*/ 11 h 17"/>
                  <a:gd name="T20" fmla="*/ 4 w 35"/>
                  <a:gd name="T21" fmla="*/ 5 h 17"/>
                  <a:gd name="T22" fmla="*/ 0 w 35"/>
                  <a:gd name="T23"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7">
                    <a:moveTo>
                      <a:pt x="0" y="2"/>
                    </a:moveTo>
                    <a:cubicBezTo>
                      <a:pt x="2" y="0"/>
                      <a:pt x="2" y="0"/>
                      <a:pt x="2" y="0"/>
                    </a:cubicBezTo>
                    <a:cubicBezTo>
                      <a:pt x="2" y="0"/>
                      <a:pt x="4" y="1"/>
                      <a:pt x="7" y="2"/>
                    </a:cubicBezTo>
                    <a:cubicBezTo>
                      <a:pt x="10" y="4"/>
                      <a:pt x="14" y="5"/>
                      <a:pt x="18" y="6"/>
                    </a:cubicBezTo>
                    <a:cubicBezTo>
                      <a:pt x="22" y="8"/>
                      <a:pt x="26" y="9"/>
                      <a:pt x="30" y="9"/>
                    </a:cubicBezTo>
                    <a:cubicBezTo>
                      <a:pt x="33" y="9"/>
                      <a:pt x="35" y="10"/>
                      <a:pt x="35" y="10"/>
                    </a:cubicBezTo>
                    <a:cubicBezTo>
                      <a:pt x="35" y="10"/>
                      <a:pt x="35" y="10"/>
                      <a:pt x="35" y="11"/>
                    </a:cubicBezTo>
                    <a:cubicBezTo>
                      <a:pt x="34" y="11"/>
                      <a:pt x="34" y="12"/>
                      <a:pt x="33" y="13"/>
                    </a:cubicBezTo>
                    <a:cubicBezTo>
                      <a:pt x="32" y="15"/>
                      <a:pt x="31" y="17"/>
                      <a:pt x="31" y="17"/>
                    </a:cubicBezTo>
                    <a:cubicBezTo>
                      <a:pt x="31" y="17"/>
                      <a:pt x="22" y="15"/>
                      <a:pt x="15" y="11"/>
                    </a:cubicBezTo>
                    <a:cubicBezTo>
                      <a:pt x="11" y="9"/>
                      <a:pt x="7" y="7"/>
                      <a:pt x="4" y="5"/>
                    </a:cubicBezTo>
                    <a:cubicBezTo>
                      <a:pt x="2" y="4"/>
                      <a:pt x="0" y="2"/>
                      <a:pt x="0" y="2"/>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60">
                <a:extLst>
                  <a:ext uri="{FF2B5EF4-FFF2-40B4-BE49-F238E27FC236}">
                    <a16:creationId xmlns:a16="http://schemas.microsoft.com/office/drawing/2014/main" id="{108C5EFA-4ADD-41C8-8FE9-053A215F1DF5}"/>
                  </a:ext>
                </a:extLst>
              </p:cNvPr>
              <p:cNvSpPr>
                <a:spLocks/>
              </p:cNvSpPr>
              <p:nvPr/>
            </p:nvSpPr>
            <p:spPr bwMode="auto">
              <a:xfrm>
                <a:off x="1685" y="1628"/>
                <a:ext cx="72" cy="79"/>
              </a:xfrm>
              <a:custGeom>
                <a:avLst/>
                <a:gdLst>
                  <a:gd name="T0" fmla="*/ 0 w 30"/>
                  <a:gd name="T1" fmla="*/ 1 h 33"/>
                  <a:gd name="T2" fmla="*/ 1 w 30"/>
                  <a:gd name="T3" fmla="*/ 1 h 33"/>
                  <a:gd name="T4" fmla="*/ 4 w 30"/>
                  <a:gd name="T5" fmla="*/ 1 h 33"/>
                  <a:gd name="T6" fmla="*/ 8 w 30"/>
                  <a:gd name="T7" fmla="*/ 0 h 33"/>
                  <a:gd name="T8" fmla="*/ 11 w 30"/>
                  <a:gd name="T9" fmla="*/ 5 h 33"/>
                  <a:gd name="T10" fmla="*/ 18 w 30"/>
                  <a:gd name="T11" fmla="*/ 14 h 33"/>
                  <a:gd name="T12" fmla="*/ 26 w 30"/>
                  <a:gd name="T13" fmla="*/ 23 h 33"/>
                  <a:gd name="T14" fmla="*/ 30 w 30"/>
                  <a:gd name="T15" fmla="*/ 26 h 33"/>
                  <a:gd name="T16" fmla="*/ 21 w 30"/>
                  <a:gd name="T17" fmla="*/ 31 h 33"/>
                  <a:gd name="T18" fmla="*/ 14 w 30"/>
                  <a:gd name="T19" fmla="*/ 33 h 33"/>
                  <a:gd name="T20" fmla="*/ 11 w 30"/>
                  <a:gd name="T21" fmla="*/ 33 h 33"/>
                  <a:gd name="T22" fmla="*/ 3 w 30"/>
                  <a:gd name="T23" fmla="*/ 17 h 33"/>
                  <a:gd name="T24" fmla="*/ 0 w 30"/>
                  <a:gd name="T25" fmla="*/ 6 h 33"/>
                  <a:gd name="T26" fmla="*/ 0 w 30"/>
                  <a:gd name="T27" fmla="*/ 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33">
                    <a:moveTo>
                      <a:pt x="0" y="1"/>
                    </a:moveTo>
                    <a:cubicBezTo>
                      <a:pt x="0" y="1"/>
                      <a:pt x="0" y="1"/>
                      <a:pt x="1" y="1"/>
                    </a:cubicBezTo>
                    <a:cubicBezTo>
                      <a:pt x="2" y="1"/>
                      <a:pt x="3" y="1"/>
                      <a:pt x="4" y="1"/>
                    </a:cubicBezTo>
                    <a:cubicBezTo>
                      <a:pt x="6" y="1"/>
                      <a:pt x="8" y="0"/>
                      <a:pt x="8" y="0"/>
                    </a:cubicBezTo>
                    <a:cubicBezTo>
                      <a:pt x="8" y="0"/>
                      <a:pt x="9" y="2"/>
                      <a:pt x="11" y="5"/>
                    </a:cubicBezTo>
                    <a:cubicBezTo>
                      <a:pt x="13" y="7"/>
                      <a:pt x="15" y="11"/>
                      <a:pt x="18" y="14"/>
                    </a:cubicBezTo>
                    <a:cubicBezTo>
                      <a:pt x="20" y="18"/>
                      <a:pt x="23" y="21"/>
                      <a:pt x="26" y="23"/>
                    </a:cubicBezTo>
                    <a:cubicBezTo>
                      <a:pt x="28" y="25"/>
                      <a:pt x="30" y="26"/>
                      <a:pt x="30" y="26"/>
                    </a:cubicBezTo>
                    <a:cubicBezTo>
                      <a:pt x="30" y="26"/>
                      <a:pt x="26" y="29"/>
                      <a:pt x="21" y="31"/>
                    </a:cubicBezTo>
                    <a:cubicBezTo>
                      <a:pt x="18" y="32"/>
                      <a:pt x="16" y="32"/>
                      <a:pt x="14" y="33"/>
                    </a:cubicBezTo>
                    <a:cubicBezTo>
                      <a:pt x="12" y="33"/>
                      <a:pt x="11" y="33"/>
                      <a:pt x="11" y="33"/>
                    </a:cubicBezTo>
                    <a:cubicBezTo>
                      <a:pt x="11" y="33"/>
                      <a:pt x="6" y="26"/>
                      <a:pt x="3" y="17"/>
                    </a:cubicBezTo>
                    <a:cubicBezTo>
                      <a:pt x="2" y="13"/>
                      <a:pt x="1" y="9"/>
                      <a:pt x="0" y="6"/>
                    </a:cubicBezTo>
                    <a:cubicBezTo>
                      <a:pt x="0" y="3"/>
                      <a:pt x="0" y="1"/>
                      <a:pt x="0" y="1"/>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61">
                <a:extLst>
                  <a:ext uri="{FF2B5EF4-FFF2-40B4-BE49-F238E27FC236}">
                    <a16:creationId xmlns:a16="http://schemas.microsoft.com/office/drawing/2014/main" id="{3AB9F3E5-9CDD-4522-8845-99347386E482}"/>
                  </a:ext>
                </a:extLst>
              </p:cNvPr>
              <p:cNvSpPr>
                <a:spLocks/>
              </p:cNvSpPr>
              <p:nvPr/>
            </p:nvSpPr>
            <p:spPr bwMode="auto">
              <a:xfrm>
                <a:off x="1669" y="1628"/>
                <a:ext cx="28" cy="81"/>
              </a:xfrm>
              <a:custGeom>
                <a:avLst/>
                <a:gdLst>
                  <a:gd name="T0" fmla="*/ 1 w 12"/>
                  <a:gd name="T1" fmla="*/ 0 h 34"/>
                  <a:gd name="T2" fmla="*/ 3 w 12"/>
                  <a:gd name="T3" fmla="*/ 0 h 34"/>
                  <a:gd name="T4" fmla="*/ 4 w 12"/>
                  <a:gd name="T5" fmla="*/ 1 h 34"/>
                  <a:gd name="T6" fmla="*/ 5 w 12"/>
                  <a:gd name="T7" fmla="*/ 6 h 34"/>
                  <a:gd name="T8" fmla="*/ 6 w 12"/>
                  <a:gd name="T9" fmla="*/ 17 h 34"/>
                  <a:gd name="T10" fmla="*/ 12 w 12"/>
                  <a:gd name="T11" fmla="*/ 34 h 34"/>
                  <a:gd name="T12" fmla="*/ 8 w 12"/>
                  <a:gd name="T13" fmla="*/ 34 h 34"/>
                  <a:gd name="T14" fmla="*/ 4 w 12"/>
                  <a:gd name="T15" fmla="*/ 34 h 34"/>
                  <a:gd name="T16" fmla="*/ 2 w 12"/>
                  <a:gd name="T17" fmla="*/ 29 h 34"/>
                  <a:gd name="T18" fmla="*/ 1 w 12"/>
                  <a:gd name="T19" fmla="*/ 17 h 34"/>
                  <a:gd name="T20" fmla="*/ 0 w 12"/>
                  <a:gd name="T21" fmla="*/ 5 h 34"/>
                  <a:gd name="T22" fmla="*/ 1 w 12"/>
                  <a:gd name="T23"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 h="34">
                    <a:moveTo>
                      <a:pt x="1" y="0"/>
                    </a:moveTo>
                    <a:cubicBezTo>
                      <a:pt x="1" y="0"/>
                      <a:pt x="2" y="0"/>
                      <a:pt x="3" y="0"/>
                    </a:cubicBezTo>
                    <a:cubicBezTo>
                      <a:pt x="3" y="0"/>
                      <a:pt x="4" y="1"/>
                      <a:pt x="4" y="1"/>
                    </a:cubicBezTo>
                    <a:cubicBezTo>
                      <a:pt x="4" y="1"/>
                      <a:pt x="4" y="3"/>
                      <a:pt x="5" y="6"/>
                    </a:cubicBezTo>
                    <a:cubicBezTo>
                      <a:pt x="5" y="9"/>
                      <a:pt x="5" y="13"/>
                      <a:pt x="6" y="17"/>
                    </a:cubicBezTo>
                    <a:cubicBezTo>
                      <a:pt x="8" y="26"/>
                      <a:pt x="12" y="34"/>
                      <a:pt x="12" y="34"/>
                    </a:cubicBezTo>
                    <a:cubicBezTo>
                      <a:pt x="12" y="34"/>
                      <a:pt x="10" y="34"/>
                      <a:pt x="8" y="34"/>
                    </a:cubicBezTo>
                    <a:cubicBezTo>
                      <a:pt x="6" y="34"/>
                      <a:pt x="4" y="34"/>
                      <a:pt x="4" y="34"/>
                    </a:cubicBezTo>
                    <a:cubicBezTo>
                      <a:pt x="4" y="34"/>
                      <a:pt x="3" y="32"/>
                      <a:pt x="2" y="29"/>
                    </a:cubicBezTo>
                    <a:cubicBezTo>
                      <a:pt x="2" y="25"/>
                      <a:pt x="1" y="21"/>
                      <a:pt x="1" y="17"/>
                    </a:cubicBezTo>
                    <a:cubicBezTo>
                      <a:pt x="0" y="12"/>
                      <a:pt x="0" y="8"/>
                      <a:pt x="0" y="5"/>
                    </a:cubicBezTo>
                    <a:cubicBezTo>
                      <a:pt x="1" y="2"/>
                      <a:pt x="1" y="0"/>
                      <a:pt x="1"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62">
                <a:extLst>
                  <a:ext uri="{FF2B5EF4-FFF2-40B4-BE49-F238E27FC236}">
                    <a16:creationId xmlns:a16="http://schemas.microsoft.com/office/drawing/2014/main" id="{7B18D83E-8F73-4D1A-93A6-BC7CD8E00788}"/>
                  </a:ext>
                </a:extLst>
              </p:cNvPr>
              <p:cNvSpPr>
                <a:spLocks/>
              </p:cNvSpPr>
              <p:nvPr/>
            </p:nvSpPr>
            <p:spPr bwMode="auto">
              <a:xfrm>
                <a:off x="1581" y="1597"/>
                <a:ext cx="69" cy="93"/>
              </a:xfrm>
              <a:custGeom>
                <a:avLst/>
                <a:gdLst>
                  <a:gd name="T0" fmla="*/ 24 w 29"/>
                  <a:gd name="T1" fmla="*/ 0 h 39"/>
                  <a:gd name="T2" fmla="*/ 24 w 29"/>
                  <a:gd name="T3" fmla="*/ 1 h 39"/>
                  <a:gd name="T4" fmla="*/ 26 w 29"/>
                  <a:gd name="T5" fmla="*/ 4 h 39"/>
                  <a:gd name="T6" fmla="*/ 28 w 29"/>
                  <a:gd name="T7" fmla="*/ 6 h 39"/>
                  <a:gd name="T8" fmla="*/ 29 w 29"/>
                  <a:gd name="T9" fmla="*/ 7 h 39"/>
                  <a:gd name="T10" fmla="*/ 26 w 29"/>
                  <a:gd name="T11" fmla="*/ 12 h 39"/>
                  <a:gd name="T12" fmla="*/ 21 w 29"/>
                  <a:gd name="T13" fmla="*/ 22 h 39"/>
                  <a:gd name="T14" fmla="*/ 17 w 29"/>
                  <a:gd name="T15" fmla="*/ 34 h 39"/>
                  <a:gd name="T16" fmla="*/ 16 w 29"/>
                  <a:gd name="T17" fmla="*/ 39 h 39"/>
                  <a:gd name="T18" fmla="*/ 13 w 29"/>
                  <a:gd name="T19" fmla="*/ 37 h 39"/>
                  <a:gd name="T20" fmla="*/ 8 w 29"/>
                  <a:gd name="T21" fmla="*/ 33 h 39"/>
                  <a:gd name="T22" fmla="*/ 0 w 29"/>
                  <a:gd name="T23" fmla="*/ 25 h 39"/>
                  <a:gd name="T24" fmla="*/ 3 w 29"/>
                  <a:gd name="T25" fmla="*/ 21 h 39"/>
                  <a:gd name="T26" fmla="*/ 11 w 29"/>
                  <a:gd name="T27" fmla="*/ 11 h 39"/>
                  <a:gd name="T28" fmla="*/ 19 w 29"/>
                  <a:gd name="T29" fmla="*/ 3 h 39"/>
                  <a:gd name="T30" fmla="*/ 24 w 29"/>
                  <a:gd name="T3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 h="39">
                    <a:moveTo>
                      <a:pt x="24" y="0"/>
                    </a:moveTo>
                    <a:cubicBezTo>
                      <a:pt x="24" y="0"/>
                      <a:pt x="24" y="0"/>
                      <a:pt x="24" y="1"/>
                    </a:cubicBezTo>
                    <a:cubicBezTo>
                      <a:pt x="25" y="2"/>
                      <a:pt x="25" y="3"/>
                      <a:pt x="26" y="4"/>
                    </a:cubicBezTo>
                    <a:cubicBezTo>
                      <a:pt x="26" y="5"/>
                      <a:pt x="27" y="6"/>
                      <a:pt x="28" y="6"/>
                    </a:cubicBezTo>
                    <a:cubicBezTo>
                      <a:pt x="28" y="7"/>
                      <a:pt x="29" y="7"/>
                      <a:pt x="29" y="7"/>
                    </a:cubicBezTo>
                    <a:cubicBezTo>
                      <a:pt x="29" y="7"/>
                      <a:pt x="27" y="9"/>
                      <a:pt x="26" y="12"/>
                    </a:cubicBezTo>
                    <a:cubicBezTo>
                      <a:pt x="24" y="14"/>
                      <a:pt x="22" y="18"/>
                      <a:pt x="21" y="22"/>
                    </a:cubicBezTo>
                    <a:cubicBezTo>
                      <a:pt x="19" y="26"/>
                      <a:pt x="18" y="30"/>
                      <a:pt x="17" y="34"/>
                    </a:cubicBezTo>
                    <a:cubicBezTo>
                      <a:pt x="16" y="37"/>
                      <a:pt x="16" y="39"/>
                      <a:pt x="16" y="39"/>
                    </a:cubicBezTo>
                    <a:cubicBezTo>
                      <a:pt x="16" y="39"/>
                      <a:pt x="15" y="38"/>
                      <a:pt x="13" y="37"/>
                    </a:cubicBezTo>
                    <a:cubicBezTo>
                      <a:pt x="12" y="36"/>
                      <a:pt x="9" y="35"/>
                      <a:pt x="8" y="33"/>
                    </a:cubicBezTo>
                    <a:cubicBezTo>
                      <a:pt x="4" y="30"/>
                      <a:pt x="0" y="25"/>
                      <a:pt x="0" y="25"/>
                    </a:cubicBezTo>
                    <a:cubicBezTo>
                      <a:pt x="0" y="25"/>
                      <a:pt x="2" y="23"/>
                      <a:pt x="3" y="21"/>
                    </a:cubicBezTo>
                    <a:cubicBezTo>
                      <a:pt x="5" y="18"/>
                      <a:pt x="8" y="14"/>
                      <a:pt x="11" y="11"/>
                    </a:cubicBezTo>
                    <a:cubicBezTo>
                      <a:pt x="14" y="8"/>
                      <a:pt x="17" y="5"/>
                      <a:pt x="19" y="3"/>
                    </a:cubicBezTo>
                    <a:cubicBezTo>
                      <a:pt x="22" y="1"/>
                      <a:pt x="24" y="0"/>
                      <a:pt x="24"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63">
                <a:extLst>
                  <a:ext uri="{FF2B5EF4-FFF2-40B4-BE49-F238E27FC236}">
                    <a16:creationId xmlns:a16="http://schemas.microsoft.com/office/drawing/2014/main" id="{E72D8C4D-5FE3-4BB8-B0EF-3A89514FF9BC}"/>
                  </a:ext>
                </a:extLst>
              </p:cNvPr>
              <p:cNvSpPr>
                <a:spLocks/>
              </p:cNvSpPr>
              <p:nvPr/>
            </p:nvSpPr>
            <p:spPr bwMode="auto">
              <a:xfrm>
                <a:off x="1564" y="1585"/>
                <a:ext cx="72" cy="62"/>
              </a:xfrm>
              <a:custGeom>
                <a:avLst/>
                <a:gdLst>
                  <a:gd name="T0" fmla="*/ 29 w 30"/>
                  <a:gd name="T1" fmla="*/ 0 h 26"/>
                  <a:gd name="T2" fmla="*/ 30 w 30"/>
                  <a:gd name="T3" fmla="*/ 3 h 26"/>
                  <a:gd name="T4" fmla="*/ 25 w 30"/>
                  <a:gd name="T5" fmla="*/ 5 h 26"/>
                  <a:gd name="T6" fmla="*/ 16 w 30"/>
                  <a:gd name="T7" fmla="*/ 13 h 26"/>
                  <a:gd name="T8" fmla="*/ 7 w 30"/>
                  <a:gd name="T9" fmla="*/ 21 h 26"/>
                  <a:gd name="T10" fmla="*/ 4 w 30"/>
                  <a:gd name="T11" fmla="*/ 26 h 26"/>
                  <a:gd name="T12" fmla="*/ 2 w 30"/>
                  <a:gd name="T13" fmla="*/ 22 h 26"/>
                  <a:gd name="T14" fmla="*/ 0 w 30"/>
                  <a:gd name="T15" fmla="*/ 19 h 26"/>
                  <a:gd name="T16" fmla="*/ 4 w 30"/>
                  <a:gd name="T17" fmla="*/ 15 h 26"/>
                  <a:gd name="T18" fmla="*/ 14 w 30"/>
                  <a:gd name="T19" fmla="*/ 7 h 26"/>
                  <a:gd name="T20" fmla="*/ 29 w 30"/>
                  <a:gd name="T21"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26">
                    <a:moveTo>
                      <a:pt x="29" y="0"/>
                    </a:moveTo>
                    <a:cubicBezTo>
                      <a:pt x="30" y="3"/>
                      <a:pt x="30" y="3"/>
                      <a:pt x="30" y="3"/>
                    </a:cubicBezTo>
                    <a:cubicBezTo>
                      <a:pt x="30" y="3"/>
                      <a:pt x="28" y="4"/>
                      <a:pt x="25" y="5"/>
                    </a:cubicBezTo>
                    <a:cubicBezTo>
                      <a:pt x="22" y="7"/>
                      <a:pt x="19" y="10"/>
                      <a:pt x="16" y="13"/>
                    </a:cubicBezTo>
                    <a:cubicBezTo>
                      <a:pt x="13" y="15"/>
                      <a:pt x="10" y="19"/>
                      <a:pt x="7" y="21"/>
                    </a:cubicBezTo>
                    <a:cubicBezTo>
                      <a:pt x="5" y="24"/>
                      <a:pt x="4" y="26"/>
                      <a:pt x="4" y="26"/>
                    </a:cubicBezTo>
                    <a:cubicBezTo>
                      <a:pt x="4" y="26"/>
                      <a:pt x="3" y="24"/>
                      <a:pt x="2" y="22"/>
                    </a:cubicBezTo>
                    <a:cubicBezTo>
                      <a:pt x="1" y="20"/>
                      <a:pt x="0" y="19"/>
                      <a:pt x="0" y="19"/>
                    </a:cubicBezTo>
                    <a:cubicBezTo>
                      <a:pt x="0" y="19"/>
                      <a:pt x="2" y="17"/>
                      <a:pt x="4" y="15"/>
                    </a:cubicBezTo>
                    <a:cubicBezTo>
                      <a:pt x="7" y="12"/>
                      <a:pt x="10" y="10"/>
                      <a:pt x="14" y="7"/>
                    </a:cubicBezTo>
                    <a:cubicBezTo>
                      <a:pt x="21" y="2"/>
                      <a:pt x="29" y="0"/>
                      <a:pt x="29"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64">
                <a:extLst>
                  <a:ext uri="{FF2B5EF4-FFF2-40B4-BE49-F238E27FC236}">
                    <a16:creationId xmlns:a16="http://schemas.microsoft.com/office/drawing/2014/main" id="{CD7C0D78-A756-4E07-877E-7E5D9078EC53}"/>
                  </a:ext>
                </a:extLst>
              </p:cNvPr>
              <p:cNvSpPr>
                <a:spLocks/>
              </p:cNvSpPr>
              <p:nvPr/>
            </p:nvSpPr>
            <p:spPr bwMode="auto">
              <a:xfrm>
                <a:off x="1552" y="1521"/>
                <a:ext cx="91" cy="48"/>
              </a:xfrm>
              <a:custGeom>
                <a:avLst/>
                <a:gdLst>
                  <a:gd name="T0" fmla="*/ 38 w 38"/>
                  <a:gd name="T1" fmla="*/ 8 h 20"/>
                  <a:gd name="T2" fmla="*/ 36 w 38"/>
                  <a:gd name="T3" fmla="*/ 11 h 20"/>
                  <a:gd name="T4" fmla="*/ 34 w 38"/>
                  <a:gd name="T5" fmla="*/ 15 h 20"/>
                  <a:gd name="T6" fmla="*/ 29 w 38"/>
                  <a:gd name="T7" fmla="*/ 15 h 20"/>
                  <a:gd name="T8" fmla="*/ 17 w 38"/>
                  <a:gd name="T9" fmla="*/ 16 h 20"/>
                  <a:gd name="T10" fmla="*/ 5 w 38"/>
                  <a:gd name="T11" fmla="*/ 18 h 20"/>
                  <a:gd name="T12" fmla="*/ 0 w 38"/>
                  <a:gd name="T13" fmla="*/ 20 h 20"/>
                  <a:gd name="T14" fmla="*/ 0 w 38"/>
                  <a:gd name="T15" fmla="*/ 17 h 20"/>
                  <a:gd name="T16" fmla="*/ 1 w 38"/>
                  <a:gd name="T17" fmla="*/ 10 h 20"/>
                  <a:gd name="T18" fmla="*/ 4 w 38"/>
                  <a:gd name="T19" fmla="*/ 0 h 20"/>
                  <a:gd name="T20" fmla="*/ 22 w 38"/>
                  <a:gd name="T21" fmla="*/ 2 h 20"/>
                  <a:gd name="T22" fmla="*/ 33 w 38"/>
                  <a:gd name="T23" fmla="*/ 5 h 20"/>
                  <a:gd name="T24" fmla="*/ 38 w 38"/>
                  <a:gd name="T25"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 h="20">
                    <a:moveTo>
                      <a:pt x="38" y="8"/>
                    </a:moveTo>
                    <a:cubicBezTo>
                      <a:pt x="38" y="8"/>
                      <a:pt x="36" y="9"/>
                      <a:pt x="36" y="11"/>
                    </a:cubicBezTo>
                    <a:cubicBezTo>
                      <a:pt x="35" y="13"/>
                      <a:pt x="34" y="15"/>
                      <a:pt x="34" y="15"/>
                    </a:cubicBezTo>
                    <a:cubicBezTo>
                      <a:pt x="34" y="15"/>
                      <a:pt x="32" y="15"/>
                      <a:pt x="29" y="15"/>
                    </a:cubicBezTo>
                    <a:cubicBezTo>
                      <a:pt x="26" y="15"/>
                      <a:pt x="21" y="15"/>
                      <a:pt x="17" y="16"/>
                    </a:cubicBezTo>
                    <a:cubicBezTo>
                      <a:pt x="13" y="16"/>
                      <a:pt x="8" y="17"/>
                      <a:pt x="5" y="18"/>
                    </a:cubicBezTo>
                    <a:cubicBezTo>
                      <a:pt x="2" y="19"/>
                      <a:pt x="0" y="20"/>
                      <a:pt x="0" y="20"/>
                    </a:cubicBezTo>
                    <a:cubicBezTo>
                      <a:pt x="0" y="20"/>
                      <a:pt x="0" y="19"/>
                      <a:pt x="0" y="17"/>
                    </a:cubicBezTo>
                    <a:cubicBezTo>
                      <a:pt x="0" y="15"/>
                      <a:pt x="1" y="12"/>
                      <a:pt x="1" y="10"/>
                    </a:cubicBezTo>
                    <a:cubicBezTo>
                      <a:pt x="2" y="5"/>
                      <a:pt x="4" y="0"/>
                      <a:pt x="4" y="0"/>
                    </a:cubicBezTo>
                    <a:cubicBezTo>
                      <a:pt x="4" y="0"/>
                      <a:pt x="13" y="0"/>
                      <a:pt x="22" y="2"/>
                    </a:cubicBezTo>
                    <a:cubicBezTo>
                      <a:pt x="26" y="3"/>
                      <a:pt x="30" y="4"/>
                      <a:pt x="33" y="5"/>
                    </a:cubicBezTo>
                    <a:cubicBezTo>
                      <a:pt x="36" y="7"/>
                      <a:pt x="38" y="8"/>
                      <a:pt x="38" y="8"/>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65">
                <a:extLst>
                  <a:ext uri="{FF2B5EF4-FFF2-40B4-BE49-F238E27FC236}">
                    <a16:creationId xmlns:a16="http://schemas.microsoft.com/office/drawing/2014/main" id="{9650B17B-90C6-483F-8F47-48F23F817D50}"/>
                  </a:ext>
                </a:extLst>
              </p:cNvPr>
              <p:cNvSpPr>
                <a:spLocks/>
              </p:cNvSpPr>
              <p:nvPr/>
            </p:nvSpPr>
            <p:spPr bwMode="auto">
              <a:xfrm>
                <a:off x="1569" y="1493"/>
                <a:ext cx="83" cy="42"/>
              </a:xfrm>
              <a:custGeom>
                <a:avLst/>
                <a:gdLst>
                  <a:gd name="T0" fmla="*/ 35 w 35"/>
                  <a:gd name="T1" fmla="*/ 15 h 18"/>
                  <a:gd name="T2" fmla="*/ 33 w 35"/>
                  <a:gd name="T3" fmla="*/ 16 h 18"/>
                  <a:gd name="T4" fmla="*/ 32 w 35"/>
                  <a:gd name="T5" fmla="*/ 18 h 18"/>
                  <a:gd name="T6" fmla="*/ 28 w 35"/>
                  <a:gd name="T7" fmla="*/ 15 h 18"/>
                  <a:gd name="T8" fmla="*/ 17 w 35"/>
                  <a:gd name="T9" fmla="*/ 10 h 18"/>
                  <a:gd name="T10" fmla="*/ 0 w 35"/>
                  <a:gd name="T11" fmla="*/ 7 h 18"/>
                  <a:gd name="T12" fmla="*/ 2 w 35"/>
                  <a:gd name="T13" fmla="*/ 3 h 18"/>
                  <a:gd name="T14" fmla="*/ 3 w 35"/>
                  <a:gd name="T15" fmla="*/ 1 h 18"/>
                  <a:gd name="T16" fmla="*/ 4 w 35"/>
                  <a:gd name="T17" fmla="*/ 0 h 18"/>
                  <a:gd name="T18" fmla="*/ 9 w 35"/>
                  <a:gd name="T19" fmla="*/ 1 h 18"/>
                  <a:gd name="T20" fmla="*/ 21 w 35"/>
                  <a:gd name="T21" fmla="*/ 6 h 18"/>
                  <a:gd name="T22" fmla="*/ 31 w 35"/>
                  <a:gd name="T23" fmla="*/ 12 h 18"/>
                  <a:gd name="T24" fmla="*/ 35 w 35"/>
                  <a:gd name="T25"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18">
                    <a:moveTo>
                      <a:pt x="35" y="15"/>
                    </a:moveTo>
                    <a:cubicBezTo>
                      <a:pt x="35" y="15"/>
                      <a:pt x="34" y="16"/>
                      <a:pt x="33" y="16"/>
                    </a:cubicBezTo>
                    <a:cubicBezTo>
                      <a:pt x="33" y="17"/>
                      <a:pt x="32" y="18"/>
                      <a:pt x="32" y="18"/>
                    </a:cubicBezTo>
                    <a:cubicBezTo>
                      <a:pt x="32" y="18"/>
                      <a:pt x="31" y="17"/>
                      <a:pt x="28" y="15"/>
                    </a:cubicBezTo>
                    <a:cubicBezTo>
                      <a:pt x="25" y="14"/>
                      <a:pt x="21" y="12"/>
                      <a:pt x="17" y="10"/>
                    </a:cubicBezTo>
                    <a:cubicBezTo>
                      <a:pt x="9" y="7"/>
                      <a:pt x="0" y="7"/>
                      <a:pt x="0" y="7"/>
                    </a:cubicBezTo>
                    <a:cubicBezTo>
                      <a:pt x="0" y="7"/>
                      <a:pt x="1" y="5"/>
                      <a:pt x="2" y="3"/>
                    </a:cubicBezTo>
                    <a:cubicBezTo>
                      <a:pt x="2" y="2"/>
                      <a:pt x="3" y="1"/>
                      <a:pt x="3" y="1"/>
                    </a:cubicBezTo>
                    <a:cubicBezTo>
                      <a:pt x="4" y="0"/>
                      <a:pt x="4" y="0"/>
                      <a:pt x="4" y="0"/>
                    </a:cubicBezTo>
                    <a:cubicBezTo>
                      <a:pt x="4" y="0"/>
                      <a:pt x="6" y="0"/>
                      <a:pt x="9" y="1"/>
                    </a:cubicBezTo>
                    <a:cubicBezTo>
                      <a:pt x="13" y="2"/>
                      <a:pt x="17" y="4"/>
                      <a:pt x="21" y="6"/>
                    </a:cubicBezTo>
                    <a:cubicBezTo>
                      <a:pt x="24" y="8"/>
                      <a:pt x="28" y="10"/>
                      <a:pt x="31" y="12"/>
                    </a:cubicBezTo>
                    <a:cubicBezTo>
                      <a:pt x="33" y="14"/>
                      <a:pt x="35" y="15"/>
                      <a:pt x="35" y="15"/>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66">
                <a:extLst>
                  <a:ext uri="{FF2B5EF4-FFF2-40B4-BE49-F238E27FC236}">
                    <a16:creationId xmlns:a16="http://schemas.microsoft.com/office/drawing/2014/main" id="{D3784F75-4DF3-450A-B618-240D758DD3D4}"/>
                  </a:ext>
                </a:extLst>
              </p:cNvPr>
              <p:cNvSpPr>
                <a:spLocks/>
              </p:cNvSpPr>
              <p:nvPr/>
            </p:nvSpPr>
            <p:spPr bwMode="auto">
              <a:xfrm>
                <a:off x="1626" y="1438"/>
                <a:ext cx="69" cy="78"/>
              </a:xfrm>
              <a:custGeom>
                <a:avLst/>
                <a:gdLst>
                  <a:gd name="T0" fmla="*/ 29 w 29"/>
                  <a:gd name="T1" fmla="*/ 33 h 33"/>
                  <a:gd name="T2" fmla="*/ 28 w 29"/>
                  <a:gd name="T3" fmla="*/ 33 h 33"/>
                  <a:gd name="T4" fmla="*/ 26 w 29"/>
                  <a:gd name="T5" fmla="*/ 32 h 33"/>
                  <a:gd name="T6" fmla="*/ 25 w 29"/>
                  <a:gd name="T7" fmla="*/ 33 h 33"/>
                  <a:gd name="T8" fmla="*/ 22 w 29"/>
                  <a:gd name="T9" fmla="*/ 33 h 33"/>
                  <a:gd name="T10" fmla="*/ 20 w 29"/>
                  <a:gd name="T11" fmla="*/ 33 h 33"/>
                  <a:gd name="T12" fmla="*/ 18 w 29"/>
                  <a:gd name="T13" fmla="*/ 28 h 33"/>
                  <a:gd name="T14" fmla="*/ 12 w 29"/>
                  <a:gd name="T15" fmla="*/ 19 h 33"/>
                  <a:gd name="T16" fmla="*/ 4 w 29"/>
                  <a:gd name="T17" fmla="*/ 9 h 33"/>
                  <a:gd name="T18" fmla="*/ 0 w 29"/>
                  <a:gd name="T19" fmla="*/ 6 h 33"/>
                  <a:gd name="T20" fmla="*/ 3 w 29"/>
                  <a:gd name="T21" fmla="*/ 4 h 33"/>
                  <a:gd name="T22" fmla="*/ 10 w 29"/>
                  <a:gd name="T23" fmla="*/ 2 h 33"/>
                  <a:gd name="T24" fmla="*/ 20 w 29"/>
                  <a:gd name="T25" fmla="*/ 0 h 33"/>
                  <a:gd name="T26" fmla="*/ 22 w 29"/>
                  <a:gd name="T27" fmla="*/ 5 h 33"/>
                  <a:gd name="T28" fmla="*/ 26 w 29"/>
                  <a:gd name="T29" fmla="*/ 16 h 33"/>
                  <a:gd name="T30" fmla="*/ 29 w 29"/>
                  <a:gd name="T31" fmla="*/ 27 h 33"/>
                  <a:gd name="T32" fmla="*/ 29 w 29"/>
                  <a:gd name="T33"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33">
                    <a:moveTo>
                      <a:pt x="29" y="33"/>
                    </a:moveTo>
                    <a:cubicBezTo>
                      <a:pt x="29" y="33"/>
                      <a:pt x="29" y="33"/>
                      <a:pt x="28" y="33"/>
                    </a:cubicBezTo>
                    <a:cubicBezTo>
                      <a:pt x="27" y="33"/>
                      <a:pt x="27" y="32"/>
                      <a:pt x="26" y="32"/>
                    </a:cubicBezTo>
                    <a:cubicBezTo>
                      <a:pt x="26" y="32"/>
                      <a:pt x="25" y="33"/>
                      <a:pt x="25" y="33"/>
                    </a:cubicBezTo>
                    <a:cubicBezTo>
                      <a:pt x="24" y="33"/>
                      <a:pt x="23" y="33"/>
                      <a:pt x="22" y="33"/>
                    </a:cubicBezTo>
                    <a:cubicBezTo>
                      <a:pt x="21" y="33"/>
                      <a:pt x="20" y="33"/>
                      <a:pt x="20" y="33"/>
                    </a:cubicBezTo>
                    <a:cubicBezTo>
                      <a:pt x="20" y="33"/>
                      <a:pt x="20" y="31"/>
                      <a:pt x="18" y="28"/>
                    </a:cubicBezTo>
                    <a:cubicBezTo>
                      <a:pt x="17" y="26"/>
                      <a:pt x="15" y="22"/>
                      <a:pt x="12" y="19"/>
                    </a:cubicBezTo>
                    <a:cubicBezTo>
                      <a:pt x="9" y="15"/>
                      <a:pt x="6" y="12"/>
                      <a:pt x="4" y="9"/>
                    </a:cubicBezTo>
                    <a:cubicBezTo>
                      <a:pt x="2" y="7"/>
                      <a:pt x="0" y="6"/>
                      <a:pt x="0" y="6"/>
                    </a:cubicBezTo>
                    <a:cubicBezTo>
                      <a:pt x="0" y="6"/>
                      <a:pt x="1" y="5"/>
                      <a:pt x="3" y="4"/>
                    </a:cubicBezTo>
                    <a:cubicBezTo>
                      <a:pt x="5" y="3"/>
                      <a:pt x="7" y="3"/>
                      <a:pt x="10" y="2"/>
                    </a:cubicBezTo>
                    <a:cubicBezTo>
                      <a:pt x="15" y="0"/>
                      <a:pt x="20" y="0"/>
                      <a:pt x="20" y="0"/>
                    </a:cubicBezTo>
                    <a:cubicBezTo>
                      <a:pt x="20" y="0"/>
                      <a:pt x="21" y="2"/>
                      <a:pt x="22" y="5"/>
                    </a:cubicBezTo>
                    <a:cubicBezTo>
                      <a:pt x="24" y="8"/>
                      <a:pt x="25" y="12"/>
                      <a:pt x="26" y="16"/>
                    </a:cubicBezTo>
                    <a:cubicBezTo>
                      <a:pt x="28" y="20"/>
                      <a:pt x="28" y="24"/>
                      <a:pt x="29" y="27"/>
                    </a:cubicBezTo>
                    <a:cubicBezTo>
                      <a:pt x="29" y="30"/>
                      <a:pt x="29" y="33"/>
                      <a:pt x="29" y="3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Freeform 67">
                <a:extLst>
                  <a:ext uri="{FF2B5EF4-FFF2-40B4-BE49-F238E27FC236}">
                    <a16:creationId xmlns:a16="http://schemas.microsoft.com/office/drawing/2014/main" id="{4EAAA15D-2032-4896-AB8A-DB8F808F7ACF}"/>
                  </a:ext>
                </a:extLst>
              </p:cNvPr>
              <p:cNvSpPr>
                <a:spLocks/>
              </p:cNvSpPr>
              <p:nvPr/>
            </p:nvSpPr>
            <p:spPr bwMode="auto">
              <a:xfrm>
                <a:off x="1688" y="1435"/>
                <a:ext cx="24" cy="84"/>
              </a:xfrm>
              <a:custGeom>
                <a:avLst/>
                <a:gdLst>
                  <a:gd name="T0" fmla="*/ 9 w 10"/>
                  <a:gd name="T1" fmla="*/ 35 h 35"/>
                  <a:gd name="T2" fmla="*/ 7 w 10"/>
                  <a:gd name="T3" fmla="*/ 34 h 35"/>
                  <a:gd name="T4" fmla="*/ 6 w 10"/>
                  <a:gd name="T5" fmla="*/ 34 h 35"/>
                  <a:gd name="T6" fmla="*/ 6 w 10"/>
                  <a:gd name="T7" fmla="*/ 29 h 35"/>
                  <a:gd name="T8" fmla="*/ 4 w 10"/>
                  <a:gd name="T9" fmla="*/ 17 h 35"/>
                  <a:gd name="T10" fmla="*/ 1 w 10"/>
                  <a:gd name="T11" fmla="*/ 5 h 35"/>
                  <a:gd name="T12" fmla="*/ 0 w 10"/>
                  <a:gd name="T13" fmla="*/ 0 h 35"/>
                  <a:gd name="T14" fmla="*/ 1 w 10"/>
                  <a:gd name="T15" fmla="*/ 0 h 35"/>
                  <a:gd name="T16" fmla="*/ 4 w 10"/>
                  <a:gd name="T17" fmla="*/ 0 h 35"/>
                  <a:gd name="T18" fmla="*/ 6 w 10"/>
                  <a:gd name="T19" fmla="*/ 1 h 35"/>
                  <a:gd name="T20" fmla="*/ 8 w 10"/>
                  <a:gd name="T21" fmla="*/ 1 h 35"/>
                  <a:gd name="T22" fmla="*/ 9 w 10"/>
                  <a:gd name="T23" fmla="*/ 6 h 35"/>
                  <a:gd name="T24" fmla="*/ 10 w 10"/>
                  <a:gd name="T25" fmla="*/ 18 h 35"/>
                  <a:gd name="T26" fmla="*/ 10 w 10"/>
                  <a:gd name="T27" fmla="*/ 30 h 35"/>
                  <a:gd name="T28" fmla="*/ 9 w 10"/>
                  <a:gd name="T29"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35">
                    <a:moveTo>
                      <a:pt x="9" y="35"/>
                    </a:moveTo>
                    <a:cubicBezTo>
                      <a:pt x="9" y="35"/>
                      <a:pt x="8" y="35"/>
                      <a:pt x="7" y="34"/>
                    </a:cubicBezTo>
                    <a:cubicBezTo>
                      <a:pt x="6" y="34"/>
                      <a:pt x="6" y="34"/>
                      <a:pt x="6" y="34"/>
                    </a:cubicBezTo>
                    <a:cubicBezTo>
                      <a:pt x="6" y="34"/>
                      <a:pt x="6" y="32"/>
                      <a:pt x="6" y="29"/>
                    </a:cubicBezTo>
                    <a:cubicBezTo>
                      <a:pt x="6" y="26"/>
                      <a:pt x="5" y="21"/>
                      <a:pt x="4" y="17"/>
                    </a:cubicBezTo>
                    <a:cubicBezTo>
                      <a:pt x="4" y="13"/>
                      <a:pt x="3" y="9"/>
                      <a:pt x="1" y="5"/>
                    </a:cubicBezTo>
                    <a:cubicBezTo>
                      <a:pt x="0" y="2"/>
                      <a:pt x="0" y="0"/>
                      <a:pt x="0" y="0"/>
                    </a:cubicBezTo>
                    <a:cubicBezTo>
                      <a:pt x="0" y="0"/>
                      <a:pt x="0" y="0"/>
                      <a:pt x="1" y="0"/>
                    </a:cubicBezTo>
                    <a:cubicBezTo>
                      <a:pt x="2" y="0"/>
                      <a:pt x="3" y="0"/>
                      <a:pt x="4" y="0"/>
                    </a:cubicBezTo>
                    <a:cubicBezTo>
                      <a:pt x="5" y="0"/>
                      <a:pt x="6" y="0"/>
                      <a:pt x="6" y="1"/>
                    </a:cubicBezTo>
                    <a:cubicBezTo>
                      <a:pt x="7" y="1"/>
                      <a:pt x="8" y="1"/>
                      <a:pt x="8" y="1"/>
                    </a:cubicBezTo>
                    <a:cubicBezTo>
                      <a:pt x="8" y="1"/>
                      <a:pt x="8" y="3"/>
                      <a:pt x="9" y="6"/>
                    </a:cubicBezTo>
                    <a:cubicBezTo>
                      <a:pt x="9" y="9"/>
                      <a:pt x="10" y="14"/>
                      <a:pt x="10" y="18"/>
                    </a:cubicBezTo>
                    <a:cubicBezTo>
                      <a:pt x="10" y="22"/>
                      <a:pt x="10" y="27"/>
                      <a:pt x="10" y="30"/>
                    </a:cubicBezTo>
                    <a:cubicBezTo>
                      <a:pt x="9" y="33"/>
                      <a:pt x="9" y="35"/>
                      <a:pt x="9" y="35"/>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68">
                <a:extLst>
                  <a:ext uri="{FF2B5EF4-FFF2-40B4-BE49-F238E27FC236}">
                    <a16:creationId xmlns:a16="http://schemas.microsoft.com/office/drawing/2014/main" id="{8F8B016C-AEA7-470D-8228-CD54BFA44362}"/>
                  </a:ext>
                </a:extLst>
              </p:cNvPr>
              <p:cNvSpPr>
                <a:spLocks/>
              </p:cNvSpPr>
              <p:nvPr/>
            </p:nvSpPr>
            <p:spPr bwMode="auto">
              <a:xfrm>
                <a:off x="1731" y="1459"/>
                <a:ext cx="69" cy="91"/>
              </a:xfrm>
              <a:custGeom>
                <a:avLst/>
                <a:gdLst>
                  <a:gd name="T0" fmla="*/ 5 w 29"/>
                  <a:gd name="T1" fmla="*/ 38 h 38"/>
                  <a:gd name="T2" fmla="*/ 4 w 29"/>
                  <a:gd name="T3" fmla="*/ 37 h 38"/>
                  <a:gd name="T4" fmla="*/ 3 w 29"/>
                  <a:gd name="T5" fmla="*/ 35 h 38"/>
                  <a:gd name="T6" fmla="*/ 1 w 29"/>
                  <a:gd name="T7" fmla="*/ 32 h 38"/>
                  <a:gd name="T8" fmla="*/ 0 w 29"/>
                  <a:gd name="T9" fmla="*/ 31 h 38"/>
                  <a:gd name="T10" fmla="*/ 3 w 29"/>
                  <a:gd name="T11" fmla="*/ 27 h 38"/>
                  <a:gd name="T12" fmla="*/ 9 w 29"/>
                  <a:gd name="T13" fmla="*/ 16 h 38"/>
                  <a:gd name="T14" fmla="*/ 14 w 29"/>
                  <a:gd name="T15" fmla="*/ 0 h 38"/>
                  <a:gd name="T16" fmla="*/ 17 w 29"/>
                  <a:gd name="T17" fmla="*/ 2 h 38"/>
                  <a:gd name="T18" fmla="*/ 22 w 29"/>
                  <a:gd name="T19" fmla="*/ 6 h 38"/>
                  <a:gd name="T20" fmla="*/ 27 w 29"/>
                  <a:gd name="T21" fmla="*/ 12 h 38"/>
                  <a:gd name="T22" fmla="*/ 29 w 29"/>
                  <a:gd name="T23" fmla="*/ 14 h 38"/>
                  <a:gd name="T24" fmla="*/ 26 w 29"/>
                  <a:gd name="T25" fmla="*/ 19 h 38"/>
                  <a:gd name="T26" fmla="*/ 18 w 29"/>
                  <a:gd name="T27" fmla="*/ 28 h 38"/>
                  <a:gd name="T28" fmla="*/ 9 w 29"/>
                  <a:gd name="T29" fmla="*/ 35 h 38"/>
                  <a:gd name="T30" fmla="*/ 5 w 29"/>
                  <a:gd name="T3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 h="38">
                    <a:moveTo>
                      <a:pt x="5" y="38"/>
                    </a:moveTo>
                    <a:cubicBezTo>
                      <a:pt x="5" y="38"/>
                      <a:pt x="5" y="38"/>
                      <a:pt x="4" y="37"/>
                    </a:cubicBezTo>
                    <a:cubicBezTo>
                      <a:pt x="4" y="36"/>
                      <a:pt x="3" y="35"/>
                      <a:pt x="3" y="35"/>
                    </a:cubicBezTo>
                    <a:cubicBezTo>
                      <a:pt x="2" y="34"/>
                      <a:pt x="1" y="33"/>
                      <a:pt x="1" y="32"/>
                    </a:cubicBezTo>
                    <a:cubicBezTo>
                      <a:pt x="0" y="32"/>
                      <a:pt x="0" y="31"/>
                      <a:pt x="0" y="31"/>
                    </a:cubicBezTo>
                    <a:cubicBezTo>
                      <a:pt x="0" y="31"/>
                      <a:pt x="1" y="29"/>
                      <a:pt x="3" y="27"/>
                    </a:cubicBezTo>
                    <a:cubicBezTo>
                      <a:pt x="5" y="24"/>
                      <a:pt x="7" y="20"/>
                      <a:pt x="9" y="16"/>
                    </a:cubicBezTo>
                    <a:cubicBezTo>
                      <a:pt x="12" y="9"/>
                      <a:pt x="14" y="0"/>
                      <a:pt x="14" y="0"/>
                    </a:cubicBezTo>
                    <a:cubicBezTo>
                      <a:pt x="14" y="0"/>
                      <a:pt x="15" y="1"/>
                      <a:pt x="17" y="2"/>
                    </a:cubicBezTo>
                    <a:cubicBezTo>
                      <a:pt x="18" y="3"/>
                      <a:pt x="20" y="5"/>
                      <a:pt x="22" y="6"/>
                    </a:cubicBezTo>
                    <a:cubicBezTo>
                      <a:pt x="24" y="8"/>
                      <a:pt x="26" y="10"/>
                      <a:pt x="27" y="12"/>
                    </a:cubicBezTo>
                    <a:cubicBezTo>
                      <a:pt x="28" y="13"/>
                      <a:pt x="29" y="14"/>
                      <a:pt x="29" y="14"/>
                    </a:cubicBezTo>
                    <a:cubicBezTo>
                      <a:pt x="29" y="14"/>
                      <a:pt x="28" y="16"/>
                      <a:pt x="26" y="19"/>
                    </a:cubicBezTo>
                    <a:cubicBezTo>
                      <a:pt x="24" y="21"/>
                      <a:pt x="21" y="25"/>
                      <a:pt x="18" y="28"/>
                    </a:cubicBezTo>
                    <a:cubicBezTo>
                      <a:pt x="15" y="31"/>
                      <a:pt x="12" y="34"/>
                      <a:pt x="9" y="35"/>
                    </a:cubicBezTo>
                    <a:cubicBezTo>
                      <a:pt x="7" y="37"/>
                      <a:pt x="5" y="38"/>
                      <a:pt x="5" y="38"/>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69">
                <a:extLst>
                  <a:ext uri="{FF2B5EF4-FFF2-40B4-BE49-F238E27FC236}">
                    <a16:creationId xmlns:a16="http://schemas.microsoft.com/office/drawing/2014/main" id="{F27335F0-0A0E-4FA0-8CA8-080B3AC3E9F6}"/>
                  </a:ext>
                </a:extLst>
              </p:cNvPr>
              <p:cNvSpPr>
                <a:spLocks/>
              </p:cNvSpPr>
              <p:nvPr/>
            </p:nvSpPr>
            <p:spPr bwMode="auto">
              <a:xfrm>
                <a:off x="1745" y="1504"/>
                <a:ext cx="71" cy="60"/>
              </a:xfrm>
              <a:custGeom>
                <a:avLst/>
                <a:gdLst>
                  <a:gd name="T0" fmla="*/ 0 w 30"/>
                  <a:gd name="T1" fmla="*/ 25 h 25"/>
                  <a:gd name="T2" fmla="*/ 0 w 30"/>
                  <a:gd name="T3" fmla="*/ 23 h 25"/>
                  <a:gd name="T4" fmla="*/ 0 w 30"/>
                  <a:gd name="T5" fmla="*/ 22 h 25"/>
                  <a:gd name="T6" fmla="*/ 4 w 30"/>
                  <a:gd name="T7" fmla="*/ 19 h 25"/>
                  <a:gd name="T8" fmla="*/ 14 w 30"/>
                  <a:gd name="T9" fmla="*/ 12 h 25"/>
                  <a:gd name="T10" fmla="*/ 23 w 30"/>
                  <a:gd name="T11" fmla="*/ 4 h 25"/>
                  <a:gd name="T12" fmla="*/ 26 w 30"/>
                  <a:gd name="T13" fmla="*/ 0 h 25"/>
                  <a:gd name="T14" fmla="*/ 30 w 30"/>
                  <a:gd name="T15" fmla="*/ 7 h 25"/>
                  <a:gd name="T16" fmla="*/ 26 w 30"/>
                  <a:gd name="T17" fmla="*/ 11 h 25"/>
                  <a:gd name="T18" fmla="*/ 16 w 30"/>
                  <a:gd name="T19" fmla="*/ 18 h 25"/>
                  <a:gd name="T20" fmla="*/ 0 w 30"/>
                  <a:gd name="T21"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25">
                    <a:moveTo>
                      <a:pt x="0" y="25"/>
                    </a:moveTo>
                    <a:cubicBezTo>
                      <a:pt x="0" y="25"/>
                      <a:pt x="0" y="24"/>
                      <a:pt x="0" y="23"/>
                    </a:cubicBezTo>
                    <a:cubicBezTo>
                      <a:pt x="0" y="22"/>
                      <a:pt x="0" y="22"/>
                      <a:pt x="0" y="22"/>
                    </a:cubicBezTo>
                    <a:cubicBezTo>
                      <a:pt x="0" y="22"/>
                      <a:pt x="2" y="21"/>
                      <a:pt x="4" y="19"/>
                    </a:cubicBezTo>
                    <a:cubicBezTo>
                      <a:pt x="7" y="18"/>
                      <a:pt x="11" y="15"/>
                      <a:pt x="14" y="12"/>
                    </a:cubicBezTo>
                    <a:cubicBezTo>
                      <a:pt x="17" y="10"/>
                      <a:pt x="20" y="7"/>
                      <a:pt x="23" y="4"/>
                    </a:cubicBezTo>
                    <a:cubicBezTo>
                      <a:pt x="25" y="2"/>
                      <a:pt x="26" y="0"/>
                      <a:pt x="26" y="0"/>
                    </a:cubicBezTo>
                    <a:cubicBezTo>
                      <a:pt x="30" y="7"/>
                      <a:pt x="30" y="7"/>
                      <a:pt x="30" y="7"/>
                    </a:cubicBezTo>
                    <a:cubicBezTo>
                      <a:pt x="30" y="7"/>
                      <a:pt x="28" y="9"/>
                      <a:pt x="26" y="11"/>
                    </a:cubicBezTo>
                    <a:cubicBezTo>
                      <a:pt x="23" y="13"/>
                      <a:pt x="20" y="16"/>
                      <a:pt x="16" y="18"/>
                    </a:cubicBezTo>
                    <a:cubicBezTo>
                      <a:pt x="8" y="22"/>
                      <a:pt x="0" y="25"/>
                      <a:pt x="0" y="25"/>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Freeform 70">
                <a:extLst>
                  <a:ext uri="{FF2B5EF4-FFF2-40B4-BE49-F238E27FC236}">
                    <a16:creationId xmlns:a16="http://schemas.microsoft.com/office/drawing/2014/main" id="{753912BA-C30B-480B-951A-02F7A319DFBB}"/>
                  </a:ext>
                </a:extLst>
              </p:cNvPr>
              <p:cNvSpPr>
                <a:spLocks noEditPoints="1"/>
              </p:cNvSpPr>
              <p:nvPr/>
            </p:nvSpPr>
            <p:spPr bwMode="auto">
              <a:xfrm>
                <a:off x="1614" y="1485"/>
                <a:ext cx="162" cy="174"/>
              </a:xfrm>
              <a:custGeom>
                <a:avLst/>
                <a:gdLst>
                  <a:gd name="T0" fmla="*/ 28 w 68"/>
                  <a:gd name="T1" fmla="*/ 73 h 73"/>
                  <a:gd name="T2" fmla="*/ 32 w 68"/>
                  <a:gd name="T3" fmla="*/ 73 h 73"/>
                  <a:gd name="T4" fmla="*/ 31 w 68"/>
                  <a:gd name="T5" fmla="*/ 71 h 73"/>
                  <a:gd name="T6" fmla="*/ 29 w 68"/>
                  <a:gd name="T7" fmla="*/ 71 h 73"/>
                  <a:gd name="T8" fmla="*/ 28 w 68"/>
                  <a:gd name="T9" fmla="*/ 71 h 73"/>
                  <a:gd name="T10" fmla="*/ 54 w 68"/>
                  <a:gd name="T11" fmla="*/ 63 h 73"/>
                  <a:gd name="T12" fmla="*/ 47 w 68"/>
                  <a:gd name="T13" fmla="*/ 68 h 73"/>
                  <a:gd name="T14" fmla="*/ 44 w 68"/>
                  <a:gd name="T15" fmla="*/ 69 h 73"/>
                  <a:gd name="T16" fmla="*/ 55 w 68"/>
                  <a:gd name="T17" fmla="*/ 65 h 73"/>
                  <a:gd name="T18" fmla="*/ 57 w 68"/>
                  <a:gd name="T19" fmla="*/ 60 h 73"/>
                  <a:gd name="T20" fmla="*/ 62 w 68"/>
                  <a:gd name="T21" fmla="*/ 54 h 73"/>
                  <a:gd name="T22" fmla="*/ 62 w 68"/>
                  <a:gd name="T23" fmla="*/ 57 h 73"/>
                  <a:gd name="T24" fmla="*/ 62 w 68"/>
                  <a:gd name="T25" fmla="*/ 53 h 73"/>
                  <a:gd name="T26" fmla="*/ 65 w 68"/>
                  <a:gd name="T27" fmla="*/ 29 h 73"/>
                  <a:gd name="T28" fmla="*/ 66 w 68"/>
                  <a:gd name="T29" fmla="*/ 33 h 73"/>
                  <a:gd name="T30" fmla="*/ 66 w 68"/>
                  <a:gd name="T31" fmla="*/ 36 h 73"/>
                  <a:gd name="T32" fmla="*/ 66 w 68"/>
                  <a:gd name="T33" fmla="*/ 36 h 73"/>
                  <a:gd name="T34" fmla="*/ 66 w 68"/>
                  <a:gd name="T35" fmla="*/ 36 h 73"/>
                  <a:gd name="T36" fmla="*/ 66 w 68"/>
                  <a:gd name="T37" fmla="*/ 38 h 73"/>
                  <a:gd name="T38" fmla="*/ 66 w 68"/>
                  <a:gd name="T39" fmla="*/ 42 h 73"/>
                  <a:gd name="T40" fmla="*/ 68 w 68"/>
                  <a:gd name="T41" fmla="*/ 39 h 73"/>
                  <a:gd name="T42" fmla="*/ 68 w 68"/>
                  <a:gd name="T43" fmla="*/ 33 h 73"/>
                  <a:gd name="T44" fmla="*/ 67 w 68"/>
                  <a:gd name="T45" fmla="*/ 30 h 73"/>
                  <a:gd name="T46" fmla="*/ 64 w 68"/>
                  <a:gd name="T47" fmla="*/ 20 h 73"/>
                  <a:gd name="T48" fmla="*/ 64 w 68"/>
                  <a:gd name="T49" fmla="*/ 24 h 73"/>
                  <a:gd name="T50" fmla="*/ 65 w 68"/>
                  <a:gd name="T51" fmla="*/ 23 h 73"/>
                  <a:gd name="T52" fmla="*/ 2 w 68"/>
                  <a:gd name="T53" fmla="*/ 15 h 73"/>
                  <a:gd name="T54" fmla="*/ 2 w 68"/>
                  <a:gd name="T55" fmla="*/ 19 h 73"/>
                  <a:gd name="T56" fmla="*/ 4 w 68"/>
                  <a:gd name="T57" fmla="*/ 16 h 73"/>
                  <a:gd name="T58" fmla="*/ 4 w 68"/>
                  <a:gd name="T59" fmla="*/ 16 h 73"/>
                  <a:gd name="T60" fmla="*/ 20 w 68"/>
                  <a:gd name="T61" fmla="*/ 2 h 73"/>
                  <a:gd name="T62" fmla="*/ 5 w 68"/>
                  <a:gd name="T63" fmla="*/ 11 h 73"/>
                  <a:gd name="T64" fmla="*/ 14 w 68"/>
                  <a:gd name="T65" fmla="*/ 7 h 73"/>
                  <a:gd name="T66" fmla="*/ 21 w 68"/>
                  <a:gd name="T67" fmla="*/ 4 h 73"/>
                  <a:gd name="T68" fmla="*/ 41 w 68"/>
                  <a:gd name="T69" fmla="*/ 2 h 73"/>
                  <a:gd name="T70" fmla="*/ 48 w 68"/>
                  <a:gd name="T71" fmla="*/ 6 h 73"/>
                  <a:gd name="T72" fmla="*/ 54 w 68"/>
                  <a:gd name="T73" fmla="*/ 10 h 73"/>
                  <a:gd name="T74" fmla="*/ 56 w 68"/>
                  <a:gd name="T75" fmla="*/ 10 h 73"/>
                  <a:gd name="T76" fmla="*/ 41 w 68"/>
                  <a:gd name="T77" fmla="*/ 2 h 73"/>
                  <a:gd name="T78" fmla="*/ 33 w 68"/>
                  <a:gd name="T79" fmla="*/ 2 h 73"/>
                  <a:gd name="T80" fmla="*/ 36 w 68"/>
                  <a:gd name="T81" fmla="*/ 2 h 73"/>
                  <a:gd name="T82" fmla="*/ 36 w 68"/>
                  <a:gd name="T83" fmla="*/ 2 h 73"/>
                  <a:gd name="T84" fmla="*/ 33 w 68"/>
                  <a:gd name="T85"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8" h="73">
                    <a:moveTo>
                      <a:pt x="28" y="71"/>
                    </a:moveTo>
                    <a:cubicBezTo>
                      <a:pt x="28" y="72"/>
                      <a:pt x="28" y="72"/>
                      <a:pt x="28" y="73"/>
                    </a:cubicBezTo>
                    <a:cubicBezTo>
                      <a:pt x="29" y="73"/>
                      <a:pt x="30" y="73"/>
                      <a:pt x="31" y="73"/>
                    </a:cubicBezTo>
                    <a:cubicBezTo>
                      <a:pt x="32" y="73"/>
                      <a:pt x="32" y="73"/>
                      <a:pt x="32" y="73"/>
                    </a:cubicBezTo>
                    <a:cubicBezTo>
                      <a:pt x="32" y="73"/>
                      <a:pt x="32" y="72"/>
                      <a:pt x="32" y="71"/>
                    </a:cubicBezTo>
                    <a:cubicBezTo>
                      <a:pt x="31" y="71"/>
                      <a:pt x="31" y="71"/>
                      <a:pt x="31" y="71"/>
                    </a:cubicBezTo>
                    <a:cubicBezTo>
                      <a:pt x="31" y="71"/>
                      <a:pt x="30" y="71"/>
                      <a:pt x="29" y="71"/>
                    </a:cubicBezTo>
                    <a:cubicBezTo>
                      <a:pt x="29" y="71"/>
                      <a:pt x="29" y="71"/>
                      <a:pt x="29" y="71"/>
                    </a:cubicBezTo>
                    <a:cubicBezTo>
                      <a:pt x="29" y="71"/>
                      <a:pt x="29" y="71"/>
                      <a:pt x="29" y="71"/>
                    </a:cubicBezTo>
                    <a:cubicBezTo>
                      <a:pt x="28" y="71"/>
                      <a:pt x="28" y="71"/>
                      <a:pt x="28" y="71"/>
                    </a:cubicBezTo>
                    <a:moveTo>
                      <a:pt x="57" y="60"/>
                    </a:moveTo>
                    <a:cubicBezTo>
                      <a:pt x="56" y="61"/>
                      <a:pt x="55" y="62"/>
                      <a:pt x="54" y="63"/>
                    </a:cubicBezTo>
                    <a:cubicBezTo>
                      <a:pt x="52" y="65"/>
                      <a:pt x="50" y="66"/>
                      <a:pt x="49" y="67"/>
                    </a:cubicBezTo>
                    <a:cubicBezTo>
                      <a:pt x="49" y="67"/>
                      <a:pt x="48" y="67"/>
                      <a:pt x="47" y="68"/>
                    </a:cubicBezTo>
                    <a:cubicBezTo>
                      <a:pt x="46" y="68"/>
                      <a:pt x="45" y="69"/>
                      <a:pt x="44" y="69"/>
                    </a:cubicBezTo>
                    <a:cubicBezTo>
                      <a:pt x="44" y="69"/>
                      <a:pt x="44" y="69"/>
                      <a:pt x="44" y="69"/>
                    </a:cubicBezTo>
                    <a:cubicBezTo>
                      <a:pt x="44" y="70"/>
                      <a:pt x="44" y="70"/>
                      <a:pt x="45" y="71"/>
                    </a:cubicBezTo>
                    <a:cubicBezTo>
                      <a:pt x="49" y="69"/>
                      <a:pt x="52" y="67"/>
                      <a:pt x="55" y="65"/>
                    </a:cubicBezTo>
                    <a:cubicBezTo>
                      <a:pt x="56" y="64"/>
                      <a:pt x="57" y="62"/>
                      <a:pt x="59" y="61"/>
                    </a:cubicBezTo>
                    <a:cubicBezTo>
                      <a:pt x="58" y="61"/>
                      <a:pt x="57" y="61"/>
                      <a:pt x="57" y="60"/>
                    </a:cubicBezTo>
                    <a:moveTo>
                      <a:pt x="62" y="53"/>
                    </a:moveTo>
                    <a:cubicBezTo>
                      <a:pt x="62" y="54"/>
                      <a:pt x="62" y="54"/>
                      <a:pt x="62" y="54"/>
                    </a:cubicBezTo>
                    <a:cubicBezTo>
                      <a:pt x="61" y="55"/>
                      <a:pt x="61" y="55"/>
                      <a:pt x="60" y="56"/>
                    </a:cubicBezTo>
                    <a:cubicBezTo>
                      <a:pt x="60" y="57"/>
                      <a:pt x="61" y="57"/>
                      <a:pt x="62" y="57"/>
                    </a:cubicBezTo>
                    <a:cubicBezTo>
                      <a:pt x="62" y="56"/>
                      <a:pt x="63" y="55"/>
                      <a:pt x="64" y="54"/>
                    </a:cubicBezTo>
                    <a:cubicBezTo>
                      <a:pt x="63" y="54"/>
                      <a:pt x="62" y="54"/>
                      <a:pt x="62" y="53"/>
                    </a:cubicBezTo>
                    <a:moveTo>
                      <a:pt x="67" y="28"/>
                    </a:moveTo>
                    <a:cubicBezTo>
                      <a:pt x="66" y="28"/>
                      <a:pt x="66" y="29"/>
                      <a:pt x="65" y="29"/>
                    </a:cubicBezTo>
                    <a:cubicBezTo>
                      <a:pt x="65" y="30"/>
                      <a:pt x="65" y="30"/>
                      <a:pt x="66" y="31"/>
                    </a:cubicBezTo>
                    <a:cubicBezTo>
                      <a:pt x="66" y="32"/>
                      <a:pt x="66" y="33"/>
                      <a:pt x="66" y="33"/>
                    </a:cubicBezTo>
                    <a:cubicBezTo>
                      <a:pt x="66" y="33"/>
                      <a:pt x="66" y="33"/>
                      <a:pt x="66" y="33"/>
                    </a:cubicBezTo>
                    <a:cubicBezTo>
                      <a:pt x="66" y="33"/>
                      <a:pt x="66" y="34"/>
                      <a:pt x="66" y="36"/>
                    </a:cubicBezTo>
                    <a:cubicBezTo>
                      <a:pt x="66" y="36"/>
                      <a:pt x="66" y="36"/>
                      <a:pt x="66" y="36"/>
                    </a:cubicBezTo>
                    <a:cubicBezTo>
                      <a:pt x="66" y="36"/>
                      <a:pt x="66" y="36"/>
                      <a:pt x="66" y="36"/>
                    </a:cubicBezTo>
                    <a:cubicBezTo>
                      <a:pt x="66" y="36"/>
                      <a:pt x="66" y="36"/>
                      <a:pt x="66" y="36"/>
                    </a:cubicBezTo>
                    <a:cubicBezTo>
                      <a:pt x="66" y="36"/>
                      <a:pt x="66" y="36"/>
                      <a:pt x="66" y="36"/>
                    </a:cubicBezTo>
                    <a:cubicBezTo>
                      <a:pt x="66" y="36"/>
                      <a:pt x="66" y="37"/>
                      <a:pt x="66" y="37"/>
                    </a:cubicBezTo>
                    <a:cubicBezTo>
                      <a:pt x="66" y="38"/>
                      <a:pt x="66" y="38"/>
                      <a:pt x="66" y="38"/>
                    </a:cubicBezTo>
                    <a:cubicBezTo>
                      <a:pt x="66" y="39"/>
                      <a:pt x="66" y="40"/>
                      <a:pt x="66" y="41"/>
                    </a:cubicBezTo>
                    <a:cubicBezTo>
                      <a:pt x="66" y="41"/>
                      <a:pt x="66" y="41"/>
                      <a:pt x="66" y="42"/>
                    </a:cubicBezTo>
                    <a:cubicBezTo>
                      <a:pt x="66" y="42"/>
                      <a:pt x="67" y="42"/>
                      <a:pt x="68" y="41"/>
                    </a:cubicBezTo>
                    <a:cubicBezTo>
                      <a:pt x="68" y="40"/>
                      <a:pt x="68" y="39"/>
                      <a:pt x="68" y="39"/>
                    </a:cubicBezTo>
                    <a:cubicBezTo>
                      <a:pt x="68" y="37"/>
                      <a:pt x="68" y="36"/>
                      <a:pt x="68" y="36"/>
                    </a:cubicBezTo>
                    <a:cubicBezTo>
                      <a:pt x="68" y="34"/>
                      <a:pt x="68" y="33"/>
                      <a:pt x="68" y="33"/>
                    </a:cubicBezTo>
                    <a:cubicBezTo>
                      <a:pt x="68" y="33"/>
                      <a:pt x="68" y="33"/>
                      <a:pt x="68" y="33"/>
                    </a:cubicBezTo>
                    <a:cubicBezTo>
                      <a:pt x="68" y="33"/>
                      <a:pt x="68" y="32"/>
                      <a:pt x="67" y="30"/>
                    </a:cubicBezTo>
                    <a:cubicBezTo>
                      <a:pt x="67" y="30"/>
                      <a:pt x="67" y="29"/>
                      <a:pt x="67" y="28"/>
                    </a:cubicBezTo>
                    <a:moveTo>
                      <a:pt x="64" y="20"/>
                    </a:moveTo>
                    <a:cubicBezTo>
                      <a:pt x="63" y="20"/>
                      <a:pt x="63" y="21"/>
                      <a:pt x="62" y="21"/>
                    </a:cubicBezTo>
                    <a:cubicBezTo>
                      <a:pt x="63" y="22"/>
                      <a:pt x="63" y="23"/>
                      <a:pt x="64" y="24"/>
                    </a:cubicBezTo>
                    <a:cubicBezTo>
                      <a:pt x="64" y="24"/>
                      <a:pt x="64" y="24"/>
                      <a:pt x="64" y="24"/>
                    </a:cubicBezTo>
                    <a:cubicBezTo>
                      <a:pt x="64" y="24"/>
                      <a:pt x="65" y="24"/>
                      <a:pt x="65" y="23"/>
                    </a:cubicBezTo>
                    <a:cubicBezTo>
                      <a:pt x="65" y="22"/>
                      <a:pt x="64" y="21"/>
                      <a:pt x="64" y="20"/>
                    </a:cubicBezTo>
                    <a:moveTo>
                      <a:pt x="2" y="15"/>
                    </a:moveTo>
                    <a:cubicBezTo>
                      <a:pt x="1" y="16"/>
                      <a:pt x="1" y="17"/>
                      <a:pt x="0" y="18"/>
                    </a:cubicBezTo>
                    <a:cubicBezTo>
                      <a:pt x="1" y="18"/>
                      <a:pt x="1" y="18"/>
                      <a:pt x="2" y="19"/>
                    </a:cubicBezTo>
                    <a:cubicBezTo>
                      <a:pt x="2" y="18"/>
                      <a:pt x="3" y="17"/>
                      <a:pt x="3" y="16"/>
                    </a:cubicBezTo>
                    <a:cubicBezTo>
                      <a:pt x="4" y="16"/>
                      <a:pt x="4" y="16"/>
                      <a:pt x="4" y="16"/>
                    </a:cubicBezTo>
                    <a:cubicBezTo>
                      <a:pt x="4" y="16"/>
                      <a:pt x="4" y="16"/>
                      <a:pt x="4" y="16"/>
                    </a:cubicBezTo>
                    <a:cubicBezTo>
                      <a:pt x="4" y="16"/>
                      <a:pt x="4" y="16"/>
                      <a:pt x="4" y="16"/>
                    </a:cubicBezTo>
                    <a:cubicBezTo>
                      <a:pt x="3" y="15"/>
                      <a:pt x="3" y="15"/>
                      <a:pt x="2" y="15"/>
                    </a:cubicBezTo>
                    <a:moveTo>
                      <a:pt x="20" y="2"/>
                    </a:moveTo>
                    <a:cubicBezTo>
                      <a:pt x="17" y="3"/>
                      <a:pt x="15" y="4"/>
                      <a:pt x="13" y="5"/>
                    </a:cubicBezTo>
                    <a:cubicBezTo>
                      <a:pt x="10" y="7"/>
                      <a:pt x="8" y="9"/>
                      <a:pt x="5" y="11"/>
                    </a:cubicBezTo>
                    <a:cubicBezTo>
                      <a:pt x="6" y="11"/>
                      <a:pt x="7" y="12"/>
                      <a:pt x="7" y="12"/>
                    </a:cubicBezTo>
                    <a:cubicBezTo>
                      <a:pt x="9" y="10"/>
                      <a:pt x="12" y="8"/>
                      <a:pt x="14" y="7"/>
                    </a:cubicBezTo>
                    <a:cubicBezTo>
                      <a:pt x="16" y="6"/>
                      <a:pt x="18" y="5"/>
                      <a:pt x="20" y="4"/>
                    </a:cubicBezTo>
                    <a:cubicBezTo>
                      <a:pt x="20" y="4"/>
                      <a:pt x="20" y="4"/>
                      <a:pt x="21" y="4"/>
                    </a:cubicBezTo>
                    <a:cubicBezTo>
                      <a:pt x="20" y="3"/>
                      <a:pt x="20" y="3"/>
                      <a:pt x="20" y="2"/>
                    </a:cubicBezTo>
                    <a:moveTo>
                      <a:pt x="41" y="2"/>
                    </a:moveTo>
                    <a:cubicBezTo>
                      <a:pt x="41" y="2"/>
                      <a:pt x="41" y="3"/>
                      <a:pt x="41" y="3"/>
                    </a:cubicBezTo>
                    <a:cubicBezTo>
                      <a:pt x="43" y="4"/>
                      <a:pt x="46" y="5"/>
                      <a:pt x="48" y="6"/>
                    </a:cubicBezTo>
                    <a:cubicBezTo>
                      <a:pt x="50" y="7"/>
                      <a:pt x="51" y="8"/>
                      <a:pt x="53" y="9"/>
                    </a:cubicBezTo>
                    <a:cubicBezTo>
                      <a:pt x="53" y="10"/>
                      <a:pt x="53" y="10"/>
                      <a:pt x="54" y="10"/>
                    </a:cubicBezTo>
                    <a:cubicBezTo>
                      <a:pt x="54" y="10"/>
                      <a:pt x="54" y="11"/>
                      <a:pt x="55" y="11"/>
                    </a:cubicBezTo>
                    <a:cubicBezTo>
                      <a:pt x="55" y="11"/>
                      <a:pt x="55" y="10"/>
                      <a:pt x="56" y="10"/>
                    </a:cubicBezTo>
                    <a:cubicBezTo>
                      <a:pt x="54" y="8"/>
                      <a:pt x="51" y="6"/>
                      <a:pt x="48" y="4"/>
                    </a:cubicBezTo>
                    <a:cubicBezTo>
                      <a:pt x="46" y="3"/>
                      <a:pt x="44" y="2"/>
                      <a:pt x="41" y="2"/>
                    </a:cubicBezTo>
                    <a:moveTo>
                      <a:pt x="33" y="0"/>
                    </a:moveTo>
                    <a:cubicBezTo>
                      <a:pt x="33" y="1"/>
                      <a:pt x="33" y="2"/>
                      <a:pt x="33" y="2"/>
                    </a:cubicBezTo>
                    <a:cubicBezTo>
                      <a:pt x="34" y="2"/>
                      <a:pt x="34" y="2"/>
                      <a:pt x="35" y="2"/>
                    </a:cubicBezTo>
                    <a:cubicBezTo>
                      <a:pt x="36" y="2"/>
                      <a:pt x="36" y="2"/>
                      <a:pt x="36" y="2"/>
                    </a:cubicBezTo>
                    <a:cubicBezTo>
                      <a:pt x="36" y="2"/>
                      <a:pt x="36" y="2"/>
                      <a:pt x="36" y="2"/>
                    </a:cubicBezTo>
                    <a:cubicBezTo>
                      <a:pt x="36" y="2"/>
                      <a:pt x="36" y="2"/>
                      <a:pt x="36" y="2"/>
                    </a:cubicBezTo>
                    <a:cubicBezTo>
                      <a:pt x="36" y="2"/>
                      <a:pt x="36" y="1"/>
                      <a:pt x="36" y="1"/>
                    </a:cubicBezTo>
                    <a:cubicBezTo>
                      <a:pt x="35" y="0"/>
                      <a:pt x="34" y="0"/>
                      <a:pt x="33"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71">
                <a:extLst>
                  <a:ext uri="{FF2B5EF4-FFF2-40B4-BE49-F238E27FC236}">
                    <a16:creationId xmlns:a16="http://schemas.microsoft.com/office/drawing/2014/main" id="{2193F4E2-1637-4833-9CC6-891738808529}"/>
                  </a:ext>
                </a:extLst>
              </p:cNvPr>
              <p:cNvSpPr>
                <a:spLocks/>
              </p:cNvSpPr>
              <p:nvPr/>
            </p:nvSpPr>
            <p:spPr bwMode="auto">
              <a:xfrm>
                <a:off x="1762" y="1583"/>
                <a:ext cx="14" cy="31"/>
              </a:xfrm>
              <a:custGeom>
                <a:avLst/>
                <a:gdLst>
                  <a:gd name="T0" fmla="*/ 6 w 6"/>
                  <a:gd name="T1" fmla="*/ 0 h 13"/>
                  <a:gd name="T2" fmla="*/ 4 w 6"/>
                  <a:gd name="T3" fmla="*/ 1 h 13"/>
                  <a:gd name="T4" fmla="*/ 4 w 6"/>
                  <a:gd name="T5" fmla="*/ 1 h 13"/>
                  <a:gd name="T6" fmla="*/ 4 w 6"/>
                  <a:gd name="T7" fmla="*/ 1 h 13"/>
                  <a:gd name="T8" fmla="*/ 3 w 6"/>
                  <a:gd name="T9" fmla="*/ 5 h 13"/>
                  <a:gd name="T10" fmla="*/ 3 w 6"/>
                  <a:gd name="T11" fmla="*/ 6 h 13"/>
                  <a:gd name="T12" fmla="*/ 3 w 6"/>
                  <a:gd name="T13" fmla="*/ 6 h 13"/>
                  <a:gd name="T14" fmla="*/ 0 w 6"/>
                  <a:gd name="T15" fmla="*/ 12 h 13"/>
                  <a:gd name="T16" fmla="*/ 0 w 6"/>
                  <a:gd name="T17" fmla="*/ 12 h 13"/>
                  <a:gd name="T18" fmla="*/ 2 w 6"/>
                  <a:gd name="T19" fmla="*/ 13 h 13"/>
                  <a:gd name="T20" fmla="*/ 5 w 6"/>
                  <a:gd name="T21" fmla="*/ 2 h 13"/>
                  <a:gd name="T22" fmla="*/ 6 w 6"/>
                  <a:gd name="T23"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13">
                    <a:moveTo>
                      <a:pt x="6" y="0"/>
                    </a:moveTo>
                    <a:cubicBezTo>
                      <a:pt x="5" y="1"/>
                      <a:pt x="4" y="1"/>
                      <a:pt x="4" y="1"/>
                    </a:cubicBezTo>
                    <a:cubicBezTo>
                      <a:pt x="4" y="1"/>
                      <a:pt x="4" y="1"/>
                      <a:pt x="4" y="1"/>
                    </a:cubicBezTo>
                    <a:cubicBezTo>
                      <a:pt x="4" y="1"/>
                      <a:pt x="4" y="1"/>
                      <a:pt x="4" y="1"/>
                    </a:cubicBezTo>
                    <a:cubicBezTo>
                      <a:pt x="3" y="3"/>
                      <a:pt x="3" y="4"/>
                      <a:pt x="3" y="5"/>
                    </a:cubicBezTo>
                    <a:cubicBezTo>
                      <a:pt x="3" y="6"/>
                      <a:pt x="3" y="6"/>
                      <a:pt x="3" y="6"/>
                    </a:cubicBezTo>
                    <a:cubicBezTo>
                      <a:pt x="3" y="6"/>
                      <a:pt x="3" y="6"/>
                      <a:pt x="3" y="6"/>
                    </a:cubicBezTo>
                    <a:cubicBezTo>
                      <a:pt x="2" y="8"/>
                      <a:pt x="1" y="10"/>
                      <a:pt x="0" y="12"/>
                    </a:cubicBezTo>
                    <a:cubicBezTo>
                      <a:pt x="0" y="12"/>
                      <a:pt x="0" y="12"/>
                      <a:pt x="0" y="12"/>
                    </a:cubicBezTo>
                    <a:cubicBezTo>
                      <a:pt x="0" y="13"/>
                      <a:pt x="1" y="13"/>
                      <a:pt x="2" y="13"/>
                    </a:cubicBezTo>
                    <a:cubicBezTo>
                      <a:pt x="4" y="9"/>
                      <a:pt x="5" y="5"/>
                      <a:pt x="5" y="2"/>
                    </a:cubicBezTo>
                    <a:cubicBezTo>
                      <a:pt x="5" y="1"/>
                      <a:pt x="6" y="1"/>
                      <a:pt x="6"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72">
                <a:extLst>
                  <a:ext uri="{FF2B5EF4-FFF2-40B4-BE49-F238E27FC236}">
                    <a16:creationId xmlns:a16="http://schemas.microsoft.com/office/drawing/2014/main" id="{05C19BFC-57E6-4C1E-BF77-DF2CAED15B67}"/>
                  </a:ext>
                </a:extLst>
              </p:cNvPr>
              <p:cNvSpPr>
                <a:spLocks/>
              </p:cNvSpPr>
              <p:nvPr/>
            </p:nvSpPr>
            <p:spPr bwMode="auto">
              <a:xfrm>
                <a:off x="1750" y="1619"/>
                <a:ext cx="12" cy="12"/>
              </a:xfrm>
              <a:custGeom>
                <a:avLst/>
                <a:gdLst>
                  <a:gd name="T0" fmla="*/ 3 w 5"/>
                  <a:gd name="T1" fmla="*/ 0 h 5"/>
                  <a:gd name="T2" fmla="*/ 0 w 5"/>
                  <a:gd name="T3" fmla="*/ 4 h 5"/>
                  <a:gd name="T4" fmla="*/ 2 w 5"/>
                  <a:gd name="T5" fmla="*/ 5 h 5"/>
                  <a:gd name="T6" fmla="*/ 5 w 5"/>
                  <a:gd name="T7" fmla="*/ 1 h 5"/>
                  <a:gd name="T8" fmla="*/ 3 w 5"/>
                  <a:gd name="T9" fmla="*/ 0 h 5"/>
                </a:gdLst>
                <a:ahLst/>
                <a:cxnLst>
                  <a:cxn ang="0">
                    <a:pos x="T0" y="T1"/>
                  </a:cxn>
                  <a:cxn ang="0">
                    <a:pos x="T2" y="T3"/>
                  </a:cxn>
                  <a:cxn ang="0">
                    <a:pos x="T4" y="T5"/>
                  </a:cxn>
                  <a:cxn ang="0">
                    <a:pos x="T6" y="T7"/>
                  </a:cxn>
                  <a:cxn ang="0">
                    <a:pos x="T8" y="T9"/>
                  </a:cxn>
                </a:cxnLst>
                <a:rect l="0" t="0" r="r" b="b"/>
                <a:pathLst>
                  <a:path w="5" h="5">
                    <a:moveTo>
                      <a:pt x="3" y="0"/>
                    </a:moveTo>
                    <a:cubicBezTo>
                      <a:pt x="2" y="2"/>
                      <a:pt x="1" y="3"/>
                      <a:pt x="0" y="4"/>
                    </a:cubicBezTo>
                    <a:cubicBezTo>
                      <a:pt x="0" y="5"/>
                      <a:pt x="1" y="5"/>
                      <a:pt x="2" y="5"/>
                    </a:cubicBezTo>
                    <a:cubicBezTo>
                      <a:pt x="3" y="4"/>
                      <a:pt x="4" y="2"/>
                      <a:pt x="5" y="1"/>
                    </a:cubicBezTo>
                    <a:cubicBezTo>
                      <a:pt x="4" y="1"/>
                      <a:pt x="3" y="1"/>
                      <a:pt x="3"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73">
                <a:extLst>
                  <a:ext uri="{FF2B5EF4-FFF2-40B4-BE49-F238E27FC236}">
                    <a16:creationId xmlns:a16="http://schemas.microsoft.com/office/drawing/2014/main" id="{7D0BE026-602E-49EB-B724-739F3B537928}"/>
                  </a:ext>
                </a:extLst>
              </p:cNvPr>
              <p:cNvSpPr>
                <a:spLocks/>
              </p:cNvSpPr>
              <p:nvPr/>
            </p:nvSpPr>
            <p:spPr bwMode="auto">
              <a:xfrm>
                <a:off x="1690" y="1650"/>
                <a:ext cx="31" cy="9"/>
              </a:xfrm>
              <a:custGeom>
                <a:avLst/>
                <a:gdLst>
                  <a:gd name="T0" fmla="*/ 12 w 13"/>
                  <a:gd name="T1" fmla="*/ 0 h 4"/>
                  <a:gd name="T2" fmla="*/ 11 w 13"/>
                  <a:gd name="T3" fmla="*/ 0 h 4"/>
                  <a:gd name="T4" fmla="*/ 7 w 13"/>
                  <a:gd name="T5" fmla="*/ 1 h 4"/>
                  <a:gd name="T6" fmla="*/ 5 w 13"/>
                  <a:gd name="T7" fmla="*/ 2 h 4"/>
                  <a:gd name="T8" fmla="*/ 5 w 13"/>
                  <a:gd name="T9" fmla="*/ 2 h 4"/>
                  <a:gd name="T10" fmla="*/ 2 w 13"/>
                  <a:gd name="T11" fmla="*/ 2 h 4"/>
                  <a:gd name="T12" fmla="*/ 2 w 13"/>
                  <a:gd name="T13" fmla="*/ 2 h 4"/>
                  <a:gd name="T14" fmla="*/ 1 w 13"/>
                  <a:gd name="T15" fmla="*/ 2 h 4"/>
                  <a:gd name="T16" fmla="*/ 0 w 13"/>
                  <a:gd name="T17" fmla="*/ 2 h 4"/>
                  <a:gd name="T18" fmla="*/ 0 w 13"/>
                  <a:gd name="T19" fmla="*/ 4 h 4"/>
                  <a:gd name="T20" fmla="*/ 7 w 13"/>
                  <a:gd name="T21" fmla="*/ 3 h 4"/>
                  <a:gd name="T22" fmla="*/ 13 w 13"/>
                  <a:gd name="T23" fmla="*/ 2 h 4"/>
                  <a:gd name="T24" fmla="*/ 12 w 13"/>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2" y="0"/>
                    </a:moveTo>
                    <a:cubicBezTo>
                      <a:pt x="12" y="0"/>
                      <a:pt x="11" y="0"/>
                      <a:pt x="11" y="0"/>
                    </a:cubicBezTo>
                    <a:cubicBezTo>
                      <a:pt x="10" y="1"/>
                      <a:pt x="8" y="1"/>
                      <a:pt x="7" y="1"/>
                    </a:cubicBezTo>
                    <a:cubicBezTo>
                      <a:pt x="6" y="2"/>
                      <a:pt x="5" y="2"/>
                      <a:pt x="5" y="2"/>
                    </a:cubicBezTo>
                    <a:cubicBezTo>
                      <a:pt x="5" y="2"/>
                      <a:pt x="5" y="2"/>
                      <a:pt x="5" y="2"/>
                    </a:cubicBezTo>
                    <a:cubicBezTo>
                      <a:pt x="4" y="2"/>
                      <a:pt x="3" y="2"/>
                      <a:pt x="2" y="2"/>
                    </a:cubicBezTo>
                    <a:cubicBezTo>
                      <a:pt x="2" y="2"/>
                      <a:pt x="2" y="2"/>
                      <a:pt x="2" y="2"/>
                    </a:cubicBezTo>
                    <a:cubicBezTo>
                      <a:pt x="2" y="2"/>
                      <a:pt x="1" y="2"/>
                      <a:pt x="1" y="2"/>
                    </a:cubicBezTo>
                    <a:cubicBezTo>
                      <a:pt x="0" y="2"/>
                      <a:pt x="0" y="2"/>
                      <a:pt x="0" y="2"/>
                    </a:cubicBezTo>
                    <a:cubicBezTo>
                      <a:pt x="0" y="3"/>
                      <a:pt x="0" y="4"/>
                      <a:pt x="0" y="4"/>
                    </a:cubicBezTo>
                    <a:cubicBezTo>
                      <a:pt x="2" y="4"/>
                      <a:pt x="5" y="4"/>
                      <a:pt x="7" y="3"/>
                    </a:cubicBezTo>
                    <a:cubicBezTo>
                      <a:pt x="9" y="3"/>
                      <a:pt x="11" y="2"/>
                      <a:pt x="13" y="2"/>
                    </a:cubicBezTo>
                    <a:cubicBezTo>
                      <a:pt x="12" y="1"/>
                      <a:pt x="12" y="1"/>
                      <a:pt x="1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74">
                <a:extLst>
                  <a:ext uri="{FF2B5EF4-FFF2-40B4-BE49-F238E27FC236}">
                    <a16:creationId xmlns:a16="http://schemas.microsoft.com/office/drawing/2014/main" id="{68527FF3-E72E-4EED-A80B-882FFF2257CC}"/>
                  </a:ext>
                </a:extLst>
              </p:cNvPr>
              <p:cNvSpPr>
                <a:spLocks noEditPoints="1"/>
              </p:cNvSpPr>
              <p:nvPr/>
            </p:nvSpPr>
            <p:spPr bwMode="auto">
              <a:xfrm>
                <a:off x="1602" y="1557"/>
                <a:ext cx="67" cy="100"/>
              </a:xfrm>
              <a:custGeom>
                <a:avLst/>
                <a:gdLst>
                  <a:gd name="T0" fmla="*/ 14 w 28"/>
                  <a:gd name="T1" fmla="*/ 33 h 42"/>
                  <a:gd name="T2" fmla="*/ 13 w 28"/>
                  <a:gd name="T3" fmla="*/ 35 h 42"/>
                  <a:gd name="T4" fmla="*/ 16 w 28"/>
                  <a:gd name="T5" fmla="*/ 37 h 42"/>
                  <a:gd name="T6" fmla="*/ 25 w 28"/>
                  <a:gd name="T7" fmla="*/ 41 h 42"/>
                  <a:gd name="T8" fmla="*/ 28 w 28"/>
                  <a:gd name="T9" fmla="*/ 42 h 42"/>
                  <a:gd name="T10" fmla="*/ 28 w 28"/>
                  <a:gd name="T11" fmla="*/ 40 h 42"/>
                  <a:gd name="T12" fmla="*/ 26 w 28"/>
                  <a:gd name="T13" fmla="*/ 40 h 42"/>
                  <a:gd name="T14" fmla="*/ 19 w 28"/>
                  <a:gd name="T15" fmla="*/ 36 h 42"/>
                  <a:gd name="T16" fmla="*/ 19 w 28"/>
                  <a:gd name="T17" fmla="*/ 36 h 42"/>
                  <a:gd name="T18" fmla="*/ 18 w 28"/>
                  <a:gd name="T19" fmla="*/ 36 h 42"/>
                  <a:gd name="T20" fmla="*/ 16 w 28"/>
                  <a:gd name="T21" fmla="*/ 35 h 42"/>
                  <a:gd name="T22" fmla="*/ 14 w 28"/>
                  <a:gd name="T23" fmla="*/ 33 h 42"/>
                  <a:gd name="T24" fmla="*/ 5 w 28"/>
                  <a:gd name="T25" fmla="*/ 21 h 42"/>
                  <a:gd name="T26" fmla="*/ 3 w 28"/>
                  <a:gd name="T27" fmla="*/ 22 h 42"/>
                  <a:gd name="T28" fmla="*/ 5 w 28"/>
                  <a:gd name="T29" fmla="*/ 25 h 42"/>
                  <a:gd name="T30" fmla="*/ 6 w 28"/>
                  <a:gd name="T31" fmla="*/ 24 h 42"/>
                  <a:gd name="T32" fmla="*/ 6 w 28"/>
                  <a:gd name="T33" fmla="*/ 23 h 42"/>
                  <a:gd name="T34" fmla="*/ 5 w 28"/>
                  <a:gd name="T35" fmla="*/ 22 h 42"/>
                  <a:gd name="T36" fmla="*/ 5 w 28"/>
                  <a:gd name="T37" fmla="*/ 21 h 42"/>
                  <a:gd name="T38" fmla="*/ 5 w 28"/>
                  <a:gd name="T39" fmla="*/ 21 h 42"/>
                  <a:gd name="T40" fmla="*/ 5 w 28"/>
                  <a:gd name="T41" fmla="*/ 21 h 42"/>
                  <a:gd name="T42" fmla="*/ 5 w 28"/>
                  <a:gd name="T43" fmla="*/ 21 h 42"/>
                  <a:gd name="T44" fmla="*/ 2 w 28"/>
                  <a:gd name="T45" fmla="*/ 0 h 42"/>
                  <a:gd name="T46" fmla="*/ 1 w 28"/>
                  <a:gd name="T47" fmla="*/ 0 h 42"/>
                  <a:gd name="T48" fmla="*/ 0 w 28"/>
                  <a:gd name="T49" fmla="*/ 10 h 42"/>
                  <a:gd name="T50" fmla="*/ 1 w 28"/>
                  <a:gd name="T51" fmla="*/ 17 h 42"/>
                  <a:gd name="T52" fmla="*/ 3 w 28"/>
                  <a:gd name="T53" fmla="*/ 16 h 42"/>
                  <a:gd name="T54" fmla="*/ 2 w 28"/>
                  <a:gd name="T55" fmla="*/ 10 h 42"/>
                  <a:gd name="T56" fmla="*/ 2 w 28"/>
                  <a:gd name="T57" fmla="*/ 5 h 42"/>
                  <a:gd name="T58" fmla="*/ 2 w 28"/>
                  <a:gd name="T59" fmla="*/ 4 h 42"/>
                  <a:gd name="T60" fmla="*/ 2 w 28"/>
                  <a:gd name="T61" fmla="*/ 0 h 42"/>
                  <a:gd name="T62" fmla="*/ 2 w 28"/>
                  <a:gd name="T6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8" h="42">
                    <a:moveTo>
                      <a:pt x="14" y="33"/>
                    </a:moveTo>
                    <a:cubicBezTo>
                      <a:pt x="14" y="34"/>
                      <a:pt x="14" y="34"/>
                      <a:pt x="13" y="35"/>
                    </a:cubicBezTo>
                    <a:cubicBezTo>
                      <a:pt x="14" y="36"/>
                      <a:pt x="15" y="36"/>
                      <a:pt x="16" y="37"/>
                    </a:cubicBezTo>
                    <a:cubicBezTo>
                      <a:pt x="19" y="39"/>
                      <a:pt x="22" y="40"/>
                      <a:pt x="25" y="41"/>
                    </a:cubicBezTo>
                    <a:cubicBezTo>
                      <a:pt x="26" y="42"/>
                      <a:pt x="27" y="42"/>
                      <a:pt x="28" y="42"/>
                    </a:cubicBezTo>
                    <a:cubicBezTo>
                      <a:pt x="28" y="42"/>
                      <a:pt x="28" y="41"/>
                      <a:pt x="28" y="40"/>
                    </a:cubicBezTo>
                    <a:cubicBezTo>
                      <a:pt x="27" y="40"/>
                      <a:pt x="27" y="40"/>
                      <a:pt x="26" y="40"/>
                    </a:cubicBezTo>
                    <a:cubicBezTo>
                      <a:pt x="23" y="39"/>
                      <a:pt x="21" y="38"/>
                      <a:pt x="19" y="36"/>
                    </a:cubicBezTo>
                    <a:cubicBezTo>
                      <a:pt x="19" y="36"/>
                      <a:pt x="19" y="36"/>
                      <a:pt x="19" y="36"/>
                    </a:cubicBezTo>
                    <a:cubicBezTo>
                      <a:pt x="19" y="36"/>
                      <a:pt x="19" y="36"/>
                      <a:pt x="18" y="36"/>
                    </a:cubicBezTo>
                    <a:cubicBezTo>
                      <a:pt x="18" y="36"/>
                      <a:pt x="17" y="35"/>
                      <a:pt x="16" y="35"/>
                    </a:cubicBezTo>
                    <a:cubicBezTo>
                      <a:pt x="16" y="34"/>
                      <a:pt x="15" y="34"/>
                      <a:pt x="14" y="33"/>
                    </a:cubicBezTo>
                    <a:moveTo>
                      <a:pt x="5" y="21"/>
                    </a:moveTo>
                    <a:cubicBezTo>
                      <a:pt x="4" y="21"/>
                      <a:pt x="4" y="21"/>
                      <a:pt x="3" y="22"/>
                    </a:cubicBezTo>
                    <a:cubicBezTo>
                      <a:pt x="4" y="23"/>
                      <a:pt x="4" y="24"/>
                      <a:pt x="5" y="25"/>
                    </a:cubicBezTo>
                    <a:cubicBezTo>
                      <a:pt x="5" y="24"/>
                      <a:pt x="6" y="24"/>
                      <a:pt x="6" y="24"/>
                    </a:cubicBezTo>
                    <a:cubicBezTo>
                      <a:pt x="6" y="24"/>
                      <a:pt x="6" y="23"/>
                      <a:pt x="6" y="23"/>
                    </a:cubicBezTo>
                    <a:cubicBezTo>
                      <a:pt x="6" y="23"/>
                      <a:pt x="5" y="22"/>
                      <a:pt x="5" y="22"/>
                    </a:cubicBezTo>
                    <a:cubicBezTo>
                      <a:pt x="5" y="21"/>
                      <a:pt x="5" y="21"/>
                      <a:pt x="5" y="21"/>
                    </a:cubicBezTo>
                    <a:cubicBezTo>
                      <a:pt x="5" y="21"/>
                      <a:pt x="5" y="21"/>
                      <a:pt x="5" y="21"/>
                    </a:cubicBezTo>
                    <a:cubicBezTo>
                      <a:pt x="5" y="21"/>
                      <a:pt x="5" y="21"/>
                      <a:pt x="5" y="21"/>
                    </a:cubicBezTo>
                    <a:cubicBezTo>
                      <a:pt x="5" y="21"/>
                      <a:pt x="5" y="21"/>
                      <a:pt x="5" y="21"/>
                    </a:cubicBezTo>
                    <a:moveTo>
                      <a:pt x="2" y="0"/>
                    </a:moveTo>
                    <a:cubicBezTo>
                      <a:pt x="2" y="0"/>
                      <a:pt x="1" y="0"/>
                      <a:pt x="1" y="0"/>
                    </a:cubicBezTo>
                    <a:cubicBezTo>
                      <a:pt x="0" y="4"/>
                      <a:pt x="0" y="7"/>
                      <a:pt x="0" y="10"/>
                    </a:cubicBezTo>
                    <a:cubicBezTo>
                      <a:pt x="0" y="13"/>
                      <a:pt x="1" y="15"/>
                      <a:pt x="1" y="17"/>
                    </a:cubicBezTo>
                    <a:cubicBezTo>
                      <a:pt x="2" y="17"/>
                      <a:pt x="3" y="16"/>
                      <a:pt x="3" y="16"/>
                    </a:cubicBezTo>
                    <a:cubicBezTo>
                      <a:pt x="3" y="14"/>
                      <a:pt x="2" y="12"/>
                      <a:pt x="2" y="10"/>
                    </a:cubicBezTo>
                    <a:cubicBezTo>
                      <a:pt x="2" y="8"/>
                      <a:pt x="2" y="7"/>
                      <a:pt x="2" y="5"/>
                    </a:cubicBezTo>
                    <a:cubicBezTo>
                      <a:pt x="2" y="5"/>
                      <a:pt x="2" y="4"/>
                      <a:pt x="2" y="4"/>
                    </a:cubicBezTo>
                    <a:cubicBezTo>
                      <a:pt x="2" y="3"/>
                      <a:pt x="2" y="2"/>
                      <a:pt x="2" y="0"/>
                    </a:cubicBezTo>
                    <a:cubicBezTo>
                      <a:pt x="2" y="0"/>
                      <a:pt x="2" y="0"/>
                      <a:pt x="2"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75">
                <a:extLst>
                  <a:ext uri="{FF2B5EF4-FFF2-40B4-BE49-F238E27FC236}">
                    <a16:creationId xmlns:a16="http://schemas.microsoft.com/office/drawing/2014/main" id="{079FD73D-F0A8-44BE-AB59-56C846720CA6}"/>
                  </a:ext>
                </a:extLst>
              </p:cNvPr>
              <p:cNvSpPr>
                <a:spLocks/>
              </p:cNvSpPr>
              <p:nvPr/>
            </p:nvSpPr>
            <p:spPr bwMode="auto">
              <a:xfrm>
                <a:off x="1669" y="1652"/>
                <a:ext cx="12" cy="7"/>
              </a:xfrm>
              <a:custGeom>
                <a:avLst/>
                <a:gdLst>
                  <a:gd name="T0" fmla="*/ 0 w 5"/>
                  <a:gd name="T1" fmla="*/ 0 h 3"/>
                  <a:gd name="T2" fmla="*/ 0 w 5"/>
                  <a:gd name="T3" fmla="*/ 2 h 3"/>
                  <a:gd name="T4" fmla="*/ 5 w 5"/>
                  <a:gd name="T5" fmla="*/ 3 h 3"/>
                  <a:gd name="T6" fmla="*/ 5 w 5"/>
                  <a:gd name="T7" fmla="*/ 1 h 3"/>
                  <a:gd name="T8" fmla="*/ 0 w 5"/>
                  <a:gd name="T9" fmla="*/ 0 h 3"/>
                </a:gdLst>
                <a:ahLst/>
                <a:cxnLst>
                  <a:cxn ang="0">
                    <a:pos x="T0" y="T1"/>
                  </a:cxn>
                  <a:cxn ang="0">
                    <a:pos x="T2" y="T3"/>
                  </a:cxn>
                  <a:cxn ang="0">
                    <a:pos x="T4" y="T5"/>
                  </a:cxn>
                  <a:cxn ang="0">
                    <a:pos x="T6" y="T7"/>
                  </a:cxn>
                  <a:cxn ang="0">
                    <a:pos x="T8" y="T9"/>
                  </a:cxn>
                </a:cxnLst>
                <a:rect l="0" t="0" r="r" b="b"/>
                <a:pathLst>
                  <a:path w="5" h="3">
                    <a:moveTo>
                      <a:pt x="0" y="0"/>
                    </a:moveTo>
                    <a:cubicBezTo>
                      <a:pt x="0" y="1"/>
                      <a:pt x="0" y="2"/>
                      <a:pt x="0" y="2"/>
                    </a:cubicBezTo>
                    <a:cubicBezTo>
                      <a:pt x="2" y="3"/>
                      <a:pt x="4" y="3"/>
                      <a:pt x="5" y="3"/>
                    </a:cubicBezTo>
                    <a:cubicBezTo>
                      <a:pt x="5" y="2"/>
                      <a:pt x="5" y="2"/>
                      <a:pt x="5" y="1"/>
                    </a:cubicBezTo>
                    <a:cubicBezTo>
                      <a:pt x="3" y="1"/>
                      <a:pt x="2" y="1"/>
                      <a:pt x="0"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76">
                <a:extLst>
                  <a:ext uri="{FF2B5EF4-FFF2-40B4-BE49-F238E27FC236}">
                    <a16:creationId xmlns:a16="http://schemas.microsoft.com/office/drawing/2014/main" id="{05AB7530-785E-4FE7-9956-D1E8B7ABBF0E}"/>
                  </a:ext>
                </a:extLst>
              </p:cNvPr>
              <p:cNvSpPr>
                <a:spLocks/>
              </p:cNvSpPr>
              <p:nvPr/>
            </p:nvSpPr>
            <p:spPr bwMode="auto">
              <a:xfrm>
                <a:off x="1614" y="1614"/>
                <a:ext cx="22" cy="26"/>
              </a:xfrm>
              <a:custGeom>
                <a:avLst/>
                <a:gdLst>
                  <a:gd name="T0" fmla="*/ 1 w 9"/>
                  <a:gd name="T1" fmla="*/ 0 h 11"/>
                  <a:gd name="T2" fmla="*/ 0 w 9"/>
                  <a:gd name="T3" fmla="*/ 1 h 11"/>
                  <a:gd name="T4" fmla="*/ 3 w 9"/>
                  <a:gd name="T5" fmla="*/ 6 h 11"/>
                  <a:gd name="T6" fmla="*/ 8 w 9"/>
                  <a:gd name="T7" fmla="*/ 11 h 11"/>
                  <a:gd name="T8" fmla="*/ 9 w 9"/>
                  <a:gd name="T9" fmla="*/ 9 h 11"/>
                  <a:gd name="T10" fmla="*/ 9 w 9"/>
                  <a:gd name="T11" fmla="*/ 9 h 11"/>
                  <a:gd name="T12" fmla="*/ 8 w 9"/>
                  <a:gd name="T13" fmla="*/ 8 h 11"/>
                  <a:gd name="T14" fmla="*/ 5 w 9"/>
                  <a:gd name="T15" fmla="*/ 5 h 11"/>
                  <a:gd name="T16" fmla="*/ 5 w 9"/>
                  <a:gd name="T17" fmla="*/ 5 h 11"/>
                  <a:gd name="T18" fmla="*/ 5 w 9"/>
                  <a:gd name="T19" fmla="*/ 5 h 11"/>
                  <a:gd name="T20" fmla="*/ 2 w 9"/>
                  <a:gd name="T21" fmla="*/ 1 h 11"/>
                  <a:gd name="T22" fmla="*/ 1 w 9"/>
                  <a:gd name="T2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11">
                    <a:moveTo>
                      <a:pt x="1" y="0"/>
                    </a:moveTo>
                    <a:cubicBezTo>
                      <a:pt x="1" y="0"/>
                      <a:pt x="0" y="0"/>
                      <a:pt x="0" y="1"/>
                    </a:cubicBezTo>
                    <a:cubicBezTo>
                      <a:pt x="1" y="3"/>
                      <a:pt x="2" y="4"/>
                      <a:pt x="3" y="6"/>
                    </a:cubicBezTo>
                    <a:cubicBezTo>
                      <a:pt x="5" y="8"/>
                      <a:pt x="7" y="9"/>
                      <a:pt x="8" y="11"/>
                    </a:cubicBezTo>
                    <a:cubicBezTo>
                      <a:pt x="9" y="10"/>
                      <a:pt x="9" y="10"/>
                      <a:pt x="9" y="9"/>
                    </a:cubicBezTo>
                    <a:cubicBezTo>
                      <a:pt x="9" y="9"/>
                      <a:pt x="9" y="9"/>
                      <a:pt x="9" y="9"/>
                    </a:cubicBezTo>
                    <a:cubicBezTo>
                      <a:pt x="8" y="9"/>
                      <a:pt x="8" y="8"/>
                      <a:pt x="8" y="8"/>
                    </a:cubicBezTo>
                    <a:cubicBezTo>
                      <a:pt x="7" y="7"/>
                      <a:pt x="6" y="6"/>
                      <a:pt x="5" y="5"/>
                    </a:cubicBezTo>
                    <a:cubicBezTo>
                      <a:pt x="5" y="5"/>
                      <a:pt x="5" y="5"/>
                      <a:pt x="5" y="5"/>
                    </a:cubicBezTo>
                    <a:cubicBezTo>
                      <a:pt x="5" y="5"/>
                      <a:pt x="5" y="5"/>
                      <a:pt x="5" y="5"/>
                    </a:cubicBezTo>
                    <a:cubicBezTo>
                      <a:pt x="4" y="3"/>
                      <a:pt x="3" y="2"/>
                      <a:pt x="2" y="1"/>
                    </a:cubicBezTo>
                    <a:cubicBezTo>
                      <a:pt x="2" y="0"/>
                      <a:pt x="1" y="0"/>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77">
                <a:extLst>
                  <a:ext uri="{FF2B5EF4-FFF2-40B4-BE49-F238E27FC236}">
                    <a16:creationId xmlns:a16="http://schemas.microsoft.com/office/drawing/2014/main" id="{8699215A-FB01-4CEC-9DEB-4745C48954A3}"/>
                  </a:ext>
                </a:extLst>
              </p:cNvPr>
              <p:cNvSpPr>
                <a:spLocks/>
              </p:cNvSpPr>
              <p:nvPr/>
            </p:nvSpPr>
            <p:spPr bwMode="auto">
              <a:xfrm>
                <a:off x="1605" y="1595"/>
                <a:ext cx="9" cy="14"/>
              </a:xfrm>
              <a:custGeom>
                <a:avLst/>
                <a:gdLst>
                  <a:gd name="T0" fmla="*/ 2 w 4"/>
                  <a:gd name="T1" fmla="*/ 0 h 6"/>
                  <a:gd name="T2" fmla="*/ 0 w 4"/>
                  <a:gd name="T3" fmla="*/ 1 h 6"/>
                  <a:gd name="T4" fmla="*/ 2 w 4"/>
                  <a:gd name="T5" fmla="*/ 5 h 6"/>
                  <a:gd name="T6" fmla="*/ 2 w 4"/>
                  <a:gd name="T7" fmla="*/ 6 h 6"/>
                  <a:gd name="T8" fmla="*/ 4 w 4"/>
                  <a:gd name="T9" fmla="*/ 5 h 6"/>
                  <a:gd name="T10" fmla="*/ 2 w 4"/>
                  <a:gd name="T11" fmla="*/ 0 h 6"/>
                </a:gdLst>
                <a:ahLst/>
                <a:cxnLst>
                  <a:cxn ang="0">
                    <a:pos x="T0" y="T1"/>
                  </a:cxn>
                  <a:cxn ang="0">
                    <a:pos x="T2" y="T3"/>
                  </a:cxn>
                  <a:cxn ang="0">
                    <a:pos x="T4" y="T5"/>
                  </a:cxn>
                  <a:cxn ang="0">
                    <a:pos x="T6" y="T7"/>
                  </a:cxn>
                  <a:cxn ang="0">
                    <a:pos x="T8" y="T9"/>
                  </a:cxn>
                  <a:cxn ang="0">
                    <a:pos x="T10" y="T11"/>
                  </a:cxn>
                </a:cxnLst>
                <a:rect l="0" t="0" r="r" b="b"/>
                <a:pathLst>
                  <a:path w="4" h="6">
                    <a:moveTo>
                      <a:pt x="2" y="0"/>
                    </a:moveTo>
                    <a:cubicBezTo>
                      <a:pt x="2" y="0"/>
                      <a:pt x="1" y="1"/>
                      <a:pt x="0" y="1"/>
                    </a:cubicBezTo>
                    <a:cubicBezTo>
                      <a:pt x="1" y="2"/>
                      <a:pt x="1" y="4"/>
                      <a:pt x="2" y="5"/>
                    </a:cubicBezTo>
                    <a:cubicBezTo>
                      <a:pt x="2" y="5"/>
                      <a:pt x="2" y="5"/>
                      <a:pt x="2" y="6"/>
                    </a:cubicBezTo>
                    <a:cubicBezTo>
                      <a:pt x="3" y="5"/>
                      <a:pt x="3" y="5"/>
                      <a:pt x="4" y="5"/>
                    </a:cubicBezTo>
                    <a:cubicBezTo>
                      <a:pt x="3" y="3"/>
                      <a:pt x="3" y="2"/>
                      <a:pt x="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78">
                <a:extLst>
                  <a:ext uri="{FF2B5EF4-FFF2-40B4-BE49-F238E27FC236}">
                    <a16:creationId xmlns:a16="http://schemas.microsoft.com/office/drawing/2014/main" id="{DA63D477-1133-478C-A14E-E791550EADB0}"/>
                  </a:ext>
                </a:extLst>
              </p:cNvPr>
              <p:cNvSpPr>
                <a:spLocks/>
              </p:cNvSpPr>
              <p:nvPr/>
            </p:nvSpPr>
            <p:spPr bwMode="auto">
              <a:xfrm>
                <a:off x="1605" y="1528"/>
                <a:ext cx="14" cy="29"/>
              </a:xfrm>
              <a:custGeom>
                <a:avLst/>
                <a:gdLst>
                  <a:gd name="T0" fmla="*/ 4 w 6"/>
                  <a:gd name="T1" fmla="*/ 0 h 12"/>
                  <a:gd name="T2" fmla="*/ 3 w 6"/>
                  <a:gd name="T3" fmla="*/ 2 h 12"/>
                  <a:gd name="T4" fmla="*/ 0 w 6"/>
                  <a:gd name="T5" fmla="*/ 12 h 12"/>
                  <a:gd name="T6" fmla="*/ 0 w 6"/>
                  <a:gd name="T7" fmla="*/ 12 h 12"/>
                  <a:gd name="T8" fmla="*/ 1 w 6"/>
                  <a:gd name="T9" fmla="*/ 12 h 12"/>
                  <a:gd name="T10" fmla="*/ 2 w 6"/>
                  <a:gd name="T11" fmla="*/ 11 h 12"/>
                  <a:gd name="T12" fmla="*/ 3 w 6"/>
                  <a:gd name="T13" fmla="*/ 7 h 12"/>
                  <a:gd name="T14" fmla="*/ 5 w 6"/>
                  <a:gd name="T15" fmla="*/ 3 h 12"/>
                  <a:gd name="T16" fmla="*/ 5 w 6"/>
                  <a:gd name="T17" fmla="*/ 2 h 12"/>
                  <a:gd name="T18" fmla="*/ 5 w 6"/>
                  <a:gd name="T19" fmla="*/ 2 h 12"/>
                  <a:gd name="T20" fmla="*/ 5 w 6"/>
                  <a:gd name="T21" fmla="*/ 2 h 12"/>
                  <a:gd name="T22" fmla="*/ 6 w 6"/>
                  <a:gd name="T23" fmla="*/ 1 h 12"/>
                  <a:gd name="T24" fmla="*/ 4 w 6"/>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12">
                    <a:moveTo>
                      <a:pt x="4" y="0"/>
                    </a:moveTo>
                    <a:cubicBezTo>
                      <a:pt x="4" y="1"/>
                      <a:pt x="3" y="1"/>
                      <a:pt x="3" y="2"/>
                    </a:cubicBezTo>
                    <a:cubicBezTo>
                      <a:pt x="2" y="5"/>
                      <a:pt x="0" y="8"/>
                      <a:pt x="0" y="12"/>
                    </a:cubicBezTo>
                    <a:cubicBezTo>
                      <a:pt x="0" y="12"/>
                      <a:pt x="0" y="12"/>
                      <a:pt x="0" y="12"/>
                    </a:cubicBezTo>
                    <a:cubicBezTo>
                      <a:pt x="0" y="12"/>
                      <a:pt x="1" y="12"/>
                      <a:pt x="1" y="12"/>
                    </a:cubicBezTo>
                    <a:cubicBezTo>
                      <a:pt x="2" y="12"/>
                      <a:pt x="2" y="12"/>
                      <a:pt x="2" y="11"/>
                    </a:cubicBezTo>
                    <a:cubicBezTo>
                      <a:pt x="2" y="10"/>
                      <a:pt x="3" y="8"/>
                      <a:pt x="3" y="7"/>
                    </a:cubicBezTo>
                    <a:cubicBezTo>
                      <a:pt x="3" y="5"/>
                      <a:pt x="4" y="4"/>
                      <a:pt x="5" y="3"/>
                    </a:cubicBezTo>
                    <a:cubicBezTo>
                      <a:pt x="5" y="2"/>
                      <a:pt x="5" y="2"/>
                      <a:pt x="5" y="2"/>
                    </a:cubicBezTo>
                    <a:cubicBezTo>
                      <a:pt x="5" y="2"/>
                      <a:pt x="5" y="2"/>
                      <a:pt x="5" y="2"/>
                    </a:cubicBezTo>
                    <a:cubicBezTo>
                      <a:pt x="5" y="2"/>
                      <a:pt x="5" y="2"/>
                      <a:pt x="5" y="2"/>
                    </a:cubicBezTo>
                    <a:cubicBezTo>
                      <a:pt x="5" y="2"/>
                      <a:pt x="6" y="1"/>
                      <a:pt x="6" y="1"/>
                    </a:cubicBezTo>
                    <a:cubicBezTo>
                      <a:pt x="5" y="0"/>
                      <a:pt x="5" y="0"/>
                      <a:pt x="4"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79">
                <a:extLst>
                  <a:ext uri="{FF2B5EF4-FFF2-40B4-BE49-F238E27FC236}">
                    <a16:creationId xmlns:a16="http://schemas.microsoft.com/office/drawing/2014/main" id="{A86BBF60-B3CE-481B-8C00-A45232858F1D}"/>
                  </a:ext>
                </a:extLst>
              </p:cNvPr>
              <p:cNvSpPr>
                <a:spLocks/>
              </p:cNvSpPr>
              <p:nvPr/>
            </p:nvSpPr>
            <p:spPr bwMode="auto">
              <a:xfrm>
                <a:off x="1619" y="1512"/>
                <a:ext cx="12" cy="11"/>
              </a:xfrm>
              <a:custGeom>
                <a:avLst/>
                <a:gdLst>
                  <a:gd name="T0" fmla="*/ 3 w 5"/>
                  <a:gd name="T1" fmla="*/ 0 h 5"/>
                  <a:gd name="T2" fmla="*/ 3 w 5"/>
                  <a:gd name="T3" fmla="*/ 0 h 5"/>
                  <a:gd name="T4" fmla="*/ 0 w 5"/>
                  <a:gd name="T5" fmla="*/ 4 h 5"/>
                  <a:gd name="T6" fmla="*/ 2 w 5"/>
                  <a:gd name="T7" fmla="*/ 5 h 5"/>
                  <a:gd name="T8" fmla="*/ 5 w 5"/>
                  <a:gd name="T9" fmla="*/ 1 h 5"/>
                  <a:gd name="T10" fmla="*/ 3 w 5"/>
                  <a:gd name="T11" fmla="*/ 0 h 5"/>
                </a:gdLst>
                <a:ahLst/>
                <a:cxnLst>
                  <a:cxn ang="0">
                    <a:pos x="T0" y="T1"/>
                  </a:cxn>
                  <a:cxn ang="0">
                    <a:pos x="T2" y="T3"/>
                  </a:cxn>
                  <a:cxn ang="0">
                    <a:pos x="T4" y="T5"/>
                  </a:cxn>
                  <a:cxn ang="0">
                    <a:pos x="T6" y="T7"/>
                  </a:cxn>
                  <a:cxn ang="0">
                    <a:pos x="T8" y="T9"/>
                  </a:cxn>
                  <a:cxn ang="0">
                    <a:pos x="T10" y="T11"/>
                  </a:cxn>
                </a:cxnLst>
                <a:rect l="0" t="0" r="r" b="b"/>
                <a:pathLst>
                  <a:path w="5" h="5">
                    <a:moveTo>
                      <a:pt x="3" y="0"/>
                    </a:moveTo>
                    <a:cubicBezTo>
                      <a:pt x="3" y="0"/>
                      <a:pt x="3" y="0"/>
                      <a:pt x="3" y="0"/>
                    </a:cubicBezTo>
                    <a:cubicBezTo>
                      <a:pt x="2" y="1"/>
                      <a:pt x="1" y="3"/>
                      <a:pt x="0" y="4"/>
                    </a:cubicBezTo>
                    <a:cubicBezTo>
                      <a:pt x="1" y="4"/>
                      <a:pt x="1" y="4"/>
                      <a:pt x="2" y="5"/>
                    </a:cubicBezTo>
                    <a:cubicBezTo>
                      <a:pt x="3" y="3"/>
                      <a:pt x="4" y="2"/>
                      <a:pt x="5" y="1"/>
                    </a:cubicBezTo>
                    <a:cubicBezTo>
                      <a:pt x="5" y="1"/>
                      <a:pt x="4" y="0"/>
                      <a:pt x="3"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80">
                <a:extLst>
                  <a:ext uri="{FF2B5EF4-FFF2-40B4-BE49-F238E27FC236}">
                    <a16:creationId xmlns:a16="http://schemas.microsoft.com/office/drawing/2014/main" id="{ECE0761D-D1DB-46C3-97C8-3C7E05C44EF6}"/>
                  </a:ext>
                </a:extLst>
              </p:cNvPr>
              <p:cNvSpPr>
                <a:spLocks/>
              </p:cNvSpPr>
              <p:nvPr/>
            </p:nvSpPr>
            <p:spPr bwMode="auto">
              <a:xfrm>
                <a:off x="1662" y="1485"/>
                <a:ext cx="31" cy="10"/>
              </a:xfrm>
              <a:custGeom>
                <a:avLst/>
                <a:gdLst>
                  <a:gd name="T0" fmla="*/ 12 w 13"/>
                  <a:gd name="T1" fmla="*/ 0 h 4"/>
                  <a:gd name="T2" fmla="*/ 0 w 13"/>
                  <a:gd name="T3" fmla="*/ 2 h 4"/>
                  <a:gd name="T4" fmla="*/ 1 w 13"/>
                  <a:gd name="T5" fmla="*/ 4 h 4"/>
                  <a:gd name="T6" fmla="*/ 1 w 13"/>
                  <a:gd name="T7" fmla="*/ 4 h 4"/>
                  <a:gd name="T8" fmla="*/ 3 w 13"/>
                  <a:gd name="T9" fmla="*/ 3 h 4"/>
                  <a:gd name="T10" fmla="*/ 6 w 13"/>
                  <a:gd name="T11" fmla="*/ 3 h 4"/>
                  <a:gd name="T12" fmla="*/ 7 w 13"/>
                  <a:gd name="T13" fmla="*/ 2 h 4"/>
                  <a:gd name="T14" fmla="*/ 7 w 13"/>
                  <a:gd name="T15" fmla="*/ 2 h 4"/>
                  <a:gd name="T16" fmla="*/ 11 w 13"/>
                  <a:gd name="T17" fmla="*/ 2 h 4"/>
                  <a:gd name="T18" fmla="*/ 11 w 13"/>
                  <a:gd name="T19" fmla="*/ 2 h 4"/>
                  <a:gd name="T20" fmla="*/ 11 w 13"/>
                  <a:gd name="T21" fmla="*/ 2 h 4"/>
                  <a:gd name="T22" fmla="*/ 11 w 13"/>
                  <a:gd name="T23" fmla="*/ 2 h 4"/>
                  <a:gd name="T24" fmla="*/ 13 w 13"/>
                  <a:gd name="T25" fmla="*/ 2 h 4"/>
                  <a:gd name="T26" fmla="*/ 13 w 13"/>
                  <a:gd name="T27" fmla="*/ 0 h 4"/>
                  <a:gd name="T28" fmla="*/ 12 w 13"/>
                  <a:gd name="T29" fmla="*/ 0 h 4"/>
                  <a:gd name="T30" fmla="*/ 12 w 13"/>
                  <a:gd name="T3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 h="4">
                    <a:moveTo>
                      <a:pt x="12" y="0"/>
                    </a:moveTo>
                    <a:cubicBezTo>
                      <a:pt x="8" y="0"/>
                      <a:pt x="4" y="1"/>
                      <a:pt x="0" y="2"/>
                    </a:cubicBezTo>
                    <a:cubicBezTo>
                      <a:pt x="0" y="3"/>
                      <a:pt x="0" y="3"/>
                      <a:pt x="1" y="4"/>
                    </a:cubicBezTo>
                    <a:cubicBezTo>
                      <a:pt x="1" y="4"/>
                      <a:pt x="1" y="4"/>
                      <a:pt x="1" y="4"/>
                    </a:cubicBezTo>
                    <a:cubicBezTo>
                      <a:pt x="2" y="3"/>
                      <a:pt x="2" y="3"/>
                      <a:pt x="3" y="3"/>
                    </a:cubicBezTo>
                    <a:cubicBezTo>
                      <a:pt x="4" y="3"/>
                      <a:pt x="5" y="3"/>
                      <a:pt x="6" y="3"/>
                    </a:cubicBezTo>
                    <a:cubicBezTo>
                      <a:pt x="7" y="2"/>
                      <a:pt x="7" y="2"/>
                      <a:pt x="7" y="2"/>
                    </a:cubicBezTo>
                    <a:cubicBezTo>
                      <a:pt x="7" y="2"/>
                      <a:pt x="7" y="2"/>
                      <a:pt x="7" y="2"/>
                    </a:cubicBezTo>
                    <a:cubicBezTo>
                      <a:pt x="9" y="2"/>
                      <a:pt x="10" y="2"/>
                      <a:pt x="11" y="2"/>
                    </a:cubicBezTo>
                    <a:cubicBezTo>
                      <a:pt x="11" y="2"/>
                      <a:pt x="11" y="2"/>
                      <a:pt x="11" y="2"/>
                    </a:cubicBezTo>
                    <a:cubicBezTo>
                      <a:pt x="11" y="2"/>
                      <a:pt x="11" y="2"/>
                      <a:pt x="11" y="2"/>
                    </a:cubicBezTo>
                    <a:cubicBezTo>
                      <a:pt x="11" y="2"/>
                      <a:pt x="11" y="2"/>
                      <a:pt x="11" y="2"/>
                    </a:cubicBezTo>
                    <a:cubicBezTo>
                      <a:pt x="12" y="2"/>
                      <a:pt x="12" y="2"/>
                      <a:pt x="13" y="2"/>
                    </a:cubicBezTo>
                    <a:cubicBezTo>
                      <a:pt x="13" y="2"/>
                      <a:pt x="13" y="1"/>
                      <a:pt x="13" y="0"/>
                    </a:cubicBezTo>
                    <a:cubicBezTo>
                      <a:pt x="12" y="0"/>
                      <a:pt x="12" y="0"/>
                      <a:pt x="12" y="0"/>
                    </a:cubicBezTo>
                    <a:cubicBezTo>
                      <a:pt x="12" y="0"/>
                      <a:pt x="12" y="0"/>
                      <a:pt x="1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81">
                <a:extLst>
                  <a:ext uri="{FF2B5EF4-FFF2-40B4-BE49-F238E27FC236}">
                    <a16:creationId xmlns:a16="http://schemas.microsoft.com/office/drawing/2014/main" id="{B4056744-0CDB-4EA9-832E-0F0261E3C114}"/>
                  </a:ext>
                </a:extLst>
              </p:cNvPr>
              <p:cNvSpPr>
                <a:spLocks/>
              </p:cNvSpPr>
              <p:nvPr/>
            </p:nvSpPr>
            <p:spPr bwMode="auto">
              <a:xfrm>
                <a:off x="1700" y="1488"/>
                <a:ext cx="12" cy="5"/>
              </a:xfrm>
              <a:custGeom>
                <a:avLst/>
                <a:gdLst>
                  <a:gd name="T0" fmla="*/ 0 w 5"/>
                  <a:gd name="T1" fmla="*/ 0 h 2"/>
                  <a:gd name="T2" fmla="*/ 0 w 5"/>
                  <a:gd name="T3" fmla="*/ 1 h 2"/>
                  <a:gd name="T4" fmla="*/ 5 w 5"/>
                  <a:gd name="T5" fmla="*/ 2 h 2"/>
                  <a:gd name="T6" fmla="*/ 5 w 5"/>
                  <a:gd name="T7" fmla="*/ 1 h 2"/>
                  <a:gd name="T8" fmla="*/ 0 w 5"/>
                  <a:gd name="T9" fmla="*/ 0 h 2"/>
                </a:gdLst>
                <a:ahLst/>
                <a:cxnLst>
                  <a:cxn ang="0">
                    <a:pos x="T0" y="T1"/>
                  </a:cxn>
                  <a:cxn ang="0">
                    <a:pos x="T2" y="T3"/>
                  </a:cxn>
                  <a:cxn ang="0">
                    <a:pos x="T4" y="T5"/>
                  </a:cxn>
                  <a:cxn ang="0">
                    <a:pos x="T6" y="T7"/>
                  </a:cxn>
                  <a:cxn ang="0">
                    <a:pos x="T8" y="T9"/>
                  </a:cxn>
                </a:cxnLst>
                <a:rect l="0" t="0" r="r" b="b"/>
                <a:pathLst>
                  <a:path w="5" h="2">
                    <a:moveTo>
                      <a:pt x="0" y="0"/>
                    </a:moveTo>
                    <a:cubicBezTo>
                      <a:pt x="0" y="0"/>
                      <a:pt x="0" y="1"/>
                      <a:pt x="0" y="1"/>
                    </a:cubicBezTo>
                    <a:cubicBezTo>
                      <a:pt x="2" y="2"/>
                      <a:pt x="4" y="2"/>
                      <a:pt x="5" y="2"/>
                    </a:cubicBezTo>
                    <a:cubicBezTo>
                      <a:pt x="5" y="2"/>
                      <a:pt x="5" y="1"/>
                      <a:pt x="5" y="1"/>
                    </a:cubicBezTo>
                    <a:cubicBezTo>
                      <a:pt x="4" y="0"/>
                      <a:pt x="2" y="0"/>
                      <a:pt x="0"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82">
                <a:extLst>
                  <a:ext uri="{FF2B5EF4-FFF2-40B4-BE49-F238E27FC236}">
                    <a16:creationId xmlns:a16="http://schemas.microsoft.com/office/drawing/2014/main" id="{AF316996-BE18-4939-853F-260DA2B91567}"/>
                  </a:ext>
                </a:extLst>
              </p:cNvPr>
              <p:cNvSpPr>
                <a:spLocks/>
              </p:cNvSpPr>
              <p:nvPr/>
            </p:nvSpPr>
            <p:spPr bwMode="auto">
              <a:xfrm>
                <a:off x="1745" y="1509"/>
                <a:ext cx="21" cy="26"/>
              </a:xfrm>
              <a:custGeom>
                <a:avLst/>
                <a:gdLst>
                  <a:gd name="T0" fmla="*/ 1 w 9"/>
                  <a:gd name="T1" fmla="*/ 0 h 11"/>
                  <a:gd name="T2" fmla="*/ 0 w 9"/>
                  <a:gd name="T3" fmla="*/ 1 h 11"/>
                  <a:gd name="T4" fmla="*/ 3 w 9"/>
                  <a:gd name="T5" fmla="*/ 4 h 11"/>
                  <a:gd name="T6" fmla="*/ 3 w 9"/>
                  <a:gd name="T7" fmla="*/ 5 h 11"/>
                  <a:gd name="T8" fmla="*/ 7 w 9"/>
                  <a:gd name="T9" fmla="*/ 11 h 11"/>
                  <a:gd name="T10" fmla="*/ 9 w 9"/>
                  <a:gd name="T11" fmla="*/ 10 h 11"/>
                  <a:gd name="T12" fmla="*/ 1 w 9"/>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1" y="0"/>
                    </a:moveTo>
                    <a:cubicBezTo>
                      <a:pt x="0" y="0"/>
                      <a:pt x="0" y="1"/>
                      <a:pt x="0" y="1"/>
                    </a:cubicBezTo>
                    <a:cubicBezTo>
                      <a:pt x="1" y="2"/>
                      <a:pt x="2" y="3"/>
                      <a:pt x="3" y="4"/>
                    </a:cubicBezTo>
                    <a:cubicBezTo>
                      <a:pt x="3" y="4"/>
                      <a:pt x="3" y="4"/>
                      <a:pt x="3" y="5"/>
                    </a:cubicBezTo>
                    <a:cubicBezTo>
                      <a:pt x="5" y="7"/>
                      <a:pt x="6" y="9"/>
                      <a:pt x="7" y="11"/>
                    </a:cubicBezTo>
                    <a:cubicBezTo>
                      <a:pt x="8" y="11"/>
                      <a:pt x="8" y="10"/>
                      <a:pt x="9" y="10"/>
                    </a:cubicBezTo>
                    <a:cubicBezTo>
                      <a:pt x="7" y="7"/>
                      <a:pt x="4" y="3"/>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83">
                <a:extLst>
                  <a:ext uri="{FF2B5EF4-FFF2-40B4-BE49-F238E27FC236}">
                    <a16:creationId xmlns:a16="http://schemas.microsoft.com/office/drawing/2014/main" id="{30366774-0701-4F68-A9DF-00DA452C2FFF}"/>
                  </a:ext>
                </a:extLst>
              </p:cNvPr>
              <p:cNvSpPr>
                <a:spLocks/>
              </p:cNvSpPr>
              <p:nvPr/>
            </p:nvSpPr>
            <p:spPr bwMode="auto">
              <a:xfrm>
                <a:off x="1766" y="1540"/>
                <a:ext cx="8" cy="14"/>
              </a:xfrm>
              <a:custGeom>
                <a:avLst/>
                <a:gdLst>
                  <a:gd name="T0" fmla="*/ 1 w 3"/>
                  <a:gd name="T1" fmla="*/ 0 h 6"/>
                  <a:gd name="T2" fmla="*/ 0 w 3"/>
                  <a:gd name="T3" fmla="*/ 1 h 6"/>
                  <a:gd name="T4" fmla="*/ 1 w 3"/>
                  <a:gd name="T5" fmla="*/ 6 h 6"/>
                  <a:gd name="T6" fmla="*/ 3 w 3"/>
                  <a:gd name="T7" fmla="*/ 5 h 6"/>
                  <a:gd name="T8" fmla="*/ 3 w 3"/>
                  <a:gd name="T9" fmla="*/ 4 h 6"/>
                  <a:gd name="T10" fmla="*/ 1 w 3"/>
                  <a:gd name="T11" fmla="*/ 0 h 6"/>
                  <a:gd name="T12" fmla="*/ 1 w 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 h="6">
                    <a:moveTo>
                      <a:pt x="1" y="0"/>
                    </a:moveTo>
                    <a:cubicBezTo>
                      <a:pt x="1" y="1"/>
                      <a:pt x="0" y="1"/>
                      <a:pt x="0" y="1"/>
                    </a:cubicBezTo>
                    <a:cubicBezTo>
                      <a:pt x="1" y="3"/>
                      <a:pt x="1" y="5"/>
                      <a:pt x="1" y="6"/>
                    </a:cubicBezTo>
                    <a:cubicBezTo>
                      <a:pt x="2" y="6"/>
                      <a:pt x="2" y="5"/>
                      <a:pt x="3" y="5"/>
                    </a:cubicBezTo>
                    <a:cubicBezTo>
                      <a:pt x="3" y="5"/>
                      <a:pt x="3" y="5"/>
                      <a:pt x="3" y="4"/>
                    </a:cubicBezTo>
                    <a:cubicBezTo>
                      <a:pt x="2" y="3"/>
                      <a:pt x="2" y="2"/>
                      <a:pt x="1" y="0"/>
                    </a:cubicBezTo>
                    <a:cubicBezTo>
                      <a:pt x="1" y="0"/>
                      <a:pt x="1" y="0"/>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84">
                <a:extLst>
                  <a:ext uri="{FF2B5EF4-FFF2-40B4-BE49-F238E27FC236}">
                    <a16:creationId xmlns:a16="http://schemas.microsoft.com/office/drawing/2014/main" id="{63AD7FAB-EA70-4B1A-8243-B0166BD78C50}"/>
                  </a:ext>
                </a:extLst>
              </p:cNvPr>
              <p:cNvSpPr>
                <a:spLocks noEditPoints="1"/>
              </p:cNvSpPr>
              <p:nvPr/>
            </p:nvSpPr>
            <p:spPr bwMode="auto">
              <a:xfrm>
                <a:off x="1559" y="1445"/>
                <a:ext cx="253" cy="257"/>
              </a:xfrm>
              <a:custGeom>
                <a:avLst/>
                <a:gdLst>
                  <a:gd name="T0" fmla="*/ 54 w 106"/>
                  <a:gd name="T1" fmla="*/ 101 h 108"/>
                  <a:gd name="T2" fmla="*/ 56 w 106"/>
                  <a:gd name="T3" fmla="*/ 108 h 108"/>
                  <a:gd name="T4" fmla="*/ 62 w 106"/>
                  <a:gd name="T5" fmla="*/ 107 h 108"/>
                  <a:gd name="T6" fmla="*/ 92 w 106"/>
                  <a:gd name="T7" fmla="*/ 83 h 108"/>
                  <a:gd name="T8" fmla="*/ 78 w 106"/>
                  <a:gd name="T9" fmla="*/ 95 h 108"/>
                  <a:gd name="T10" fmla="*/ 79 w 106"/>
                  <a:gd name="T11" fmla="*/ 100 h 108"/>
                  <a:gd name="T12" fmla="*/ 81 w 106"/>
                  <a:gd name="T13" fmla="*/ 100 h 108"/>
                  <a:gd name="T14" fmla="*/ 99 w 106"/>
                  <a:gd name="T15" fmla="*/ 85 h 108"/>
                  <a:gd name="T16" fmla="*/ 98 w 106"/>
                  <a:gd name="T17" fmla="*/ 73 h 108"/>
                  <a:gd name="T18" fmla="*/ 101 w 106"/>
                  <a:gd name="T19" fmla="*/ 78 h 108"/>
                  <a:gd name="T20" fmla="*/ 104 w 106"/>
                  <a:gd name="T21" fmla="*/ 74 h 108"/>
                  <a:gd name="T22" fmla="*/ 103 w 106"/>
                  <a:gd name="T23" fmla="*/ 73 h 108"/>
                  <a:gd name="T24" fmla="*/ 7 w 106"/>
                  <a:gd name="T25" fmla="*/ 49 h 108"/>
                  <a:gd name="T26" fmla="*/ 0 w 106"/>
                  <a:gd name="T27" fmla="*/ 51 h 108"/>
                  <a:gd name="T28" fmla="*/ 1 w 106"/>
                  <a:gd name="T29" fmla="*/ 60 h 108"/>
                  <a:gd name="T30" fmla="*/ 10 w 106"/>
                  <a:gd name="T31" fmla="*/ 70 h 108"/>
                  <a:gd name="T32" fmla="*/ 7 w 106"/>
                  <a:gd name="T33" fmla="*/ 49 h 108"/>
                  <a:gd name="T34" fmla="*/ 104 w 106"/>
                  <a:gd name="T35" fmla="*/ 36 h 108"/>
                  <a:gd name="T36" fmla="*/ 102 w 106"/>
                  <a:gd name="T37" fmla="*/ 40 h 108"/>
                  <a:gd name="T38" fmla="*/ 105 w 106"/>
                  <a:gd name="T39" fmla="*/ 36 h 108"/>
                  <a:gd name="T40" fmla="*/ 7 w 106"/>
                  <a:gd name="T41" fmla="*/ 27 h 108"/>
                  <a:gd name="T42" fmla="*/ 5 w 106"/>
                  <a:gd name="T43" fmla="*/ 32 h 108"/>
                  <a:gd name="T44" fmla="*/ 14 w 106"/>
                  <a:gd name="T45" fmla="*/ 28 h 108"/>
                  <a:gd name="T46" fmla="*/ 99 w 106"/>
                  <a:gd name="T47" fmla="*/ 23 h 108"/>
                  <a:gd name="T48" fmla="*/ 95 w 106"/>
                  <a:gd name="T49" fmla="*/ 29 h 108"/>
                  <a:gd name="T50" fmla="*/ 101 w 106"/>
                  <a:gd name="T51" fmla="*/ 29 h 108"/>
                  <a:gd name="T52" fmla="*/ 99 w 106"/>
                  <a:gd name="T53" fmla="*/ 24 h 108"/>
                  <a:gd name="T54" fmla="*/ 31 w 106"/>
                  <a:gd name="T55" fmla="*/ 5 h 108"/>
                  <a:gd name="T56" fmla="*/ 12 w 106"/>
                  <a:gd name="T57" fmla="*/ 21 h 108"/>
                  <a:gd name="T58" fmla="*/ 18 w 106"/>
                  <a:gd name="T59" fmla="*/ 23 h 108"/>
                  <a:gd name="T60" fmla="*/ 36 w 106"/>
                  <a:gd name="T61" fmla="*/ 10 h 108"/>
                  <a:gd name="T62" fmla="*/ 31 w 106"/>
                  <a:gd name="T63" fmla="*/ 5 h 108"/>
                  <a:gd name="T64" fmla="*/ 63 w 106"/>
                  <a:gd name="T65" fmla="*/ 2 h 108"/>
                  <a:gd name="T66" fmla="*/ 69 w 106"/>
                  <a:gd name="T67" fmla="*/ 9 h 108"/>
                  <a:gd name="T68" fmla="*/ 85 w 106"/>
                  <a:gd name="T69" fmla="*/ 9 h 108"/>
                  <a:gd name="T70" fmla="*/ 62 w 106"/>
                  <a:gd name="T71" fmla="*/ 0 h 108"/>
                  <a:gd name="T72" fmla="*/ 49 w 106"/>
                  <a:gd name="T73" fmla="*/ 0 h 108"/>
                  <a:gd name="T74" fmla="*/ 52 w 106"/>
                  <a:gd name="T75" fmla="*/ 6 h 108"/>
                  <a:gd name="T76" fmla="*/ 57 w 106"/>
                  <a:gd name="T77" fmla="*/ 6 h 108"/>
                  <a:gd name="T78" fmla="*/ 55 w 106"/>
                  <a:gd name="T79" fmla="*/ 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6" h="108">
                    <a:moveTo>
                      <a:pt x="59" y="101"/>
                    </a:moveTo>
                    <a:cubicBezTo>
                      <a:pt x="57" y="101"/>
                      <a:pt x="56" y="101"/>
                      <a:pt x="54" y="101"/>
                    </a:cubicBezTo>
                    <a:cubicBezTo>
                      <a:pt x="54" y="101"/>
                      <a:pt x="54" y="101"/>
                      <a:pt x="54" y="101"/>
                    </a:cubicBezTo>
                    <a:cubicBezTo>
                      <a:pt x="55" y="104"/>
                      <a:pt x="56" y="106"/>
                      <a:pt x="56" y="108"/>
                    </a:cubicBezTo>
                    <a:cubicBezTo>
                      <a:pt x="57" y="108"/>
                      <a:pt x="58" y="108"/>
                      <a:pt x="59" y="108"/>
                    </a:cubicBezTo>
                    <a:cubicBezTo>
                      <a:pt x="60" y="107"/>
                      <a:pt x="61" y="107"/>
                      <a:pt x="62" y="107"/>
                    </a:cubicBezTo>
                    <a:cubicBezTo>
                      <a:pt x="61" y="106"/>
                      <a:pt x="60" y="103"/>
                      <a:pt x="59" y="101"/>
                    </a:cubicBezTo>
                    <a:moveTo>
                      <a:pt x="92" y="83"/>
                    </a:moveTo>
                    <a:cubicBezTo>
                      <a:pt x="92" y="83"/>
                      <a:pt x="92" y="83"/>
                      <a:pt x="92" y="83"/>
                    </a:cubicBezTo>
                    <a:cubicBezTo>
                      <a:pt x="88" y="87"/>
                      <a:pt x="84" y="92"/>
                      <a:pt x="78" y="95"/>
                    </a:cubicBezTo>
                    <a:cubicBezTo>
                      <a:pt x="77" y="95"/>
                      <a:pt x="76" y="96"/>
                      <a:pt x="75" y="96"/>
                    </a:cubicBezTo>
                    <a:cubicBezTo>
                      <a:pt x="77" y="98"/>
                      <a:pt x="78" y="99"/>
                      <a:pt x="79" y="100"/>
                    </a:cubicBezTo>
                    <a:cubicBezTo>
                      <a:pt x="79" y="100"/>
                      <a:pt x="80" y="101"/>
                      <a:pt x="80" y="101"/>
                    </a:cubicBezTo>
                    <a:cubicBezTo>
                      <a:pt x="81" y="101"/>
                      <a:pt x="81" y="101"/>
                      <a:pt x="81" y="100"/>
                    </a:cubicBezTo>
                    <a:cubicBezTo>
                      <a:pt x="88" y="97"/>
                      <a:pt x="93" y="92"/>
                      <a:pt x="97" y="88"/>
                    </a:cubicBezTo>
                    <a:cubicBezTo>
                      <a:pt x="97" y="87"/>
                      <a:pt x="98" y="86"/>
                      <a:pt x="99" y="85"/>
                    </a:cubicBezTo>
                    <a:cubicBezTo>
                      <a:pt x="97" y="84"/>
                      <a:pt x="95" y="84"/>
                      <a:pt x="92" y="83"/>
                    </a:cubicBezTo>
                    <a:moveTo>
                      <a:pt x="98" y="73"/>
                    </a:moveTo>
                    <a:cubicBezTo>
                      <a:pt x="97" y="74"/>
                      <a:pt x="97" y="76"/>
                      <a:pt x="96" y="77"/>
                    </a:cubicBezTo>
                    <a:cubicBezTo>
                      <a:pt x="98" y="78"/>
                      <a:pt x="99" y="78"/>
                      <a:pt x="101" y="78"/>
                    </a:cubicBezTo>
                    <a:cubicBezTo>
                      <a:pt x="101" y="78"/>
                      <a:pt x="102" y="78"/>
                      <a:pt x="103" y="78"/>
                    </a:cubicBezTo>
                    <a:cubicBezTo>
                      <a:pt x="103" y="77"/>
                      <a:pt x="104" y="76"/>
                      <a:pt x="104" y="74"/>
                    </a:cubicBezTo>
                    <a:cubicBezTo>
                      <a:pt x="105" y="74"/>
                      <a:pt x="105" y="74"/>
                      <a:pt x="105" y="73"/>
                    </a:cubicBezTo>
                    <a:cubicBezTo>
                      <a:pt x="104" y="73"/>
                      <a:pt x="104" y="73"/>
                      <a:pt x="103" y="73"/>
                    </a:cubicBezTo>
                    <a:cubicBezTo>
                      <a:pt x="101" y="73"/>
                      <a:pt x="100" y="73"/>
                      <a:pt x="98" y="73"/>
                    </a:cubicBezTo>
                    <a:moveTo>
                      <a:pt x="7" y="49"/>
                    </a:moveTo>
                    <a:cubicBezTo>
                      <a:pt x="5" y="49"/>
                      <a:pt x="4" y="50"/>
                      <a:pt x="2" y="50"/>
                    </a:cubicBezTo>
                    <a:cubicBezTo>
                      <a:pt x="2" y="50"/>
                      <a:pt x="1" y="51"/>
                      <a:pt x="0" y="51"/>
                    </a:cubicBezTo>
                    <a:cubicBezTo>
                      <a:pt x="0" y="54"/>
                      <a:pt x="0" y="56"/>
                      <a:pt x="1" y="59"/>
                    </a:cubicBezTo>
                    <a:cubicBezTo>
                      <a:pt x="1" y="59"/>
                      <a:pt x="1" y="60"/>
                      <a:pt x="1" y="60"/>
                    </a:cubicBezTo>
                    <a:cubicBezTo>
                      <a:pt x="4" y="63"/>
                      <a:pt x="7" y="67"/>
                      <a:pt x="10" y="70"/>
                    </a:cubicBezTo>
                    <a:cubicBezTo>
                      <a:pt x="10" y="70"/>
                      <a:pt x="10" y="70"/>
                      <a:pt x="10" y="70"/>
                    </a:cubicBezTo>
                    <a:cubicBezTo>
                      <a:pt x="9" y="67"/>
                      <a:pt x="8" y="63"/>
                      <a:pt x="7" y="58"/>
                    </a:cubicBezTo>
                    <a:cubicBezTo>
                      <a:pt x="7" y="55"/>
                      <a:pt x="7" y="52"/>
                      <a:pt x="7" y="49"/>
                    </a:cubicBezTo>
                    <a:moveTo>
                      <a:pt x="105" y="35"/>
                    </a:moveTo>
                    <a:cubicBezTo>
                      <a:pt x="105" y="35"/>
                      <a:pt x="104" y="35"/>
                      <a:pt x="104" y="36"/>
                    </a:cubicBezTo>
                    <a:cubicBezTo>
                      <a:pt x="102" y="37"/>
                      <a:pt x="101" y="38"/>
                      <a:pt x="100" y="39"/>
                    </a:cubicBezTo>
                    <a:cubicBezTo>
                      <a:pt x="100" y="39"/>
                      <a:pt x="101" y="40"/>
                      <a:pt x="102" y="40"/>
                    </a:cubicBezTo>
                    <a:cubicBezTo>
                      <a:pt x="103" y="40"/>
                      <a:pt x="103" y="40"/>
                      <a:pt x="103" y="40"/>
                    </a:cubicBezTo>
                    <a:cubicBezTo>
                      <a:pt x="105" y="39"/>
                      <a:pt x="106" y="37"/>
                      <a:pt x="105" y="36"/>
                    </a:cubicBezTo>
                    <a:cubicBezTo>
                      <a:pt x="105" y="36"/>
                      <a:pt x="105" y="35"/>
                      <a:pt x="105" y="35"/>
                    </a:cubicBezTo>
                    <a:moveTo>
                      <a:pt x="7" y="27"/>
                    </a:moveTo>
                    <a:cubicBezTo>
                      <a:pt x="7" y="28"/>
                      <a:pt x="6" y="29"/>
                      <a:pt x="6" y="31"/>
                    </a:cubicBezTo>
                    <a:cubicBezTo>
                      <a:pt x="5" y="31"/>
                      <a:pt x="5" y="31"/>
                      <a:pt x="5" y="32"/>
                    </a:cubicBezTo>
                    <a:cubicBezTo>
                      <a:pt x="7" y="32"/>
                      <a:pt x="9" y="32"/>
                      <a:pt x="12" y="33"/>
                    </a:cubicBezTo>
                    <a:cubicBezTo>
                      <a:pt x="13" y="31"/>
                      <a:pt x="13" y="30"/>
                      <a:pt x="14" y="28"/>
                    </a:cubicBezTo>
                    <a:cubicBezTo>
                      <a:pt x="12" y="28"/>
                      <a:pt x="9" y="27"/>
                      <a:pt x="7" y="27"/>
                    </a:cubicBezTo>
                    <a:moveTo>
                      <a:pt x="99" y="23"/>
                    </a:moveTo>
                    <a:cubicBezTo>
                      <a:pt x="99" y="24"/>
                      <a:pt x="98" y="24"/>
                      <a:pt x="98" y="25"/>
                    </a:cubicBezTo>
                    <a:cubicBezTo>
                      <a:pt x="97" y="26"/>
                      <a:pt x="96" y="27"/>
                      <a:pt x="95" y="29"/>
                    </a:cubicBezTo>
                    <a:cubicBezTo>
                      <a:pt x="96" y="30"/>
                      <a:pt x="96" y="32"/>
                      <a:pt x="97" y="33"/>
                    </a:cubicBezTo>
                    <a:cubicBezTo>
                      <a:pt x="98" y="32"/>
                      <a:pt x="100" y="30"/>
                      <a:pt x="101" y="29"/>
                    </a:cubicBezTo>
                    <a:cubicBezTo>
                      <a:pt x="101" y="29"/>
                      <a:pt x="101" y="28"/>
                      <a:pt x="102" y="28"/>
                    </a:cubicBezTo>
                    <a:cubicBezTo>
                      <a:pt x="101" y="26"/>
                      <a:pt x="100" y="25"/>
                      <a:pt x="99" y="24"/>
                    </a:cubicBezTo>
                    <a:cubicBezTo>
                      <a:pt x="99" y="23"/>
                      <a:pt x="99" y="23"/>
                      <a:pt x="99" y="23"/>
                    </a:cubicBezTo>
                    <a:moveTo>
                      <a:pt x="31" y="5"/>
                    </a:moveTo>
                    <a:cubicBezTo>
                      <a:pt x="28" y="6"/>
                      <a:pt x="26" y="8"/>
                      <a:pt x="24" y="9"/>
                    </a:cubicBezTo>
                    <a:cubicBezTo>
                      <a:pt x="19" y="12"/>
                      <a:pt x="15" y="16"/>
                      <a:pt x="12" y="21"/>
                    </a:cubicBezTo>
                    <a:cubicBezTo>
                      <a:pt x="12" y="21"/>
                      <a:pt x="13" y="21"/>
                      <a:pt x="13" y="21"/>
                    </a:cubicBezTo>
                    <a:cubicBezTo>
                      <a:pt x="15" y="22"/>
                      <a:pt x="16" y="22"/>
                      <a:pt x="18" y="23"/>
                    </a:cubicBezTo>
                    <a:cubicBezTo>
                      <a:pt x="21" y="20"/>
                      <a:pt x="24" y="17"/>
                      <a:pt x="27" y="15"/>
                    </a:cubicBezTo>
                    <a:cubicBezTo>
                      <a:pt x="30" y="13"/>
                      <a:pt x="33" y="11"/>
                      <a:pt x="36" y="10"/>
                    </a:cubicBezTo>
                    <a:cubicBezTo>
                      <a:pt x="34" y="9"/>
                      <a:pt x="33" y="8"/>
                      <a:pt x="32" y="6"/>
                    </a:cubicBezTo>
                    <a:cubicBezTo>
                      <a:pt x="32" y="6"/>
                      <a:pt x="31" y="6"/>
                      <a:pt x="31" y="5"/>
                    </a:cubicBezTo>
                    <a:moveTo>
                      <a:pt x="62" y="0"/>
                    </a:moveTo>
                    <a:cubicBezTo>
                      <a:pt x="62" y="1"/>
                      <a:pt x="63" y="1"/>
                      <a:pt x="63" y="2"/>
                    </a:cubicBezTo>
                    <a:cubicBezTo>
                      <a:pt x="63" y="4"/>
                      <a:pt x="63" y="5"/>
                      <a:pt x="64" y="7"/>
                    </a:cubicBezTo>
                    <a:cubicBezTo>
                      <a:pt x="66" y="7"/>
                      <a:pt x="68" y="8"/>
                      <a:pt x="69" y="9"/>
                    </a:cubicBezTo>
                    <a:cubicBezTo>
                      <a:pt x="75" y="10"/>
                      <a:pt x="80" y="13"/>
                      <a:pt x="83" y="16"/>
                    </a:cubicBezTo>
                    <a:cubicBezTo>
                      <a:pt x="84" y="13"/>
                      <a:pt x="85" y="11"/>
                      <a:pt x="85" y="9"/>
                    </a:cubicBezTo>
                    <a:cubicBezTo>
                      <a:pt x="81" y="7"/>
                      <a:pt x="77" y="4"/>
                      <a:pt x="72" y="2"/>
                    </a:cubicBezTo>
                    <a:cubicBezTo>
                      <a:pt x="69" y="1"/>
                      <a:pt x="66" y="1"/>
                      <a:pt x="62" y="0"/>
                    </a:cubicBezTo>
                    <a:moveTo>
                      <a:pt x="54" y="0"/>
                    </a:moveTo>
                    <a:cubicBezTo>
                      <a:pt x="53" y="0"/>
                      <a:pt x="51" y="0"/>
                      <a:pt x="49" y="0"/>
                    </a:cubicBezTo>
                    <a:cubicBezTo>
                      <a:pt x="50" y="0"/>
                      <a:pt x="50" y="1"/>
                      <a:pt x="50" y="2"/>
                    </a:cubicBezTo>
                    <a:cubicBezTo>
                      <a:pt x="51" y="3"/>
                      <a:pt x="52" y="5"/>
                      <a:pt x="52" y="6"/>
                    </a:cubicBezTo>
                    <a:cubicBezTo>
                      <a:pt x="53" y="6"/>
                      <a:pt x="54" y="6"/>
                      <a:pt x="54" y="6"/>
                    </a:cubicBezTo>
                    <a:cubicBezTo>
                      <a:pt x="55" y="6"/>
                      <a:pt x="56" y="6"/>
                      <a:pt x="57" y="6"/>
                    </a:cubicBezTo>
                    <a:cubicBezTo>
                      <a:pt x="56" y="4"/>
                      <a:pt x="56" y="3"/>
                      <a:pt x="55" y="1"/>
                    </a:cubicBezTo>
                    <a:cubicBezTo>
                      <a:pt x="55" y="1"/>
                      <a:pt x="55" y="0"/>
                      <a:pt x="55" y="0"/>
                    </a:cubicBezTo>
                    <a:cubicBezTo>
                      <a:pt x="55" y="0"/>
                      <a:pt x="55" y="0"/>
                      <a:pt x="54" y="0"/>
                    </a:cubicBezTo>
                  </a:path>
                </a:pathLst>
              </a:custGeom>
              <a:solidFill>
                <a:srgbClr val="EC5F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85">
                <a:extLst>
                  <a:ext uri="{FF2B5EF4-FFF2-40B4-BE49-F238E27FC236}">
                    <a16:creationId xmlns:a16="http://schemas.microsoft.com/office/drawing/2014/main" id="{1B29AB9E-FC19-49C0-91FC-2DBB9606BD6F}"/>
                  </a:ext>
                </a:extLst>
              </p:cNvPr>
              <p:cNvSpPr>
                <a:spLocks/>
              </p:cNvSpPr>
              <p:nvPr/>
            </p:nvSpPr>
            <p:spPr bwMode="auto">
              <a:xfrm>
                <a:off x="1793" y="1583"/>
                <a:ext cx="23" cy="36"/>
              </a:xfrm>
              <a:custGeom>
                <a:avLst/>
                <a:gdLst>
                  <a:gd name="T0" fmla="*/ 7 w 10"/>
                  <a:gd name="T1" fmla="*/ 0 h 15"/>
                  <a:gd name="T2" fmla="*/ 3 w 10"/>
                  <a:gd name="T3" fmla="*/ 2 h 15"/>
                  <a:gd name="T4" fmla="*/ 3 w 10"/>
                  <a:gd name="T5" fmla="*/ 5 h 15"/>
                  <a:gd name="T6" fmla="*/ 0 w 10"/>
                  <a:gd name="T7" fmla="*/ 14 h 15"/>
                  <a:gd name="T8" fmla="*/ 0 w 10"/>
                  <a:gd name="T9" fmla="*/ 15 h 15"/>
                  <a:gd name="T10" fmla="*/ 5 w 10"/>
                  <a:gd name="T11" fmla="*/ 15 h 15"/>
                  <a:gd name="T12" fmla="*/ 7 w 10"/>
                  <a:gd name="T13" fmla="*/ 15 h 15"/>
                  <a:gd name="T14" fmla="*/ 9 w 10"/>
                  <a:gd name="T15" fmla="*/ 7 h 15"/>
                  <a:gd name="T16" fmla="*/ 10 w 10"/>
                  <a:gd name="T17" fmla="*/ 3 h 15"/>
                  <a:gd name="T18" fmla="*/ 7 w 10"/>
                  <a:gd name="T19" fmla="*/ 0 h 15"/>
                  <a:gd name="T20" fmla="*/ 7 w 10"/>
                  <a:gd name="T21"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5">
                    <a:moveTo>
                      <a:pt x="7" y="0"/>
                    </a:moveTo>
                    <a:cubicBezTo>
                      <a:pt x="5" y="0"/>
                      <a:pt x="4" y="1"/>
                      <a:pt x="3" y="2"/>
                    </a:cubicBezTo>
                    <a:cubicBezTo>
                      <a:pt x="3" y="2"/>
                      <a:pt x="3" y="3"/>
                      <a:pt x="3" y="5"/>
                    </a:cubicBezTo>
                    <a:cubicBezTo>
                      <a:pt x="3" y="7"/>
                      <a:pt x="2" y="10"/>
                      <a:pt x="0" y="14"/>
                    </a:cubicBezTo>
                    <a:cubicBezTo>
                      <a:pt x="0" y="14"/>
                      <a:pt x="0" y="15"/>
                      <a:pt x="0" y="15"/>
                    </a:cubicBezTo>
                    <a:cubicBezTo>
                      <a:pt x="2" y="15"/>
                      <a:pt x="3" y="15"/>
                      <a:pt x="5" y="15"/>
                    </a:cubicBezTo>
                    <a:cubicBezTo>
                      <a:pt x="6" y="15"/>
                      <a:pt x="6" y="15"/>
                      <a:pt x="7" y="15"/>
                    </a:cubicBezTo>
                    <a:cubicBezTo>
                      <a:pt x="8" y="12"/>
                      <a:pt x="9" y="9"/>
                      <a:pt x="9" y="7"/>
                    </a:cubicBezTo>
                    <a:cubicBezTo>
                      <a:pt x="10" y="4"/>
                      <a:pt x="10" y="3"/>
                      <a:pt x="10" y="3"/>
                    </a:cubicBezTo>
                    <a:cubicBezTo>
                      <a:pt x="10" y="1"/>
                      <a:pt x="9" y="0"/>
                      <a:pt x="7" y="0"/>
                    </a:cubicBezTo>
                    <a:cubicBezTo>
                      <a:pt x="7" y="0"/>
                      <a:pt x="7" y="0"/>
                      <a:pt x="7"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86">
                <a:extLst>
                  <a:ext uri="{FF2B5EF4-FFF2-40B4-BE49-F238E27FC236}">
                    <a16:creationId xmlns:a16="http://schemas.microsoft.com/office/drawing/2014/main" id="{8373EE05-F6CE-4A2C-A3C5-BEEBD73D6D3D}"/>
                  </a:ext>
                </a:extLst>
              </p:cNvPr>
              <p:cNvSpPr>
                <a:spLocks/>
              </p:cNvSpPr>
              <p:nvPr/>
            </p:nvSpPr>
            <p:spPr bwMode="auto">
              <a:xfrm>
                <a:off x="1778" y="1628"/>
                <a:ext cx="27" cy="19"/>
              </a:xfrm>
              <a:custGeom>
                <a:avLst/>
                <a:gdLst>
                  <a:gd name="T0" fmla="*/ 4 w 11"/>
                  <a:gd name="T1" fmla="*/ 0 h 8"/>
                  <a:gd name="T2" fmla="*/ 0 w 11"/>
                  <a:gd name="T3" fmla="*/ 6 h 8"/>
                  <a:gd name="T4" fmla="*/ 7 w 11"/>
                  <a:gd name="T5" fmla="*/ 8 h 8"/>
                  <a:gd name="T6" fmla="*/ 11 w 11"/>
                  <a:gd name="T7" fmla="*/ 1 h 8"/>
                  <a:gd name="T8" fmla="*/ 9 w 11"/>
                  <a:gd name="T9" fmla="*/ 1 h 8"/>
                  <a:gd name="T10" fmla="*/ 4 w 11"/>
                  <a:gd name="T11" fmla="*/ 0 h 8"/>
                </a:gdLst>
                <a:ahLst/>
                <a:cxnLst>
                  <a:cxn ang="0">
                    <a:pos x="T0" y="T1"/>
                  </a:cxn>
                  <a:cxn ang="0">
                    <a:pos x="T2" y="T3"/>
                  </a:cxn>
                  <a:cxn ang="0">
                    <a:pos x="T4" y="T5"/>
                  </a:cxn>
                  <a:cxn ang="0">
                    <a:pos x="T6" y="T7"/>
                  </a:cxn>
                  <a:cxn ang="0">
                    <a:pos x="T8" y="T9"/>
                  </a:cxn>
                  <a:cxn ang="0">
                    <a:pos x="T10" y="T11"/>
                  </a:cxn>
                </a:cxnLst>
                <a:rect l="0" t="0" r="r" b="b"/>
                <a:pathLst>
                  <a:path w="11" h="8">
                    <a:moveTo>
                      <a:pt x="4" y="0"/>
                    </a:moveTo>
                    <a:cubicBezTo>
                      <a:pt x="3" y="2"/>
                      <a:pt x="2" y="4"/>
                      <a:pt x="0" y="6"/>
                    </a:cubicBezTo>
                    <a:cubicBezTo>
                      <a:pt x="3" y="7"/>
                      <a:pt x="5" y="7"/>
                      <a:pt x="7" y="8"/>
                    </a:cubicBezTo>
                    <a:cubicBezTo>
                      <a:pt x="8" y="5"/>
                      <a:pt x="10" y="3"/>
                      <a:pt x="11" y="1"/>
                    </a:cubicBezTo>
                    <a:cubicBezTo>
                      <a:pt x="10" y="1"/>
                      <a:pt x="9" y="1"/>
                      <a:pt x="9" y="1"/>
                    </a:cubicBezTo>
                    <a:cubicBezTo>
                      <a:pt x="7" y="1"/>
                      <a:pt x="6" y="1"/>
                      <a:pt x="4"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87">
                <a:extLst>
                  <a:ext uri="{FF2B5EF4-FFF2-40B4-BE49-F238E27FC236}">
                    <a16:creationId xmlns:a16="http://schemas.microsoft.com/office/drawing/2014/main" id="{680940B7-2142-4026-994D-571BDC0EDDC6}"/>
                  </a:ext>
                </a:extLst>
              </p:cNvPr>
              <p:cNvSpPr>
                <a:spLocks/>
              </p:cNvSpPr>
              <p:nvPr/>
            </p:nvSpPr>
            <p:spPr bwMode="auto">
              <a:xfrm>
                <a:off x="1700" y="1674"/>
                <a:ext cx="50" cy="26"/>
              </a:xfrm>
              <a:custGeom>
                <a:avLst/>
                <a:gdLst>
                  <a:gd name="T0" fmla="*/ 16 w 21"/>
                  <a:gd name="T1" fmla="*/ 0 h 11"/>
                  <a:gd name="T2" fmla="*/ 0 w 21"/>
                  <a:gd name="T3" fmla="*/ 5 h 11"/>
                  <a:gd name="T4" fmla="*/ 3 w 21"/>
                  <a:gd name="T5" fmla="*/ 11 h 11"/>
                  <a:gd name="T6" fmla="*/ 21 w 21"/>
                  <a:gd name="T7" fmla="*/ 5 h 11"/>
                  <a:gd name="T8" fmla="*/ 20 w 21"/>
                  <a:gd name="T9" fmla="*/ 4 h 11"/>
                  <a:gd name="T10" fmla="*/ 16 w 21"/>
                  <a:gd name="T11" fmla="*/ 0 h 11"/>
                </a:gdLst>
                <a:ahLst/>
                <a:cxnLst>
                  <a:cxn ang="0">
                    <a:pos x="T0" y="T1"/>
                  </a:cxn>
                  <a:cxn ang="0">
                    <a:pos x="T2" y="T3"/>
                  </a:cxn>
                  <a:cxn ang="0">
                    <a:pos x="T4" y="T5"/>
                  </a:cxn>
                  <a:cxn ang="0">
                    <a:pos x="T6" y="T7"/>
                  </a:cxn>
                  <a:cxn ang="0">
                    <a:pos x="T8" y="T9"/>
                  </a:cxn>
                  <a:cxn ang="0">
                    <a:pos x="T10" y="T11"/>
                  </a:cxn>
                </a:cxnLst>
                <a:rect l="0" t="0" r="r" b="b"/>
                <a:pathLst>
                  <a:path w="21" h="11">
                    <a:moveTo>
                      <a:pt x="16" y="0"/>
                    </a:moveTo>
                    <a:cubicBezTo>
                      <a:pt x="11" y="3"/>
                      <a:pt x="6" y="4"/>
                      <a:pt x="0" y="5"/>
                    </a:cubicBezTo>
                    <a:cubicBezTo>
                      <a:pt x="1" y="7"/>
                      <a:pt x="2" y="10"/>
                      <a:pt x="3" y="11"/>
                    </a:cubicBezTo>
                    <a:cubicBezTo>
                      <a:pt x="10" y="10"/>
                      <a:pt x="16" y="8"/>
                      <a:pt x="21" y="5"/>
                    </a:cubicBezTo>
                    <a:cubicBezTo>
                      <a:pt x="21" y="5"/>
                      <a:pt x="20" y="4"/>
                      <a:pt x="20" y="4"/>
                    </a:cubicBezTo>
                    <a:cubicBezTo>
                      <a:pt x="19" y="3"/>
                      <a:pt x="18" y="2"/>
                      <a:pt x="16"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88">
                <a:extLst>
                  <a:ext uri="{FF2B5EF4-FFF2-40B4-BE49-F238E27FC236}">
                    <a16:creationId xmlns:a16="http://schemas.microsoft.com/office/drawing/2014/main" id="{39EFC817-8CFE-4C79-ADD0-99034523A227}"/>
                  </a:ext>
                </a:extLst>
              </p:cNvPr>
              <p:cNvSpPr>
                <a:spLocks/>
              </p:cNvSpPr>
              <p:nvPr/>
            </p:nvSpPr>
            <p:spPr bwMode="auto">
              <a:xfrm>
                <a:off x="1621" y="1666"/>
                <a:ext cx="55" cy="34"/>
              </a:xfrm>
              <a:custGeom>
                <a:avLst/>
                <a:gdLst>
                  <a:gd name="T0" fmla="*/ 1 w 23"/>
                  <a:gd name="T1" fmla="*/ 0 h 14"/>
                  <a:gd name="T2" fmla="*/ 0 w 23"/>
                  <a:gd name="T3" fmla="*/ 5 h 14"/>
                  <a:gd name="T4" fmla="*/ 0 w 23"/>
                  <a:gd name="T5" fmla="*/ 6 h 14"/>
                  <a:gd name="T6" fmla="*/ 7 w 23"/>
                  <a:gd name="T7" fmla="*/ 10 h 14"/>
                  <a:gd name="T8" fmla="*/ 23 w 23"/>
                  <a:gd name="T9" fmla="*/ 14 h 14"/>
                  <a:gd name="T10" fmla="*/ 22 w 23"/>
                  <a:gd name="T11" fmla="*/ 13 h 14"/>
                  <a:gd name="T12" fmla="*/ 21 w 23"/>
                  <a:gd name="T13" fmla="*/ 8 h 14"/>
                  <a:gd name="T14" fmla="*/ 10 w 23"/>
                  <a:gd name="T15" fmla="*/ 4 h 14"/>
                  <a:gd name="T16" fmla="*/ 1 w 23"/>
                  <a:gd name="T17"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14">
                    <a:moveTo>
                      <a:pt x="1" y="0"/>
                    </a:moveTo>
                    <a:cubicBezTo>
                      <a:pt x="1" y="1"/>
                      <a:pt x="0" y="3"/>
                      <a:pt x="0" y="5"/>
                    </a:cubicBezTo>
                    <a:cubicBezTo>
                      <a:pt x="0" y="5"/>
                      <a:pt x="0" y="6"/>
                      <a:pt x="0" y="6"/>
                    </a:cubicBezTo>
                    <a:cubicBezTo>
                      <a:pt x="2" y="8"/>
                      <a:pt x="5" y="9"/>
                      <a:pt x="7" y="10"/>
                    </a:cubicBezTo>
                    <a:cubicBezTo>
                      <a:pt x="12" y="13"/>
                      <a:pt x="18" y="14"/>
                      <a:pt x="23" y="14"/>
                    </a:cubicBezTo>
                    <a:cubicBezTo>
                      <a:pt x="23" y="14"/>
                      <a:pt x="23" y="13"/>
                      <a:pt x="22" y="13"/>
                    </a:cubicBezTo>
                    <a:cubicBezTo>
                      <a:pt x="22" y="11"/>
                      <a:pt x="22" y="9"/>
                      <a:pt x="21" y="8"/>
                    </a:cubicBezTo>
                    <a:cubicBezTo>
                      <a:pt x="18" y="7"/>
                      <a:pt x="14" y="6"/>
                      <a:pt x="10" y="4"/>
                    </a:cubicBezTo>
                    <a:cubicBezTo>
                      <a:pt x="7" y="3"/>
                      <a:pt x="4" y="2"/>
                      <a:pt x="1" y="0"/>
                    </a:cubicBezTo>
                  </a:path>
                </a:pathLst>
              </a:custGeom>
              <a:solidFill>
                <a:srgbClr val="EC5F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89">
                <a:extLst>
                  <a:ext uri="{FF2B5EF4-FFF2-40B4-BE49-F238E27FC236}">
                    <a16:creationId xmlns:a16="http://schemas.microsoft.com/office/drawing/2014/main" id="{9E0FB7C8-017F-47D9-A640-7197CF3DBA5C}"/>
                  </a:ext>
                </a:extLst>
              </p:cNvPr>
              <p:cNvSpPr>
                <a:spLocks/>
              </p:cNvSpPr>
              <p:nvPr/>
            </p:nvSpPr>
            <p:spPr bwMode="auto">
              <a:xfrm>
                <a:off x="1671" y="1685"/>
                <a:ext cx="22" cy="17"/>
              </a:xfrm>
              <a:custGeom>
                <a:avLst/>
                <a:gdLst>
                  <a:gd name="T0" fmla="*/ 0 w 9"/>
                  <a:gd name="T1" fmla="*/ 0 h 7"/>
                  <a:gd name="T2" fmla="*/ 1 w 9"/>
                  <a:gd name="T3" fmla="*/ 5 h 7"/>
                  <a:gd name="T4" fmla="*/ 2 w 9"/>
                  <a:gd name="T5" fmla="*/ 6 h 7"/>
                  <a:gd name="T6" fmla="*/ 8 w 9"/>
                  <a:gd name="T7" fmla="*/ 7 h 7"/>
                  <a:gd name="T8" fmla="*/ 9 w 9"/>
                  <a:gd name="T9" fmla="*/ 7 h 7"/>
                  <a:gd name="T10" fmla="*/ 7 w 9"/>
                  <a:gd name="T11" fmla="*/ 0 h 7"/>
                  <a:gd name="T12" fmla="*/ 0 w 9"/>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9" h="7">
                    <a:moveTo>
                      <a:pt x="0" y="0"/>
                    </a:moveTo>
                    <a:cubicBezTo>
                      <a:pt x="1" y="1"/>
                      <a:pt x="1" y="3"/>
                      <a:pt x="1" y="5"/>
                    </a:cubicBezTo>
                    <a:cubicBezTo>
                      <a:pt x="2" y="5"/>
                      <a:pt x="2" y="6"/>
                      <a:pt x="2" y="6"/>
                    </a:cubicBezTo>
                    <a:cubicBezTo>
                      <a:pt x="4" y="7"/>
                      <a:pt x="6" y="7"/>
                      <a:pt x="8" y="7"/>
                    </a:cubicBezTo>
                    <a:cubicBezTo>
                      <a:pt x="8" y="7"/>
                      <a:pt x="9" y="7"/>
                      <a:pt x="9" y="7"/>
                    </a:cubicBezTo>
                    <a:cubicBezTo>
                      <a:pt x="9" y="5"/>
                      <a:pt x="8" y="3"/>
                      <a:pt x="7" y="0"/>
                    </a:cubicBezTo>
                    <a:cubicBezTo>
                      <a:pt x="5" y="0"/>
                      <a:pt x="3"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90">
                <a:extLst>
                  <a:ext uri="{FF2B5EF4-FFF2-40B4-BE49-F238E27FC236}">
                    <a16:creationId xmlns:a16="http://schemas.microsoft.com/office/drawing/2014/main" id="{1AB8BEDA-CCDD-4E45-8364-239E521859CC}"/>
                  </a:ext>
                </a:extLst>
              </p:cNvPr>
              <p:cNvSpPr>
                <a:spLocks/>
              </p:cNvSpPr>
              <p:nvPr/>
            </p:nvSpPr>
            <p:spPr bwMode="auto">
              <a:xfrm>
                <a:off x="1605" y="1650"/>
                <a:ext cx="19" cy="31"/>
              </a:xfrm>
              <a:custGeom>
                <a:avLst/>
                <a:gdLst>
                  <a:gd name="T0" fmla="*/ 0 w 8"/>
                  <a:gd name="T1" fmla="*/ 0 h 13"/>
                  <a:gd name="T2" fmla="*/ 5 w 8"/>
                  <a:gd name="T3" fmla="*/ 12 h 13"/>
                  <a:gd name="T4" fmla="*/ 7 w 8"/>
                  <a:gd name="T5" fmla="*/ 13 h 13"/>
                  <a:gd name="T6" fmla="*/ 7 w 8"/>
                  <a:gd name="T7" fmla="*/ 12 h 13"/>
                  <a:gd name="T8" fmla="*/ 8 w 8"/>
                  <a:gd name="T9" fmla="*/ 7 h 13"/>
                  <a:gd name="T10" fmla="*/ 0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0" y="0"/>
                    </a:moveTo>
                    <a:cubicBezTo>
                      <a:pt x="2" y="4"/>
                      <a:pt x="4" y="8"/>
                      <a:pt x="5" y="12"/>
                    </a:cubicBezTo>
                    <a:cubicBezTo>
                      <a:pt x="6" y="13"/>
                      <a:pt x="6" y="13"/>
                      <a:pt x="7" y="13"/>
                    </a:cubicBezTo>
                    <a:cubicBezTo>
                      <a:pt x="7" y="13"/>
                      <a:pt x="7" y="12"/>
                      <a:pt x="7" y="12"/>
                    </a:cubicBezTo>
                    <a:cubicBezTo>
                      <a:pt x="7" y="10"/>
                      <a:pt x="8" y="8"/>
                      <a:pt x="8" y="7"/>
                    </a:cubicBezTo>
                    <a:cubicBezTo>
                      <a:pt x="5" y="5"/>
                      <a:pt x="3" y="2"/>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91">
                <a:extLst>
                  <a:ext uri="{FF2B5EF4-FFF2-40B4-BE49-F238E27FC236}">
                    <a16:creationId xmlns:a16="http://schemas.microsoft.com/office/drawing/2014/main" id="{FF15FDCF-4A01-4C7A-89D7-62C3A61414E1}"/>
                  </a:ext>
                </a:extLst>
              </p:cNvPr>
              <p:cNvSpPr>
                <a:spLocks/>
              </p:cNvSpPr>
              <p:nvPr/>
            </p:nvSpPr>
            <p:spPr bwMode="auto">
              <a:xfrm>
                <a:off x="1583" y="1612"/>
                <a:ext cx="0" cy="2"/>
              </a:xfrm>
              <a:custGeom>
                <a:avLst/>
                <a:gdLst>
                  <a:gd name="T0" fmla="*/ 0 h 1"/>
                  <a:gd name="T1" fmla="*/ 0 h 1"/>
                  <a:gd name="T2" fmla="*/ 1 h 1"/>
                  <a:gd name="T3" fmla="*/ 0 h 1"/>
                </a:gdLst>
                <a:ahLst/>
                <a:cxnLst>
                  <a:cxn ang="0">
                    <a:pos x="0" y="T0"/>
                  </a:cxn>
                  <a:cxn ang="0">
                    <a:pos x="0" y="T1"/>
                  </a:cxn>
                  <a:cxn ang="0">
                    <a:pos x="0" y="T2"/>
                  </a:cxn>
                  <a:cxn ang="0">
                    <a:pos x="0" y="T3"/>
                  </a:cxn>
                </a:cxnLst>
                <a:rect l="0" t="0" r="r" b="b"/>
                <a:pathLst>
                  <a:path h="1">
                    <a:moveTo>
                      <a:pt x="0" y="0"/>
                    </a:moveTo>
                    <a:cubicBezTo>
                      <a:pt x="0" y="0"/>
                      <a:pt x="0" y="0"/>
                      <a:pt x="0" y="0"/>
                    </a:cubicBezTo>
                    <a:cubicBezTo>
                      <a:pt x="0" y="1"/>
                      <a:pt x="0" y="1"/>
                      <a:pt x="0" y="1"/>
                    </a:cubicBezTo>
                    <a:cubicBezTo>
                      <a:pt x="0" y="1"/>
                      <a:pt x="0"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92">
                <a:extLst>
                  <a:ext uri="{FF2B5EF4-FFF2-40B4-BE49-F238E27FC236}">
                    <a16:creationId xmlns:a16="http://schemas.microsoft.com/office/drawing/2014/main" id="{DAD76DC0-E4BF-439F-ADE7-ADCAAA6E37D8}"/>
                  </a:ext>
                </a:extLst>
              </p:cNvPr>
              <p:cNvSpPr>
                <a:spLocks/>
              </p:cNvSpPr>
              <p:nvPr/>
            </p:nvSpPr>
            <p:spPr bwMode="auto">
              <a:xfrm>
                <a:off x="1559" y="1521"/>
                <a:ext cx="29" cy="45"/>
              </a:xfrm>
              <a:custGeom>
                <a:avLst/>
                <a:gdLst>
                  <a:gd name="T0" fmla="*/ 5 w 12"/>
                  <a:gd name="T1" fmla="*/ 0 h 19"/>
                  <a:gd name="T2" fmla="*/ 0 w 12"/>
                  <a:gd name="T3" fmla="*/ 19 h 19"/>
                  <a:gd name="T4" fmla="*/ 2 w 12"/>
                  <a:gd name="T5" fmla="*/ 18 h 19"/>
                  <a:gd name="T6" fmla="*/ 7 w 12"/>
                  <a:gd name="T7" fmla="*/ 17 h 19"/>
                  <a:gd name="T8" fmla="*/ 11 w 12"/>
                  <a:gd name="T9" fmla="*/ 1 h 19"/>
                  <a:gd name="T10" fmla="*/ 12 w 12"/>
                  <a:gd name="T11" fmla="*/ 1 h 19"/>
                  <a:gd name="T12" fmla="*/ 5 w 12"/>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12" h="19">
                    <a:moveTo>
                      <a:pt x="5" y="0"/>
                    </a:moveTo>
                    <a:cubicBezTo>
                      <a:pt x="2" y="6"/>
                      <a:pt x="1" y="12"/>
                      <a:pt x="0" y="19"/>
                    </a:cubicBezTo>
                    <a:cubicBezTo>
                      <a:pt x="1" y="19"/>
                      <a:pt x="2" y="18"/>
                      <a:pt x="2" y="18"/>
                    </a:cubicBezTo>
                    <a:cubicBezTo>
                      <a:pt x="4" y="18"/>
                      <a:pt x="5" y="17"/>
                      <a:pt x="7" y="17"/>
                    </a:cubicBezTo>
                    <a:cubicBezTo>
                      <a:pt x="8" y="12"/>
                      <a:pt x="9" y="6"/>
                      <a:pt x="11" y="1"/>
                    </a:cubicBezTo>
                    <a:cubicBezTo>
                      <a:pt x="12" y="1"/>
                      <a:pt x="12" y="1"/>
                      <a:pt x="12" y="1"/>
                    </a:cubicBezTo>
                    <a:cubicBezTo>
                      <a:pt x="9" y="0"/>
                      <a:pt x="7" y="0"/>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93">
                <a:extLst>
                  <a:ext uri="{FF2B5EF4-FFF2-40B4-BE49-F238E27FC236}">
                    <a16:creationId xmlns:a16="http://schemas.microsoft.com/office/drawing/2014/main" id="{173A34FB-7537-48BC-8572-CADFE28038E8}"/>
                  </a:ext>
                </a:extLst>
              </p:cNvPr>
              <p:cNvSpPr>
                <a:spLocks/>
              </p:cNvSpPr>
              <p:nvPr/>
            </p:nvSpPr>
            <p:spPr bwMode="auto">
              <a:xfrm>
                <a:off x="1576" y="1495"/>
                <a:ext cx="26" cy="17"/>
              </a:xfrm>
              <a:custGeom>
                <a:avLst/>
                <a:gdLst>
                  <a:gd name="T0" fmla="*/ 5 w 11"/>
                  <a:gd name="T1" fmla="*/ 0 h 7"/>
                  <a:gd name="T2" fmla="*/ 0 w 11"/>
                  <a:gd name="T3" fmla="*/ 6 h 7"/>
                  <a:gd name="T4" fmla="*/ 7 w 11"/>
                  <a:gd name="T5" fmla="*/ 7 h 7"/>
                  <a:gd name="T6" fmla="*/ 11 w 11"/>
                  <a:gd name="T7" fmla="*/ 2 h 7"/>
                  <a:gd name="T8" fmla="*/ 6 w 11"/>
                  <a:gd name="T9" fmla="*/ 0 h 7"/>
                  <a:gd name="T10" fmla="*/ 5 w 11"/>
                  <a:gd name="T11" fmla="*/ 0 h 7"/>
                </a:gdLst>
                <a:ahLst/>
                <a:cxnLst>
                  <a:cxn ang="0">
                    <a:pos x="T0" y="T1"/>
                  </a:cxn>
                  <a:cxn ang="0">
                    <a:pos x="T2" y="T3"/>
                  </a:cxn>
                  <a:cxn ang="0">
                    <a:pos x="T4" y="T5"/>
                  </a:cxn>
                  <a:cxn ang="0">
                    <a:pos x="T6" y="T7"/>
                  </a:cxn>
                  <a:cxn ang="0">
                    <a:pos x="T8" y="T9"/>
                  </a:cxn>
                  <a:cxn ang="0">
                    <a:pos x="T10" y="T11"/>
                  </a:cxn>
                </a:cxnLst>
                <a:rect l="0" t="0" r="r" b="b"/>
                <a:pathLst>
                  <a:path w="11" h="7">
                    <a:moveTo>
                      <a:pt x="5" y="0"/>
                    </a:moveTo>
                    <a:cubicBezTo>
                      <a:pt x="3" y="2"/>
                      <a:pt x="2" y="4"/>
                      <a:pt x="0" y="6"/>
                    </a:cubicBezTo>
                    <a:cubicBezTo>
                      <a:pt x="2" y="6"/>
                      <a:pt x="5" y="7"/>
                      <a:pt x="7" y="7"/>
                    </a:cubicBezTo>
                    <a:cubicBezTo>
                      <a:pt x="8" y="6"/>
                      <a:pt x="10" y="4"/>
                      <a:pt x="11" y="2"/>
                    </a:cubicBezTo>
                    <a:cubicBezTo>
                      <a:pt x="9" y="1"/>
                      <a:pt x="8" y="1"/>
                      <a:pt x="6" y="0"/>
                    </a:cubicBezTo>
                    <a:cubicBezTo>
                      <a:pt x="6" y="0"/>
                      <a:pt x="5" y="0"/>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94">
                <a:extLst>
                  <a:ext uri="{FF2B5EF4-FFF2-40B4-BE49-F238E27FC236}">
                    <a16:creationId xmlns:a16="http://schemas.microsoft.com/office/drawing/2014/main" id="{B3F65B4C-BDAE-429A-91D5-E8D8533AAD1B}"/>
                  </a:ext>
                </a:extLst>
              </p:cNvPr>
              <p:cNvSpPr>
                <a:spLocks/>
              </p:cNvSpPr>
              <p:nvPr/>
            </p:nvSpPr>
            <p:spPr bwMode="auto">
              <a:xfrm>
                <a:off x="1633" y="1445"/>
                <a:ext cx="50" cy="24"/>
              </a:xfrm>
              <a:custGeom>
                <a:avLst/>
                <a:gdLst>
                  <a:gd name="T0" fmla="*/ 18 w 21"/>
                  <a:gd name="T1" fmla="*/ 0 h 10"/>
                  <a:gd name="T2" fmla="*/ 17 w 21"/>
                  <a:gd name="T3" fmla="*/ 0 h 10"/>
                  <a:gd name="T4" fmla="*/ 0 w 21"/>
                  <a:gd name="T5" fmla="*/ 5 h 10"/>
                  <a:gd name="T6" fmla="*/ 1 w 21"/>
                  <a:gd name="T7" fmla="*/ 6 h 10"/>
                  <a:gd name="T8" fmla="*/ 5 w 21"/>
                  <a:gd name="T9" fmla="*/ 10 h 10"/>
                  <a:gd name="T10" fmla="*/ 18 w 21"/>
                  <a:gd name="T11" fmla="*/ 7 h 10"/>
                  <a:gd name="T12" fmla="*/ 21 w 21"/>
                  <a:gd name="T13" fmla="*/ 6 h 10"/>
                  <a:gd name="T14" fmla="*/ 19 w 21"/>
                  <a:gd name="T15" fmla="*/ 2 h 10"/>
                  <a:gd name="T16" fmla="*/ 18 w 21"/>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
                    <a:moveTo>
                      <a:pt x="18" y="0"/>
                    </a:moveTo>
                    <a:cubicBezTo>
                      <a:pt x="18" y="0"/>
                      <a:pt x="18" y="0"/>
                      <a:pt x="17" y="0"/>
                    </a:cubicBezTo>
                    <a:cubicBezTo>
                      <a:pt x="11" y="1"/>
                      <a:pt x="5" y="2"/>
                      <a:pt x="0" y="5"/>
                    </a:cubicBezTo>
                    <a:cubicBezTo>
                      <a:pt x="0" y="6"/>
                      <a:pt x="1" y="6"/>
                      <a:pt x="1" y="6"/>
                    </a:cubicBezTo>
                    <a:cubicBezTo>
                      <a:pt x="2" y="8"/>
                      <a:pt x="3" y="9"/>
                      <a:pt x="5" y="10"/>
                    </a:cubicBezTo>
                    <a:cubicBezTo>
                      <a:pt x="9" y="8"/>
                      <a:pt x="13" y="7"/>
                      <a:pt x="18" y="7"/>
                    </a:cubicBezTo>
                    <a:cubicBezTo>
                      <a:pt x="19" y="6"/>
                      <a:pt x="20" y="6"/>
                      <a:pt x="21" y="6"/>
                    </a:cubicBezTo>
                    <a:cubicBezTo>
                      <a:pt x="21" y="5"/>
                      <a:pt x="20" y="3"/>
                      <a:pt x="19" y="2"/>
                    </a:cubicBezTo>
                    <a:cubicBezTo>
                      <a:pt x="19" y="1"/>
                      <a:pt x="19" y="0"/>
                      <a:pt x="18"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95">
                <a:extLst>
                  <a:ext uri="{FF2B5EF4-FFF2-40B4-BE49-F238E27FC236}">
                    <a16:creationId xmlns:a16="http://schemas.microsoft.com/office/drawing/2014/main" id="{B8387E77-64FC-46DD-AC8B-6637EA40F9D8}"/>
                  </a:ext>
                </a:extLst>
              </p:cNvPr>
              <p:cNvSpPr>
                <a:spLocks/>
              </p:cNvSpPr>
              <p:nvPr/>
            </p:nvSpPr>
            <p:spPr bwMode="auto">
              <a:xfrm>
                <a:off x="1690" y="1445"/>
                <a:ext cx="22" cy="17"/>
              </a:xfrm>
              <a:custGeom>
                <a:avLst/>
                <a:gdLst>
                  <a:gd name="T0" fmla="*/ 0 w 9"/>
                  <a:gd name="T1" fmla="*/ 0 h 7"/>
                  <a:gd name="T2" fmla="*/ 0 w 9"/>
                  <a:gd name="T3" fmla="*/ 1 h 7"/>
                  <a:gd name="T4" fmla="*/ 2 w 9"/>
                  <a:gd name="T5" fmla="*/ 6 h 7"/>
                  <a:gd name="T6" fmla="*/ 9 w 9"/>
                  <a:gd name="T7" fmla="*/ 7 h 7"/>
                  <a:gd name="T8" fmla="*/ 8 w 9"/>
                  <a:gd name="T9" fmla="*/ 2 h 7"/>
                  <a:gd name="T10" fmla="*/ 7 w 9"/>
                  <a:gd name="T11" fmla="*/ 0 h 7"/>
                  <a:gd name="T12" fmla="*/ 0 w 9"/>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9" h="7">
                    <a:moveTo>
                      <a:pt x="0" y="0"/>
                    </a:moveTo>
                    <a:cubicBezTo>
                      <a:pt x="0" y="0"/>
                      <a:pt x="0" y="1"/>
                      <a:pt x="0" y="1"/>
                    </a:cubicBezTo>
                    <a:cubicBezTo>
                      <a:pt x="1" y="3"/>
                      <a:pt x="1" y="4"/>
                      <a:pt x="2" y="6"/>
                    </a:cubicBezTo>
                    <a:cubicBezTo>
                      <a:pt x="4" y="6"/>
                      <a:pt x="6" y="7"/>
                      <a:pt x="9" y="7"/>
                    </a:cubicBezTo>
                    <a:cubicBezTo>
                      <a:pt x="8" y="5"/>
                      <a:pt x="8" y="4"/>
                      <a:pt x="8" y="2"/>
                    </a:cubicBezTo>
                    <a:cubicBezTo>
                      <a:pt x="8" y="1"/>
                      <a:pt x="7" y="1"/>
                      <a:pt x="7" y="0"/>
                    </a:cubicBezTo>
                    <a:cubicBezTo>
                      <a:pt x="5" y="0"/>
                      <a:pt x="2"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96">
                <a:extLst>
                  <a:ext uri="{FF2B5EF4-FFF2-40B4-BE49-F238E27FC236}">
                    <a16:creationId xmlns:a16="http://schemas.microsoft.com/office/drawing/2014/main" id="{095AA819-E7A7-4079-85D6-94C41C241D83}"/>
                  </a:ext>
                </a:extLst>
              </p:cNvPr>
              <p:cNvSpPr>
                <a:spLocks/>
              </p:cNvSpPr>
              <p:nvPr/>
            </p:nvSpPr>
            <p:spPr bwMode="auto">
              <a:xfrm>
                <a:off x="1757" y="1466"/>
                <a:ext cx="38" cy="48"/>
              </a:xfrm>
              <a:custGeom>
                <a:avLst/>
                <a:gdLst>
                  <a:gd name="T0" fmla="*/ 2 w 16"/>
                  <a:gd name="T1" fmla="*/ 0 h 20"/>
                  <a:gd name="T2" fmla="*/ 0 w 16"/>
                  <a:gd name="T3" fmla="*/ 7 h 20"/>
                  <a:gd name="T4" fmla="*/ 11 w 16"/>
                  <a:gd name="T5" fmla="*/ 18 h 20"/>
                  <a:gd name="T6" fmla="*/ 12 w 16"/>
                  <a:gd name="T7" fmla="*/ 20 h 20"/>
                  <a:gd name="T8" fmla="*/ 15 w 16"/>
                  <a:gd name="T9" fmla="*/ 16 h 20"/>
                  <a:gd name="T10" fmla="*/ 16 w 16"/>
                  <a:gd name="T11" fmla="*/ 14 h 20"/>
                  <a:gd name="T12" fmla="*/ 6 w 16"/>
                  <a:gd name="T13" fmla="*/ 3 h 20"/>
                  <a:gd name="T14" fmla="*/ 2 w 16"/>
                  <a:gd name="T15" fmla="*/ 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20">
                    <a:moveTo>
                      <a:pt x="2" y="0"/>
                    </a:moveTo>
                    <a:cubicBezTo>
                      <a:pt x="2" y="2"/>
                      <a:pt x="1" y="4"/>
                      <a:pt x="0" y="7"/>
                    </a:cubicBezTo>
                    <a:cubicBezTo>
                      <a:pt x="5" y="11"/>
                      <a:pt x="9" y="15"/>
                      <a:pt x="11" y="18"/>
                    </a:cubicBezTo>
                    <a:cubicBezTo>
                      <a:pt x="11" y="19"/>
                      <a:pt x="12" y="19"/>
                      <a:pt x="12" y="20"/>
                    </a:cubicBezTo>
                    <a:cubicBezTo>
                      <a:pt x="13" y="18"/>
                      <a:pt x="14" y="17"/>
                      <a:pt x="15" y="16"/>
                    </a:cubicBezTo>
                    <a:cubicBezTo>
                      <a:pt x="15" y="15"/>
                      <a:pt x="16" y="15"/>
                      <a:pt x="16" y="14"/>
                    </a:cubicBezTo>
                    <a:cubicBezTo>
                      <a:pt x="14" y="11"/>
                      <a:pt x="10" y="7"/>
                      <a:pt x="6" y="3"/>
                    </a:cubicBezTo>
                    <a:cubicBezTo>
                      <a:pt x="5" y="2"/>
                      <a:pt x="4" y="1"/>
                      <a:pt x="2"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97">
                <a:extLst>
                  <a:ext uri="{FF2B5EF4-FFF2-40B4-BE49-F238E27FC236}">
                    <a16:creationId xmlns:a16="http://schemas.microsoft.com/office/drawing/2014/main" id="{CD6DFD96-1E7A-42CE-8333-DBE614A507FD}"/>
                  </a:ext>
                </a:extLst>
              </p:cNvPr>
              <p:cNvSpPr>
                <a:spLocks/>
              </p:cNvSpPr>
              <p:nvPr/>
            </p:nvSpPr>
            <p:spPr bwMode="auto">
              <a:xfrm>
                <a:off x="1790" y="1512"/>
                <a:ext cx="19" cy="26"/>
              </a:xfrm>
              <a:custGeom>
                <a:avLst/>
                <a:gdLst>
                  <a:gd name="T0" fmla="*/ 5 w 8"/>
                  <a:gd name="T1" fmla="*/ 0 h 11"/>
                  <a:gd name="T2" fmla="*/ 4 w 8"/>
                  <a:gd name="T3" fmla="*/ 1 h 11"/>
                  <a:gd name="T4" fmla="*/ 0 w 8"/>
                  <a:gd name="T5" fmla="*/ 5 h 11"/>
                  <a:gd name="T6" fmla="*/ 1 w 8"/>
                  <a:gd name="T7" fmla="*/ 7 h 11"/>
                  <a:gd name="T8" fmla="*/ 2 w 8"/>
                  <a:gd name="T9" fmla="*/ 10 h 11"/>
                  <a:gd name="T10" fmla="*/ 3 w 8"/>
                  <a:gd name="T11" fmla="*/ 11 h 11"/>
                  <a:gd name="T12" fmla="*/ 7 w 8"/>
                  <a:gd name="T13" fmla="*/ 8 h 11"/>
                  <a:gd name="T14" fmla="*/ 8 w 8"/>
                  <a:gd name="T15" fmla="*/ 7 h 11"/>
                  <a:gd name="T16" fmla="*/ 7 w 8"/>
                  <a:gd name="T17" fmla="*/ 4 h 11"/>
                  <a:gd name="T18" fmla="*/ 5 w 8"/>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11">
                    <a:moveTo>
                      <a:pt x="5" y="0"/>
                    </a:moveTo>
                    <a:cubicBezTo>
                      <a:pt x="4" y="0"/>
                      <a:pt x="4" y="1"/>
                      <a:pt x="4" y="1"/>
                    </a:cubicBezTo>
                    <a:cubicBezTo>
                      <a:pt x="3" y="2"/>
                      <a:pt x="1" y="4"/>
                      <a:pt x="0" y="5"/>
                    </a:cubicBezTo>
                    <a:cubicBezTo>
                      <a:pt x="0" y="6"/>
                      <a:pt x="1" y="6"/>
                      <a:pt x="1" y="7"/>
                    </a:cubicBezTo>
                    <a:cubicBezTo>
                      <a:pt x="2" y="9"/>
                      <a:pt x="2" y="10"/>
                      <a:pt x="2" y="10"/>
                    </a:cubicBezTo>
                    <a:cubicBezTo>
                      <a:pt x="2" y="10"/>
                      <a:pt x="3" y="10"/>
                      <a:pt x="3" y="11"/>
                    </a:cubicBezTo>
                    <a:cubicBezTo>
                      <a:pt x="4" y="10"/>
                      <a:pt x="5" y="9"/>
                      <a:pt x="7" y="8"/>
                    </a:cubicBezTo>
                    <a:cubicBezTo>
                      <a:pt x="7" y="7"/>
                      <a:pt x="8" y="7"/>
                      <a:pt x="8" y="7"/>
                    </a:cubicBezTo>
                    <a:cubicBezTo>
                      <a:pt x="8" y="6"/>
                      <a:pt x="7" y="5"/>
                      <a:pt x="7" y="4"/>
                    </a:cubicBezTo>
                    <a:cubicBezTo>
                      <a:pt x="7" y="3"/>
                      <a:pt x="6" y="2"/>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Freeform 98">
                <a:extLst>
                  <a:ext uri="{FF2B5EF4-FFF2-40B4-BE49-F238E27FC236}">
                    <a16:creationId xmlns:a16="http://schemas.microsoft.com/office/drawing/2014/main" id="{39CB81A3-5953-4E93-913C-F1AA0CF10E6D}"/>
                  </a:ext>
                </a:extLst>
              </p:cNvPr>
              <p:cNvSpPr>
                <a:spLocks/>
              </p:cNvSpPr>
              <p:nvPr/>
            </p:nvSpPr>
            <p:spPr bwMode="auto">
              <a:xfrm>
                <a:off x="1605" y="1485"/>
                <a:ext cx="166" cy="177"/>
              </a:xfrm>
              <a:custGeom>
                <a:avLst/>
                <a:gdLst>
                  <a:gd name="T0" fmla="*/ 37 w 70"/>
                  <a:gd name="T1" fmla="*/ 37 h 74"/>
                  <a:gd name="T2" fmla="*/ 36 w 70"/>
                  <a:gd name="T3" fmla="*/ 35 h 74"/>
                  <a:gd name="T4" fmla="*/ 35 w 70"/>
                  <a:gd name="T5" fmla="*/ 35 h 74"/>
                  <a:gd name="T6" fmla="*/ 34 w 70"/>
                  <a:gd name="T7" fmla="*/ 36 h 74"/>
                  <a:gd name="T8" fmla="*/ 34 w 70"/>
                  <a:gd name="T9" fmla="*/ 37 h 74"/>
                  <a:gd name="T10" fmla="*/ 34 w 70"/>
                  <a:gd name="T11" fmla="*/ 38 h 74"/>
                  <a:gd name="T12" fmla="*/ 35 w 70"/>
                  <a:gd name="T13" fmla="*/ 38 h 74"/>
                  <a:gd name="T14" fmla="*/ 36 w 70"/>
                  <a:gd name="T15" fmla="*/ 38 h 74"/>
                  <a:gd name="T16" fmla="*/ 37 w 70"/>
                  <a:gd name="T17" fmla="*/ 37 h 74"/>
                  <a:gd name="T18" fmla="*/ 70 w 70"/>
                  <a:gd name="T19" fmla="*/ 33 h 74"/>
                  <a:gd name="T20" fmla="*/ 70 w 70"/>
                  <a:gd name="T21" fmla="*/ 36 h 74"/>
                  <a:gd name="T22" fmla="*/ 70 w 70"/>
                  <a:gd name="T23" fmla="*/ 42 h 74"/>
                  <a:gd name="T24" fmla="*/ 58 w 70"/>
                  <a:gd name="T25" fmla="*/ 63 h 74"/>
                  <a:gd name="T26" fmla="*/ 25 w 70"/>
                  <a:gd name="T27" fmla="*/ 70 h 74"/>
                  <a:gd name="T28" fmla="*/ 9 w 70"/>
                  <a:gd name="T29" fmla="*/ 59 h 74"/>
                  <a:gd name="T30" fmla="*/ 1 w 70"/>
                  <a:gd name="T31" fmla="*/ 40 h 74"/>
                  <a:gd name="T32" fmla="*/ 5 w 70"/>
                  <a:gd name="T33" fmla="*/ 21 h 74"/>
                  <a:gd name="T34" fmla="*/ 18 w 70"/>
                  <a:gd name="T35" fmla="*/ 7 h 74"/>
                  <a:gd name="T36" fmla="*/ 52 w 70"/>
                  <a:gd name="T37" fmla="*/ 6 h 74"/>
                  <a:gd name="T38" fmla="*/ 68 w 70"/>
                  <a:gd name="T39" fmla="*/ 24 h 74"/>
                  <a:gd name="T40" fmla="*/ 70 w 70"/>
                  <a:gd name="T41" fmla="*/ 31 h 74"/>
                  <a:gd name="T42" fmla="*/ 70 w 70"/>
                  <a:gd name="T43" fmla="*/ 33 h 74"/>
                  <a:gd name="T44" fmla="*/ 37 w 70"/>
                  <a:gd name="T45" fmla="*/ 3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0" h="74">
                    <a:moveTo>
                      <a:pt x="37" y="37"/>
                    </a:moveTo>
                    <a:cubicBezTo>
                      <a:pt x="37" y="37"/>
                      <a:pt x="37" y="36"/>
                      <a:pt x="36" y="35"/>
                    </a:cubicBezTo>
                    <a:cubicBezTo>
                      <a:pt x="36" y="35"/>
                      <a:pt x="35" y="35"/>
                      <a:pt x="35" y="35"/>
                    </a:cubicBezTo>
                    <a:cubicBezTo>
                      <a:pt x="34" y="36"/>
                      <a:pt x="34" y="36"/>
                      <a:pt x="34" y="36"/>
                    </a:cubicBezTo>
                    <a:cubicBezTo>
                      <a:pt x="34" y="37"/>
                      <a:pt x="34" y="37"/>
                      <a:pt x="34" y="37"/>
                    </a:cubicBezTo>
                    <a:cubicBezTo>
                      <a:pt x="34" y="38"/>
                      <a:pt x="34" y="38"/>
                      <a:pt x="34" y="38"/>
                    </a:cubicBezTo>
                    <a:cubicBezTo>
                      <a:pt x="35" y="38"/>
                      <a:pt x="35" y="38"/>
                      <a:pt x="35" y="38"/>
                    </a:cubicBezTo>
                    <a:cubicBezTo>
                      <a:pt x="36" y="38"/>
                      <a:pt x="36" y="38"/>
                      <a:pt x="36" y="38"/>
                    </a:cubicBezTo>
                    <a:cubicBezTo>
                      <a:pt x="37" y="37"/>
                      <a:pt x="37" y="37"/>
                      <a:pt x="37" y="37"/>
                    </a:cubicBezTo>
                    <a:cubicBezTo>
                      <a:pt x="70" y="33"/>
                      <a:pt x="70" y="33"/>
                      <a:pt x="70" y="33"/>
                    </a:cubicBezTo>
                    <a:cubicBezTo>
                      <a:pt x="70" y="33"/>
                      <a:pt x="70" y="34"/>
                      <a:pt x="70" y="36"/>
                    </a:cubicBezTo>
                    <a:cubicBezTo>
                      <a:pt x="70" y="37"/>
                      <a:pt x="70" y="40"/>
                      <a:pt x="70" y="42"/>
                    </a:cubicBezTo>
                    <a:cubicBezTo>
                      <a:pt x="69" y="48"/>
                      <a:pt x="65" y="57"/>
                      <a:pt x="58" y="63"/>
                    </a:cubicBezTo>
                    <a:cubicBezTo>
                      <a:pt x="50" y="70"/>
                      <a:pt x="37" y="74"/>
                      <a:pt x="25" y="70"/>
                    </a:cubicBezTo>
                    <a:cubicBezTo>
                      <a:pt x="19" y="68"/>
                      <a:pt x="13" y="64"/>
                      <a:pt x="9" y="59"/>
                    </a:cubicBezTo>
                    <a:cubicBezTo>
                      <a:pt x="4" y="54"/>
                      <a:pt x="2" y="47"/>
                      <a:pt x="1" y="40"/>
                    </a:cubicBezTo>
                    <a:cubicBezTo>
                      <a:pt x="0" y="33"/>
                      <a:pt x="2" y="27"/>
                      <a:pt x="5" y="21"/>
                    </a:cubicBezTo>
                    <a:cubicBezTo>
                      <a:pt x="8" y="15"/>
                      <a:pt x="13" y="10"/>
                      <a:pt x="18" y="7"/>
                    </a:cubicBezTo>
                    <a:cubicBezTo>
                      <a:pt x="29" y="0"/>
                      <a:pt x="43" y="1"/>
                      <a:pt x="52" y="6"/>
                    </a:cubicBezTo>
                    <a:cubicBezTo>
                      <a:pt x="61" y="11"/>
                      <a:pt x="66" y="19"/>
                      <a:pt x="68" y="24"/>
                    </a:cubicBezTo>
                    <a:cubicBezTo>
                      <a:pt x="69" y="27"/>
                      <a:pt x="69" y="29"/>
                      <a:pt x="70" y="31"/>
                    </a:cubicBezTo>
                    <a:cubicBezTo>
                      <a:pt x="70" y="32"/>
                      <a:pt x="70" y="33"/>
                      <a:pt x="70" y="33"/>
                    </a:cubicBezTo>
                    <a:cubicBezTo>
                      <a:pt x="37" y="37"/>
                      <a:pt x="37" y="37"/>
                      <a:pt x="37" y="37"/>
                    </a:cubicBezTo>
                  </a:path>
                </a:pathLst>
              </a:custGeom>
              <a:solidFill>
                <a:srgbClr val="E72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Freeform 99">
                <a:extLst>
                  <a:ext uri="{FF2B5EF4-FFF2-40B4-BE49-F238E27FC236}">
                    <a16:creationId xmlns:a16="http://schemas.microsoft.com/office/drawing/2014/main" id="{EB6D3D52-77D4-422B-A89A-627BBE13D97F}"/>
                  </a:ext>
                </a:extLst>
              </p:cNvPr>
              <p:cNvSpPr>
                <a:spLocks/>
              </p:cNvSpPr>
              <p:nvPr/>
            </p:nvSpPr>
            <p:spPr bwMode="auto">
              <a:xfrm>
                <a:off x="1693" y="1571"/>
                <a:ext cx="78" cy="29"/>
              </a:xfrm>
              <a:custGeom>
                <a:avLst/>
                <a:gdLst>
                  <a:gd name="T0" fmla="*/ 0 w 33"/>
                  <a:gd name="T1" fmla="*/ 1 h 12"/>
                  <a:gd name="T2" fmla="*/ 0 w 33"/>
                  <a:gd name="T3" fmla="*/ 1 h 12"/>
                  <a:gd name="T4" fmla="*/ 0 w 33"/>
                  <a:gd name="T5" fmla="*/ 1 h 12"/>
                  <a:gd name="T6" fmla="*/ 16 w 33"/>
                  <a:gd name="T7" fmla="*/ 3 h 12"/>
                  <a:gd name="T8" fmla="*/ 33 w 33"/>
                  <a:gd name="T9" fmla="*/ 0 h 12"/>
                  <a:gd name="T10" fmla="*/ 33 w 33"/>
                  <a:gd name="T11" fmla="*/ 2 h 12"/>
                  <a:gd name="T12" fmla="*/ 33 w 33"/>
                  <a:gd name="T13" fmla="*/ 6 h 12"/>
                  <a:gd name="T14" fmla="*/ 32 w 33"/>
                  <a:gd name="T15" fmla="*/ 11 h 12"/>
                  <a:gd name="T16" fmla="*/ 31 w 33"/>
                  <a:gd name="T17" fmla="*/ 12 h 12"/>
                  <a:gd name="T18" fmla="*/ 15 w 33"/>
                  <a:gd name="T19" fmla="*/ 9 h 12"/>
                  <a:gd name="T20" fmla="*/ 4 w 33"/>
                  <a:gd name="T21" fmla="*/ 4 h 12"/>
                  <a:gd name="T22" fmla="*/ 0 w 33"/>
                  <a:gd name="T23"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12">
                    <a:moveTo>
                      <a:pt x="0" y="1"/>
                    </a:moveTo>
                    <a:cubicBezTo>
                      <a:pt x="0" y="1"/>
                      <a:pt x="0" y="1"/>
                      <a:pt x="0" y="1"/>
                    </a:cubicBezTo>
                    <a:cubicBezTo>
                      <a:pt x="0" y="1"/>
                      <a:pt x="0" y="1"/>
                      <a:pt x="0" y="1"/>
                    </a:cubicBezTo>
                    <a:cubicBezTo>
                      <a:pt x="0" y="1"/>
                      <a:pt x="8" y="3"/>
                      <a:pt x="16" y="3"/>
                    </a:cubicBezTo>
                    <a:cubicBezTo>
                      <a:pt x="25" y="2"/>
                      <a:pt x="33" y="0"/>
                      <a:pt x="33" y="0"/>
                    </a:cubicBezTo>
                    <a:cubicBezTo>
                      <a:pt x="33" y="0"/>
                      <a:pt x="33" y="1"/>
                      <a:pt x="33" y="2"/>
                    </a:cubicBezTo>
                    <a:cubicBezTo>
                      <a:pt x="33" y="3"/>
                      <a:pt x="33" y="5"/>
                      <a:pt x="33" y="6"/>
                    </a:cubicBezTo>
                    <a:cubicBezTo>
                      <a:pt x="32" y="8"/>
                      <a:pt x="32" y="10"/>
                      <a:pt x="32" y="11"/>
                    </a:cubicBezTo>
                    <a:cubicBezTo>
                      <a:pt x="31" y="12"/>
                      <a:pt x="31" y="12"/>
                      <a:pt x="31" y="12"/>
                    </a:cubicBezTo>
                    <a:cubicBezTo>
                      <a:pt x="31" y="12"/>
                      <a:pt x="22" y="12"/>
                      <a:pt x="15" y="9"/>
                    </a:cubicBezTo>
                    <a:cubicBezTo>
                      <a:pt x="11" y="7"/>
                      <a:pt x="7" y="6"/>
                      <a:pt x="4" y="4"/>
                    </a:cubicBezTo>
                    <a:cubicBezTo>
                      <a:pt x="1" y="3"/>
                      <a:pt x="0" y="1"/>
                      <a:pt x="0" y="1"/>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Freeform 100">
                <a:extLst>
                  <a:ext uri="{FF2B5EF4-FFF2-40B4-BE49-F238E27FC236}">
                    <a16:creationId xmlns:a16="http://schemas.microsoft.com/office/drawing/2014/main" id="{AAE3232E-B86D-4D9B-A3C9-98D5AD4BD84F}"/>
                  </a:ext>
                </a:extLst>
              </p:cNvPr>
              <p:cNvSpPr>
                <a:spLocks/>
              </p:cNvSpPr>
              <p:nvPr/>
            </p:nvSpPr>
            <p:spPr bwMode="auto">
              <a:xfrm>
                <a:off x="1690" y="1576"/>
                <a:ext cx="74" cy="43"/>
              </a:xfrm>
              <a:custGeom>
                <a:avLst/>
                <a:gdLst>
                  <a:gd name="T0" fmla="*/ 0 w 31"/>
                  <a:gd name="T1" fmla="*/ 0 h 18"/>
                  <a:gd name="T2" fmla="*/ 1 w 31"/>
                  <a:gd name="T3" fmla="*/ 0 h 18"/>
                  <a:gd name="T4" fmla="*/ 15 w 31"/>
                  <a:gd name="T5" fmla="*/ 8 h 18"/>
                  <a:gd name="T6" fmla="*/ 26 w 31"/>
                  <a:gd name="T7" fmla="*/ 12 h 18"/>
                  <a:gd name="T8" fmla="*/ 31 w 31"/>
                  <a:gd name="T9" fmla="*/ 14 h 18"/>
                  <a:gd name="T10" fmla="*/ 30 w 31"/>
                  <a:gd name="T11" fmla="*/ 14 h 18"/>
                  <a:gd name="T12" fmla="*/ 30 w 31"/>
                  <a:gd name="T13" fmla="*/ 16 h 18"/>
                  <a:gd name="T14" fmla="*/ 28 w 31"/>
                  <a:gd name="T15" fmla="*/ 18 h 18"/>
                  <a:gd name="T16" fmla="*/ 13 w 31"/>
                  <a:gd name="T17" fmla="*/ 10 h 18"/>
                  <a:gd name="T18" fmla="*/ 0 w 31"/>
                  <a:gd name="T1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8">
                    <a:moveTo>
                      <a:pt x="0" y="0"/>
                    </a:moveTo>
                    <a:cubicBezTo>
                      <a:pt x="1" y="0"/>
                      <a:pt x="1" y="0"/>
                      <a:pt x="1" y="0"/>
                    </a:cubicBezTo>
                    <a:cubicBezTo>
                      <a:pt x="1" y="0"/>
                      <a:pt x="7" y="5"/>
                      <a:pt x="15" y="8"/>
                    </a:cubicBezTo>
                    <a:cubicBezTo>
                      <a:pt x="18" y="10"/>
                      <a:pt x="22" y="12"/>
                      <a:pt x="26" y="12"/>
                    </a:cubicBezTo>
                    <a:cubicBezTo>
                      <a:pt x="29" y="13"/>
                      <a:pt x="31" y="14"/>
                      <a:pt x="31" y="14"/>
                    </a:cubicBezTo>
                    <a:cubicBezTo>
                      <a:pt x="31" y="14"/>
                      <a:pt x="31" y="14"/>
                      <a:pt x="30" y="14"/>
                    </a:cubicBezTo>
                    <a:cubicBezTo>
                      <a:pt x="30" y="15"/>
                      <a:pt x="30" y="15"/>
                      <a:pt x="30" y="16"/>
                    </a:cubicBezTo>
                    <a:cubicBezTo>
                      <a:pt x="29" y="17"/>
                      <a:pt x="28" y="18"/>
                      <a:pt x="28" y="18"/>
                    </a:cubicBezTo>
                    <a:cubicBezTo>
                      <a:pt x="28" y="18"/>
                      <a:pt x="20" y="15"/>
                      <a:pt x="13" y="10"/>
                    </a:cubicBezTo>
                    <a:cubicBezTo>
                      <a:pt x="6" y="6"/>
                      <a:pt x="0" y="0"/>
                      <a:pt x="0"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101">
                <a:extLst>
                  <a:ext uri="{FF2B5EF4-FFF2-40B4-BE49-F238E27FC236}">
                    <a16:creationId xmlns:a16="http://schemas.microsoft.com/office/drawing/2014/main" id="{A2415A5E-DF2C-4E84-B45E-E43C86004C3D}"/>
                  </a:ext>
                </a:extLst>
              </p:cNvPr>
              <p:cNvSpPr>
                <a:spLocks/>
              </p:cNvSpPr>
              <p:nvPr/>
            </p:nvSpPr>
            <p:spPr bwMode="auto">
              <a:xfrm>
                <a:off x="1688" y="1576"/>
                <a:ext cx="43" cy="78"/>
              </a:xfrm>
              <a:custGeom>
                <a:avLst/>
                <a:gdLst>
                  <a:gd name="T0" fmla="*/ 0 w 18"/>
                  <a:gd name="T1" fmla="*/ 0 h 33"/>
                  <a:gd name="T2" fmla="*/ 1 w 18"/>
                  <a:gd name="T3" fmla="*/ 0 h 33"/>
                  <a:gd name="T4" fmla="*/ 1 w 18"/>
                  <a:gd name="T5" fmla="*/ 0 h 33"/>
                  <a:gd name="T6" fmla="*/ 3 w 18"/>
                  <a:gd name="T7" fmla="*/ 5 h 33"/>
                  <a:gd name="T8" fmla="*/ 8 w 18"/>
                  <a:gd name="T9" fmla="*/ 15 h 33"/>
                  <a:gd name="T10" fmla="*/ 14 w 18"/>
                  <a:gd name="T11" fmla="*/ 25 h 33"/>
                  <a:gd name="T12" fmla="*/ 18 w 18"/>
                  <a:gd name="T13" fmla="*/ 29 h 33"/>
                  <a:gd name="T14" fmla="*/ 16 w 18"/>
                  <a:gd name="T15" fmla="*/ 30 h 33"/>
                  <a:gd name="T16" fmla="*/ 12 w 18"/>
                  <a:gd name="T17" fmla="*/ 31 h 33"/>
                  <a:gd name="T18" fmla="*/ 8 w 18"/>
                  <a:gd name="T19" fmla="*/ 32 h 33"/>
                  <a:gd name="T20" fmla="*/ 6 w 18"/>
                  <a:gd name="T21" fmla="*/ 33 h 33"/>
                  <a:gd name="T22" fmla="*/ 1 w 18"/>
                  <a:gd name="T23" fmla="*/ 17 h 33"/>
                  <a:gd name="T24" fmla="*/ 0 w 18"/>
                  <a:gd name="T25"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33">
                    <a:moveTo>
                      <a:pt x="0" y="0"/>
                    </a:moveTo>
                    <a:cubicBezTo>
                      <a:pt x="1" y="0"/>
                      <a:pt x="1" y="0"/>
                      <a:pt x="1" y="0"/>
                    </a:cubicBezTo>
                    <a:cubicBezTo>
                      <a:pt x="1" y="0"/>
                      <a:pt x="1" y="0"/>
                      <a:pt x="1" y="0"/>
                    </a:cubicBezTo>
                    <a:cubicBezTo>
                      <a:pt x="1" y="0"/>
                      <a:pt x="1" y="2"/>
                      <a:pt x="3" y="5"/>
                    </a:cubicBezTo>
                    <a:cubicBezTo>
                      <a:pt x="4" y="8"/>
                      <a:pt x="5" y="12"/>
                      <a:pt x="8" y="15"/>
                    </a:cubicBezTo>
                    <a:cubicBezTo>
                      <a:pt x="10" y="19"/>
                      <a:pt x="12" y="22"/>
                      <a:pt x="14" y="25"/>
                    </a:cubicBezTo>
                    <a:cubicBezTo>
                      <a:pt x="16" y="27"/>
                      <a:pt x="18" y="29"/>
                      <a:pt x="18" y="29"/>
                    </a:cubicBezTo>
                    <a:cubicBezTo>
                      <a:pt x="18" y="29"/>
                      <a:pt x="17" y="29"/>
                      <a:pt x="16" y="30"/>
                    </a:cubicBezTo>
                    <a:cubicBezTo>
                      <a:pt x="15" y="30"/>
                      <a:pt x="14" y="31"/>
                      <a:pt x="12" y="31"/>
                    </a:cubicBezTo>
                    <a:cubicBezTo>
                      <a:pt x="11" y="32"/>
                      <a:pt x="9" y="32"/>
                      <a:pt x="8" y="32"/>
                    </a:cubicBezTo>
                    <a:cubicBezTo>
                      <a:pt x="7" y="33"/>
                      <a:pt x="6" y="33"/>
                      <a:pt x="6" y="33"/>
                    </a:cubicBezTo>
                    <a:cubicBezTo>
                      <a:pt x="6" y="33"/>
                      <a:pt x="3" y="25"/>
                      <a:pt x="1" y="17"/>
                    </a:cubicBezTo>
                    <a:cubicBezTo>
                      <a:pt x="0" y="8"/>
                      <a:pt x="0" y="0"/>
                      <a:pt x="0"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102">
                <a:extLst>
                  <a:ext uri="{FF2B5EF4-FFF2-40B4-BE49-F238E27FC236}">
                    <a16:creationId xmlns:a16="http://schemas.microsoft.com/office/drawing/2014/main" id="{ED82CADC-EC1E-42F7-9646-B8D6D6B2149A}"/>
                  </a:ext>
                </a:extLst>
              </p:cNvPr>
              <p:cNvSpPr>
                <a:spLocks/>
              </p:cNvSpPr>
              <p:nvPr/>
            </p:nvSpPr>
            <p:spPr bwMode="auto">
              <a:xfrm>
                <a:off x="1681" y="1576"/>
                <a:ext cx="14" cy="78"/>
              </a:xfrm>
              <a:custGeom>
                <a:avLst/>
                <a:gdLst>
                  <a:gd name="T0" fmla="*/ 3 w 6"/>
                  <a:gd name="T1" fmla="*/ 0 h 33"/>
                  <a:gd name="T2" fmla="*/ 3 w 6"/>
                  <a:gd name="T3" fmla="*/ 0 h 33"/>
                  <a:gd name="T4" fmla="*/ 3 w 6"/>
                  <a:gd name="T5" fmla="*/ 5 h 33"/>
                  <a:gd name="T6" fmla="*/ 2 w 6"/>
                  <a:gd name="T7" fmla="*/ 17 h 33"/>
                  <a:gd name="T8" fmla="*/ 6 w 6"/>
                  <a:gd name="T9" fmla="*/ 33 h 33"/>
                  <a:gd name="T10" fmla="*/ 3 w 6"/>
                  <a:gd name="T11" fmla="*/ 33 h 33"/>
                  <a:gd name="T12" fmla="*/ 1 w 6"/>
                  <a:gd name="T13" fmla="*/ 33 h 33"/>
                  <a:gd name="T14" fmla="*/ 0 w 6"/>
                  <a:gd name="T15" fmla="*/ 28 h 33"/>
                  <a:gd name="T16" fmla="*/ 0 w 6"/>
                  <a:gd name="T17" fmla="*/ 16 h 33"/>
                  <a:gd name="T18" fmla="*/ 2 w 6"/>
                  <a:gd name="T19" fmla="*/ 5 h 33"/>
                  <a:gd name="T20" fmla="*/ 3 w 6"/>
                  <a:gd name="T2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33">
                    <a:moveTo>
                      <a:pt x="3" y="0"/>
                    </a:moveTo>
                    <a:cubicBezTo>
                      <a:pt x="3" y="0"/>
                      <a:pt x="3" y="0"/>
                      <a:pt x="3" y="0"/>
                    </a:cubicBezTo>
                    <a:cubicBezTo>
                      <a:pt x="3" y="0"/>
                      <a:pt x="3" y="2"/>
                      <a:pt x="3" y="5"/>
                    </a:cubicBezTo>
                    <a:cubicBezTo>
                      <a:pt x="2" y="8"/>
                      <a:pt x="2" y="13"/>
                      <a:pt x="2" y="17"/>
                    </a:cubicBezTo>
                    <a:cubicBezTo>
                      <a:pt x="3" y="25"/>
                      <a:pt x="6" y="33"/>
                      <a:pt x="6" y="33"/>
                    </a:cubicBezTo>
                    <a:cubicBezTo>
                      <a:pt x="6" y="33"/>
                      <a:pt x="4" y="33"/>
                      <a:pt x="3" y="33"/>
                    </a:cubicBezTo>
                    <a:cubicBezTo>
                      <a:pt x="2" y="33"/>
                      <a:pt x="1" y="33"/>
                      <a:pt x="1" y="33"/>
                    </a:cubicBezTo>
                    <a:cubicBezTo>
                      <a:pt x="1" y="33"/>
                      <a:pt x="0" y="31"/>
                      <a:pt x="0" y="28"/>
                    </a:cubicBezTo>
                    <a:cubicBezTo>
                      <a:pt x="0" y="25"/>
                      <a:pt x="0" y="21"/>
                      <a:pt x="0" y="16"/>
                    </a:cubicBezTo>
                    <a:cubicBezTo>
                      <a:pt x="0" y="12"/>
                      <a:pt x="1" y="8"/>
                      <a:pt x="2" y="5"/>
                    </a:cubicBezTo>
                    <a:cubicBezTo>
                      <a:pt x="2" y="2"/>
                      <a:pt x="3" y="0"/>
                      <a:pt x="3"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103">
                <a:extLst>
                  <a:ext uri="{FF2B5EF4-FFF2-40B4-BE49-F238E27FC236}">
                    <a16:creationId xmlns:a16="http://schemas.microsoft.com/office/drawing/2014/main" id="{32B62FA2-E9C2-42C1-B675-9AB9D860FA7A}"/>
                  </a:ext>
                </a:extLst>
              </p:cNvPr>
              <p:cNvSpPr>
                <a:spLocks/>
              </p:cNvSpPr>
              <p:nvPr/>
            </p:nvSpPr>
            <p:spPr bwMode="auto">
              <a:xfrm>
                <a:off x="1624" y="1574"/>
                <a:ext cx="61" cy="69"/>
              </a:xfrm>
              <a:custGeom>
                <a:avLst/>
                <a:gdLst>
                  <a:gd name="T0" fmla="*/ 26 w 26"/>
                  <a:gd name="T1" fmla="*/ 0 h 29"/>
                  <a:gd name="T2" fmla="*/ 26 w 26"/>
                  <a:gd name="T3" fmla="*/ 0 h 29"/>
                  <a:gd name="T4" fmla="*/ 26 w 26"/>
                  <a:gd name="T5" fmla="*/ 0 h 29"/>
                  <a:gd name="T6" fmla="*/ 26 w 26"/>
                  <a:gd name="T7" fmla="*/ 1 h 29"/>
                  <a:gd name="T8" fmla="*/ 23 w 26"/>
                  <a:gd name="T9" fmla="*/ 5 h 29"/>
                  <a:gd name="T10" fmla="*/ 16 w 26"/>
                  <a:gd name="T11" fmla="*/ 14 h 29"/>
                  <a:gd name="T12" fmla="*/ 10 w 26"/>
                  <a:gd name="T13" fmla="*/ 29 h 29"/>
                  <a:gd name="T14" fmla="*/ 8 w 26"/>
                  <a:gd name="T15" fmla="*/ 28 h 29"/>
                  <a:gd name="T16" fmla="*/ 5 w 26"/>
                  <a:gd name="T17" fmla="*/ 26 h 29"/>
                  <a:gd name="T18" fmla="*/ 2 w 26"/>
                  <a:gd name="T19" fmla="*/ 23 h 29"/>
                  <a:gd name="T20" fmla="*/ 0 w 26"/>
                  <a:gd name="T21" fmla="*/ 21 h 29"/>
                  <a:gd name="T22" fmla="*/ 12 w 26"/>
                  <a:gd name="T23" fmla="*/ 9 h 29"/>
                  <a:gd name="T24" fmla="*/ 22 w 26"/>
                  <a:gd name="T25" fmla="*/ 3 h 29"/>
                  <a:gd name="T26" fmla="*/ 26 w 26"/>
                  <a:gd name="T2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 h="29">
                    <a:moveTo>
                      <a:pt x="26" y="0"/>
                    </a:moveTo>
                    <a:cubicBezTo>
                      <a:pt x="26" y="0"/>
                      <a:pt x="26" y="0"/>
                      <a:pt x="26" y="0"/>
                    </a:cubicBezTo>
                    <a:cubicBezTo>
                      <a:pt x="26" y="0"/>
                      <a:pt x="26" y="0"/>
                      <a:pt x="26" y="0"/>
                    </a:cubicBezTo>
                    <a:cubicBezTo>
                      <a:pt x="26" y="1"/>
                      <a:pt x="26" y="1"/>
                      <a:pt x="26" y="1"/>
                    </a:cubicBezTo>
                    <a:cubicBezTo>
                      <a:pt x="26" y="1"/>
                      <a:pt x="25" y="2"/>
                      <a:pt x="23" y="5"/>
                    </a:cubicBezTo>
                    <a:cubicBezTo>
                      <a:pt x="21" y="7"/>
                      <a:pt x="19" y="10"/>
                      <a:pt x="16" y="14"/>
                    </a:cubicBezTo>
                    <a:cubicBezTo>
                      <a:pt x="12" y="21"/>
                      <a:pt x="10" y="29"/>
                      <a:pt x="10" y="29"/>
                    </a:cubicBezTo>
                    <a:cubicBezTo>
                      <a:pt x="10" y="29"/>
                      <a:pt x="9" y="29"/>
                      <a:pt x="8" y="28"/>
                    </a:cubicBezTo>
                    <a:cubicBezTo>
                      <a:pt x="7" y="28"/>
                      <a:pt x="6" y="27"/>
                      <a:pt x="5" y="26"/>
                    </a:cubicBezTo>
                    <a:cubicBezTo>
                      <a:pt x="3" y="25"/>
                      <a:pt x="2" y="24"/>
                      <a:pt x="2" y="23"/>
                    </a:cubicBezTo>
                    <a:cubicBezTo>
                      <a:pt x="1" y="22"/>
                      <a:pt x="0" y="21"/>
                      <a:pt x="0" y="21"/>
                    </a:cubicBezTo>
                    <a:cubicBezTo>
                      <a:pt x="0" y="21"/>
                      <a:pt x="6" y="14"/>
                      <a:pt x="12" y="9"/>
                    </a:cubicBezTo>
                    <a:cubicBezTo>
                      <a:pt x="15" y="7"/>
                      <a:pt x="19" y="4"/>
                      <a:pt x="22" y="3"/>
                    </a:cubicBezTo>
                    <a:cubicBezTo>
                      <a:pt x="24" y="1"/>
                      <a:pt x="26" y="0"/>
                      <a:pt x="26"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104">
                <a:extLst>
                  <a:ext uri="{FF2B5EF4-FFF2-40B4-BE49-F238E27FC236}">
                    <a16:creationId xmlns:a16="http://schemas.microsoft.com/office/drawing/2014/main" id="{5BFACBFE-82BF-4EB9-BF83-6E3622CCFC40}"/>
                  </a:ext>
                </a:extLst>
              </p:cNvPr>
              <p:cNvSpPr>
                <a:spLocks/>
              </p:cNvSpPr>
              <p:nvPr/>
            </p:nvSpPr>
            <p:spPr bwMode="auto">
              <a:xfrm>
                <a:off x="1614" y="1574"/>
                <a:ext cx="71" cy="42"/>
              </a:xfrm>
              <a:custGeom>
                <a:avLst/>
                <a:gdLst>
                  <a:gd name="T0" fmla="*/ 30 w 30"/>
                  <a:gd name="T1" fmla="*/ 0 h 18"/>
                  <a:gd name="T2" fmla="*/ 30 w 30"/>
                  <a:gd name="T3" fmla="*/ 0 h 18"/>
                  <a:gd name="T4" fmla="*/ 15 w 30"/>
                  <a:gd name="T5" fmla="*/ 8 h 18"/>
                  <a:gd name="T6" fmla="*/ 6 w 30"/>
                  <a:gd name="T7" fmla="*/ 15 h 18"/>
                  <a:gd name="T8" fmla="*/ 2 w 30"/>
                  <a:gd name="T9" fmla="*/ 18 h 18"/>
                  <a:gd name="T10" fmla="*/ 1 w 30"/>
                  <a:gd name="T11" fmla="*/ 16 h 18"/>
                  <a:gd name="T12" fmla="*/ 0 w 30"/>
                  <a:gd name="T13" fmla="*/ 14 h 18"/>
                  <a:gd name="T14" fmla="*/ 14 w 30"/>
                  <a:gd name="T15" fmla="*/ 5 h 18"/>
                  <a:gd name="T16" fmla="*/ 25 w 30"/>
                  <a:gd name="T17" fmla="*/ 1 h 18"/>
                  <a:gd name="T18" fmla="*/ 30 w 30"/>
                  <a:gd name="T1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18">
                    <a:moveTo>
                      <a:pt x="30" y="0"/>
                    </a:moveTo>
                    <a:cubicBezTo>
                      <a:pt x="30" y="0"/>
                      <a:pt x="30" y="0"/>
                      <a:pt x="30" y="0"/>
                    </a:cubicBezTo>
                    <a:cubicBezTo>
                      <a:pt x="30" y="0"/>
                      <a:pt x="22" y="3"/>
                      <a:pt x="15" y="8"/>
                    </a:cubicBezTo>
                    <a:cubicBezTo>
                      <a:pt x="12" y="10"/>
                      <a:pt x="8" y="13"/>
                      <a:pt x="6" y="15"/>
                    </a:cubicBezTo>
                    <a:cubicBezTo>
                      <a:pt x="4" y="17"/>
                      <a:pt x="2" y="18"/>
                      <a:pt x="2" y="18"/>
                    </a:cubicBezTo>
                    <a:cubicBezTo>
                      <a:pt x="2" y="18"/>
                      <a:pt x="2" y="17"/>
                      <a:pt x="1" y="16"/>
                    </a:cubicBezTo>
                    <a:cubicBezTo>
                      <a:pt x="0" y="15"/>
                      <a:pt x="0" y="14"/>
                      <a:pt x="0" y="14"/>
                    </a:cubicBezTo>
                    <a:cubicBezTo>
                      <a:pt x="0" y="14"/>
                      <a:pt x="7" y="9"/>
                      <a:pt x="14" y="5"/>
                    </a:cubicBezTo>
                    <a:cubicBezTo>
                      <a:pt x="18" y="3"/>
                      <a:pt x="22" y="2"/>
                      <a:pt x="25" y="1"/>
                    </a:cubicBezTo>
                    <a:cubicBezTo>
                      <a:pt x="28" y="0"/>
                      <a:pt x="30" y="0"/>
                      <a:pt x="30" y="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105">
                <a:extLst>
                  <a:ext uri="{FF2B5EF4-FFF2-40B4-BE49-F238E27FC236}">
                    <a16:creationId xmlns:a16="http://schemas.microsoft.com/office/drawing/2014/main" id="{E36DB06C-E104-4596-90CF-5C62D93B6ADA}"/>
                  </a:ext>
                </a:extLst>
              </p:cNvPr>
              <p:cNvSpPr>
                <a:spLocks/>
              </p:cNvSpPr>
              <p:nvPr/>
            </p:nvSpPr>
            <p:spPr bwMode="auto">
              <a:xfrm>
                <a:off x="1607" y="1540"/>
                <a:ext cx="78" cy="31"/>
              </a:xfrm>
              <a:custGeom>
                <a:avLst/>
                <a:gdLst>
                  <a:gd name="T0" fmla="*/ 33 w 33"/>
                  <a:gd name="T1" fmla="*/ 13 h 13"/>
                  <a:gd name="T2" fmla="*/ 33 w 33"/>
                  <a:gd name="T3" fmla="*/ 13 h 13"/>
                  <a:gd name="T4" fmla="*/ 17 w 33"/>
                  <a:gd name="T5" fmla="*/ 11 h 13"/>
                  <a:gd name="T6" fmla="*/ 5 w 33"/>
                  <a:gd name="T7" fmla="*/ 12 h 13"/>
                  <a:gd name="T8" fmla="*/ 0 w 33"/>
                  <a:gd name="T9" fmla="*/ 13 h 13"/>
                  <a:gd name="T10" fmla="*/ 0 w 33"/>
                  <a:gd name="T11" fmla="*/ 11 h 13"/>
                  <a:gd name="T12" fmla="*/ 1 w 33"/>
                  <a:gd name="T13" fmla="*/ 6 h 13"/>
                  <a:gd name="T14" fmla="*/ 2 w 33"/>
                  <a:gd name="T15" fmla="*/ 0 h 13"/>
                  <a:gd name="T16" fmla="*/ 19 w 33"/>
                  <a:gd name="T17" fmla="*/ 5 h 13"/>
                  <a:gd name="T18" fmla="*/ 33 w 33"/>
                  <a:gd name="T1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13">
                    <a:moveTo>
                      <a:pt x="33" y="13"/>
                    </a:moveTo>
                    <a:cubicBezTo>
                      <a:pt x="33" y="13"/>
                      <a:pt x="33" y="13"/>
                      <a:pt x="33" y="13"/>
                    </a:cubicBezTo>
                    <a:cubicBezTo>
                      <a:pt x="33" y="13"/>
                      <a:pt x="25" y="11"/>
                      <a:pt x="17" y="11"/>
                    </a:cubicBezTo>
                    <a:cubicBezTo>
                      <a:pt x="12" y="11"/>
                      <a:pt x="8" y="11"/>
                      <a:pt x="5" y="12"/>
                    </a:cubicBezTo>
                    <a:cubicBezTo>
                      <a:pt x="2" y="12"/>
                      <a:pt x="0" y="13"/>
                      <a:pt x="0" y="13"/>
                    </a:cubicBezTo>
                    <a:cubicBezTo>
                      <a:pt x="0" y="13"/>
                      <a:pt x="0" y="12"/>
                      <a:pt x="0" y="11"/>
                    </a:cubicBezTo>
                    <a:cubicBezTo>
                      <a:pt x="0" y="10"/>
                      <a:pt x="0" y="8"/>
                      <a:pt x="1" y="6"/>
                    </a:cubicBezTo>
                    <a:cubicBezTo>
                      <a:pt x="1" y="3"/>
                      <a:pt x="2" y="0"/>
                      <a:pt x="2" y="0"/>
                    </a:cubicBezTo>
                    <a:cubicBezTo>
                      <a:pt x="2" y="0"/>
                      <a:pt x="11" y="2"/>
                      <a:pt x="19" y="5"/>
                    </a:cubicBezTo>
                    <a:cubicBezTo>
                      <a:pt x="27" y="8"/>
                      <a:pt x="33" y="13"/>
                      <a:pt x="33" y="1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106">
                <a:extLst>
                  <a:ext uri="{FF2B5EF4-FFF2-40B4-BE49-F238E27FC236}">
                    <a16:creationId xmlns:a16="http://schemas.microsoft.com/office/drawing/2014/main" id="{F8DEAD0C-7F5C-4998-AE4E-A4111079FD88}"/>
                  </a:ext>
                </a:extLst>
              </p:cNvPr>
              <p:cNvSpPr>
                <a:spLocks/>
              </p:cNvSpPr>
              <p:nvPr/>
            </p:nvSpPr>
            <p:spPr bwMode="auto">
              <a:xfrm>
                <a:off x="1616" y="1523"/>
                <a:ext cx="72" cy="48"/>
              </a:xfrm>
              <a:custGeom>
                <a:avLst/>
                <a:gdLst>
                  <a:gd name="T0" fmla="*/ 30 w 30"/>
                  <a:gd name="T1" fmla="*/ 20 h 20"/>
                  <a:gd name="T2" fmla="*/ 29 w 30"/>
                  <a:gd name="T3" fmla="*/ 20 h 20"/>
                  <a:gd name="T4" fmla="*/ 25 w 30"/>
                  <a:gd name="T5" fmla="*/ 16 h 20"/>
                  <a:gd name="T6" fmla="*/ 16 w 30"/>
                  <a:gd name="T7" fmla="*/ 10 h 20"/>
                  <a:gd name="T8" fmla="*/ 0 w 30"/>
                  <a:gd name="T9" fmla="*/ 4 h 20"/>
                  <a:gd name="T10" fmla="*/ 1 w 30"/>
                  <a:gd name="T11" fmla="*/ 2 h 20"/>
                  <a:gd name="T12" fmla="*/ 3 w 30"/>
                  <a:gd name="T13" fmla="*/ 0 h 20"/>
                  <a:gd name="T14" fmla="*/ 7 w 30"/>
                  <a:gd name="T15" fmla="*/ 2 h 20"/>
                  <a:gd name="T16" fmla="*/ 17 w 30"/>
                  <a:gd name="T17" fmla="*/ 8 h 20"/>
                  <a:gd name="T18" fmla="*/ 30 w 30"/>
                  <a:gd name="T19"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20">
                    <a:moveTo>
                      <a:pt x="30" y="20"/>
                    </a:moveTo>
                    <a:cubicBezTo>
                      <a:pt x="29" y="20"/>
                      <a:pt x="29" y="20"/>
                      <a:pt x="29" y="20"/>
                    </a:cubicBezTo>
                    <a:cubicBezTo>
                      <a:pt x="29" y="20"/>
                      <a:pt x="28" y="18"/>
                      <a:pt x="25" y="16"/>
                    </a:cubicBezTo>
                    <a:cubicBezTo>
                      <a:pt x="23" y="15"/>
                      <a:pt x="19" y="12"/>
                      <a:pt x="16" y="10"/>
                    </a:cubicBezTo>
                    <a:cubicBezTo>
                      <a:pt x="8" y="6"/>
                      <a:pt x="0" y="4"/>
                      <a:pt x="0" y="4"/>
                    </a:cubicBezTo>
                    <a:cubicBezTo>
                      <a:pt x="0" y="4"/>
                      <a:pt x="1" y="3"/>
                      <a:pt x="1" y="2"/>
                    </a:cubicBezTo>
                    <a:cubicBezTo>
                      <a:pt x="2" y="1"/>
                      <a:pt x="3" y="0"/>
                      <a:pt x="3" y="0"/>
                    </a:cubicBezTo>
                    <a:cubicBezTo>
                      <a:pt x="3" y="0"/>
                      <a:pt x="5" y="1"/>
                      <a:pt x="7" y="2"/>
                    </a:cubicBezTo>
                    <a:cubicBezTo>
                      <a:pt x="10" y="4"/>
                      <a:pt x="14" y="6"/>
                      <a:pt x="17" y="8"/>
                    </a:cubicBezTo>
                    <a:cubicBezTo>
                      <a:pt x="24" y="13"/>
                      <a:pt x="30" y="20"/>
                      <a:pt x="30" y="20"/>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107">
                <a:extLst>
                  <a:ext uri="{FF2B5EF4-FFF2-40B4-BE49-F238E27FC236}">
                    <a16:creationId xmlns:a16="http://schemas.microsoft.com/office/drawing/2014/main" id="{09DEF8F0-43FB-4589-89F7-A6AA90870002}"/>
                  </a:ext>
                </a:extLst>
              </p:cNvPr>
              <p:cNvSpPr>
                <a:spLocks/>
              </p:cNvSpPr>
              <p:nvPr/>
            </p:nvSpPr>
            <p:spPr bwMode="auto">
              <a:xfrm>
                <a:off x="1650" y="1490"/>
                <a:ext cx="40" cy="79"/>
              </a:xfrm>
              <a:custGeom>
                <a:avLst/>
                <a:gdLst>
                  <a:gd name="T0" fmla="*/ 17 w 17"/>
                  <a:gd name="T1" fmla="*/ 33 h 33"/>
                  <a:gd name="T2" fmla="*/ 16 w 17"/>
                  <a:gd name="T3" fmla="*/ 33 h 33"/>
                  <a:gd name="T4" fmla="*/ 15 w 17"/>
                  <a:gd name="T5" fmla="*/ 28 h 33"/>
                  <a:gd name="T6" fmla="*/ 10 w 17"/>
                  <a:gd name="T7" fmla="*/ 18 h 33"/>
                  <a:gd name="T8" fmla="*/ 0 w 17"/>
                  <a:gd name="T9" fmla="*/ 4 h 33"/>
                  <a:gd name="T10" fmla="*/ 6 w 17"/>
                  <a:gd name="T11" fmla="*/ 2 h 33"/>
                  <a:gd name="T12" fmla="*/ 12 w 17"/>
                  <a:gd name="T13" fmla="*/ 0 h 33"/>
                  <a:gd name="T14" fmla="*/ 14 w 17"/>
                  <a:gd name="T15" fmla="*/ 5 h 33"/>
                  <a:gd name="T16" fmla="*/ 16 w 17"/>
                  <a:gd name="T17" fmla="*/ 17 h 33"/>
                  <a:gd name="T18" fmla="*/ 17 w 17"/>
                  <a:gd name="T19" fmla="*/ 28 h 33"/>
                  <a:gd name="T20" fmla="*/ 17 w 17"/>
                  <a:gd name="T21"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33">
                    <a:moveTo>
                      <a:pt x="17" y="33"/>
                    </a:moveTo>
                    <a:cubicBezTo>
                      <a:pt x="16" y="33"/>
                      <a:pt x="16" y="33"/>
                      <a:pt x="16" y="33"/>
                    </a:cubicBezTo>
                    <a:cubicBezTo>
                      <a:pt x="16" y="33"/>
                      <a:pt x="16" y="31"/>
                      <a:pt x="15" y="28"/>
                    </a:cubicBezTo>
                    <a:cubicBezTo>
                      <a:pt x="14" y="25"/>
                      <a:pt x="12" y="22"/>
                      <a:pt x="10" y="18"/>
                    </a:cubicBezTo>
                    <a:cubicBezTo>
                      <a:pt x="6" y="10"/>
                      <a:pt x="0" y="4"/>
                      <a:pt x="0" y="4"/>
                    </a:cubicBezTo>
                    <a:cubicBezTo>
                      <a:pt x="0" y="4"/>
                      <a:pt x="3" y="3"/>
                      <a:pt x="6" y="2"/>
                    </a:cubicBezTo>
                    <a:cubicBezTo>
                      <a:pt x="9" y="1"/>
                      <a:pt x="12" y="0"/>
                      <a:pt x="12" y="0"/>
                    </a:cubicBezTo>
                    <a:cubicBezTo>
                      <a:pt x="12" y="0"/>
                      <a:pt x="13" y="2"/>
                      <a:pt x="14" y="5"/>
                    </a:cubicBezTo>
                    <a:cubicBezTo>
                      <a:pt x="15" y="8"/>
                      <a:pt x="16" y="13"/>
                      <a:pt x="16" y="17"/>
                    </a:cubicBezTo>
                    <a:cubicBezTo>
                      <a:pt x="17" y="21"/>
                      <a:pt x="17" y="25"/>
                      <a:pt x="17" y="28"/>
                    </a:cubicBezTo>
                    <a:cubicBezTo>
                      <a:pt x="17" y="31"/>
                      <a:pt x="17" y="33"/>
                      <a:pt x="17" y="3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108">
                <a:extLst>
                  <a:ext uri="{FF2B5EF4-FFF2-40B4-BE49-F238E27FC236}">
                    <a16:creationId xmlns:a16="http://schemas.microsoft.com/office/drawing/2014/main" id="{75FC0CC6-A441-4C01-8827-F8CFC01983E9}"/>
                  </a:ext>
                </a:extLst>
              </p:cNvPr>
              <p:cNvSpPr>
                <a:spLocks/>
              </p:cNvSpPr>
              <p:nvPr/>
            </p:nvSpPr>
            <p:spPr bwMode="auto">
              <a:xfrm>
                <a:off x="1688" y="1490"/>
                <a:ext cx="14" cy="79"/>
              </a:xfrm>
              <a:custGeom>
                <a:avLst/>
                <a:gdLst>
                  <a:gd name="T0" fmla="*/ 1 w 6"/>
                  <a:gd name="T1" fmla="*/ 33 h 33"/>
                  <a:gd name="T2" fmla="*/ 1 w 6"/>
                  <a:gd name="T3" fmla="*/ 33 h 33"/>
                  <a:gd name="T4" fmla="*/ 2 w 6"/>
                  <a:gd name="T5" fmla="*/ 17 h 33"/>
                  <a:gd name="T6" fmla="*/ 0 w 6"/>
                  <a:gd name="T7" fmla="*/ 0 h 33"/>
                  <a:gd name="T8" fmla="*/ 5 w 6"/>
                  <a:gd name="T9" fmla="*/ 0 h 33"/>
                  <a:gd name="T10" fmla="*/ 5 w 6"/>
                  <a:gd name="T11" fmla="*/ 17 h 33"/>
                  <a:gd name="T12" fmla="*/ 3 w 6"/>
                  <a:gd name="T13" fmla="*/ 28 h 33"/>
                  <a:gd name="T14" fmla="*/ 1 w 6"/>
                  <a:gd name="T15" fmla="*/ 33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33">
                    <a:moveTo>
                      <a:pt x="1" y="33"/>
                    </a:moveTo>
                    <a:cubicBezTo>
                      <a:pt x="1" y="33"/>
                      <a:pt x="1" y="33"/>
                      <a:pt x="1" y="33"/>
                    </a:cubicBezTo>
                    <a:cubicBezTo>
                      <a:pt x="1" y="33"/>
                      <a:pt x="3" y="25"/>
                      <a:pt x="2" y="17"/>
                    </a:cubicBezTo>
                    <a:cubicBezTo>
                      <a:pt x="2" y="8"/>
                      <a:pt x="0" y="0"/>
                      <a:pt x="0" y="0"/>
                    </a:cubicBezTo>
                    <a:cubicBezTo>
                      <a:pt x="5" y="0"/>
                      <a:pt x="5" y="0"/>
                      <a:pt x="5" y="0"/>
                    </a:cubicBezTo>
                    <a:cubicBezTo>
                      <a:pt x="5" y="0"/>
                      <a:pt x="6" y="9"/>
                      <a:pt x="5" y="17"/>
                    </a:cubicBezTo>
                    <a:cubicBezTo>
                      <a:pt x="4" y="21"/>
                      <a:pt x="3" y="25"/>
                      <a:pt x="3" y="28"/>
                    </a:cubicBezTo>
                    <a:cubicBezTo>
                      <a:pt x="2" y="31"/>
                      <a:pt x="1" y="33"/>
                      <a:pt x="1" y="33"/>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109">
                <a:extLst>
                  <a:ext uri="{FF2B5EF4-FFF2-40B4-BE49-F238E27FC236}">
                    <a16:creationId xmlns:a16="http://schemas.microsoft.com/office/drawing/2014/main" id="{07B545F1-6BE2-46F4-8972-D87708A335CD}"/>
                  </a:ext>
                </a:extLst>
              </p:cNvPr>
              <p:cNvSpPr>
                <a:spLocks/>
              </p:cNvSpPr>
              <p:nvPr/>
            </p:nvSpPr>
            <p:spPr bwMode="auto">
              <a:xfrm>
                <a:off x="1690" y="1504"/>
                <a:ext cx="65" cy="67"/>
              </a:xfrm>
              <a:custGeom>
                <a:avLst/>
                <a:gdLst>
                  <a:gd name="T0" fmla="*/ 1 w 27"/>
                  <a:gd name="T1" fmla="*/ 28 h 28"/>
                  <a:gd name="T2" fmla="*/ 1 w 27"/>
                  <a:gd name="T3" fmla="*/ 28 h 28"/>
                  <a:gd name="T4" fmla="*/ 1 w 27"/>
                  <a:gd name="T5" fmla="*/ 28 h 28"/>
                  <a:gd name="T6" fmla="*/ 0 w 27"/>
                  <a:gd name="T7" fmla="*/ 28 h 28"/>
                  <a:gd name="T8" fmla="*/ 11 w 27"/>
                  <a:gd name="T9" fmla="*/ 15 h 28"/>
                  <a:gd name="T10" fmla="*/ 19 w 27"/>
                  <a:gd name="T11" fmla="*/ 0 h 28"/>
                  <a:gd name="T12" fmla="*/ 20 w 27"/>
                  <a:gd name="T13" fmla="*/ 1 h 28"/>
                  <a:gd name="T14" fmla="*/ 23 w 27"/>
                  <a:gd name="T15" fmla="*/ 4 h 28"/>
                  <a:gd name="T16" fmla="*/ 26 w 27"/>
                  <a:gd name="T17" fmla="*/ 7 h 28"/>
                  <a:gd name="T18" fmla="*/ 27 w 27"/>
                  <a:gd name="T19" fmla="*/ 8 h 28"/>
                  <a:gd name="T20" fmla="*/ 15 w 27"/>
                  <a:gd name="T21" fmla="*/ 20 h 28"/>
                  <a:gd name="T22" fmla="*/ 5 w 27"/>
                  <a:gd name="T23" fmla="*/ 26 h 28"/>
                  <a:gd name="T24" fmla="*/ 1 w 27"/>
                  <a:gd name="T25"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28">
                    <a:moveTo>
                      <a:pt x="1" y="28"/>
                    </a:moveTo>
                    <a:cubicBezTo>
                      <a:pt x="1" y="28"/>
                      <a:pt x="1" y="28"/>
                      <a:pt x="1" y="28"/>
                    </a:cubicBezTo>
                    <a:cubicBezTo>
                      <a:pt x="1" y="28"/>
                      <a:pt x="1" y="28"/>
                      <a:pt x="1" y="28"/>
                    </a:cubicBezTo>
                    <a:cubicBezTo>
                      <a:pt x="0" y="28"/>
                      <a:pt x="0" y="28"/>
                      <a:pt x="0" y="28"/>
                    </a:cubicBezTo>
                    <a:cubicBezTo>
                      <a:pt x="0" y="28"/>
                      <a:pt x="7" y="22"/>
                      <a:pt x="11" y="15"/>
                    </a:cubicBezTo>
                    <a:cubicBezTo>
                      <a:pt x="16" y="8"/>
                      <a:pt x="19" y="0"/>
                      <a:pt x="19" y="0"/>
                    </a:cubicBezTo>
                    <a:cubicBezTo>
                      <a:pt x="19" y="0"/>
                      <a:pt x="19" y="0"/>
                      <a:pt x="20" y="1"/>
                    </a:cubicBezTo>
                    <a:cubicBezTo>
                      <a:pt x="21" y="2"/>
                      <a:pt x="22" y="3"/>
                      <a:pt x="23" y="4"/>
                    </a:cubicBezTo>
                    <a:cubicBezTo>
                      <a:pt x="25" y="5"/>
                      <a:pt x="26" y="6"/>
                      <a:pt x="26" y="7"/>
                    </a:cubicBezTo>
                    <a:cubicBezTo>
                      <a:pt x="27" y="8"/>
                      <a:pt x="27" y="8"/>
                      <a:pt x="27" y="8"/>
                    </a:cubicBezTo>
                    <a:cubicBezTo>
                      <a:pt x="27" y="8"/>
                      <a:pt x="22" y="15"/>
                      <a:pt x="15" y="20"/>
                    </a:cubicBezTo>
                    <a:cubicBezTo>
                      <a:pt x="12" y="22"/>
                      <a:pt x="8" y="25"/>
                      <a:pt x="5" y="26"/>
                    </a:cubicBezTo>
                    <a:cubicBezTo>
                      <a:pt x="3" y="27"/>
                      <a:pt x="1" y="28"/>
                      <a:pt x="1" y="28"/>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110">
                <a:extLst>
                  <a:ext uri="{FF2B5EF4-FFF2-40B4-BE49-F238E27FC236}">
                    <a16:creationId xmlns:a16="http://schemas.microsoft.com/office/drawing/2014/main" id="{FD7F7736-BD22-407E-BFD0-433F7B0BA8E0}"/>
                  </a:ext>
                </a:extLst>
              </p:cNvPr>
              <p:cNvSpPr>
                <a:spLocks/>
              </p:cNvSpPr>
              <p:nvPr/>
            </p:nvSpPr>
            <p:spPr bwMode="auto">
              <a:xfrm>
                <a:off x="1693" y="1531"/>
                <a:ext cx="73" cy="40"/>
              </a:xfrm>
              <a:custGeom>
                <a:avLst/>
                <a:gdLst>
                  <a:gd name="T0" fmla="*/ 0 w 31"/>
                  <a:gd name="T1" fmla="*/ 17 h 17"/>
                  <a:gd name="T2" fmla="*/ 0 w 31"/>
                  <a:gd name="T3" fmla="*/ 17 h 17"/>
                  <a:gd name="T4" fmla="*/ 5 w 31"/>
                  <a:gd name="T5" fmla="*/ 16 h 17"/>
                  <a:gd name="T6" fmla="*/ 15 w 31"/>
                  <a:gd name="T7" fmla="*/ 11 h 17"/>
                  <a:gd name="T8" fmla="*/ 24 w 31"/>
                  <a:gd name="T9" fmla="*/ 4 h 17"/>
                  <a:gd name="T10" fmla="*/ 28 w 31"/>
                  <a:gd name="T11" fmla="*/ 0 h 17"/>
                  <a:gd name="T12" fmla="*/ 31 w 31"/>
                  <a:gd name="T13" fmla="*/ 5 h 17"/>
                  <a:gd name="T14" fmla="*/ 26 w 31"/>
                  <a:gd name="T15" fmla="*/ 8 h 17"/>
                  <a:gd name="T16" fmla="*/ 16 w 31"/>
                  <a:gd name="T17" fmla="*/ 13 h 17"/>
                  <a:gd name="T18" fmla="*/ 0 w 31"/>
                  <a:gd name="T19"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7">
                    <a:moveTo>
                      <a:pt x="0" y="17"/>
                    </a:moveTo>
                    <a:cubicBezTo>
                      <a:pt x="0" y="17"/>
                      <a:pt x="0" y="17"/>
                      <a:pt x="0" y="17"/>
                    </a:cubicBezTo>
                    <a:cubicBezTo>
                      <a:pt x="0" y="17"/>
                      <a:pt x="2" y="17"/>
                      <a:pt x="5" y="16"/>
                    </a:cubicBezTo>
                    <a:cubicBezTo>
                      <a:pt x="8" y="14"/>
                      <a:pt x="11" y="13"/>
                      <a:pt x="15" y="11"/>
                    </a:cubicBezTo>
                    <a:cubicBezTo>
                      <a:pt x="19" y="8"/>
                      <a:pt x="22" y="6"/>
                      <a:pt x="24" y="4"/>
                    </a:cubicBezTo>
                    <a:cubicBezTo>
                      <a:pt x="27" y="2"/>
                      <a:pt x="28" y="0"/>
                      <a:pt x="28" y="0"/>
                    </a:cubicBezTo>
                    <a:cubicBezTo>
                      <a:pt x="31" y="5"/>
                      <a:pt x="31" y="5"/>
                      <a:pt x="31" y="5"/>
                    </a:cubicBezTo>
                    <a:cubicBezTo>
                      <a:pt x="31" y="5"/>
                      <a:pt x="29" y="6"/>
                      <a:pt x="26" y="8"/>
                    </a:cubicBezTo>
                    <a:cubicBezTo>
                      <a:pt x="23" y="9"/>
                      <a:pt x="20" y="11"/>
                      <a:pt x="16" y="13"/>
                    </a:cubicBezTo>
                    <a:cubicBezTo>
                      <a:pt x="8" y="16"/>
                      <a:pt x="0" y="17"/>
                      <a:pt x="0" y="17"/>
                    </a:cubicBezTo>
                  </a:path>
                </a:pathLst>
              </a:custGeom>
              <a:solidFill>
                <a:srgbClr val="EA5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111">
                <a:extLst>
                  <a:ext uri="{FF2B5EF4-FFF2-40B4-BE49-F238E27FC236}">
                    <a16:creationId xmlns:a16="http://schemas.microsoft.com/office/drawing/2014/main" id="{6352E6D6-36E2-4B21-B3C0-0EB8996BF030}"/>
                  </a:ext>
                </a:extLst>
              </p:cNvPr>
              <p:cNvSpPr>
                <a:spLocks noEditPoints="1"/>
              </p:cNvSpPr>
              <p:nvPr/>
            </p:nvSpPr>
            <p:spPr bwMode="auto">
              <a:xfrm>
                <a:off x="1662" y="1540"/>
                <a:ext cx="50" cy="24"/>
              </a:xfrm>
              <a:custGeom>
                <a:avLst/>
                <a:gdLst>
                  <a:gd name="T0" fmla="*/ 1 w 21"/>
                  <a:gd name="T1" fmla="*/ 6 h 10"/>
                  <a:gd name="T2" fmla="*/ 0 w 21"/>
                  <a:gd name="T3" fmla="*/ 7 h 10"/>
                  <a:gd name="T4" fmla="*/ 5 w 21"/>
                  <a:gd name="T5" fmla="*/ 10 h 10"/>
                  <a:gd name="T6" fmla="*/ 6 w 21"/>
                  <a:gd name="T7" fmla="*/ 9 h 10"/>
                  <a:gd name="T8" fmla="*/ 1 w 21"/>
                  <a:gd name="T9" fmla="*/ 6 h 10"/>
                  <a:gd name="T10" fmla="*/ 7 w 21"/>
                  <a:gd name="T11" fmla="*/ 1 h 10"/>
                  <a:gd name="T12" fmla="*/ 5 w 21"/>
                  <a:gd name="T13" fmla="*/ 2 h 10"/>
                  <a:gd name="T14" fmla="*/ 2 w 21"/>
                  <a:gd name="T15" fmla="*/ 4 h 10"/>
                  <a:gd name="T16" fmla="*/ 6 w 21"/>
                  <a:gd name="T17" fmla="*/ 8 h 10"/>
                  <a:gd name="T18" fmla="*/ 8 w 21"/>
                  <a:gd name="T19" fmla="*/ 7 h 10"/>
                  <a:gd name="T20" fmla="*/ 9 w 21"/>
                  <a:gd name="T21" fmla="*/ 7 h 10"/>
                  <a:gd name="T22" fmla="*/ 7 w 21"/>
                  <a:gd name="T23" fmla="*/ 1 h 10"/>
                  <a:gd name="T24" fmla="*/ 15 w 21"/>
                  <a:gd name="T25" fmla="*/ 1 h 10"/>
                  <a:gd name="T26" fmla="*/ 14 w 21"/>
                  <a:gd name="T27" fmla="*/ 7 h 10"/>
                  <a:gd name="T28" fmla="*/ 15 w 21"/>
                  <a:gd name="T29" fmla="*/ 7 h 10"/>
                  <a:gd name="T30" fmla="*/ 17 w 21"/>
                  <a:gd name="T31" fmla="*/ 8 h 10"/>
                  <a:gd name="T32" fmla="*/ 21 w 21"/>
                  <a:gd name="T33" fmla="*/ 4 h 10"/>
                  <a:gd name="T34" fmla="*/ 18 w 21"/>
                  <a:gd name="T35" fmla="*/ 2 h 10"/>
                  <a:gd name="T36" fmla="*/ 15 w 21"/>
                  <a:gd name="T37" fmla="*/ 1 h 10"/>
                  <a:gd name="T38" fmla="*/ 12 w 21"/>
                  <a:gd name="T39" fmla="*/ 0 h 10"/>
                  <a:gd name="T40" fmla="*/ 12 w 21"/>
                  <a:gd name="T41" fmla="*/ 6 h 10"/>
                  <a:gd name="T42" fmla="*/ 13 w 21"/>
                  <a:gd name="T43" fmla="*/ 6 h 10"/>
                  <a:gd name="T44" fmla="*/ 13 w 21"/>
                  <a:gd name="T45" fmla="*/ 0 h 10"/>
                  <a:gd name="T46" fmla="*/ 12 w 21"/>
                  <a:gd name="T4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 h="10">
                    <a:moveTo>
                      <a:pt x="1" y="6"/>
                    </a:moveTo>
                    <a:cubicBezTo>
                      <a:pt x="0" y="6"/>
                      <a:pt x="0" y="6"/>
                      <a:pt x="0" y="7"/>
                    </a:cubicBezTo>
                    <a:cubicBezTo>
                      <a:pt x="2" y="8"/>
                      <a:pt x="4" y="9"/>
                      <a:pt x="5" y="10"/>
                    </a:cubicBezTo>
                    <a:cubicBezTo>
                      <a:pt x="5" y="9"/>
                      <a:pt x="5" y="9"/>
                      <a:pt x="6" y="9"/>
                    </a:cubicBezTo>
                    <a:cubicBezTo>
                      <a:pt x="4" y="8"/>
                      <a:pt x="2" y="7"/>
                      <a:pt x="1" y="6"/>
                    </a:cubicBezTo>
                    <a:moveTo>
                      <a:pt x="7" y="1"/>
                    </a:moveTo>
                    <a:cubicBezTo>
                      <a:pt x="6" y="1"/>
                      <a:pt x="5" y="1"/>
                      <a:pt x="5" y="2"/>
                    </a:cubicBezTo>
                    <a:cubicBezTo>
                      <a:pt x="4" y="2"/>
                      <a:pt x="3" y="3"/>
                      <a:pt x="2" y="4"/>
                    </a:cubicBezTo>
                    <a:cubicBezTo>
                      <a:pt x="3" y="6"/>
                      <a:pt x="5" y="7"/>
                      <a:pt x="6" y="8"/>
                    </a:cubicBezTo>
                    <a:cubicBezTo>
                      <a:pt x="7" y="8"/>
                      <a:pt x="7" y="7"/>
                      <a:pt x="8" y="7"/>
                    </a:cubicBezTo>
                    <a:cubicBezTo>
                      <a:pt x="8" y="7"/>
                      <a:pt x="9" y="7"/>
                      <a:pt x="9" y="7"/>
                    </a:cubicBezTo>
                    <a:cubicBezTo>
                      <a:pt x="9" y="5"/>
                      <a:pt x="8" y="3"/>
                      <a:pt x="7" y="1"/>
                    </a:cubicBezTo>
                    <a:moveTo>
                      <a:pt x="15" y="1"/>
                    </a:moveTo>
                    <a:cubicBezTo>
                      <a:pt x="15" y="3"/>
                      <a:pt x="14" y="5"/>
                      <a:pt x="14" y="7"/>
                    </a:cubicBezTo>
                    <a:cubicBezTo>
                      <a:pt x="14" y="7"/>
                      <a:pt x="15" y="7"/>
                      <a:pt x="15" y="7"/>
                    </a:cubicBezTo>
                    <a:cubicBezTo>
                      <a:pt x="16" y="7"/>
                      <a:pt x="16" y="8"/>
                      <a:pt x="17" y="8"/>
                    </a:cubicBezTo>
                    <a:cubicBezTo>
                      <a:pt x="18" y="7"/>
                      <a:pt x="19" y="5"/>
                      <a:pt x="21" y="4"/>
                    </a:cubicBezTo>
                    <a:cubicBezTo>
                      <a:pt x="20" y="3"/>
                      <a:pt x="19" y="2"/>
                      <a:pt x="18" y="2"/>
                    </a:cubicBezTo>
                    <a:cubicBezTo>
                      <a:pt x="17" y="1"/>
                      <a:pt x="16" y="1"/>
                      <a:pt x="15" y="1"/>
                    </a:cubicBezTo>
                    <a:moveTo>
                      <a:pt x="12" y="0"/>
                    </a:moveTo>
                    <a:cubicBezTo>
                      <a:pt x="12" y="2"/>
                      <a:pt x="12" y="4"/>
                      <a:pt x="12" y="6"/>
                    </a:cubicBezTo>
                    <a:cubicBezTo>
                      <a:pt x="12" y="6"/>
                      <a:pt x="12" y="6"/>
                      <a:pt x="13" y="6"/>
                    </a:cubicBezTo>
                    <a:cubicBezTo>
                      <a:pt x="13" y="5"/>
                      <a:pt x="13" y="2"/>
                      <a:pt x="13" y="0"/>
                    </a:cubicBezTo>
                    <a:cubicBezTo>
                      <a:pt x="13" y="0"/>
                      <a:pt x="12" y="0"/>
                      <a:pt x="12"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112">
                <a:extLst>
                  <a:ext uri="{FF2B5EF4-FFF2-40B4-BE49-F238E27FC236}">
                    <a16:creationId xmlns:a16="http://schemas.microsoft.com/office/drawing/2014/main" id="{F1323B92-D96E-4FE8-BE36-68D6A15368EE}"/>
                  </a:ext>
                </a:extLst>
              </p:cNvPr>
              <p:cNvSpPr>
                <a:spLocks noEditPoints="1"/>
              </p:cNvSpPr>
              <p:nvPr/>
            </p:nvSpPr>
            <p:spPr bwMode="auto">
              <a:xfrm>
                <a:off x="1685" y="1557"/>
                <a:ext cx="36" cy="47"/>
              </a:xfrm>
              <a:custGeom>
                <a:avLst/>
                <a:gdLst>
                  <a:gd name="T0" fmla="*/ 0 w 15"/>
                  <a:gd name="T1" fmla="*/ 14 h 20"/>
                  <a:gd name="T2" fmla="*/ 0 w 15"/>
                  <a:gd name="T3" fmla="*/ 20 h 20"/>
                  <a:gd name="T4" fmla="*/ 1 w 15"/>
                  <a:gd name="T5" fmla="*/ 20 h 20"/>
                  <a:gd name="T6" fmla="*/ 2 w 15"/>
                  <a:gd name="T7" fmla="*/ 20 h 20"/>
                  <a:gd name="T8" fmla="*/ 1 w 15"/>
                  <a:gd name="T9" fmla="*/ 14 h 20"/>
                  <a:gd name="T10" fmla="*/ 0 w 15"/>
                  <a:gd name="T11" fmla="*/ 14 h 20"/>
                  <a:gd name="T12" fmla="*/ 7 w 15"/>
                  <a:gd name="T13" fmla="*/ 12 h 20"/>
                  <a:gd name="T14" fmla="*/ 6 w 15"/>
                  <a:gd name="T15" fmla="*/ 13 h 20"/>
                  <a:gd name="T16" fmla="*/ 4 w 15"/>
                  <a:gd name="T17" fmla="*/ 14 h 20"/>
                  <a:gd name="T18" fmla="*/ 6 w 15"/>
                  <a:gd name="T19" fmla="*/ 19 h 20"/>
                  <a:gd name="T20" fmla="*/ 10 w 15"/>
                  <a:gd name="T21" fmla="*/ 17 h 20"/>
                  <a:gd name="T22" fmla="*/ 12 w 15"/>
                  <a:gd name="T23" fmla="*/ 16 h 20"/>
                  <a:gd name="T24" fmla="*/ 7 w 15"/>
                  <a:gd name="T25" fmla="*/ 12 h 20"/>
                  <a:gd name="T26" fmla="*/ 8 w 15"/>
                  <a:gd name="T27" fmla="*/ 11 h 20"/>
                  <a:gd name="T28" fmla="*/ 8 w 15"/>
                  <a:gd name="T29" fmla="*/ 11 h 20"/>
                  <a:gd name="T30" fmla="*/ 13 w 15"/>
                  <a:gd name="T31" fmla="*/ 14 h 20"/>
                  <a:gd name="T32" fmla="*/ 13 w 15"/>
                  <a:gd name="T33" fmla="*/ 13 h 20"/>
                  <a:gd name="T34" fmla="*/ 8 w 15"/>
                  <a:gd name="T35" fmla="*/ 11 h 20"/>
                  <a:gd name="T36" fmla="*/ 9 w 15"/>
                  <a:gd name="T37" fmla="*/ 6 h 20"/>
                  <a:gd name="T38" fmla="*/ 9 w 15"/>
                  <a:gd name="T39" fmla="*/ 6 h 20"/>
                  <a:gd name="T40" fmla="*/ 9 w 15"/>
                  <a:gd name="T41" fmla="*/ 6 h 20"/>
                  <a:gd name="T42" fmla="*/ 9 w 15"/>
                  <a:gd name="T43" fmla="*/ 6 h 20"/>
                  <a:gd name="T44" fmla="*/ 15 w 15"/>
                  <a:gd name="T45" fmla="*/ 5 h 20"/>
                  <a:gd name="T46" fmla="*/ 15 w 15"/>
                  <a:gd name="T47" fmla="*/ 5 h 20"/>
                  <a:gd name="T48" fmla="*/ 15 w 15"/>
                  <a:gd name="T49" fmla="*/ 5 h 20"/>
                  <a:gd name="T50" fmla="*/ 15 w 15"/>
                  <a:gd name="T51" fmla="*/ 5 h 20"/>
                  <a:gd name="T52" fmla="*/ 15 w 15"/>
                  <a:gd name="T53" fmla="*/ 3 h 20"/>
                  <a:gd name="T54" fmla="*/ 9 w 15"/>
                  <a:gd name="T55" fmla="*/ 5 h 20"/>
                  <a:gd name="T56" fmla="*/ 9 w 15"/>
                  <a:gd name="T57" fmla="*/ 6 h 20"/>
                  <a:gd name="T58" fmla="*/ 9 w 15"/>
                  <a:gd name="T59" fmla="*/ 6 h 20"/>
                  <a:gd name="T60" fmla="*/ 9 w 15"/>
                  <a:gd name="T61" fmla="*/ 6 h 20"/>
                  <a:gd name="T62" fmla="*/ 9 w 15"/>
                  <a:gd name="T63" fmla="*/ 6 h 20"/>
                  <a:gd name="T64" fmla="*/ 9 w 15"/>
                  <a:gd name="T65" fmla="*/ 6 h 20"/>
                  <a:gd name="T66" fmla="*/ 9 w 15"/>
                  <a:gd name="T67" fmla="*/ 6 h 20"/>
                  <a:gd name="T68" fmla="*/ 9 w 15"/>
                  <a:gd name="T69" fmla="*/ 8 h 20"/>
                  <a:gd name="T70" fmla="*/ 9 w 15"/>
                  <a:gd name="T71" fmla="*/ 8 h 20"/>
                  <a:gd name="T72" fmla="*/ 15 w 15"/>
                  <a:gd name="T73" fmla="*/ 8 h 20"/>
                  <a:gd name="T74" fmla="*/ 15 w 15"/>
                  <a:gd name="T75" fmla="*/ 5 h 20"/>
                  <a:gd name="T76" fmla="*/ 15 w 15"/>
                  <a:gd name="T77" fmla="*/ 5 h 20"/>
                  <a:gd name="T78" fmla="*/ 15 w 15"/>
                  <a:gd name="T79" fmla="*/ 5 h 20"/>
                  <a:gd name="T80" fmla="*/ 15 w 15"/>
                  <a:gd name="T81" fmla="*/ 5 h 20"/>
                  <a:gd name="T82" fmla="*/ 15 w 15"/>
                  <a:gd name="T83" fmla="*/ 5 h 20"/>
                  <a:gd name="T84" fmla="*/ 15 w 15"/>
                  <a:gd name="T85" fmla="*/ 3 h 20"/>
                  <a:gd name="T86" fmla="*/ 14 w 15"/>
                  <a:gd name="T87" fmla="*/ 0 h 20"/>
                  <a:gd name="T88" fmla="*/ 8 w 15"/>
                  <a:gd name="T89" fmla="*/ 4 h 20"/>
                  <a:gd name="T90" fmla="*/ 8 w 15"/>
                  <a:gd name="T91" fmla="*/ 4 h 20"/>
                  <a:gd name="T92" fmla="*/ 9 w 15"/>
                  <a:gd name="T93" fmla="*/ 4 h 20"/>
                  <a:gd name="T94" fmla="*/ 14 w 15"/>
                  <a:gd name="T95" fmla="*/ 2 h 20"/>
                  <a:gd name="T96" fmla="*/ 14 w 15"/>
                  <a:gd name="T9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5" h="20">
                    <a:moveTo>
                      <a:pt x="0" y="14"/>
                    </a:moveTo>
                    <a:cubicBezTo>
                      <a:pt x="0" y="16"/>
                      <a:pt x="0" y="18"/>
                      <a:pt x="0" y="20"/>
                    </a:cubicBezTo>
                    <a:cubicBezTo>
                      <a:pt x="1" y="20"/>
                      <a:pt x="1" y="20"/>
                      <a:pt x="1" y="20"/>
                    </a:cubicBezTo>
                    <a:cubicBezTo>
                      <a:pt x="1" y="20"/>
                      <a:pt x="2" y="20"/>
                      <a:pt x="2" y="20"/>
                    </a:cubicBezTo>
                    <a:cubicBezTo>
                      <a:pt x="1" y="18"/>
                      <a:pt x="1" y="16"/>
                      <a:pt x="1" y="14"/>
                    </a:cubicBezTo>
                    <a:cubicBezTo>
                      <a:pt x="1" y="14"/>
                      <a:pt x="1" y="14"/>
                      <a:pt x="0" y="14"/>
                    </a:cubicBezTo>
                    <a:moveTo>
                      <a:pt x="7" y="12"/>
                    </a:moveTo>
                    <a:cubicBezTo>
                      <a:pt x="7" y="12"/>
                      <a:pt x="6" y="12"/>
                      <a:pt x="6" y="13"/>
                    </a:cubicBezTo>
                    <a:cubicBezTo>
                      <a:pt x="6" y="13"/>
                      <a:pt x="5" y="13"/>
                      <a:pt x="4" y="14"/>
                    </a:cubicBezTo>
                    <a:cubicBezTo>
                      <a:pt x="5" y="15"/>
                      <a:pt x="5" y="17"/>
                      <a:pt x="6" y="19"/>
                    </a:cubicBezTo>
                    <a:cubicBezTo>
                      <a:pt x="8" y="19"/>
                      <a:pt x="9" y="18"/>
                      <a:pt x="10" y="17"/>
                    </a:cubicBezTo>
                    <a:cubicBezTo>
                      <a:pt x="11" y="17"/>
                      <a:pt x="11" y="16"/>
                      <a:pt x="12" y="16"/>
                    </a:cubicBezTo>
                    <a:cubicBezTo>
                      <a:pt x="10" y="15"/>
                      <a:pt x="8" y="13"/>
                      <a:pt x="7" y="12"/>
                    </a:cubicBezTo>
                    <a:moveTo>
                      <a:pt x="8" y="11"/>
                    </a:moveTo>
                    <a:cubicBezTo>
                      <a:pt x="8" y="11"/>
                      <a:pt x="8" y="11"/>
                      <a:pt x="8" y="11"/>
                    </a:cubicBezTo>
                    <a:cubicBezTo>
                      <a:pt x="9" y="12"/>
                      <a:pt x="11" y="13"/>
                      <a:pt x="13" y="14"/>
                    </a:cubicBezTo>
                    <a:cubicBezTo>
                      <a:pt x="13" y="14"/>
                      <a:pt x="13" y="14"/>
                      <a:pt x="13" y="13"/>
                    </a:cubicBezTo>
                    <a:cubicBezTo>
                      <a:pt x="11" y="12"/>
                      <a:pt x="10" y="11"/>
                      <a:pt x="8" y="11"/>
                    </a:cubicBezTo>
                    <a:moveTo>
                      <a:pt x="9" y="6"/>
                    </a:moveTo>
                    <a:cubicBezTo>
                      <a:pt x="9" y="6"/>
                      <a:pt x="9" y="6"/>
                      <a:pt x="9" y="6"/>
                    </a:cubicBezTo>
                    <a:cubicBezTo>
                      <a:pt x="9" y="6"/>
                      <a:pt x="9" y="6"/>
                      <a:pt x="9" y="6"/>
                    </a:cubicBezTo>
                    <a:cubicBezTo>
                      <a:pt x="9" y="6"/>
                      <a:pt x="9" y="6"/>
                      <a:pt x="9" y="6"/>
                    </a:cubicBezTo>
                    <a:moveTo>
                      <a:pt x="15" y="5"/>
                    </a:moveTo>
                    <a:cubicBezTo>
                      <a:pt x="15" y="5"/>
                      <a:pt x="15" y="5"/>
                      <a:pt x="15" y="5"/>
                    </a:cubicBezTo>
                    <a:cubicBezTo>
                      <a:pt x="15" y="5"/>
                      <a:pt x="15" y="5"/>
                      <a:pt x="15" y="5"/>
                    </a:cubicBezTo>
                    <a:cubicBezTo>
                      <a:pt x="15" y="5"/>
                      <a:pt x="15" y="5"/>
                      <a:pt x="15" y="5"/>
                    </a:cubicBezTo>
                    <a:moveTo>
                      <a:pt x="15" y="3"/>
                    </a:moveTo>
                    <a:cubicBezTo>
                      <a:pt x="13" y="4"/>
                      <a:pt x="11" y="5"/>
                      <a:pt x="9" y="5"/>
                    </a:cubicBezTo>
                    <a:cubicBezTo>
                      <a:pt x="9" y="6"/>
                      <a:pt x="9" y="6"/>
                      <a:pt x="9" y="6"/>
                    </a:cubicBezTo>
                    <a:cubicBezTo>
                      <a:pt x="9" y="6"/>
                      <a:pt x="9" y="6"/>
                      <a:pt x="9" y="6"/>
                    </a:cubicBezTo>
                    <a:cubicBezTo>
                      <a:pt x="9" y="6"/>
                      <a:pt x="9" y="6"/>
                      <a:pt x="9" y="6"/>
                    </a:cubicBezTo>
                    <a:cubicBezTo>
                      <a:pt x="9" y="6"/>
                      <a:pt x="9" y="6"/>
                      <a:pt x="9" y="6"/>
                    </a:cubicBezTo>
                    <a:cubicBezTo>
                      <a:pt x="9" y="6"/>
                      <a:pt x="9" y="6"/>
                      <a:pt x="9" y="6"/>
                    </a:cubicBezTo>
                    <a:cubicBezTo>
                      <a:pt x="9" y="6"/>
                      <a:pt x="9" y="6"/>
                      <a:pt x="9" y="6"/>
                    </a:cubicBezTo>
                    <a:cubicBezTo>
                      <a:pt x="9" y="6"/>
                      <a:pt x="9" y="7"/>
                      <a:pt x="9" y="8"/>
                    </a:cubicBezTo>
                    <a:cubicBezTo>
                      <a:pt x="9" y="8"/>
                      <a:pt x="9" y="8"/>
                      <a:pt x="9" y="8"/>
                    </a:cubicBezTo>
                    <a:cubicBezTo>
                      <a:pt x="11" y="8"/>
                      <a:pt x="13" y="8"/>
                      <a:pt x="15" y="8"/>
                    </a:cubicBezTo>
                    <a:cubicBezTo>
                      <a:pt x="15" y="6"/>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3"/>
                    </a:cubicBezTo>
                    <a:moveTo>
                      <a:pt x="14" y="0"/>
                    </a:moveTo>
                    <a:cubicBezTo>
                      <a:pt x="12" y="2"/>
                      <a:pt x="10" y="3"/>
                      <a:pt x="8" y="4"/>
                    </a:cubicBezTo>
                    <a:cubicBezTo>
                      <a:pt x="8" y="4"/>
                      <a:pt x="8" y="4"/>
                      <a:pt x="8" y="4"/>
                    </a:cubicBezTo>
                    <a:cubicBezTo>
                      <a:pt x="8" y="4"/>
                      <a:pt x="8" y="4"/>
                      <a:pt x="9" y="4"/>
                    </a:cubicBezTo>
                    <a:cubicBezTo>
                      <a:pt x="10" y="4"/>
                      <a:pt x="12" y="3"/>
                      <a:pt x="14" y="2"/>
                    </a:cubicBezTo>
                    <a:cubicBezTo>
                      <a:pt x="14" y="1"/>
                      <a:pt x="14" y="1"/>
                      <a:pt x="14"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113">
                <a:extLst>
                  <a:ext uri="{FF2B5EF4-FFF2-40B4-BE49-F238E27FC236}">
                    <a16:creationId xmlns:a16="http://schemas.microsoft.com/office/drawing/2014/main" id="{1493A32D-E1BE-411C-B0B8-8A726E9C8734}"/>
                  </a:ext>
                </a:extLst>
              </p:cNvPr>
              <p:cNvSpPr>
                <a:spLocks/>
              </p:cNvSpPr>
              <p:nvPr/>
            </p:nvSpPr>
            <p:spPr bwMode="auto">
              <a:xfrm>
                <a:off x="1705" y="1576"/>
                <a:ext cx="16" cy="12"/>
              </a:xfrm>
              <a:custGeom>
                <a:avLst/>
                <a:gdLst>
                  <a:gd name="T0" fmla="*/ 1 w 7"/>
                  <a:gd name="T1" fmla="*/ 0 h 5"/>
                  <a:gd name="T2" fmla="*/ 0 w 7"/>
                  <a:gd name="T3" fmla="*/ 3 h 5"/>
                  <a:gd name="T4" fmla="*/ 5 w 7"/>
                  <a:gd name="T5" fmla="*/ 5 h 5"/>
                  <a:gd name="T6" fmla="*/ 7 w 7"/>
                  <a:gd name="T7" fmla="*/ 1 h 5"/>
                  <a:gd name="T8" fmla="*/ 7 w 7"/>
                  <a:gd name="T9" fmla="*/ 0 h 5"/>
                  <a:gd name="T10" fmla="*/ 1 w 7"/>
                  <a:gd name="T11" fmla="*/ 0 h 5"/>
                </a:gdLst>
                <a:ahLst/>
                <a:cxnLst>
                  <a:cxn ang="0">
                    <a:pos x="T0" y="T1"/>
                  </a:cxn>
                  <a:cxn ang="0">
                    <a:pos x="T2" y="T3"/>
                  </a:cxn>
                  <a:cxn ang="0">
                    <a:pos x="T4" y="T5"/>
                  </a:cxn>
                  <a:cxn ang="0">
                    <a:pos x="T6" y="T7"/>
                  </a:cxn>
                  <a:cxn ang="0">
                    <a:pos x="T8" y="T9"/>
                  </a:cxn>
                  <a:cxn ang="0">
                    <a:pos x="T10" y="T11"/>
                  </a:cxn>
                </a:cxnLst>
                <a:rect l="0" t="0" r="r" b="b"/>
                <a:pathLst>
                  <a:path w="7" h="5">
                    <a:moveTo>
                      <a:pt x="1" y="0"/>
                    </a:moveTo>
                    <a:cubicBezTo>
                      <a:pt x="1" y="1"/>
                      <a:pt x="0" y="2"/>
                      <a:pt x="0" y="3"/>
                    </a:cubicBezTo>
                    <a:cubicBezTo>
                      <a:pt x="2" y="3"/>
                      <a:pt x="3" y="4"/>
                      <a:pt x="5" y="5"/>
                    </a:cubicBezTo>
                    <a:cubicBezTo>
                      <a:pt x="6" y="4"/>
                      <a:pt x="7" y="2"/>
                      <a:pt x="7" y="1"/>
                    </a:cubicBezTo>
                    <a:cubicBezTo>
                      <a:pt x="7" y="1"/>
                      <a:pt x="7" y="1"/>
                      <a:pt x="7" y="0"/>
                    </a:cubicBezTo>
                    <a:cubicBezTo>
                      <a:pt x="5" y="0"/>
                      <a:pt x="3" y="0"/>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114">
                <a:extLst>
                  <a:ext uri="{FF2B5EF4-FFF2-40B4-BE49-F238E27FC236}">
                    <a16:creationId xmlns:a16="http://schemas.microsoft.com/office/drawing/2014/main" id="{DF9537DD-F598-4DE3-BE2D-791DF7680A0D}"/>
                  </a:ext>
                </a:extLst>
              </p:cNvPr>
              <p:cNvSpPr>
                <a:spLocks/>
              </p:cNvSpPr>
              <p:nvPr/>
            </p:nvSpPr>
            <p:spPr bwMode="auto">
              <a:xfrm>
                <a:off x="1702" y="1583"/>
                <a:ext cx="14" cy="12"/>
              </a:xfrm>
              <a:custGeom>
                <a:avLst/>
                <a:gdLst>
                  <a:gd name="T0" fmla="*/ 1 w 6"/>
                  <a:gd name="T1" fmla="*/ 0 h 5"/>
                  <a:gd name="T2" fmla="*/ 0 w 6"/>
                  <a:gd name="T3" fmla="*/ 1 h 5"/>
                  <a:gd name="T4" fmla="*/ 5 w 6"/>
                  <a:gd name="T5" fmla="*/ 5 h 5"/>
                  <a:gd name="T6" fmla="*/ 6 w 6"/>
                  <a:gd name="T7" fmla="*/ 3 h 5"/>
                  <a:gd name="T8" fmla="*/ 1 w 6"/>
                  <a:gd name="T9" fmla="*/ 0 h 5"/>
                </a:gdLst>
                <a:ahLst/>
                <a:cxnLst>
                  <a:cxn ang="0">
                    <a:pos x="T0" y="T1"/>
                  </a:cxn>
                  <a:cxn ang="0">
                    <a:pos x="T2" y="T3"/>
                  </a:cxn>
                  <a:cxn ang="0">
                    <a:pos x="T4" y="T5"/>
                  </a:cxn>
                  <a:cxn ang="0">
                    <a:pos x="T6" y="T7"/>
                  </a:cxn>
                  <a:cxn ang="0">
                    <a:pos x="T8" y="T9"/>
                  </a:cxn>
                </a:cxnLst>
                <a:rect l="0" t="0" r="r" b="b"/>
                <a:pathLst>
                  <a:path w="6" h="5">
                    <a:moveTo>
                      <a:pt x="1" y="0"/>
                    </a:moveTo>
                    <a:cubicBezTo>
                      <a:pt x="0" y="0"/>
                      <a:pt x="0" y="1"/>
                      <a:pt x="0" y="1"/>
                    </a:cubicBezTo>
                    <a:cubicBezTo>
                      <a:pt x="1" y="2"/>
                      <a:pt x="3" y="4"/>
                      <a:pt x="5" y="5"/>
                    </a:cubicBezTo>
                    <a:cubicBezTo>
                      <a:pt x="5" y="4"/>
                      <a:pt x="5" y="4"/>
                      <a:pt x="6" y="3"/>
                    </a:cubicBezTo>
                    <a:cubicBezTo>
                      <a:pt x="4" y="2"/>
                      <a:pt x="2" y="1"/>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115">
                <a:extLst>
                  <a:ext uri="{FF2B5EF4-FFF2-40B4-BE49-F238E27FC236}">
                    <a16:creationId xmlns:a16="http://schemas.microsoft.com/office/drawing/2014/main" id="{37523DA7-6316-41DF-ACD7-5E792652CB38}"/>
                  </a:ext>
                </a:extLst>
              </p:cNvPr>
              <p:cNvSpPr>
                <a:spLocks/>
              </p:cNvSpPr>
              <p:nvPr/>
            </p:nvSpPr>
            <p:spPr bwMode="auto">
              <a:xfrm>
                <a:off x="1688" y="1590"/>
                <a:ext cx="12" cy="14"/>
              </a:xfrm>
              <a:custGeom>
                <a:avLst/>
                <a:gdLst>
                  <a:gd name="T0" fmla="*/ 3 w 5"/>
                  <a:gd name="T1" fmla="*/ 0 h 6"/>
                  <a:gd name="T2" fmla="*/ 0 w 5"/>
                  <a:gd name="T3" fmla="*/ 0 h 6"/>
                  <a:gd name="T4" fmla="*/ 0 w 5"/>
                  <a:gd name="T5" fmla="*/ 0 h 6"/>
                  <a:gd name="T6" fmla="*/ 1 w 5"/>
                  <a:gd name="T7" fmla="*/ 6 h 6"/>
                  <a:gd name="T8" fmla="*/ 5 w 5"/>
                  <a:gd name="T9" fmla="*/ 5 h 6"/>
                  <a:gd name="T10" fmla="*/ 3 w 5"/>
                  <a:gd name="T11" fmla="*/ 0 h 6"/>
                </a:gdLst>
                <a:ahLst/>
                <a:cxnLst>
                  <a:cxn ang="0">
                    <a:pos x="T0" y="T1"/>
                  </a:cxn>
                  <a:cxn ang="0">
                    <a:pos x="T2" y="T3"/>
                  </a:cxn>
                  <a:cxn ang="0">
                    <a:pos x="T4" y="T5"/>
                  </a:cxn>
                  <a:cxn ang="0">
                    <a:pos x="T6" y="T7"/>
                  </a:cxn>
                  <a:cxn ang="0">
                    <a:pos x="T8" y="T9"/>
                  </a:cxn>
                  <a:cxn ang="0">
                    <a:pos x="T10" y="T11"/>
                  </a:cxn>
                </a:cxnLst>
                <a:rect l="0" t="0" r="r" b="b"/>
                <a:pathLst>
                  <a:path w="5" h="6">
                    <a:moveTo>
                      <a:pt x="3" y="0"/>
                    </a:moveTo>
                    <a:cubicBezTo>
                      <a:pt x="2" y="0"/>
                      <a:pt x="1" y="0"/>
                      <a:pt x="0" y="0"/>
                    </a:cubicBezTo>
                    <a:cubicBezTo>
                      <a:pt x="0" y="0"/>
                      <a:pt x="0" y="0"/>
                      <a:pt x="0" y="0"/>
                    </a:cubicBezTo>
                    <a:cubicBezTo>
                      <a:pt x="0" y="2"/>
                      <a:pt x="0" y="4"/>
                      <a:pt x="1" y="6"/>
                    </a:cubicBezTo>
                    <a:cubicBezTo>
                      <a:pt x="2" y="6"/>
                      <a:pt x="4" y="6"/>
                      <a:pt x="5" y="5"/>
                    </a:cubicBezTo>
                    <a:cubicBezTo>
                      <a:pt x="4" y="3"/>
                      <a:pt x="4" y="1"/>
                      <a:pt x="3"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116">
                <a:extLst>
                  <a:ext uri="{FF2B5EF4-FFF2-40B4-BE49-F238E27FC236}">
                    <a16:creationId xmlns:a16="http://schemas.microsoft.com/office/drawing/2014/main" id="{392782BE-0A19-4847-A785-8E82E26506E3}"/>
                  </a:ext>
                </a:extLst>
              </p:cNvPr>
              <p:cNvSpPr>
                <a:spLocks/>
              </p:cNvSpPr>
              <p:nvPr/>
            </p:nvSpPr>
            <p:spPr bwMode="auto">
              <a:xfrm>
                <a:off x="1657" y="1566"/>
                <a:ext cx="14" cy="17"/>
              </a:xfrm>
              <a:custGeom>
                <a:avLst/>
                <a:gdLst>
                  <a:gd name="T0" fmla="*/ 0 w 6"/>
                  <a:gd name="T1" fmla="*/ 0 h 7"/>
                  <a:gd name="T2" fmla="*/ 0 w 6"/>
                  <a:gd name="T3" fmla="*/ 4 h 7"/>
                  <a:gd name="T4" fmla="*/ 0 w 6"/>
                  <a:gd name="T5" fmla="*/ 7 h 7"/>
                  <a:gd name="T6" fmla="*/ 6 w 6"/>
                  <a:gd name="T7" fmla="*/ 4 h 7"/>
                  <a:gd name="T8" fmla="*/ 6 w 6"/>
                  <a:gd name="T9" fmla="*/ 3 h 7"/>
                  <a:gd name="T10" fmla="*/ 6 w 6"/>
                  <a:gd name="T11" fmla="*/ 1 h 7"/>
                  <a:gd name="T12" fmla="*/ 0 w 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0" y="0"/>
                    </a:moveTo>
                    <a:cubicBezTo>
                      <a:pt x="0" y="2"/>
                      <a:pt x="0" y="3"/>
                      <a:pt x="0" y="4"/>
                    </a:cubicBezTo>
                    <a:cubicBezTo>
                      <a:pt x="0" y="5"/>
                      <a:pt x="0" y="6"/>
                      <a:pt x="0" y="7"/>
                    </a:cubicBezTo>
                    <a:cubicBezTo>
                      <a:pt x="2" y="6"/>
                      <a:pt x="4" y="5"/>
                      <a:pt x="6" y="4"/>
                    </a:cubicBezTo>
                    <a:cubicBezTo>
                      <a:pt x="6" y="4"/>
                      <a:pt x="6" y="4"/>
                      <a:pt x="6" y="3"/>
                    </a:cubicBezTo>
                    <a:cubicBezTo>
                      <a:pt x="6" y="3"/>
                      <a:pt x="6" y="2"/>
                      <a:pt x="6" y="1"/>
                    </a:cubicBezTo>
                    <a:cubicBezTo>
                      <a:pt x="4" y="1"/>
                      <a:pt x="2" y="0"/>
                      <a:pt x="0"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117">
                <a:extLst>
                  <a:ext uri="{FF2B5EF4-FFF2-40B4-BE49-F238E27FC236}">
                    <a16:creationId xmlns:a16="http://schemas.microsoft.com/office/drawing/2014/main" id="{35B53456-F918-4E97-BD9A-D889D1CFBDBC}"/>
                  </a:ext>
                </a:extLst>
              </p:cNvPr>
              <p:cNvSpPr>
                <a:spLocks/>
              </p:cNvSpPr>
              <p:nvPr/>
            </p:nvSpPr>
            <p:spPr bwMode="auto">
              <a:xfrm>
                <a:off x="1659" y="1581"/>
                <a:ext cx="15" cy="9"/>
              </a:xfrm>
              <a:custGeom>
                <a:avLst/>
                <a:gdLst>
                  <a:gd name="T0" fmla="*/ 5 w 6"/>
                  <a:gd name="T1" fmla="*/ 0 h 4"/>
                  <a:gd name="T2" fmla="*/ 0 w 6"/>
                  <a:gd name="T3" fmla="*/ 2 h 4"/>
                  <a:gd name="T4" fmla="*/ 1 w 6"/>
                  <a:gd name="T5" fmla="*/ 4 h 4"/>
                  <a:gd name="T6" fmla="*/ 6 w 6"/>
                  <a:gd name="T7" fmla="*/ 0 h 4"/>
                  <a:gd name="T8" fmla="*/ 5 w 6"/>
                  <a:gd name="T9" fmla="*/ 0 h 4"/>
                </a:gdLst>
                <a:ahLst/>
                <a:cxnLst>
                  <a:cxn ang="0">
                    <a:pos x="T0" y="T1"/>
                  </a:cxn>
                  <a:cxn ang="0">
                    <a:pos x="T2" y="T3"/>
                  </a:cxn>
                  <a:cxn ang="0">
                    <a:pos x="T4" y="T5"/>
                  </a:cxn>
                  <a:cxn ang="0">
                    <a:pos x="T6" y="T7"/>
                  </a:cxn>
                  <a:cxn ang="0">
                    <a:pos x="T8" y="T9"/>
                  </a:cxn>
                </a:cxnLst>
                <a:rect l="0" t="0" r="r" b="b"/>
                <a:pathLst>
                  <a:path w="6" h="4">
                    <a:moveTo>
                      <a:pt x="5" y="0"/>
                    </a:moveTo>
                    <a:cubicBezTo>
                      <a:pt x="4" y="0"/>
                      <a:pt x="2" y="1"/>
                      <a:pt x="0" y="2"/>
                    </a:cubicBezTo>
                    <a:cubicBezTo>
                      <a:pt x="0" y="3"/>
                      <a:pt x="0" y="3"/>
                      <a:pt x="1" y="4"/>
                    </a:cubicBezTo>
                    <a:cubicBezTo>
                      <a:pt x="2" y="2"/>
                      <a:pt x="4" y="1"/>
                      <a:pt x="6" y="0"/>
                    </a:cubicBezTo>
                    <a:cubicBezTo>
                      <a:pt x="6" y="0"/>
                      <a:pt x="6" y="0"/>
                      <a:pt x="5"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118">
                <a:extLst>
                  <a:ext uri="{FF2B5EF4-FFF2-40B4-BE49-F238E27FC236}">
                    <a16:creationId xmlns:a16="http://schemas.microsoft.com/office/drawing/2014/main" id="{C4FD1165-8887-4171-AD4B-0C8FD06CD915}"/>
                  </a:ext>
                </a:extLst>
              </p:cNvPr>
              <p:cNvSpPr>
                <a:spLocks/>
              </p:cNvSpPr>
              <p:nvPr/>
            </p:nvSpPr>
            <p:spPr bwMode="auto">
              <a:xfrm>
                <a:off x="1669" y="1585"/>
                <a:ext cx="14" cy="19"/>
              </a:xfrm>
              <a:custGeom>
                <a:avLst/>
                <a:gdLst>
                  <a:gd name="T0" fmla="*/ 3 w 6"/>
                  <a:gd name="T1" fmla="*/ 0 h 8"/>
                  <a:gd name="T2" fmla="*/ 0 w 6"/>
                  <a:gd name="T3" fmla="*/ 5 h 8"/>
                  <a:gd name="T4" fmla="*/ 4 w 6"/>
                  <a:gd name="T5" fmla="*/ 8 h 8"/>
                  <a:gd name="T6" fmla="*/ 5 w 6"/>
                  <a:gd name="T7" fmla="*/ 8 h 8"/>
                  <a:gd name="T8" fmla="*/ 6 w 6"/>
                  <a:gd name="T9" fmla="*/ 2 h 8"/>
                  <a:gd name="T10" fmla="*/ 6 w 6"/>
                  <a:gd name="T11" fmla="*/ 2 h 8"/>
                  <a:gd name="T12" fmla="*/ 3 w 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6" h="8">
                    <a:moveTo>
                      <a:pt x="3" y="0"/>
                    </a:moveTo>
                    <a:cubicBezTo>
                      <a:pt x="2" y="2"/>
                      <a:pt x="1" y="3"/>
                      <a:pt x="0" y="5"/>
                    </a:cubicBezTo>
                    <a:cubicBezTo>
                      <a:pt x="1" y="6"/>
                      <a:pt x="3" y="7"/>
                      <a:pt x="4" y="8"/>
                    </a:cubicBezTo>
                    <a:cubicBezTo>
                      <a:pt x="5" y="8"/>
                      <a:pt x="5" y="8"/>
                      <a:pt x="5" y="8"/>
                    </a:cubicBezTo>
                    <a:cubicBezTo>
                      <a:pt x="6" y="6"/>
                      <a:pt x="6" y="4"/>
                      <a:pt x="6" y="2"/>
                    </a:cubicBezTo>
                    <a:cubicBezTo>
                      <a:pt x="6" y="2"/>
                      <a:pt x="6" y="2"/>
                      <a:pt x="6" y="2"/>
                    </a:cubicBezTo>
                    <a:cubicBezTo>
                      <a:pt x="5" y="2"/>
                      <a:pt x="4" y="1"/>
                      <a:pt x="3" y="0"/>
                    </a:cubicBezTo>
                  </a:path>
                </a:pathLst>
              </a:custGeom>
              <a:solidFill>
                <a:srgbClr val="C022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119">
                <a:extLst>
                  <a:ext uri="{FF2B5EF4-FFF2-40B4-BE49-F238E27FC236}">
                    <a16:creationId xmlns:a16="http://schemas.microsoft.com/office/drawing/2014/main" id="{81F802D1-952B-4869-AE99-1E8B7BEE3809}"/>
                  </a:ext>
                </a:extLst>
              </p:cNvPr>
              <p:cNvSpPr>
                <a:spLocks/>
              </p:cNvSpPr>
              <p:nvPr/>
            </p:nvSpPr>
            <p:spPr bwMode="auto">
              <a:xfrm>
                <a:off x="1681" y="1590"/>
                <a:ext cx="4" cy="14"/>
              </a:xfrm>
              <a:custGeom>
                <a:avLst/>
                <a:gdLst>
                  <a:gd name="T0" fmla="*/ 1 w 2"/>
                  <a:gd name="T1" fmla="*/ 0 h 6"/>
                  <a:gd name="T2" fmla="*/ 0 w 2"/>
                  <a:gd name="T3" fmla="*/ 6 h 6"/>
                  <a:gd name="T4" fmla="*/ 2 w 2"/>
                  <a:gd name="T5" fmla="*/ 6 h 6"/>
                  <a:gd name="T6" fmla="*/ 2 w 2"/>
                  <a:gd name="T7" fmla="*/ 0 h 6"/>
                  <a:gd name="T8" fmla="*/ 1 w 2"/>
                  <a:gd name="T9" fmla="*/ 0 h 6"/>
                </a:gdLst>
                <a:ahLst/>
                <a:cxnLst>
                  <a:cxn ang="0">
                    <a:pos x="T0" y="T1"/>
                  </a:cxn>
                  <a:cxn ang="0">
                    <a:pos x="T2" y="T3"/>
                  </a:cxn>
                  <a:cxn ang="0">
                    <a:pos x="T4" y="T5"/>
                  </a:cxn>
                  <a:cxn ang="0">
                    <a:pos x="T6" y="T7"/>
                  </a:cxn>
                  <a:cxn ang="0">
                    <a:pos x="T8" y="T9"/>
                  </a:cxn>
                </a:cxnLst>
                <a:rect l="0" t="0" r="r" b="b"/>
                <a:pathLst>
                  <a:path w="2" h="6">
                    <a:moveTo>
                      <a:pt x="1" y="0"/>
                    </a:moveTo>
                    <a:cubicBezTo>
                      <a:pt x="1" y="2"/>
                      <a:pt x="1" y="4"/>
                      <a:pt x="0" y="6"/>
                    </a:cubicBezTo>
                    <a:cubicBezTo>
                      <a:pt x="1" y="6"/>
                      <a:pt x="2" y="6"/>
                      <a:pt x="2" y="6"/>
                    </a:cubicBezTo>
                    <a:cubicBezTo>
                      <a:pt x="2" y="4"/>
                      <a:pt x="2" y="2"/>
                      <a:pt x="2" y="0"/>
                    </a:cubicBezTo>
                    <a:cubicBezTo>
                      <a:pt x="2" y="0"/>
                      <a:pt x="2" y="0"/>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120">
                <a:extLst>
                  <a:ext uri="{FF2B5EF4-FFF2-40B4-BE49-F238E27FC236}">
                    <a16:creationId xmlns:a16="http://schemas.microsoft.com/office/drawing/2014/main" id="{320E640E-1113-4F86-A88B-724C33F14897}"/>
                  </a:ext>
                </a:extLst>
              </p:cNvPr>
              <p:cNvSpPr>
                <a:spLocks/>
              </p:cNvSpPr>
              <p:nvPr/>
            </p:nvSpPr>
            <p:spPr bwMode="auto">
              <a:xfrm>
                <a:off x="1662" y="1581"/>
                <a:ext cx="14" cy="16"/>
              </a:xfrm>
              <a:custGeom>
                <a:avLst/>
                <a:gdLst>
                  <a:gd name="T0" fmla="*/ 5 w 6"/>
                  <a:gd name="T1" fmla="*/ 0 h 7"/>
                  <a:gd name="T2" fmla="*/ 0 w 6"/>
                  <a:gd name="T3" fmla="*/ 4 h 7"/>
                  <a:gd name="T4" fmla="*/ 1 w 6"/>
                  <a:gd name="T5" fmla="*/ 5 h 7"/>
                  <a:gd name="T6" fmla="*/ 3 w 6"/>
                  <a:gd name="T7" fmla="*/ 7 h 7"/>
                  <a:gd name="T8" fmla="*/ 6 w 6"/>
                  <a:gd name="T9" fmla="*/ 2 h 7"/>
                  <a:gd name="T10" fmla="*/ 6 w 6"/>
                  <a:gd name="T11" fmla="*/ 1 h 7"/>
                  <a:gd name="T12" fmla="*/ 5 w 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5" y="0"/>
                    </a:moveTo>
                    <a:cubicBezTo>
                      <a:pt x="3" y="1"/>
                      <a:pt x="1" y="2"/>
                      <a:pt x="0" y="4"/>
                    </a:cubicBezTo>
                    <a:cubicBezTo>
                      <a:pt x="0" y="4"/>
                      <a:pt x="0" y="5"/>
                      <a:pt x="1" y="5"/>
                    </a:cubicBezTo>
                    <a:cubicBezTo>
                      <a:pt x="1" y="6"/>
                      <a:pt x="2" y="7"/>
                      <a:pt x="3" y="7"/>
                    </a:cubicBezTo>
                    <a:cubicBezTo>
                      <a:pt x="4" y="5"/>
                      <a:pt x="5" y="4"/>
                      <a:pt x="6" y="2"/>
                    </a:cubicBezTo>
                    <a:cubicBezTo>
                      <a:pt x="6" y="2"/>
                      <a:pt x="6" y="2"/>
                      <a:pt x="6" y="1"/>
                    </a:cubicBezTo>
                    <a:cubicBezTo>
                      <a:pt x="5" y="1"/>
                      <a:pt x="5" y="1"/>
                      <a:pt x="5"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Freeform 121">
                <a:extLst>
                  <a:ext uri="{FF2B5EF4-FFF2-40B4-BE49-F238E27FC236}">
                    <a16:creationId xmlns:a16="http://schemas.microsoft.com/office/drawing/2014/main" id="{22F3C796-0C4C-4ADB-8763-2EDDB48236E5}"/>
                  </a:ext>
                </a:extLst>
              </p:cNvPr>
              <p:cNvSpPr>
                <a:spLocks/>
              </p:cNvSpPr>
              <p:nvPr/>
            </p:nvSpPr>
            <p:spPr bwMode="auto">
              <a:xfrm>
                <a:off x="1657" y="1576"/>
                <a:ext cx="14" cy="9"/>
              </a:xfrm>
              <a:custGeom>
                <a:avLst/>
                <a:gdLst>
                  <a:gd name="T0" fmla="*/ 6 w 6"/>
                  <a:gd name="T1" fmla="*/ 0 h 4"/>
                  <a:gd name="T2" fmla="*/ 0 w 6"/>
                  <a:gd name="T3" fmla="*/ 3 h 4"/>
                  <a:gd name="T4" fmla="*/ 1 w 6"/>
                  <a:gd name="T5" fmla="*/ 4 h 4"/>
                  <a:gd name="T6" fmla="*/ 6 w 6"/>
                  <a:gd name="T7" fmla="*/ 2 h 4"/>
                  <a:gd name="T8" fmla="*/ 6 w 6"/>
                  <a:gd name="T9" fmla="*/ 0 h 4"/>
                </a:gdLst>
                <a:ahLst/>
                <a:cxnLst>
                  <a:cxn ang="0">
                    <a:pos x="T0" y="T1"/>
                  </a:cxn>
                  <a:cxn ang="0">
                    <a:pos x="T2" y="T3"/>
                  </a:cxn>
                  <a:cxn ang="0">
                    <a:pos x="T4" y="T5"/>
                  </a:cxn>
                  <a:cxn ang="0">
                    <a:pos x="T6" y="T7"/>
                  </a:cxn>
                  <a:cxn ang="0">
                    <a:pos x="T8" y="T9"/>
                  </a:cxn>
                </a:cxnLst>
                <a:rect l="0" t="0" r="r" b="b"/>
                <a:pathLst>
                  <a:path w="6" h="4">
                    <a:moveTo>
                      <a:pt x="6" y="0"/>
                    </a:moveTo>
                    <a:cubicBezTo>
                      <a:pt x="4" y="1"/>
                      <a:pt x="2" y="2"/>
                      <a:pt x="0" y="3"/>
                    </a:cubicBezTo>
                    <a:cubicBezTo>
                      <a:pt x="1" y="3"/>
                      <a:pt x="1" y="4"/>
                      <a:pt x="1" y="4"/>
                    </a:cubicBezTo>
                    <a:cubicBezTo>
                      <a:pt x="3" y="3"/>
                      <a:pt x="5" y="2"/>
                      <a:pt x="6" y="2"/>
                    </a:cubicBezTo>
                    <a:cubicBezTo>
                      <a:pt x="6" y="1"/>
                      <a:pt x="6" y="1"/>
                      <a:pt x="6"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Freeform 122">
                <a:extLst>
                  <a:ext uri="{FF2B5EF4-FFF2-40B4-BE49-F238E27FC236}">
                    <a16:creationId xmlns:a16="http://schemas.microsoft.com/office/drawing/2014/main" id="{D3732351-0E2C-485A-B4A6-7A002B5795F2}"/>
                  </a:ext>
                </a:extLst>
              </p:cNvPr>
              <p:cNvSpPr>
                <a:spLocks/>
              </p:cNvSpPr>
              <p:nvPr/>
            </p:nvSpPr>
            <p:spPr bwMode="auto">
              <a:xfrm>
                <a:off x="1657" y="1557"/>
                <a:ext cx="17" cy="12"/>
              </a:xfrm>
              <a:custGeom>
                <a:avLst/>
                <a:gdLst>
                  <a:gd name="T0" fmla="*/ 2 w 7"/>
                  <a:gd name="T1" fmla="*/ 0 h 5"/>
                  <a:gd name="T2" fmla="*/ 1 w 7"/>
                  <a:gd name="T3" fmla="*/ 0 h 5"/>
                  <a:gd name="T4" fmla="*/ 0 w 7"/>
                  <a:gd name="T5" fmla="*/ 4 h 5"/>
                  <a:gd name="T6" fmla="*/ 6 w 7"/>
                  <a:gd name="T7" fmla="*/ 5 h 5"/>
                  <a:gd name="T8" fmla="*/ 7 w 7"/>
                  <a:gd name="T9" fmla="*/ 3 h 5"/>
                  <a:gd name="T10" fmla="*/ 7 w 7"/>
                  <a:gd name="T11" fmla="*/ 3 h 5"/>
                  <a:gd name="T12" fmla="*/ 2 w 7"/>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7" h="5">
                    <a:moveTo>
                      <a:pt x="2" y="0"/>
                    </a:moveTo>
                    <a:cubicBezTo>
                      <a:pt x="2" y="0"/>
                      <a:pt x="1" y="0"/>
                      <a:pt x="1" y="0"/>
                    </a:cubicBezTo>
                    <a:cubicBezTo>
                      <a:pt x="1" y="2"/>
                      <a:pt x="0" y="3"/>
                      <a:pt x="0" y="4"/>
                    </a:cubicBezTo>
                    <a:cubicBezTo>
                      <a:pt x="2" y="4"/>
                      <a:pt x="4" y="5"/>
                      <a:pt x="6" y="5"/>
                    </a:cubicBezTo>
                    <a:cubicBezTo>
                      <a:pt x="6" y="4"/>
                      <a:pt x="6" y="4"/>
                      <a:pt x="7" y="3"/>
                    </a:cubicBezTo>
                    <a:cubicBezTo>
                      <a:pt x="7" y="3"/>
                      <a:pt x="7" y="3"/>
                      <a:pt x="7" y="3"/>
                    </a:cubicBezTo>
                    <a:cubicBezTo>
                      <a:pt x="6" y="2"/>
                      <a:pt x="4" y="1"/>
                      <a:pt x="2"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Freeform 123">
                <a:extLst>
                  <a:ext uri="{FF2B5EF4-FFF2-40B4-BE49-F238E27FC236}">
                    <a16:creationId xmlns:a16="http://schemas.microsoft.com/office/drawing/2014/main" id="{34C47D28-D2CB-42E0-81B4-152B3534F563}"/>
                  </a:ext>
                </a:extLst>
              </p:cNvPr>
              <p:cNvSpPr>
                <a:spLocks/>
              </p:cNvSpPr>
              <p:nvPr/>
            </p:nvSpPr>
            <p:spPr bwMode="auto">
              <a:xfrm>
                <a:off x="1664" y="1550"/>
                <a:ext cx="12" cy="12"/>
              </a:xfrm>
              <a:custGeom>
                <a:avLst/>
                <a:gdLst>
                  <a:gd name="T0" fmla="*/ 1 w 5"/>
                  <a:gd name="T1" fmla="*/ 0 h 5"/>
                  <a:gd name="T2" fmla="*/ 0 w 5"/>
                  <a:gd name="T3" fmla="*/ 2 h 5"/>
                  <a:gd name="T4" fmla="*/ 5 w 5"/>
                  <a:gd name="T5" fmla="*/ 5 h 5"/>
                  <a:gd name="T6" fmla="*/ 5 w 5"/>
                  <a:gd name="T7" fmla="*/ 4 h 5"/>
                  <a:gd name="T8" fmla="*/ 1 w 5"/>
                  <a:gd name="T9" fmla="*/ 0 h 5"/>
                </a:gdLst>
                <a:ahLst/>
                <a:cxnLst>
                  <a:cxn ang="0">
                    <a:pos x="T0" y="T1"/>
                  </a:cxn>
                  <a:cxn ang="0">
                    <a:pos x="T2" y="T3"/>
                  </a:cxn>
                  <a:cxn ang="0">
                    <a:pos x="T4" y="T5"/>
                  </a:cxn>
                  <a:cxn ang="0">
                    <a:pos x="T6" y="T7"/>
                  </a:cxn>
                  <a:cxn ang="0">
                    <a:pos x="T8" y="T9"/>
                  </a:cxn>
                </a:cxnLst>
                <a:rect l="0" t="0" r="r" b="b"/>
                <a:pathLst>
                  <a:path w="5" h="5">
                    <a:moveTo>
                      <a:pt x="1" y="0"/>
                    </a:moveTo>
                    <a:cubicBezTo>
                      <a:pt x="0" y="1"/>
                      <a:pt x="0" y="1"/>
                      <a:pt x="0" y="2"/>
                    </a:cubicBezTo>
                    <a:cubicBezTo>
                      <a:pt x="1" y="3"/>
                      <a:pt x="3" y="4"/>
                      <a:pt x="5" y="5"/>
                    </a:cubicBezTo>
                    <a:cubicBezTo>
                      <a:pt x="5" y="5"/>
                      <a:pt x="5" y="4"/>
                      <a:pt x="5" y="4"/>
                    </a:cubicBezTo>
                    <a:cubicBezTo>
                      <a:pt x="4" y="3"/>
                      <a:pt x="2" y="2"/>
                      <a:pt x="1"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8" name="Freeform 124">
                <a:extLst>
                  <a:ext uri="{FF2B5EF4-FFF2-40B4-BE49-F238E27FC236}">
                    <a16:creationId xmlns:a16="http://schemas.microsoft.com/office/drawing/2014/main" id="{99CB3864-DE96-42E9-AE9C-3279A0FC4D7D}"/>
                  </a:ext>
                </a:extLst>
              </p:cNvPr>
              <p:cNvSpPr>
                <a:spLocks/>
              </p:cNvSpPr>
              <p:nvPr/>
            </p:nvSpPr>
            <p:spPr bwMode="auto">
              <a:xfrm>
                <a:off x="1678" y="1540"/>
                <a:ext cx="12" cy="17"/>
              </a:xfrm>
              <a:custGeom>
                <a:avLst/>
                <a:gdLst>
                  <a:gd name="T0" fmla="*/ 4 w 5"/>
                  <a:gd name="T1" fmla="*/ 0 h 7"/>
                  <a:gd name="T2" fmla="*/ 0 w 5"/>
                  <a:gd name="T3" fmla="*/ 1 h 7"/>
                  <a:gd name="T4" fmla="*/ 2 w 5"/>
                  <a:gd name="T5" fmla="*/ 7 h 7"/>
                  <a:gd name="T6" fmla="*/ 4 w 5"/>
                  <a:gd name="T7" fmla="*/ 6 h 7"/>
                  <a:gd name="T8" fmla="*/ 5 w 5"/>
                  <a:gd name="T9" fmla="*/ 6 h 7"/>
                  <a:gd name="T10" fmla="*/ 5 w 5"/>
                  <a:gd name="T11" fmla="*/ 0 h 7"/>
                  <a:gd name="T12" fmla="*/ 4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4" y="0"/>
                    </a:moveTo>
                    <a:cubicBezTo>
                      <a:pt x="3" y="0"/>
                      <a:pt x="1" y="0"/>
                      <a:pt x="0" y="1"/>
                    </a:cubicBezTo>
                    <a:cubicBezTo>
                      <a:pt x="1" y="3"/>
                      <a:pt x="2" y="5"/>
                      <a:pt x="2" y="7"/>
                    </a:cubicBezTo>
                    <a:cubicBezTo>
                      <a:pt x="3" y="6"/>
                      <a:pt x="4" y="6"/>
                      <a:pt x="4" y="6"/>
                    </a:cubicBezTo>
                    <a:cubicBezTo>
                      <a:pt x="5" y="6"/>
                      <a:pt x="5" y="6"/>
                      <a:pt x="5" y="6"/>
                    </a:cubicBezTo>
                    <a:cubicBezTo>
                      <a:pt x="5" y="4"/>
                      <a:pt x="5" y="2"/>
                      <a:pt x="5" y="0"/>
                    </a:cubicBezTo>
                    <a:cubicBezTo>
                      <a:pt x="5" y="0"/>
                      <a:pt x="5" y="0"/>
                      <a:pt x="4"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Freeform 125">
                <a:extLst>
                  <a:ext uri="{FF2B5EF4-FFF2-40B4-BE49-F238E27FC236}">
                    <a16:creationId xmlns:a16="http://schemas.microsoft.com/office/drawing/2014/main" id="{72430D99-A4F1-4B2B-85B2-8E75F02F5446}"/>
                  </a:ext>
                </a:extLst>
              </p:cNvPr>
              <p:cNvSpPr>
                <a:spLocks/>
              </p:cNvSpPr>
              <p:nvPr/>
            </p:nvSpPr>
            <p:spPr bwMode="auto">
              <a:xfrm>
                <a:off x="1693" y="1540"/>
                <a:ext cx="4" cy="17"/>
              </a:xfrm>
              <a:custGeom>
                <a:avLst/>
                <a:gdLst>
                  <a:gd name="T0" fmla="*/ 0 w 2"/>
                  <a:gd name="T1" fmla="*/ 0 h 7"/>
                  <a:gd name="T2" fmla="*/ 0 w 2"/>
                  <a:gd name="T3" fmla="*/ 6 h 7"/>
                  <a:gd name="T4" fmla="*/ 1 w 2"/>
                  <a:gd name="T5" fmla="*/ 7 h 7"/>
                  <a:gd name="T6" fmla="*/ 2 w 2"/>
                  <a:gd name="T7" fmla="*/ 1 h 7"/>
                  <a:gd name="T8" fmla="*/ 0 w 2"/>
                  <a:gd name="T9" fmla="*/ 0 h 7"/>
                </a:gdLst>
                <a:ahLst/>
                <a:cxnLst>
                  <a:cxn ang="0">
                    <a:pos x="T0" y="T1"/>
                  </a:cxn>
                  <a:cxn ang="0">
                    <a:pos x="T2" y="T3"/>
                  </a:cxn>
                  <a:cxn ang="0">
                    <a:pos x="T4" y="T5"/>
                  </a:cxn>
                  <a:cxn ang="0">
                    <a:pos x="T6" y="T7"/>
                  </a:cxn>
                  <a:cxn ang="0">
                    <a:pos x="T8" y="T9"/>
                  </a:cxn>
                </a:cxnLst>
                <a:rect l="0" t="0" r="r" b="b"/>
                <a:pathLst>
                  <a:path w="2" h="7">
                    <a:moveTo>
                      <a:pt x="0" y="0"/>
                    </a:moveTo>
                    <a:cubicBezTo>
                      <a:pt x="0" y="2"/>
                      <a:pt x="0" y="5"/>
                      <a:pt x="0" y="6"/>
                    </a:cubicBezTo>
                    <a:cubicBezTo>
                      <a:pt x="0" y="6"/>
                      <a:pt x="0" y="6"/>
                      <a:pt x="1" y="7"/>
                    </a:cubicBezTo>
                    <a:cubicBezTo>
                      <a:pt x="1" y="5"/>
                      <a:pt x="2" y="3"/>
                      <a:pt x="2" y="1"/>
                    </a:cubicBezTo>
                    <a:cubicBezTo>
                      <a:pt x="1" y="0"/>
                      <a:pt x="1" y="0"/>
                      <a:pt x="0"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Freeform 126">
                <a:extLst>
                  <a:ext uri="{FF2B5EF4-FFF2-40B4-BE49-F238E27FC236}">
                    <a16:creationId xmlns:a16="http://schemas.microsoft.com/office/drawing/2014/main" id="{E5D2BD00-7F25-499E-958E-41B2A1E36686}"/>
                  </a:ext>
                </a:extLst>
              </p:cNvPr>
              <p:cNvSpPr>
                <a:spLocks/>
              </p:cNvSpPr>
              <p:nvPr/>
            </p:nvSpPr>
            <p:spPr bwMode="auto">
              <a:xfrm>
                <a:off x="1702" y="1550"/>
                <a:ext cx="17" cy="16"/>
              </a:xfrm>
              <a:custGeom>
                <a:avLst/>
                <a:gdLst>
                  <a:gd name="T0" fmla="*/ 4 w 7"/>
                  <a:gd name="T1" fmla="*/ 0 h 7"/>
                  <a:gd name="T2" fmla="*/ 0 w 7"/>
                  <a:gd name="T3" fmla="*/ 4 h 7"/>
                  <a:gd name="T4" fmla="*/ 1 w 7"/>
                  <a:gd name="T5" fmla="*/ 7 h 7"/>
                  <a:gd name="T6" fmla="*/ 7 w 7"/>
                  <a:gd name="T7" fmla="*/ 3 h 7"/>
                  <a:gd name="T8" fmla="*/ 4 w 7"/>
                  <a:gd name="T9" fmla="*/ 0 h 7"/>
                </a:gdLst>
                <a:ahLst/>
                <a:cxnLst>
                  <a:cxn ang="0">
                    <a:pos x="T0" y="T1"/>
                  </a:cxn>
                  <a:cxn ang="0">
                    <a:pos x="T2" y="T3"/>
                  </a:cxn>
                  <a:cxn ang="0">
                    <a:pos x="T4" y="T5"/>
                  </a:cxn>
                  <a:cxn ang="0">
                    <a:pos x="T6" y="T7"/>
                  </a:cxn>
                  <a:cxn ang="0">
                    <a:pos x="T8" y="T9"/>
                  </a:cxn>
                </a:cxnLst>
                <a:rect l="0" t="0" r="r" b="b"/>
                <a:pathLst>
                  <a:path w="7" h="7">
                    <a:moveTo>
                      <a:pt x="4" y="0"/>
                    </a:moveTo>
                    <a:cubicBezTo>
                      <a:pt x="2" y="1"/>
                      <a:pt x="1" y="3"/>
                      <a:pt x="0" y="4"/>
                    </a:cubicBezTo>
                    <a:cubicBezTo>
                      <a:pt x="0" y="5"/>
                      <a:pt x="1" y="6"/>
                      <a:pt x="1" y="7"/>
                    </a:cubicBezTo>
                    <a:cubicBezTo>
                      <a:pt x="3" y="6"/>
                      <a:pt x="5" y="5"/>
                      <a:pt x="7" y="3"/>
                    </a:cubicBezTo>
                    <a:cubicBezTo>
                      <a:pt x="6" y="2"/>
                      <a:pt x="5" y="1"/>
                      <a:pt x="4"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1" name="Freeform 127">
                <a:extLst>
                  <a:ext uri="{FF2B5EF4-FFF2-40B4-BE49-F238E27FC236}">
                    <a16:creationId xmlns:a16="http://schemas.microsoft.com/office/drawing/2014/main" id="{86D4FDD1-0606-484A-A04A-9B6C0F602B68}"/>
                  </a:ext>
                </a:extLst>
              </p:cNvPr>
              <p:cNvSpPr>
                <a:spLocks/>
              </p:cNvSpPr>
              <p:nvPr/>
            </p:nvSpPr>
            <p:spPr bwMode="auto">
              <a:xfrm>
                <a:off x="1707" y="1562"/>
                <a:ext cx="14" cy="7"/>
              </a:xfrm>
              <a:custGeom>
                <a:avLst/>
                <a:gdLst>
                  <a:gd name="T0" fmla="*/ 5 w 6"/>
                  <a:gd name="T1" fmla="*/ 0 h 3"/>
                  <a:gd name="T2" fmla="*/ 0 w 6"/>
                  <a:gd name="T3" fmla="*/ 2 h 3"/>
                  <a:gd name="T4" fmla="*/ 0 w 6"/>
                  <a:gd name="T5" fmla="*/ 3 h 3"/>
                  <a:gd name="T6" fmla="*/ 6 w 6"/>
                  <a:gd name="T7" fmla="*/ 1 h 3"/>
                  <a:gd name="T8" fmla="*/ 5 w 6"/>
                  <a:gd name="T9" fmla="*/ 0 h 3"/>
                  <a:gd name="T10" fmla="*/ 5 w 6"/>
                  <a:gd name="T11" fmla="*/ 0 h 3"/>
                </a:gdLst>
                <a:ahLst/>
                <a:cxnLst>
                  <a:cxn ang="0">
                    <a:pos x="T0" y="T1"/>
                  </a:cxn>
                  <a:cxn ang="0">
                    <a:pos x="T2" y="T3"/>
                  </a:cxn>
                  <a:cxn ang="0">
                    <a:pos x="T4" y="T5"/>
                  </a:cxn>
                  <a:cxn ang="0">
                    <a:pos x="T6" y="T7"/>
                  </a:cxn>
                  <a:cxn ang="0">
                    <a:pos x="T8" y="T9"/>
                  </a:cxn>
                  <a:cxn ang="0">
                    <a:pos x="T10" y="T11"/>
                  </a:cxn>
                </a:cxnLst>
                <a:rect l="0" t="0" r="r" b="b"/>
                <a:pathLst>
                  <a:path w="6" h="3">
                    <a:moveTo>
                      <a:pt x="5" y="0"/>
                    </a:moveTo>
                    <a:cubicBezTo>
                      <a:pt x="3" y="1"/>
                      <a:pt x="1" y="2"/>
                      <a:pt x="0" y="2"/>
                    </a:cubicBezTo>
                    <a:cubicBezTo>
                      <a:pt x="0" y="3"/>
                      <a:pt x="0" y="3"/>
                      <a:pt x="0" y="3"/>
                    </a:cubicBezTo>
                    <a:cubicBezTo>
                      <a:pt x="2" y="3"/>
                      <a:pt x="4" y="2"/>
                      <a:pt x="6" y="1"/>
                    </a:cubicBezTo>
                    <a:cubicBezTo>
                      <a:pt x="6" y="1"/>
                      <a:pt x="5" y="0"/>
                      <a:pt x="5" y="0"/>
                    </a:cubicBezTo>
                    <a:cubicBezTo>
                      <a:pt x="5" y="0"/>
                      <a:pt x="5" y="0"/>
                      <a:pt x="5" y="0"/>
                    </a:cubicBezTo>
                  </a:path>
                </a:pathLst>
              </a:custGeom>
              <a:solidFill>
                <a:srgbClr val="C33F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Freeform 128">
                <a:extLst>
                  <a:ext uri="{FF2B5EF4-FFF2-40B4-BE49-F238E27FC236}">
                    <a16:creationId xmlns:a16="http://schemas.microsoft.com/office/drawing/2014/main" id="{2E5BB2AC-CD51-45D6-BFD4-DEFEC98A4646}"/>
                  </a:ext>
                </a:extLst>
              </p:cNvPr>
              <p:cNvSpPr>
                <a:spLocks noEditPoints="1"/>
              </p:cNvSpPr>
              <p:nvPr/>
            </p:nvSpPr>
            <p:spPr bwMode="auto">
              <a:xfrm>
                <a:off x="1674" y="1554"/>
                <a:ext cx="28" cy="17"/>
              </a:xfrm>
              <a:custGeom>
                <a:avLst/>
                <a:gdLst>
                  <a:gd name="T0" fmla="*/ 9 w 12"/>
                  <a:gd name="T1" fmla="*/ 1 h 7"/>
                  <a:gd name="T2" fmla="*/ 9 w 12"/>
                  <a:gd name="T3" fmla="*/ 1 h 7"/>
                  <a:gd name="T4" fmla="*/ 7 w 12"/>
                  <a:gd name="T5" fmla="*/ 6 h 7"/>
                  <a:gd name="T6" fmla="*/ 7 w 12"/>
                  <a:gd name="T7" fmla="*/ 6 h 7"/>
                  <a:gd name="T8" fmla="*/ 8 w 12"/>
                  <a:gd name="T9" fmla="*/ 7 h 7"/>
                  <a:gd name="T10" fmla="*/ 12 w 12"/>
                  <a:gd name="T11" fmla="*/ 2 h 7"/>
                  <a:gd name="T12" fmla="*/ 10 w 12"/>
                  <a:gd name="T13" fmla="*/ 1 h 7"/>
                  <a:gd name="T14" fmla="*/ 9 w 12"/>
                  <a:gd name="T15" fmla="*/ 1 h 7"/>
                  <a:gd name="T16" fmla="*/ 4 w 12"/>
                  <a:gd name="T17" fmla="*/ 1 h 7"/>
                  <a:gd name="T18" fmla="*/ 3 w 12"/>
                  <a:gd name="T19" fmla="*/ 1 h 7"/>
                  <a:gd name="T20" fmla="*/ 1 w 12"/>
                  <a:gd name="T21" fmla="*/ 2 h 7"/>
                  <a:gd name="T22" fmla="*/ 6 w 12"/>
                  <a:gd name="T23" fmla="*/ 7 h 7"/>
                  <a:gd name="T24" fmla="*/ 5 w 12"/>
                  <a:gd name="T25" fmla="*/ 7 h 7"/>
                  <a:gd name="T26" fmla="*/ 1 w 12"/>
                  <a:gd name="T27" fmla="*/ 3 h 7"/>
                  <a:gd name="T28" fmla="*/ 1 w 12"/>
                  <a:gd name="T29" fmla="*/ 3 h 7"/>
                  <a:gd name="T30" fmla="*/ 0 w 12"/>
                  <a:gd name="T31" fmla="*/ 4 h 7"/>
                  <a:gd name="T32" fmla="*/ 5 w 12"/>
                  <a:gd name="T33" fmla="*/ 7 h 7"/>
                  <a:gd name="T34" fmla="*/ 6 w 12"/>
                  <a:gd name="T35" fmla="*/ 6 h 7"/>
                  <a:gd name="T36" fmla="*/ 6 w 12"/>
                  <a:gd name="T37" fmla="*/ 6 h 7"/>
                  <a:gd name="T38" fmla="*/ 5 w 12"/>
                  <a:gd name="T39" fmla="*/ 1 h 7"/>
                  <a:gd name="T40" fmla="*/ 4 w 12"/>
                  <a:gd name="T41" fmla="*/ 1 h 7"/>
                  <a:gd name="T42" fmla="*/ 7 w 12"/>
                  <a:gd name="T43" fmla="*/ 0 h 7"/>
                  <a:gd name="T44" fmla="*/ 7 w 12"/>
                  <a:gd name="T45" fmla="*/ 1 h 7"/>
                  <a:gd name="T46" fmla="*/ 7 w 12"/>
                  <a:gd name="T47" fmla="*/ 6 h 7"/>
                  <a:gd name="T48" fmla="*/ 6 w 12"/>
                  <a:gd name="T49" fmla="*/ 6 h 7"/>
                  <a:gd name="T50" fmla="*/ 7 w 12"/>
                  <a:gd name="T51" fmla="*/ 6 h 7"/>
                  <a:gd name="T52" fmla="*/ 7 w 12"/>
                  <a:gd name="T53" fmla="*/ 6 h 7"/>
                  <a:gd name="T54" fmla="*/ 8 w 12"/>
                  <a:gd name="T55" fmla="*/ 0 h 7"/>
                  <a:gd name="T56" fmla="*/ 7 w 12"/>
                  <a:gd name="T5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 h="7">
                    <a:moveTo>
                      <a:pt x="9" y="1"/>
                    </a:moveTo>
                    <a:cubicBezTo>
                      <a:pt x="9" y="1"/>
                      <a:pt x="9" y="1"/>
                      <a:pt x="9" y="1"/>
                    </a:cubicBezTo>
                    <a:cubicBezTo>
                      <a:pt x="8" y="4"/>
                      <a:pt x="7" y="6"/>
                      <a:pt x="7" y="6"/>
                    </a:cubicBezTo>
                    <a:cubicBezTo>
                      <a:pt x="7" y="6"/>
                      <a:pt x="7" y="6"/>
                      <a:pt x="7" y="6"/>
                    </a:cubicBezTo>
                    <a:cubicBezTo>
                      <a:pt x="7" y="6"/>
                      <a:pt x="7" y="7"/>
                      <a:pt x="8" y="7"/>
                    </a:cubicBezTo>
                    <a:cubicBezTo>
                      <a:pt x="8" y="6"/>
                      <a:pt x="10" y="5"/>
                      <a:pt x="12" y="2"/>
                    </a:cubicBezTo>
                    <a:cubicBezTo>
                      <a:pt x="11" y="2"/>
                      <a:pt x="11" y="1"/>
                      <a:pt x="10" y="1"/>
                    </a:cubicBezTo>
                    <a:cubicBezTo>
                      <a:pt x="10" y="1"/>
                      <a:pt x="9" y="1"/>
                      <a:pt x="9" y="1"/>
                    </a:cubicBezTo>
                    <a:moveTo>
                      <a:pt x="4" y="1"/>
                    </a:moveTo>
                    <a:cubicBezTo>
                      <a:pt x="4" y="1"/>
                      <a:pt x="3" y="1"/>
                      <a:pt x="3" y="1"/>
                    </a:cubicBezTo>
                    <a:cubicBezTo>
                      <a:pt x="2" y="1"/>
                      <a:pt x="2" y="2"/>
                      <a:pt x="1" y="2"/>
                    </a:cubicBezTo>
                    <a:cubicBezTo>
                      <a:pt x="4" y="5"/>
                      <a:pt x="6" y="7"/>
                      <a:pt x="6" y="7"/>
                    </a:cubicBezTo>
                    <a:cubicBezTo>
                      <a:pt x="5" y="7"/>
                      <a:pt x="5" y="7"/>
                      <a:pt x="5" y="7"/>
                    </a:cubicBezTo>
                    <a:cubicBezTo>
                      <a:pt x="5" y="7"/>
                      <a:pt x="4" y="5"/>
                      <a:pt x="1" y="3"/>
                    </a:cubicBezTo>
                    <a:cubicBezTo>
                      <a:pt x="1" y="3"/>
                      <a:pt x="1" y="3"/>
                      <a:pt x="1" y="3"/>
                    </a:cubicBezTo>
                    <a:cubicBezTo>
                      <a:pt x="0" y="3"/>
                      <a:pt x="0" y="3"/>
                      <a:pt x="0" y="4"/>
                    </a:cubicBezTo>
                    <a:cubicBezTo>
                      <a:pt x="3" y="5"/>
                      <a:pt x="5" y="7"/>
                      <a:pt x="5" y="7"/>
                    </a:cubicBezTo>
                    <a:cubicBezTo>
                      <a:pt x="6" y="6"/>
                      <a:pt x="6" y="6"/>
                      <a:pt x="6" y="6"/>
                    </a:cubicBezTo>
                    <a:cubicBezTo>
                      <a:pt x="6" y="6"/>
                      <a:pt x="6" y="6"/>
                      <a:pt x="6" y="6"/>
                    </a:cubicBezTo>
                    <a:cubicBezTo>
                      <a:pt x="6" y="6"/>
                      <a:pt x="6" y="4"/>
                      <a:pt x="5" y="1"/>
                    </a:cubicBezTo>
                    <a:cubicBezTo>
                      <a:pt x="4" y="1"/>
                      <a:pt x="4" y="1"/>
                      <a:pt x="4" y="1"/>
                    </a:cubicBezTo>
                    <a:moveTo>
                      <a:pt x="7" y="0"/>
                    </a:moveTo>
                    <a:cubicBezTo>
                      <a:pt x="7" y="1"/>
                      <a:pt x="7" y="1"/>
                      <a:pt x="7" y="1"/>
                    </a:cubicBezTo>
                    <a:cubicBezTo>
                      <a:pt x="7" y="4"/>
                      <a:pt x="7" y="6"/>
                      <a:pt x="7" y="6"/>
                    </a:cubicBezTo>
                    <a:cubicBezTo>
                      <a:pt x="6" y="6"/>
                      <a:pt x="6" y="6"/>
                      <a:pt x="6" y="6"/>
                    </a:cubicBezTo>
                    <a:cubicBezTo>
                      <a:pt x="6" y="6"/>
                      <a:pt x="6" y="6"/>
                      <a:pt x="7" y="6"/>
                    </a:cubicBezTo>
                    <a:cubicBezTo>
                      <a:pt x="7" y="6"/>
                      <a:pt x="7" y="6"/>
                      <a:pt x="7" y="6"/>
                    </a:cubicBezTo>
                    <a:cubicBezTo>
                      <a:pt x="7" y="6"/>
                      <a:pt x="7" y="4"/>
                      <a:pt x="8" y="0"/>
                    </a:cubicBezTo>
                    <a:cubicBezTo>
                      <a:pt x="7" y="0"/>
                      <a:pt x="7" y="0"/>
                      <a:pt x="7"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3" name="Freeform 129">
                <a:extLst>
                  <a:ext uri="{FF2B5EF4-FFF2-40B4-BE49-F238E27FC236}">
                    <a16:creationId xmlns:a16="http://schemas.microsoft.com/office/drawing/2014/main" id="{6BFF3682-BB2B-441A-984A-A32BC63CDEE6}"/>
                  </a:ext>
                </a:extLst>
              </p:cNvPr>
              <p:cNvSpPr>
                <a:spLocks noEditPoints="1"/>
              </p:cNvSpPr>
              <p:nvPr/>
            </p:nvSpPr>
            <p:spPr bwMode="auto">
              <a:xfrm>
                <a:off x="1685" y="1566"/>
                <a:ext cx="22" cy="24"/>
              </a:xfrm>
              <a:custGeom>
                <a:avLst/>
                <a:gdLst>
                  <a:gd name="T0" fmla="*/ 2 w 9"/>
                  <a:gd name="T1" fmla="*/ 4 h 10"/>
                  <a:gd name="T2" fmla="*/ 2 w 9"/>
                  <a:gd name="T3" fmla="*/ 4 h 10"/>
                  <a:gd name="T4" fmla="*/ 1 w 9"/>
                  <a:gd name="T5" fmla="*/ 4 h 10"/>
                  <a:gd name="T6" fmla="*/ 1 w 9"/>
                  <a:gd name="T7" fmla="*/ 4 h 10"/>
                  <a:gd name="T8" fmla="*/ 1 w 9"/>
                  <a:gd name="T9" fmla="*/ 9 h 10"/>
                  <a:gd name="T10" fmla="*/ 0 w 9"/>
                  <a:gd name="T11" fmla="*/ 10 h 10"/>
                  <a:gd name="T12" fmla="*/ 1 w 9"/>
                  <a:gd name="T13" fmla="*/ 10 h 10"/>
                  <a:gd name="T14" fmla="*/ 1 w 9"/>
                  <a:gd name="T15" fmla="*/ 4 h 10"/>
                  <a:gd name="T16" fmla="*/ 2 w 9"/>
                  <a:gd name="T17" fmla="*/ 4 h 10"/>
                  <a:gd name="T18" fmla="*/ 2 w 9"/>
                  <a:gd name="T19" fmla="*/ 4 h 10"/>
                  <a:gd name="T20" fmla="*/ 4 w 9"/>
                  <a:gd name="T21" fmla="*/ 9 h 10"/>
                  <a:gd name="T22" fmla="*/ 4 w 9"/>
                  <a:gd name="T23" fmla="*/ 10 h 10"/>
                  <a:gd name="T24" fmla="*/ 6 w 9"/>
                  <a:gd name="T25" fmla="*/ 9 h 10"/>
                  <a:gd name="T26" fmla="*/ 7 w 9"/>
                  <a:gd name="T27" fmla="*/ 8 h 10"/>
                  <a:gd name="T28" fmla="*/ 2 w 9"/>
                  <a:gd name="T29" fmla="*/ 4 h 10"/>
                  <a:gd name="T30" fmla="*/ 3 w 9"/>
                  <a:gd name="T31" fmla="*/ 3 h 10"/>
                  <a:gd name="T32" fmla="*/ 3 w 9"/>
                  <a:gd name="T33" fmla="*/ 4 h 10"/>
                  <a:gd name="T34" fmla="*/ 3 w 9"/>
                  <a:gd name="T35" fmla="*/ 4 h 10"/>
                  <a:gd name="T36" fmla="*/ 8 w 9"/>
                  <a:gd name="T37" fmla="*/ 7 h 10"/>
                  <a:gd name="T38" fmla="*/ 8 w 9"/>
                  <a:gd name="T39" fmla="*/ 7 h 10"/>
                  <a:gd name="T40" fmla="*/ 7 w 9"/>
                  <a:gd name="T41" fmla="*/ 6 h 10"/>
                  <a:gd name="T42" fmla="*/ 3 w 9"/>
                  <a:gd name="T43" fmla="*/ 3 h 10"/>
                  <a:gd name="T44" fmla="*/ 8 w 9"/>
                  <a:gd name="T45" fmla="*/ 0 h 10"/>
                  <a:gd name="T46" fmla="*/ 7 w 9"/>
                  <a:gd name="T47" fmla="*/ 0 h 10"/>
                  <a:gd name="T48" fmla="*/ 3 w 9"/>
                  <a:gd name="T49" fmla="*/ 2 h 10"/>
                  <a:gd name="T50" fmla="*/ 3 w 9"/>
                  <a:gd name="T51" fmla="*/ 3 h 10"/>
                  <a:gd name="T52" fmla="*/ 3 w 9"/>
                  <a:gd name="T53" fmla="*/ 3 h 10"/>
                  <a:gd name="T54" fmla="*/ 3 w 9"/>
                  <a:gd name="T55" fmla="*/ 3 h 10"/>
                  <a:gd name="T56" fmla="*/ 3 w 9"/>
                  <a:gd name="T57" fmla="*/ 3 h 10"/>
                  <a:gd name="T58" fmla="*/ 3 w 9"/>
                  <a:gd name="T59" fmla="*/ 3 h 10"/>
                  <a:gd name="T60" fmla="*/ 3 w 9"/>
                  <a:gd name="T61" fmla="*/ 3 h 10"/>
                  <a:gd name="T62" fmla="*/ 3 w 9"/>
                  <a:gd name="T63" fmla="*/ 3 h 10"/>
                  <a:gd name="T64" fmla="*/ 3 w 9"/>
                  <a:gd name="T65" fmla="*/ 3 h 10"/>
                  <a:gd name="T66" fmla="*/ 3 w 9"/>
                  <a:gd name="T67" fmla="*/ 3 h 10"/>
                  <a:gd name="T68" fmla="*/ 3 w 9"/>
                  <a:gd name="T69" fmla="*/ 3 h 10"/>
                  <a:gd name="T70" fmla="*/ 9 w 9"/>
                  <a:gd name="T71" fmla="*/ 4 h 10"/>
                  <a:gd name="T72" fmla="*/ 9 w 9"/>
                  <a:gd name="T73" fmla="*/ 4 h 10"/>
                  <a:gd name="T74" fmla="*/ 9 w 9"/>
                  <a:gd name="T75" fmla="*/ 2 h 10"/>
                  <a:gd name="T76" fmla="*/ 9 w 9"/>
                  <a:gd name="T77" fmla="*/ 2 h 10"/>
                  <a:gd name="T78" fmla="*/ 9 w 9"/>
                  <a:gd name="T79" fmla="*/ 2 h 10"/>
                  <a:gd name="T80" fmla="*/ 9 w 9"/>
                  <a:gd name="T81" fmla="*/ 2 h 10"/>
                  <a:gd name="T82" fmla="*/ 9 w 9"/>
                  <a:gd name="T83" fmla="*/ 1 h 10"/>
                  <a:gd name="T84" fmla="*/ 3 w 9"/>
                  <a:gd name="T85" fmla="*/ 2 h 10"/>
                  <a:gd name="T86" fmla="*/ 3 w 9"/>
                  <a:gd name="T87" fmla="*/ 2 h 10"/>
                  <a:gd name="T88" fmla="*/ 8 w 9"/>
                  <a:gd name="T89" fmla="*/ 1 h 10"/>
                  <a:gd name="T90" fmla="*/ 9 w 9"/>
                  <a:gd name="T91" fmla="*/ 0 h 10"/>
                  <a:gd name="T92" fmla="*/ 8 w 9"/>
                  <a:gd name="T93" fmla="*/ 0 h 10"/>
                  <a:gd name="T94" fmla="*/ 8 w 9"/>
                  <a:gd name="T95"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 h="10">
                    <a:moveTo>
                      <a:pt x="2" y="4"/>
                    </a:moveTo>
                    <a:cubicBezTo>
                      <a:pt x="2" y="4"/>
                      <a:pt x="2" y="4"/>
                      <a:pt x="2" y="4"/>
                    </a:cubicBezTo>
                    <a:cubicBezTo>
                      <a:pt x="2" y="4"/>
                      <a:pt x="2" y="4"/>
                      <a:pt x="1" y="4"/>
                    </a:cubicBezTo>
                    <a:cubicBezTo>
                      <a:pt x="1" y="4"/>
                      <a:pt x="1" y="4"/>
                      <a:pt x="1" y="4"/>
                    </a:cubicBezTo>
                    <a:cubicBezTo>
                      <a:pt x="1" y="4"/>
                      <a:pt x="1" y="6"/>
                      <a:pt x="1" y="9"/>
                    </a:cubicBezTo>
                    <a:cubicBezTo>
                      <a:pt x="1" y="10"/>
                      <a:pt x="0" y="10"/>
                      <a:pt x="0" y="10"/>
                    </a:cubicBezTo>
                    <a:cubicBezTo>
                      <a:pt x="1" y="10"/>
                      <a:pt x="1" y="10"/>
                      <a:pt x="1" y="10"/>
                    </a:cubicBezTo>
                    <a:cubicBezTo>
                      <a:pt x="1" y="7"/>
                      <a:pt x="1" y="4"/>
                      <a:pt x="1" y="4"/>
                    </a:cubicBezTo>
                    <a:cubicBezTo>
                      <a:pt x="2" y="4"/>
                      <a:pt x="2" y="4"/>
                      <a:pt x="2" y="4"/>
                    </a:cubicBezTo>
                    <a:cubicBezTo>
                      <a:pt x="2" y="4"/>
                      <a:pt x="2" y="4"/>
                      <a:pt x="2" y="4"/>
                    </a:cubicBezTo>
                    <a:cubicBezTo>
                      <a:pt x="2" y="4"/>
                      <a:pt x="2" y="6"/>
                      <a:pt x="4" y="9"/>
                    </a:cubicBezTo>
                    <a:cubicBezTo>
                      <a:pt x="4" y="9"/>
                      <a:pt x="4" y="10"/>
                      <a:pt x="4" y="10"/>
                    </a:cubicBezTo>
                    <a:cubicBezTo>
                      <a:pt x="5" y="9"/>
                      <a:pt x="6" y="9"/>
                      <a:pt x="6" y="9"/>
                    </a:cubicBezTo>
                    <a:cubicBezTo>
                      <a:pt x="6" y="8"/>
                      <a:pt x="7" y="8"/>
                      <a:pt x="7" y="8"/>
                    </a:cubicBezTo>
                    <a:cubicBezTo>
                      <a:pt x="4" y="6"/>
                      <a:pt x="3" y="4"/>
                      <a:pt x="2" y="4"/>
                    </a:cubicBezTo>
                    <a:moveTo>
                      <a:pt x="3" y="3"/>
                    </a:moveTo>
                    <a:cubicBezTo>
                      <a:pt x="3" y="4"/>
                      <a:pt x="3" y="4"/>
                      <a:pt x="3" y="4"/>
                    </a:cubicBezTo>
                    <a:cubicBezTo>
                      <a:pt x="3" y="4"/>
                      <a:pt x="3" y="4"/>
                      <a:pt x="3" y="4"/>
                    </a:cubicBezTo>
                    <a:cubicBezTo>
                      <a:pt x="3" y="4"/>
                      <a:pt x="5" y="5"/>
                      <a:pt x="8" y="7"/>
                    </a:cubicBezTo>
                    <a:cubicBezTo>
                      <a:pt x="8" y="7"/>
                      <a:pt x="8" y="7"/>
                      <a:pt x="8" y="7"/>
                    </a:cubicBezTo>
                    <a:cubicBezTo>
                      <a:pt x="8" y="6"/>
                      <a:pt x="7" y="6"/>
                      <a:pt x="7" y="6"/>
                    </a:cubicBezTo>
                    <a:cubicBezTo>
                      <a:pt x="5" y="5"/>
                      <a:pt x="3" y="4"/>
                      <a:pt x="3" y="3"/>
                    </a:cubicBezTo>
                    <a:moveTo>
                      <a:pt x="8" y="0"/>
                    </a:moveTo>
                    <a:cubicBezTo>
                      <a:pt x="8" y="0"/>
                      <a:pt x="8" y="0"/>
                      <a:pt x="7" y="0"/>
                    </a:cubicBezTo>
                    <a:cubicBezTo>
                      <a:pt x="5" y="1"/>
                      <a:pt x="3" y="2"/>
                      <a:pt x="3" y="2"/>
                    </a:cubicBezTo>
                    <a:cubicBezTo>
                      <a:pt x="3" y="2"/>
                      <a:pt x="3" y="3"/>
                      <a:pt x="3" y="3"/>
                    </a:cubicBezTo>
                    <a:cubicBezTo>
                      <a:pt x="3" y="3"/>
                      <a:pt x="3" y="3"/>
                      <a:pt x="3" y="3"/>
                    </a:cubicBezTo>
                    <a:cubicBezTo>
                      <a:pt x="3" y="3"/>
                      <a:pt x="3" y="3"/>
                      <a:pt x="3" y="3"/>
                    </a:cubicBezTo>
                    <a:cubicBezTo>
                      <a:pt x="3" y="3"/>
                      <a:pt x="3" y="3"/>
                      <a:pt x="3" y="3"/>
                    </a:cubicBezTo>
                    <a:cubicBezTo>
                      <a:pt x="3" y="3"/>
                      <a:pt x="3" y="3"/>
                      <a:pt x="3" y="3"/>
                    </a:cubicBezTo>
                    <a:cubicBezTo>
                      <a:pt x="3" y="3"/>
                      <a:pt x="3" y="3"/>
                      <a:pt x="3" y="3"/>
                    </a:cubicBezTo>
                    <a:cubicBezTo>
                      <a:pt x="3" y="3"/>
                      <a:pt x="3" y="3"/>
                      <a:pt x="3" y="3"/>
                    </a:cubicBezTo>
                    <a:cubicBezTo>
                      <a:pt x="3" y="3"/>
                      <a:pt x="3" y="3"/>
                      <a:pt x="3" y="3"/>
                    </a:cubicBezTo>
                    <a:cubicBezTo>
                      <a:pt x="3" y="3"/>
                      <a:pt x="3" y="3"/>
                      <a:pt x="3" y="3"/>
                    </a:cubicBezTo>
                    <a:cubicBezTo>
                      <a:pt x="3" y="3"/>
                      <a:pt x="3" y="3"/>
                      <a:pt x="3" y="3"/>
                    </a:cubicBezTo>
                    <a:cubicBezTo>
                      <a:pt x="3" y="3"/>
                      <a:pt x="5" y="4"/>
                      <a:pt x="9" y="4"/>
                    </a:cubicBezTo>
                    <a:cubicBezTo>
                      <a:pt x="9" y="4"/>
                      <a:pt x="9" y="4"/>
                      <a:pt x="9" y="4"/>
                    </a:cubicBezTo>
                    <a:cubicBezTo>
                      <a:pt x="9" y="3"/>
                      <a:pt x="9" y="2"/>
                      <a:pt x="9" y="2"/>
                    </a:cubicBezTo>
                    <a:cubicBezTo>
                      <a:pt x="9" y="2"/>
                      <a:pt x="9" y="2"/>
                      <a:pt x="9" y="2"/>
                    </a:cubicBezTo>
                    <a:cubicBezTo>
                      <a:pt x="9" y="2"/>
                      <a:pt x="9" y="2"/>
                      <a:pt x="9" y="2"/>
                    </a:cubicBezTo>
                    <a:cubicBezTo>
                      <a:pt x="9" y="2"/>
                      <a:pt x="9" y="2"/>
                      <a:pt x="9" y="2"/>
                    </a:cubicBezTo>
                    <a:cubicBezTo>
                      <a:pt x="9" y="2"/>
                      <a:pt x="9" y="2"/>
                      <a:pt x="9" y="1"/>
                    </a:cubicBezTo>
                    <a:cubicBezTo>
                      <a:pt x="5" y="2"/>
                      <a:pt x="3" y="2"/>
                      <a:pt x="3" y="2"/>
                    </a:cubicBezTo>
                    <a:cubicBezTo>
                      <a:pt x="3" y="2"/>
                      <a:pt x="3" y="2"/>
                      <a:pt x="3" y="2"/>
                    </a:cubicBezTo>
                    <a:cubicBezTo>
                      <a:pt x="3" y="2"/>
                      <a:pt x="5" y="2"/>
                      <a:pt x="8" y="1"/>
                    </a:cubicBezTo>
                    <a:cubicBezTo>
                      <a:pt x="8" y="0"/>
                      <a:pt x="8" y="0"/>
                      <a:pt x="9" y="0"/>
                    </a:cubicBezTo>
                    <a:cubicBezTo>
                      <a:pt x="8" y="0"/>
                      <a:pt x="8" y="0"/>
                      <a:pt x="8" y="0"/>
                    </a:cubicBezTo>
                    <a:cubicBezTo>
                      <a:pt x="8" y="0"/>
                      <a:pt x="8" y="0"/>
                      <a:pt x="8"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4" name="Freeform 130">
                <a:extLst>
                  <a:ext uri="{FF2B5EF4-FFF2-40B4-BE49-F238E27FC236}">
                    <a16:creationId xmlns:a16="http://schemas.microsoft.com/office/drawing/2014/main" id="{8CEA9100-5582-4CEA-9A27-1999FEFB135C}"/>
                  </a:ext>
                </a:extLst>
              </p:cNvPr>
              <p:cNvSpPr>
                <a:spLocks/>
              </p:cNvSpPr>
              <p:nvPr/>
            </p:nvSpPr>
            <p:spPr bwMode="auto">
              <a:xfrm>
                <a:off x="1693" y="1574"/>
                <a:ext cx="14" cy="9"/>
              </a:xfrm>
              <a:custGeom>
                <a:avLst/>
                <a:gdLst>
                  <a:gd name="T0" fmla="*/ 0 w 6"/>
                  <a:gd name="T1" fmla="*/ 0 h 4"/>
                  <a:gd name="T2" fmla="*/ 0 w 6"/>
                  <a:gd name="T3" fmla="*/ 0 h 4"/>
                  <a:gd name="T4" fmla="*/ 0 w 6"/>
                  <a:gd name="T5" fmla="*/ 0 h 4"/>
                  <a:gd name="T6" fmla="*/ 4 w 6"/>
                  <a:gd name="T7" fmla="*/ 3 h 4"/>
                  <a:gd name="T8" fmla="*/ 5 w 6"/>
                  <a:gd name="T9" fmla="*/ 4 h 4"/>
                  <a:gd name="T10" fmla="*/ 6 w 6"/>
                  <a:gd name="T11" fmla="*/ 1 h 4"/>
                  <a:gd name="T12" fmla="*/ 0 w 6"/>
                  <a:gd name="T13" fmla="*/ 0 h 4"/>
                  <a:gd name="T14" fmla="*/ 0 w 6"/>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0" y="0"/>
                    </a:moveTo>
                    <a:cubicBezTo>
                      <a:pt x="0" y="0"/>
                      <a:pt x="0" y="0"/>
                      <a:pt x="0" y="0"/>
                    </a:cubicBezTo>
                    <a:cubicBezTo>
                      <a:pt x="0" y="0"/>
                      <a:pt x="0" y="0"/>
                      <a:pt x="0" y="0"/>
                    </a:cubicBezTo>
                    <a:cubicBezTo>
                      <a:pt x="0" y="1"/>
                      <a:pt x="2" y="2"/>
                      <a:pt x="4" y="3"/>
                    </a:cubicBezTo>
                    <a:cubicBezTo>
                      <a:pt x="4" y="3"/>
                      <a:pt x="5" y="3"/>
                      <a:pt x="5" y="4"/>
                    </a:cubicBezTo>
                    <a:cubicBezTo>
                      <a:pt x="5" y="3"/>
                      <a:pt x="6" y="2"/>
                      <a:pt x="6" y="1"/>
                    </a:cubicBezTo>
                    <a:cubicBezTo>
                      <a:pt x="2" y="1"/>
                      <a:pt x="0" y="0"/>
                      <a:pt x="0" y="0"/>
                    </a:cubicBezTo>
                    <a:cubicBezTo>
                      <a:pt x="0" y="0"/>
                      <a:pt x="0" y="0"/>
                      <a:pt x="0"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5" name="Freeform 131">
                <a:extLst>
                  <a:ext uri="{FF2B5EF4-FFF2-40B4-BE49-F238E27FC236}">
                    <a16:creationId xmlns:a16="http://schemas.microsoft.com/office/drawing/2014/main" id="{F902D132-2044-4988-A344-E592D639A9EA}"/>
                  </a:ext>
                </a:extLst>
              </p:cNvPr>
              <p:cNvSpPr>
                <a:spLocks/>
              </p:cNvSpPr>
              <p:nvPr/>
            </p:nvSpPr>
            <p:spPr bwMode="auto">
              <a:xfrm>
                <a:off x="1690" y="1576"/>
                <a:ext cx="15" cy="9"/>
              </a:xfrm>
              <a:custGeom>
                <a:avLst/>
                <a:gdLst>
                  <a:gd name="T0" fmla="*/ 1 w 6"/>
                  <a:gd name="T1" fmla="*/ 0 h 4"/>
                  <a:gd name="T2" fmla="*/ 1 w 6"/>
                  <a:gd name="T3" fmla="*/ 0 h 4"/>
                  <a:gd name="T4" fmla="*/ 0 w 6"/>
                  <a:gd name="T5" fmla="*/ 0 h 4"/>
                  <a:gd name="T6" fmla="*/ 0 w 6"/>
                  <a:gd name="T7" fmla="*/ 0 h 4"/>
                  <a:gd name="T8" fmla="*/ 5 w 6"/>
                  <a:gd name="T9" fmla="*/ 4 h 4"/>
                  <a:gd name="T10" fmla="*/ 6 w 6"/>
                  <a:gd name="T11" fmla="*/ 3 h 4"/>
                  <a:gd name="T12" fmla="*/ 1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1" y="0"/>
                    </a:moveTo>
                    <a:cubicBezTo>
                      <a:pt x="1" y="0"/>
                      <a:pt x="1" y="0"/>
                      <a:pt x="1" y="0"/>
                    </a:cubicBezTo>
                    <a:cubicBezTo>
                      <a:pt x="1" y="0"/>
                      <a:pt x="0" y="0"/>
                      <a:pt x="0" y="0"/>
                    </a:cubicBezTo>
                    <a:cubicBezTo>
                      <a:pt x="0" y="0"/>
                      <a:pt x="0" y="0"/>
                      <a:pt x="0" y="0"/>
                    </a:cubicBezTo>
                    <a:cubicBezTo>
                      <a:pt x="1" y="0"/>
                      <a:pt x="2" y="2"/>
                      <a:pt x="5" y="4"/>
                    </a:cubicBezTo>
                    <a:cubicBezTo>
                      <a:pt x="5" y="4"/>
                      <a:pt x="5" y="3"/>
                      <a:pt x="6" y="3"/>
                    </a:cubicBezTo>
                    <a:cubicBezTo>
                      <a:pt x="3" y="1"/>
                      <a:pt x="1" y="0"/>
                      <a:pt x="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Freeform 132">
                <a:extLst>
                  <a:ext uri="{FF2B5EF4-FFF2-40B4-BE49-F238E27FC236}">
                    <a16:creationId xmlns:a16="http://schemas.microsoft.com/office/drawing/2014/main" id="{C17A3C51-7143-4A66-92B9-A6D19FE3DDC7}"/>
                  </a:ext>
                </a:extLst>
              </p:cNvPr>
              <p:cNvSpPr>
                <a:spLocks/>
              </p:cNvSpPr>
              <p:nvPr/>
            </p:nvSpPr>
            <p:spPr bwMode="auto">
              <a:xfrm>
                <a:off x="1688" y="1576"/>
                <a:ext cx="7" cy="14"/>
              </a:xfrm>
              <a:custGeom>
                <a:avLst/>
                <a:gdLst>
                  <a:gd name="T0" fmla="*/ 1 w 3"/>
                  <a:gd name="T1" fmla="*/ 0 h 6"/>
                  <a:gd name="T2" fmla="*/ 1 w 3"/>
                  <a:gd name="T3" fmla="*/ 0 h 6"/>
                  <a:gd name="T4" fmla="*/ 0 w 3"/>
                  <a:gd name="T5" fmla="*/ 0 h 6"/>
                  <a:gd name="T6" fmla="*/ 0 w 3"/>
                  <a:gd name="T7" fmla="*/ 6 h 6"/>
                  <a:gd name="T8" fmla="*/ 0 w 3"/>
                  <a:gd name="T9" fmla="*/ 6 h 6"/>
                  <a:gd name="T10" fmla="*/ 3 w 3"/>
                  <a:gd name="T11" fmla="*/ 6 h 6"/>
                  <a:gd name="T12" fmla="*/ 3 w 3"/>
                  <a:gd name="T13" fmla="*/ 5 h 6"/>
                  <a:gd name="T14" fmla="*/ 1 w 3"/>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6">
                    <a:moveTo>
                      <a:pt x="1" y="0"/>
                    </a:moveTo>
                    <a:cubicBezTo>
                      <a:pt x="1" y="0"/>
                      <a:pt x="1" y="0"/>
                      <a:pt x="1" y="0"/>
                    </a:cubicBezTo>
                    <a:cubicBezTo>
                      <a:pt x="0" y="0"/>
                      <a:pt x="0" y="0"/>
                      <a:pt x="0" y="0"/>
                    </a:cubicBezTo>
                    <a:cubicBezTo>
                      <a:pt x="0" y="0"/>
                      <a:pt x="0" y="3"/>
                      <a:pt x="0" y="6"/>
                    </a:cubicBezTo>
                    <a:cubicBezTo>
                      <a:pt x="0" y="6"/>
                      <a:pt x="0" y="6"/>
                      <a:pt x="0" y="6"/>
                    </a:cubicBezTo>
                    <a:cubicBezTo>
                      <a:pt x="1" y="6"/>
                      <a:pt x="2" y="6"/>
                      <a:pt x="3" y="6"/>
                    </a:cubicBezTo>
                    <a:cubicBezTo>
                      <a:pt x="3" y="6"/>
                      <a:pt x="3" y="5"/>
                      <a:pt x="3" y="5"/>
                    </a:cubicBezTo>
                    <a:cubicBezTo>
                      <a:pt x="1" y="2"/>
                      <a:pt x="1" y="0"/>
                      <a:pt x="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7" name="Freeform 133">
                <a:extLst>
                  <a:ext uri="{FF2B5EF4-FFF2-40B4-BE49-F238E27FC236}">
                    <a16:creationId xmlns:a16="http://schemas.microsoft.com/office/drawing/2014/main" id="{2BB54E23-C6F9-4E9A-8098-E5F658EBF979}"/>
                  </a:ext>
                </a:extLst>
              </p:cNvPr>
              <p:cNvSpPr>
                <a:spLocks/>
              </p:cNvSpPr>
              <p:nvPr/>
            </p:nvSpPr>
            <p:spPr bwMode="auto">
              <a:xfrm>
                <a:off x="1671" y="1569"/>
                <a:ext cx="14" cy="7"/>
              </a:xfrm>
              <a:custGeom>
                <a:avLst/>
                <a:gdLst>
                  <a:gd name="T0" fmla="*/ 0 w 6"/>
                  <a:gd name="T1" fmla="*/ 0 h 3"/>
                  <a:gd name="T2" fmla="*/ 0 w 6"/>
                  <a:gd name="T3" fmla="*/ 2 h 3"/>
                  <a:gd name="T4" fmla="*/ 0 w 6"/>
                  <a:gd name="T5" fmla="*/ 3 h 3"/>
                  <a:gd name="T6" fmla="*/ 1 w 6"/>
                  <a:gd name="T7" fmla="*/ 3 h 3"/>
                  <a:gd name="T8" fmla="*/ 6 w 6"/>
                  <a:gd name="T9" fmla="*/ 2 h 3"/>
                  <a:gd name="T10" fmla="*/ 6 w 6"/>
                  <a:gd name="T11" fmla="*/ 2 h 3"/>
                  <a:gd name="T12" fmla="*/ 6 w 6"/>
                  <a:gd name="T13" fmla="*/ 1 h 3"/>
                  <a:gd name="T14" fmla="*/ 6 w 6"/>
                  <a:gd name="T15" fmla="*/ 1 h 3"/>
                  <a:gd name="T16" fmla="*/ 0 w 6"/>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3">
                    <a:moveTo>
                      <a:pt x="0" y="0"/>
                    </a:moveTo>
                    <a:cubicBezTo>
                      <a:pt x="0" y="1"/>
                      <a:pt x="0" y="2"/>
                      <a:pt x="0" y="2"/>
                    </a:cubicBezTo>
                    <a:cubicBezTo>
                      <a:pt x="0" y="3"/>
                      <a:pt x="0" y="3"/>
                      <a:pt x="0" y="3"/>
                    </a:cubicBezTo>
                    <a:cubicBezTo>
                      <a:pt x="0" y="3"/>
                      <a:pt x="1" y="3"/>
                      <a:pt x="1" y="3"/>
                    </a:cubicBezTo>
                    <a:cubicBezTo>
                      <a:pt x="4" y="2"/>
                      <a:pt x="6" y="2"/>
                      <a:pt x="6" y="2"/>
                    </a:cubicBezTo>
                    <a:cubicBezTo>
                      <a:pt x="6" y="2"/>
                      <a:pt x="6" y="2"/>
                      <a:pt x="6" y="2"/>
                    </a:cubicBezTo>
                    <a:cubicBezTo>
                      <a:pt x="6" y="1"/>
                      <a:pt x="6" y="1"/>
                      <a:pt x="6" y="1"/>
                    </a:cubicBezTo>
                    <a:cubicBezTo>
                      <a:pt x="6" y="1"/>
                      <a:pt x="6" y="1"/>
                      <a:pt x="6" y="1"/>
                    </a:cubicBezTo>
                    <a:cubicBezTo>
                      <a:pt x="6" y="1"/>
                      <a:pt x="4" y="1"/>
                      <a:pt x="0"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8" name="Freeform 134">
                <a:extLst>
                  <a:ext uri="{FF2B5EF4-FFF2-40B4-BE49-F238E27FC236}">
                    <a16:creationId xmlns:a16="http://schemas.microsoft.com/office/drawing/2014/main" id="{CAF17F22-C74F-42FB-906B-167C05F57E61}"/>
                  </a:ext>
                </a:extLst>
              </p:cNvPr>
              <p:cNvSpPr>
                <a:spLocks/>
              </p:cNvSpPr>
              <p:nvPr/>
            </p:nvSpPr>
            <p:spPr bwMode="auto">
              <a:xfrm>
                <a:off x="1671" y="1574"/>
                <a:ext cx="14" cy="7"/>
              </a:xfrm>
              <a:custGeom>
                <a:avLst/>
                <a:gdLst>
                  <a:gd name="T0" fmla="*/ 6 w 6"/>
                  <a:gd name="T1" fmla="*/ 0 h 3"/>
                  <a:gd name="T2" fmla="*/ 6 w 6"/>
                  <a:gd name="T3" fmla="*/ 0 h 3"/>
                  <a:gd name="T4" fmla="*/ 0 w 6"/>
                  <a:gd name="T5" fmla="*/ 3 h 3"/>
                  <a:gd name="T6" fmla="*/ 1 w 6"/>
                  <a:gd name="T7" fmla="*/ 3 h 3"/>
                  <a:gd name="T8" fmla="*/ 2 w 6"/>
                  <a:gd name="T9" fmla="*/ 3 h 3"/>
                  <a:gd name="T10" fmla="*/ 6 w 6"/>
                  <a:gd name="T11" fmla="*/ 0 h 3"/>
                  <a:gd name="T12" fmla="*/ 6 w 6"/>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6" y="0"/>
                    </a:moveTo>
                    <a:cubicBezTo>
                      <a:pt x="6" y="0"/>
                      <a:pt x="6" y="0"/>
                      <a:pt x="6" y="0"/>
                    </a:cubicBezTo>
                    <a:cubicBezTo>
                      <a:pt x="6" y="0"/>
                      <a:pt x="4" y="1"/>
                      <a:pt x="0" y="3"/>
                    </a:cubicBezTo>
                    <a:cubicBezTo>
                      <a:pt x="1" y="3"/>
                      <a:pt x="1" y="3"/>
                      <a:pt x="1" y="3"/>
                    </a:cubicBezTo>
                    <a:cubicBezTo>
                      <a:pt x="1" y="3"/>
                      <a:pt x="1" y="3"/>
                      <a:pt x="2" y="3"/>
                    </a:cubicBezTo>
                    <a:cubicBezTo>
                      <a:pt x="4" y="1"/>
                      <a:pt x="6" y="0"/>
                      <a:pt x="6" y="0"/>
                    </a:cubicBezTo>
                    <a:cubicBezTo>
                      <a:pt x="6" y="0"/>
                      <a:pt x="6" y="0"/>
                      <a:pt x="6"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9" name="Rectangle 135">
                <a:extLst>
                  <a:ext uri="{FF2B5EF4-FFF2-40B4-BE49-F238E27FC236}">
                    <a16:creationId xmlns:a16="http://schemas.microsoft.com/office/drawing/2014/main" id="{4512E2C2-4B8B-43E8-A7C9-C5DCEA96B28B}"/>
                  </a:ext>
                </a:extLst>
              </p:cNvPr>
              <p:cNvSpPr>
                <a:spLocks noChangeArrowheads="1"/>
              </p:cNvSpPr>
              <p:nvPr/>
            </p:nvSpPr>
            <p:spPr bwMode="auto">
              <a:xfrm>
                <a:off x="1685" y="1574"/>
                <a:ext cx="1" cy="1"/>
              </a:xfrm>
              <a:prstGeom prst="rect">
                <a:avLst/>
              </a:prstGeom>
              <a:solidFill>
                <a:srgbClr val="A11A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Freeform 136">
                <a:extLst>
                  <a:ext uri="{FF2B5EF4-FFF2-40B4-BE49-F238E27FC236}">
                    <a16:creationId xmlns:a16="http://schemas.microsoft.com/office/drawing/2014/main" id="{0269ABBC-CAD5-4CDE-9556-A10AAF0C6036}"/>
                  </a:ext>
                </a:extLst>
              </p:cNvPr>
              <p:cNvSpPr>
                <a:spLocks/>
              </p:cNvSpPr>
              <p:nvPr/>
            </p:nvSpPr>
            <p:spPr bwMode="auto">
              <a:xfrm>
                <a:off x="1685" y="1574"/>
                <a:ext cx="0" cy="0"/>
              </a:xfrm>
              <a:custGeom>
                <a:avLst/>
                <a:gdLst/>
                <a:ahLst/>
                <a:cxnLst>
                  <a:cxn ang="0">
                    <a:pos x="0" y="0"/>
                  </a:cxn>
                  <a:cxn ang="0">
                    <a:pos x="0" y="0"/>
                  </a:cxn>
                  <a:cxn ang="0">
                    <a:pos x="0" y="0"/>
                  </a:cxn>
                  <a:cxn ang="0">
                    <a:pos x="0" y="0"/>
                  </a:cxn>
                </a:cxnLst>
                <a:rect l="0" t="0" r="r" b="b"/>
                <a:pathLst>
                  <a:path>
                    <a:moveTo>
                      <a:pt x="0" y="0"/>
                    </a:moveTo>
                    <a:lnTo>
                      <a:pt x="0" y="0"/>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1" name="Freeform 137">
                <a:extLst>
                  <a:ext uri="{FF2B5EF4-FFF2-40B4-BE49-F238E27FC236}">
                    <a16:creationId xmlns:a16="http://schemas.microsoft.com/office/drawing/2014/main" id="{246D495C-AB8D-4B46-950C-11F7B0CBE335}"/>
                  </a:ext>
                </a:extLst>
              </p:cNvPr>
              <p:cNvSpPr>
                <a:spLocks/>
              </p:cNvSpPr>
              <p:nvPr/>
            </p:nvSpPr>
            <p:spPr bwMode="auto">
              <a:xfrm>
                <a:off x="1676" y="1576"/>
                <a:ext cx="12" cy="14"/>
              </a:xfrm>
              <a:custGeom>
                <a:avLst/>
                <a:gdLst>
                  <a:gd name="T0" fmla="*/ 4 w 5"/>
                  <a:gd name="T1" fmla="*/ 0 h 6"/>
                  <a:gd name="T2" fmla="*/ 1 w 5"/>
                  <a:gd name="T3" fmla="*/ 4 h 6"/>
                  <a:gd name="T4" fmla="*/ 0 w 5"/>
                  <a:gd name="T5" fmla="*/ 4 h 6"/>
                  <a:gd name="T6" fmla="*/ 3 w 5"/>
                  <a:gd name="T7" fmla="*/ 6 h 6"/>
                  <a:gd name="T8" fmla="*/ 3 w 5"/>
                  <a:gd name="T9" fmla="*/ 6 h 6"/>
                  <a:gd name="T10" fmla="*/ 4 w 5"/>
                  <a:gd name="T11" fmla="*/ 5 h 6"/>
                  <a:gd name="T12" fmla="*/ 5 w 5"/>
                  <a:gd name="T13" fmla="*/ 0 h 6"/>
                  <a:gd name="T14" fmla="*/ 5 w 5"/>
                  <a:gd name="T15" fmla="*/ 0 h 6"/>
                  <a:gd name="T16" fmla="*/ 5 w 5"/>
                  <a:gd name="T17" fmla="*/ 0 h 6"/>
                  <a:gd name="T18" fmla="*/ 4 w 5"/>
                  <a:gd name="T1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4" y="0"/>
                    </a:moveTo>
                    <a:cubicBezTo>
                      <a:pt x="4" y="0"/>
                      <a:pt x="3" y="1"/>
                      <a:pt x="1" y="4"/>
                    </a:cubicBezTo>
                    <a:cubicBezTo>
                      <a:pt x="1" y="4"/>
                      <a:pt x="1" y="4"/>
                      <a:pt x="0" y="4"/>
                    </a:cubicBezTo>
                    <a:cubicBezTo>
                      <a:pt x="1" y="5"/>
                      <a:pt x="2" y="6"/>
                      <a:pt x="3" y="6"/>
                    </a:cubicBezTo>
                    <a:cubicBezTo>
                      <a:pt x="3" y="6"/>
                      <a:pt x="3" y="6"/>
                      <a:pt x="3" y="6"/>
                    </a:cubicBezTo>
                    <a:cubicBezTo>
                      <a:pt x="4" y="6"/>
                      <a:pt x="4" y="5"/>
                      <a:pt x="4" y="5"/>
                    </a:cubicBezTo>
                    <a:cubicBezTo>
                      <a:pt x="4" y="2"/>
                      <a:pt x="5" y="0"/>
                      <a:pt x="5" y="0"/>
                    </a:cubicBezTo>
                    <a:cubicBezTo>
                      <a:pt x="5" y="0"/>
                      <a:pt x="5" y="0"/>
                      <a:pt x="5" y="0"/>
                    </a:cubicBezTo>
                    <a:cubicBezTo>
                      <a:pt x="5" y="0"/>
                      <a:pt x="5" y="0"/>
                      <a:pt x="5" y="0"/>
                    </a:cubicBezTo>
                    <a:cubicBezTo>
                      <a:pt x="4" y="0"/>
                      <a:pt x="4" y="0"/>
                      <a:pt x="4"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 name="Freeform 138">
                <a:extLst>
                  <a:ext uri="{FF2B5EF4-FFF2-40B4-BE49-F238E27FC236}">
                    <a16:creationId xmlns:a16="http://schemas.microsoft.com/office/drawing/2014/main" id="{F9EBEE2F-1CFB-4BFC-8BB4-4814A9BA159B}"/>
                  </a:ext>
                </a:extLst>
              </p:cNvPr>
              <p:cNvSpPr>
                <a:spLocks/>
              </p:cNvSpPr>
              <p:nvPr/>
            </p:nvSpPr>
            <p:spPr bwMode="auto">
              <a:xfrm>
                <a:off x="1683" y="1576"/>
                <a:ext cx="5" cy="14"/>
              </a:xfrm>
              <a:custGeom>
                <a:avLst/>
                <a:gdLst>
                  <a:gd name="T0" fmla="*/ 2 w 2"/>
                  <a:gd name="T1" fmla="*/ 0 h 6"/>
                  <a:gd name="T2" fmla="*/ 2 w 2"/>
                  <a:gd name="T3" fmla="*/ 0 h 6"/>
                  <a:gd name="T4" fmla="*/ 2 w 2"/>
                  <a:gd name="T5" fmla="*/ 0 h 6"/>
                  <a:gd name="T6" fmla="*/ 1 w 2"/>
                  <a:gd name="T7" fmla="*/ 5 h 6"/>
                  <a:gd name="T8" fmla="*/ 0 w 2"/>
                  <a:gd name="T9" fmla="*/ 6 h 6"/>
                  <a:gd name="T10" fmla="*/ 1 w 2"/>
                  <a:gd name="T11" fmla="*/ 6 h 6"/>
                  <a:gd name="T12" fmla="*/ 2 w 2"/>
                  <a:gd name="T13" fmla="*/ 5 h 6"/>
                  <a:gd name="T14" fmla="*/ 2 w 2"/>
                  <a:gd name="T15" fmla="*/ 0 h 6"/>
                  <a:gd name="T16" fmla="*/ 2 w 2"/>
                  <a:gd name="T17" fmla="*/ 0 h 6"/>
                  <a:gd name="T18" fmla="*/ 2 w 2"/>
                  <a:gd name="T1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6">
                    <a:moveTo>
                      <a:pt x="2" y="0"/>
                    </a:moveTo>
                    <a:cubicBezTo>
                      <a:pt x="2" y="0"/>
                      <a:pt x="2" y="0"/>
                      <a:pt x="2" y="0"/>
                    </a:cubicBezTo>
                    <a:cubicBezTo>
                      <a:pt x="2" y="0"/>
                      <a:pt x="2" y="0"/>
                      <a:pt x="2" y="0"/>
                    </a:cubicBezTo>
                    <a:cubicBezTo>
                      <a:pt x="2" y="0"/>
                      <a:pt x="1" y="2"/>
                      <a:pt x="1" y="5"/>
                    </a:cubicBezTo>
                    <a:cubicBezTo>
                      <a:pt x="1" y="5"/>
                      <a:pt x="1" y="6"/>
                      <a:pt x="0" y="6"/>
                    </a:cubicBezTo>
                    <a:cubicBezTo>
                      <a:pt x="1" y="6"/>
                      <a:pt x="1" y="6"/>
                      <a:pt x="1" y="6"/>
                    </a:cubicBezTo>
                    <a:cubicBezTo>
                      <a:pt x="1" y="6"/>
                      <a:pt x="2" y="6"/>
                      <a:pt x="2" y="5"/>
                    </a:cubicBezTo>
                    <a:cubicBezTo>
                      <a:pt x="2" y="2"/>
                      <a:pt x="2" y="0"/>
                      <a:pt x="2" y="0"/>
                    </a:cubicBezTo>
                    <a:cubicBezTo>
                      <a:pt x="2" y="0"/>
                      <a:pt x="2" y="0"/>
                      <a:pt x="2" y="0"/>
                    </a:cubicBezTo>
                    <a:cubicBezTo>
                      <a:pt x="2" y="0"/>
                      <a:pt x="2" y="0"/>
                      <a:pt x="2"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 name="Freeform 139">
                <a:extLst>
                  <a:ext uri="{FF2B5EF4-FFF2-40B4-BE49-F238E27FC236}">
                    <a16:creationId xmlns:a16="http://schemas.microsoft.com/office/drawing/2014/main" id="{8C9215E3-0B39-4A3E-BBA0-18D9126A0C96}"/>
                  </a:ext>
                </a:extLst>
              </p:cNvPr>
              <p:cNvSpPr>
                <a:spLocks/>
              </p:cNvSpPr>
              <p:nvPr/>
            </p:nvSpPr>
            <p:spPr bwMode="auto">
              <a:xfrm>
                <a:off x="1674" y="1574"/>
                <a:ext cx="11" cy="11"/>
              </a:xfrm>
              <a:custGeom>
                <a:avLst/>
                <a:gdLst>
                  <a:gd name="T0" fmla="*/ 5 w 5"/>
                  <a:gd name="T1" fmla="*/ 0 h 5"/>
                  <a:gd name="T2" fmla="*/ 5 w 5"/>
                  <a:gd name="T3" fmla="*/ 0 h 5"/>
                  <a:gd name="T4" fmla="*/ 1 w 5"/>
                  <a:gd name="T5" fmla="*/ 3 h 5"/>
                  <a:gd name="T6" fmla="*/ 0 w 5"/>
                  <a:gd name="T7" fmla="*/ 3 h 5"/>
                  <a:gd name="T8" fmla="*/ 1 w 5"/>
                  <a:gd name="T9" fmla="*/ 4 h 5"/>
                  <a:gd name="T10" fmla="*/ 1 w 5"/>
                  <a:gd name="T11" fmla="*/ 5 h 5"/>
                  <a:gd name="T12" fmla="*/ 2 w 5"/>
                  <a:gd name="T13" fmla="*/ 5 h 5"/>
                  <a:gd name="T14" fmla="*/ 5 w 5"/>
                  <a:gd name="T15" fmla="*/ 1 h 5"/>
                  <a:gd name="T16" fmla="*/ 5 w 5"/>
                  <a:gd name="T17" fmla="*/ 1 h 5"/>
                  <a:gd name="T18" fmla="*/ 5 w 5"/>
                  <a:gd name="T19" fmla="*/ 1 h 5"/>
                  <a:gd name="T20" fmla="*/ 5 w 5"/>
                  <a:gd name="T21" fmla="*/ 0 h 5"/>
                  <a:gd name="T22" fmla="*/ 5 w 5"/>
                  <a:gd name="T23" fmla="*/ 0 h 5"/>
                  <a:gd name="T24" fmla="*/ 5 w 5"/>
                  <a:gd name="T25" fmla="*/ 0 h 5"/>
                  <a:gd name="T26" fmla="*/ 5 w 5"/>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5">
                    <a:moveTo>
                      <a:pt x="5" y="0"/>
                    </a:moveTo>
                    <a:cubicBezTo>
                      <a:pt x="5" y="0"/>
                      <a:pt x="5" y="0"/>
                      <a:pt x="5" y="0"/>
                    </a:cubicBezTo>
                    <a:cubicBezTo>
                      <a:pt x="5" y="0"/>
                      <a:pt x="3" y="1"/>
                      <a:pt x="1" y="3"/>
                    </a:cubicBezTo>
                    <a:cubicBezTo>
                      <a:pt x="0" y="3"/>
                      <a:pt x="0" y="3"/>
                      <a:pt x="0" y="3"/>
                    </a:cubicBezTo>
                    <a:cubicBezTo>
                      <a:pt x="0" y="4"/>
                      <a:pt x="0" y="4"/>
                      <a:pt x="1" y="4"/>
                    </a:cubicBezTo>
                    <a:cubicBezTo>
                      <a:pt x="1" y="5"/>
                      <a:pt x="1" y="5"/>
                      <a:pt x="1" y="5"/>
                    </a:cubicBezTo>
                    <a:cubicBezTo>
                      <a:pt x="2" y="5"/>
                      <a:pt x="2" y="5"/>
                      <a:pt x="2" y="5"/>
                    </a:cubicBezTo>
                    <a:cubicBezTo>
                      <a:pt x="4" y="2"/>
                      <a:pt x="5" y="1"/>
                      <a:pt x="5" y="1"/>
                    </a:cubicBezTo>
                    <a:cubicBezTo>
                      <a:pt x="5" y="1"/>
                      <a:pt x="5" y="1"/>
                      <a:pt x="5" y="1"/>
                    </a:cubicBezTo>
                    <a:cubicBezTo>
                      <a:pt x="5" y="1"/>
                      <a:pt x="5" y="1"/>
                      <a:pt x="5" y="1"/>
                    </a:cubicBezTo>
                    <a:cubicBezTo>
                      <a:pt x="5" y="0"/>
                      <a:pt x="5" y="0"/>
                      <a:pt x="5" y="0"/>
                    </a:cubicBezTo>
                    <a:cubicBezTo>
                      <a:pt x="5" y="0"/>
                      <a:pt x="5" y="0"/>
                      <a:pt x="5" y="0"/>
                    </a:cubicBezTo>
                    <a:cubicBezTo>
                      <a:pt x="5" y="0"/>
                      <a:pt x="5" y="0"/>
                      <a:pt x="5" y="0"/>
                    </a:cubicBezTo>
                    <a:cubicBezTo>
                      <a:pt x="5" y="0"/>
                      <a:pt x="5" y="0"/>
                      <a:pt x="5"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 name="Freeform 140">
                <a:extLst>
                  <a:ext uri="{FF2B5EF4-FFF2-40B4-BE49-F238E27FC236}">
                    <a16:creationId xmlns:a16="http://schemas.microsoft.com/office/drawing/2014/main" id="{BB404331-5799-4EF9-9D50-53DBC220E61F}"/>
                  </a:ext>
                </a:extLst>
              </p:cNvPr>
              <p:cNvSpPr>
                <a:spLocks/>
              </p:cNvSpPr>
              <p:nvPr/>
            </p:nvSpPr>
            <p:spPr bwMode="auto">
              <a:xfrm>
                <a:off x="1671" y="1574"/>
                <a:ext cx="14" cy="7"/>
              </a:xfrm>
              <a:custGeom>
                <a:avLst/>
                <a:gdLst>
                  <a:gd name="T0" fmla="*/ 6 w 6"/>
                  <a:gd name="T1" fmla="*/ 0 h 3"/>
                  <a:gd name="T2" fmla="*/ 6 w 6"/>
                  <a:gd name="T3" fmla="*/ 0 h 3"/>
                  <a:gd name="T4" fmla="*/ 1 w 6"/>
                  <a:gd name="T5" fmla="*/ 1 h 3"/>
                  <a:gd name="T6" fmla="*/ 0 w 6"/>
                  <a:gd name="T7" fmla="*/ 1 h 3"/>
                  <a:gd name="T8" fmla="*/ 0 w 6"/>
                  <a:gd name="T9" fmla="*/ 3 h 3"/>
                  <a:gd name="T10" fmla="*/ 6 w 6"/>
                  <a:gd name="T11" fmla="*/ 0 h 3"/>
                  <a:gd name="T12" fmla="*/ 6 w 6"/>
                  <a:gd name="T13" fmla="*/ 0 h 3"/>
                  <a:gd name="T14" fmla="*/ 6 w 6"/>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3">
                    <a:moveTo>
                      <a:pt x="6" y="0"/>
                    </a:moveTo>
                    <a:cubicBezTo>
                      <a:pt x="6" y="0"/>
                      <a:pt x="6" y="0"/>
                      <a:pt x="6" y="0"/>
                    </a:cubicBezTo>
                    <a:cubicBezTo>
                      <a:pt x="6" y="0"/>
                      <a:pt x="4" y="0"/>
                      <a:pt x="1" y="1"/>
                    </a:cubicBezTo>
                    <a:cubicBezTo>
                      <a:pt x="1" y="1"/>
                      <a:pt x="0" y="1"/>
                      <a:pt x="0" y="1"/>
                    </a:cubicBezTo>
                    <a:cubicBezTo>
                      <a:pt x="0" y="2"/>
                      <a:pt x="0" y="2"/>
                      <a:pt x="0" y="3"/>
                    </a:cubicBezTo>
                    <a:cubicBezTo>
                      <a:pt x="4" y="1"/>
                      <a:pt x="6" y="0"/>
                      <a:pt x="6" y="0"/>
                    </a:cubicBezTo>
                    <a:cubicBezTo>
                      <a:pt x="6" y="0"/>
                      <a:pt x="6" y="0"/>
                      <a:pt x="6" y="0"/>
                    </a:cubicBezTo>
                    <a:cubicBezTo>
                      <a:pt x="6" y="0"/>
                      <a:pt x="6" y="0"/>
                      <a:pt x="6"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5" name="Freeform 141">
                <a:extLst>
                  <a:ext uri="{FF2B5EF4-FFF2-40B4-BE49-F238E27FC236}">
                    <a16:creationId xmlns:a16="http://schemas.microsoft.com/office/drawing/2014/main" id="{656AD674-15A6-4CC8-9818-095022DB8357}"/>
                  </a:ext>
                </a:extLst>
              </p:cNvPr>
              <p:cNvSpPr>
                <a:spLocks/>
              </p:cNvSpPr>
              <p:nvPr/>
            </p:nvSpPr>
            <p:spPr bwMode="auto">
              <a:xfrm>
                <a:off x="1671" y="1564"/>
                <a:ext cx="14" cy="7"/>
              </a:xfrm>
              <a:custGeom>
                <a:avLst/>
                <a:gdLst>
                  <a:gd name="T0" fmla="*/ 1 w 6"/>
                  <a:gd name="T1" fmla="*/ 0 h 3"/>
                  <a:gd name="T2" fmla="*/ 1 w 6"/>
                  <a:gd name="T3" fmla="*/ 0 h 3"/>
                  <a:gd name="T4" fmla="*/ 0 w 6"/>
                  <a:gd name="T5" fmla="*/ 2 h 3"/>
                  <a:gd name="T6" fmla="*/ 6 w 6"/>
                  <a:gd name="T7" fmla="*/ 3 h 3"/>
                  <a:gd name="T8" fmla="*/ 6 w 6"/>
                  <a:gd name="T9" fmla="*/ 3 h 3"/>
                  <a:gd name="T10" fmla="*/ 6 w 6"/>
                  <a:gd name="T11" fmla="*/ 3 h 3"/>
                  <a:gd name="T12" fmla="*/ 6 w 6"/>
                  <a:gd name="T13" fmla="*/ 3 h 3"/>
                  <a:gd name="T14" fmla="*/ 1 w 6"/>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3">
                    <a:moveTo>
                      <a:pt x="1" y="0"/>
                    </a:moveTo>
                    <a:cubicBezTo>
                      <a:pt x="1" y="0"/>
                      <a:pt x="1" y="0"/>
                      <a:pt x="1" y="0"/>
                    </a:cubicBezTo>
                    <a:cubicBezTo>
                      <a:pt x="0" y="1"/>
                      <a:pt x="0" y="1"/>
                      <a:pt x="0" y="2"/>
                    </a:cubicBezTo>
                    <a:cubicBezTo>
                      <a:pt x="4" y="3"/>
                      <a:pt x="6" y="3"/>
                      <a:pt x="6" y="3"/>
                    </a:cubicBezTo>
                    <a:cubicBezTo>
                      <a:pt x="6" y="3"/>
                      <a:pt x="6" y="3"/>
                      <a:pt x="6" y="3"/>
                    </a:cubicBezTo>
                    <a:cubicBezTo>
                      <a:pt x="6" y="3"/>
                      <a:pt x="6" y="3"/>
                      <a:pt x="6" y="3"/>
                    </a:cubicBezTo>
                    <a:cubicBezTo>
                      <a:pt x="6" y="3"/>
                      <a:pt x="6" y="3"/>
                      <a:pt x="6" y="3"/>
                    </a:cubicBezTo>
                    <a:cubicBezTo>
                      <a:pt x="6" y="3"/>
                      <a:pt x="4" y="1"/>
                      <a:pt x="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6" name="Freeform 142">
                <a:extLst>
                  <a:ext uri="{FF2B5EF4-FFF2-40B4-BE49-F238E27FC236}">
                    <a16:creationId xmlns:a16="http://schemas.microsoft.com/office/drawing/2014/main" id="{01F6F0FB-56E1-4F4B-89FC-F6EC1E053AE1}"/>
                  </a:ext>
                </a:extLst>
              </p:cNvPr>
              <p:cNvSpPr>
                <a:spLocks/>
              </p:cNvSpPr>
              <p:nvPr/>
            </p:nvSpPr>
            <p:spPr bwMode="auto">
              <a:xfrm>
                <a:off x="1676" y="1559"/>
                <a:ext cx="12" cy="12"/>
              </a:xfrm>
              <a:custGeom>
                <a:avLst/>
                <a:gdLst>
                  <a:gd name="T0" fmla="*/ 0 w 5"/>
                  <a:gd name="T1" fmla="*/ 0 h 5"/>
                  <a:gd name="T2" fmla="*/ 0 w 5"/>
                  <a:gd name="T3" fmla="*/ 1 h 5"/>
                  <a:gd name="T4" fmla="*/ 0 w 5"/>
                  <a:gd name="T5" fmla="*/ 1 h 5"/>
                  <a:gd name="T6" fmla="*/ 4 w 5"/>
                  <a:gd name="T7" fmla="*/ 5 h 5"/>
                  <a:gd name="T8" fmla="*/ 5 w 5"/>
                  <a:gd name="T9" fmla="*/ 5 h 5"/>
                  <a:gd name="T10" fmla="*/ 0 w 5"/>
                  <a:gd name="T11" fmla="*/ 0 h 5"/>
                </a:gdLst>
                <a:ahLst/>
                <a:cxnLst>
                  <a:cxn ang="0">
                    <a:pos x="T0" y="T1"/>
                  </a:cxn>
                  <a:cxn ang="0">
                    <a:pos x="T2" y="T3"/>
                  </a:cxn>
                  <a:cxn ang="0">
                    <a:pos x="T4" y="T5"/>
                  </a:cxn>
                  <a:cxn ang="0">
                    <a:pos x="T6" y="T7"/>
                  </a:cxn>
                  <a:cxn ang="0">
                    <a:pos x="T8" y="T9"/>
                  </a:cxn>
                  <a:cxn ang="0">
                    <a:pos x="T10" y="T11"/>
                  </a:cxn>
                </a:cxnLst>
                <a:rect l="0" t="0" r="r" b="b"/>
                <a:pathLst>
                  <a:path w="5" h="5">
                    <a:moveTo>
                      <a:pt x="0" y="0"/>
                    </a:moveTo>
                    <a:cubicBezTo>
                      <a:pt x="0" y="0"/>
                      <a:pt x="0" y="1"/>
                      <a:pt x="0" y="1"/>
                    </a:cubicBezTo>
                    <a:cubicBezTo>
                      <a:pt x="0" y="1"/>
                      <a:pt x="0" y="1"/>
                      <a:pt x="0" y="1"/>
                    </a:cubicBezTo>
                    <a:cubicBezTo>
                      <a:pt x="3" y="3"/>
                      <a:pt x="4" y="5"/>
                      <a:pt x="4" y="5"/>
                    </a:cubicBezTo>
                    <a:cubicBezTo>
                      <a:pt x="5" y="5"/>
                      <a:pt x="5" y="5"/>
                      <a:pt x="5" y="5"/>
                    </a:cubicBezTo>
                    <a:cubicBezTo>
                      <a:pt x="5" y="5"/>
                      <a:pt x="3" y="3"/>
                      <a:pt x="0"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7" name="Freeform 143">
                <a:extLst>
                  <a:ext uri="{FF2B5EF4-FFF2-40B4-BE49-F238E27FC236}">
                    <a16:creationId xmlns:a16="http://schemas.microsoft.com/office/drawing/2014/main" id="{96FC6248-C989-475F-83C8-C7E5AAAC039B}"/>
                  </a:ext>
                </a:extLst>
              </p:cNvPr>
              <p:cNvSpPr>
                <a:spLocks/>
              </p:cNvSpPr>
              <p:nvPr/>
            </p:nvSpPr>
            <p:spPr bwMode="auto">
              <a:xfrm>
                <a:off x="1683" y="1554"/>
                <a:ext cx="7" cy="15"/>
              </a:xfrm>
              <a:custGeom>
                <a:avLst/>
                <a:gdLst>
                  <a:gd name="T0" fmla="*/ 2 w 3"/>
                  <a:gd name="T1" fmla="*/ 0 h 6"/>
                  <a:gd name="T2" fmla="*/ 0 w 3"/>
                  <a:gd name="T3" fmla="*/ 1 h 6"/>
                  <a:gd name="T4" fmla="*/ 1 w 3"/>
                  <a:gd name="T5" fmla="*/ 1 h 6"/>
                  <a:gd name="T6" fmla="*/ 2 w 3"/>
                  <a:gd name="T7" fmla="*/ 6 h 6"/>
                  <a:gd name="T8" fmla="*/ 2 w 3"/>
                  <a:gd name="T9" fmla="*/ 6 h 6"/>
                  <a:gd name="T10" fmla="*/ 3 w 3"/>
                  <a:gd name="T11" fmla="*/ 6 h 6"/>
                  <a:gd name="T12" fmla="*/ 3 w 3"/>
                  <a:gd name="T13" fmla="*/ 1 h 6"/>
                  <a:gd name="T14" fmla="*/ 3 w 3"/>
                  <a:gd name="T15" fmla="*/ 0 h 6"/>
                  <a:gd name="T16" fmla="*/ 2 w 3"/>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6">
                    <a:moveTo>
                      <a:pt x="2" y="0"/>
                    </a:moveTo>
                    <a:cubicBezTo>
                      <a:pt x="2" y="0"/>
                      <a:pt x="1" y="0"/>
                      <a:pt x="0" y="1"/>
                    </a:cubicBezTo>
                    <a:cubicBezTo>
                      <a:pt x="0" y="1"/>
                      <a:pt x="0" y="1"/>
                      <a:pt x="1" y="1"/>
                    </a:cubicBezTo>
                    <a:cubicBezTo>
                      <a:pt x="2" y="4"/>
                      <a:pt x="2" y="6"/>
                      <a:pt x="2" y="6"/>
                    </a:cubicBezTo>
                    <a:cubicBezTo>
                      <a:pt x="2" y="6"/>
                      <a:pt x="2" y="6"/>
                      <a:pt x="2" y="6"/>
                    </a:cubicBezTo>
                    <a:cubicBezTo>
                      <a:pt x="3" y="6"/>
                      <a:pt x="3" y="6"/>
                      <a:pt x="3" y="6"/>
                    </a:cubicBezTo>
                    <a:cubicBezTo>
                      <a:pt x="3" y="6"/>
                      <a:pt x="3" y="4"/>
                      <a:pt x="3" y="1"/>
                    </a:cubicBezTo>
                    <a:cubicBezTo>
                      <a:pt x="3" y="1"/>
                      <a:pt x="3" y="1"/>
                      <a:pt x="3" y="0"/>
                    </a:cubicBezTo>
                    <a:cubicBezTo>
                      <a:pt x="3" y="0"/>
                      <a:pt x="3" y="0"/>
                      <a:pt x="2"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Freeform 144">
                <a:extLst>
                  <a:ext uri="{FF2B5EF4-FFF2-40B4-BE49-F238E27FC236}">
                    <a16:creationId xmlns:a16="http://schemas.microsoft.com/office/drawing/2014/main" id="{8D7C93AC-5533-4784-BBE3-3C841364DFEE}"/>
                  </a:ext>
                </a:extLst>
              </p:cNvPr>
              <p:cNvSpPr>
                <a:spLocks/>
              </p:cNvSpPr>
              <p:nvPr/>
            </p:nvSpPr>
            <p:spPr bwMode="auto">
              <a:xfrm>
                <a:off x="1690" y="1554"/>
                <a:ext cx="5" cy="15"/>
              </a:xfrm>
              <a:custGeom>
                <a:avLst/>
                <a:gdLst>
                  <a:gd name="T0" fmla="*/ 1 w 2"/>
                  <a:gd name="T1" fmla="*/ 0 h 6"/>
                  <a:gd name="T2" fmla="*/ 0 w 2"/>
                  <a:gd name="T3" fmla="*/ 6 h 6"/>
                  <a:gd name="T4" fmla="*/ 0 w 2"/>
                  <a:gd name="T5" fmla="*/ 6 h 6"/>
                  <a:gd name="T6" fmla="*/ 2 w 2"/>
                  <a:gd name="T7" fmla="*/ 1 h 6"/>
                  <a:gd name="T8" fmla="*/ 2 w 2"/>
                  <a:gd name="T9" fmla="*/ 1 h 6"/>
                  <a:gd name="T10" fmla="*/ 1 w 2"/>
                  <a:gd name="T11" fmla="*/ 0 h 6"/>
                </a:gdLst>
                <a:ahLst/>
                <a:cxnLst>
                  <a:cxn ang="0">
                    <a:pos x="T0" y="T1"/>
                  </a:cxn>
                  <a:cxn ang="0">
                    <a:pos x="T2" y="T3"/>
                  </a:cxn>
                  <a:cxn ang="0">
                    <a:pos x="T4" y="T5"/>
                  </a:cxn>
                  <a:cxn ang="0">
                    <a:pos x="T6" y="T7"/>
                  </a:cxn>
                  <a:cxn ang="0">
                    <a:pos x="T8" y="T9"/>
                  </a:cxn>
                  <a:cxn ang="0">
                    <a:pos x="T10" y="T11"/>
                  </a:cxn>
                </a:cxnLst>
                <a:rect l="0" t="0" r="r" b="b"/>
                <a:pathLst>
                  <a:path w="2" h="6">
                    <a:moveTo>
                      <a:pt x="1" y="0"/>
                    </a:moveTo>
                    <a:cubicBezTo>
                      <a:pt x="0" y="4"/>
                      <a:pt x="0" y="6"/>
                      <a:pt x="0" y="6"/>
                    </a:cubicBezTo>
                    <a:cubicBezTo>
                      <a:pt x="0" y="6"/>
                      <a:pt x="0" y="6"/>
                      <a:pt x="0" y="6"/>
                    </a:cubicBezTo>
                    <a:cubicBezTo>
                      <a:pt x="0" y="6"/>
                      <a:pt x="1" y="4"/>
                      <a:pt x="2" y="1"/>
                    </a:cubicBezTo>
                    <a:cubicBezTo>
                      <a:pt x="2" y="1"/>
                      <a:pt x="2" y="1"/>
                      <a:pt x="2" y="1"/>
                    </a:cubicBezTo>
                    <a:cubicBezTo>
                      <a:pt x="1" y="0"/>
                      <a:pt x="1" y="0"/>
                      <a:pt x="1"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9" name="Freeform 145">
                <a:extLst>
                  <a:ext uri="{FF2B5EF4-FFF2-40B4-BE49-F238E27FC236}">
                    <a16:creationId xmlns:a16="http://schemas.microsoft.com/office/drawing/2014/main" id="{DAF264DE-9B69-4B97-B6B5-0E8F5EB144EB}"/>
                  </a:ext>
                </a:extLst>
              </p:cNvPr>
              <p:cNvSpPr>
                <a:spLocks/>
              </p:cNvSpPr>
              <p:nvPr/>
            </p:nvSpPr>
            <p:spPr bwMode="auto">
              <a:xfrm>
                <a:off x="1693" y="1571"/>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A11A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0" name="Freeform 146">
                <a:extLst>
                  <a:ext uri="{FF2B5EF4-FFF2-40B4-BE49-F238E27FC236}">
                    <a16:creationId xmlns:a16="http://schemas.microsoft.com/office/drawing/2014/main" id="{48ABADC8-7816-4809-B2F0-55BAA50E0BCA}"/>
                  </a:ext>
                </a:extLst>
              </p:cNvPr>
              <p:cNvSpPr>
                <a:spLocks/>
              </p:cNvSpPr>
              <p:nvPr/>
            </p:nvSpPr>
            <p:spPr bwMode="auto">
              <a:xfrm>
                <a:off x="1693" y="1559"/>
                <a:ext cx="12" cy="12"/>
              </a:xfrm>
              <a:custGeom>
                <a:avLst/>
                <a:gdLst>
                  <a:gd name="T0" fmla="*/ 4 w 5"/>
                  <a:gd name="T1" fmla="*/ 0 h 5"/>
                  <a:gd name="T2" fmla="*/ 0 w 5"/>
                  <a:gd name="T3" fmla="*/ 5 h 5"/>
                  <a:gd name="T4" fmla="*/ 0 w 5"/>
                  <a:gd name="T5" fmla="*/ 5 h 5"/>
                  <a:gd name="T6" fmla="*/ 0 w 5"/>
                  <a:gd name="T7" fmla="*/ 5 h 5"/>
                  <a:gd name="T8" fmla="*/ 0 w 5"/>
                  <a:gd name="T9" fmla="*/ 5 h 5"/>
                  <a:gd name="T10" fmla="*/ 0 w 5"/>
                  <a:gd name="T11" fmla="*/ 5 h 5"/>
                  <a:gd name="T12" fmla="*/ 4 w 5"/>
                  <a:gd name="T13" fmla="*/ 3 h 5"/>
                  <a:gd name="T14" fmla="*/ 5 w 5"/>
                  <a:gd name="T15" fmla="*/ 3 h 5"/>
                  <a:gd name="T16" fmla="*/ 4 w 5"/>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4" y="0"/>
                    </a:moveTo>
                    <a:cubicBezTo>
                      <a:pt x="2" y="3"/>
                      <a:pt x="0" y="4"/>
                      <a:pt x="0" y="5"/>
                    </a:cubicBezTo>
                    <a:cubicBezTo>
                      <a:pt x="0" y="5"/>
                      <a:pt x="0" y="5"/>
                      <a:pt x="0" y="5"/>
                    </a:cubicBezTo>
                    <a:cubicBezTo>
                      <a:pt x="0" y="5"/>
                      <a:pt x="0" y="5"/>
                      <a:pt x="0" y="5"/>
                    </a:cubicBezTo>
                    <a:cubicBezTo>
                      <a:pt x="0" y="5"/>
                      <a:pt x="0" y="5"/>
                      <a:pt x="0" y="5"/>
                    </a:cubicBezTo>
                    <a:cubicBezTo>
                      <a:pt x="0" y="5"/>
                      <a:pt x="0" y="5"/>
                      <a:pt x="0" y="5"/>
                    </a:cubicBezTo>
                    <a:cubicBezTo>
                      <a:pt x="0" y="5"/>
                      <a:pt x="2" y="4"/>
                      <a:pt x="4" y="3"/>
                    </a:cubicBezTo>
                    <a:cubicBezTo>
                      <a:pt x="5" y="3"/>
                      <a:pt x="5" y="3"/>
                      <a:pt x="5" y="3"/>
                    </a:cubicBezTo>
                    <a:cubicBezTo>
                      <a:pt x="5" y="2"/>
                      <a:pt x="4" y="1"/>
                      <a:pt x="4"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1" name="Freeform 147">
                <a:extLst>
                  <a:ext uri="{FF2B5EF4-FFF2-40B4-BE49-F238E27FC236}">
                    <a16:creationId xmlns:a16="http://schemas.microsoft.com/office/drawing/2014/main" id="{35247E85-D4D5-487B-A7F1-CB47A821F725}"/>
                  </a:ext>
                </a:extLst>
              </p:cNvPr>
              <p:cNvSpPr>
                <a:spLocks/>
              </p:cNvSpPr>
              <p:nvPr/>
            </p:nvSpPr>
            <p:spPr bwMode="auto">
              <a:xfrm>
                <a:off x="1693" y="1566"/>
                <a:ext cx="14" cy="5"/>
              </a:xfrm>
              <a:custGeom>
                <a:avLst/>
                <a:gdLst>
                  <a:gd name="T0" fmla="*/ 6 w 6"/>
                  <a:gd name="T1" fmla="*/ 0 h 2"/>
                  <a:gd name="T2" fmla="*/ 5 w 6"/>
                  <a:gd name="T3" fmla="*/ 1 h 2"/>
                  <a:gd name="T4" fmla="*/ 0 w 6"/>
                  <a:gd name="T5" fmla="*/ 2 h 2"/>
                  <a:gd name="T6" fmla="*/ 0 w 6"/>
                  <a:gd name="T7" fmla="*/ 2 h 2"/>
                  <a:gd name="T8" fmla="*/ 6 w 6"/>
                  <a:gd name="T9" fmla="*/ 1 h 2"/>
                  <a:gd name="T10" fmla="*/ 6 w 6"/>
                  <a:gd name="T11" fmla="*/ 0 h 2"/>
                </a:gdLst>
                <a:ahLst/>
                <a:cxnLst>
                  <a:cxn ang="0">
                    <a:pos x="T0" y="T1"/>
                  </a:cxn>
                  <a:cxn ang="0">
                    <a:pos x="T2" y="T3"/>
                  </a:cxn>
                  <a:cxn ang="0">
                    <a:pos x="T4" y="T5"/>
                  </a:cxn>
                  <a:cxn ang="0">
                    <a:pos x="T6" y="T7"/>
                  </a:cxn>
                  <a:cxn ang="0">
                    <a:pos x="T8" y="T9"/>
                  </a:cxn>
                  <a:cxn ang="0">
                    <a:pos x="T10" y="T11"/>
                  </a:cxn>
                </a:cxnLst>
                <a:rect l="0" t="0" r="r" b="b"/>
                <a:pathLst>
                  <a:path w="6" h="2">
                    <a:moveTo>
                      <a:pt x="6" y="0"/>
                    </a:moveTo>
                    <a:cubicBezTo>
                      <a:pt x="5" y="0"/>
                      <a:pt x="5" y="0"/>
                      <a:pt x="5" y="1"/>
                    </a:cubicBezTo>
                    <a:cubicBezTo>
                      <a:pt x="2" y="2"/>
                      <a:pt x="0" y="2"/>
                      <a:pt x="0" y="2"/>
                    </a:cubicBezTo>
                    <a:cubicBezTo>
                      <a:pt x="0" y="2"/>
                      <a:pt x="0" y="2"/>
                      <a:pt x="0" y="2"/>
                    </a:cubicBezTo>
                    <a:cubicBezTo>
                      <a:pt x="0" y="2"/>
                      <a:pt x="2" y="2"/>
                      <a:pt x="6" y="1"/>
                    </a:cubicBezTo>
                    <a:cubicBezTo>
                      <a:pt x="6" y="1"/>
                      <a:pt x="6" y="1"/>
                      <a:pt x="6" y="0"/>
                    </a:cubicBezTo>
                  </a:path>
                </a:pathLst>
              </a:custGeom>
              <a:solidFill>
                <a:srgbClr val="A32F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2" name="Freeform 148">
                <a:extLst>
                  <a:ext uri="{FF2B5EF4-FFF2-40B4-BE49-F238E27FC236}">
                    <a16:creationId xmlns:a16="http://schemas.microsoft.com/office/drawing/2014/main" id="{75BE8ECB-E07D-4ADC-8F72-27F49703AB16}"/>
                  </a:ext>
                </a:extLst>
              </p:cNvPr>
              <p:cNvSpPr>
                <a:spLocks noEditPoints="1"/>
              </p:cNvSpPr>
              <p:nvPr/>
            </p:nvSpPr>
            <p:spPr bwMode="auto">
              <a:xfrm>
                <a:off x="1614" y="1497"/>
                <a:ext cx="145" cy="150"/>
              </a:xfrm>
              <a:custGeom>
                <a:avLst/>
                <a:gdLst>
                  <a:gd name="T0" fmla="*/ 32 w 61"/>
                  <a:gd name="T1" fmla="*/ 56 h 63"/>
                  <a:gd name="T2" fmla="*/ 33 w 61"/>
                  <a:gd name="T3" fmla="*/ 63 h 63"/>
                  <a:gd name="T4" fmla="*/ 34 w 61"/>
                  <a:gd name="T5" fmla="*/ 56 h 63"/>
                  <a:gd name="T6" fmla="*/ 15 w 61"/>
                  <a:gd name="T7" fmla="*/ 58 h 63"/>
                  <a:gd name="T8" fmla="*/ 28 w 61"/>
                  <a:gd name="T9" fmla="*/ 63 h 63"/>
                  <a:gd name="T10" fmla="*/ 28 w 61"/>
                  <a:gd name="T11" fmla="*/ 56 h 63"/>
                  <a:gd name="T12" fmla="*/ 17 w 61"/>
                  <a:gd name="T13" fmla="*/ 52 h 63"/>
                  <a:gd name="T14" fmla="*/ 44 w 61"/>
                  <a:gd name="T15" fmla="*/ 53 h 63"/>
                  <a:gd name="T16" fmla="*/ 45 w 61"/>
                  <a:gd name="T17" fmla="*/ 58 h 63"/>
                  <a:gd name="T18" fmla="*/ 47 w 61"/>
                  <a:gd name="T19" fmla="*/ 59 h 63"/>
                  <a:gd name="T20" fmla="*/ 51 w 61"/>
                  <a:gd name="T21" fmla="*/ 47 h 63"/>
                  <a:gd name="T22" fmla="*/ 6 w 61"/>
                  <a:gd name="T23" fmla="*/ 47 h 63"/>
                  <a:gd name="T24" fmla="*/ 7 w 61"/>
                  <a:gd name="T25" fmla="*/ 51 h 63"/>
                  <a:gd name="T26" fmla="*/ 10 w 61"/>
                  <a:gd name="T27" fmla="*/ 44 h 63"/>
                  <a:gd name="T28" fmla="*/ 53 w 61"/>
                  <a:gd name="T29" fmla="*/ 44 h 63"/>
                  <a:gd name="T30" fmla="*/ 59 w 61"/>
                  <a:gd name="T31" fmla="*/ 46 h 63"/>
                  <a:gd name="T32" fmla="*/ 61 w 61"/>
                  <a:gd name="T33" fmla="*/ 43 h 63"/>
                  <a:gd name="T34" fmla="*/ 7 w 61"/>
                  <a:gd name="T35" fmla="*/ 29 h 63"/>
                  <a:gd name="T36" fmla="*/ 0 w 61"/>
                  <a:gd name="T37" fmla="*/ 30 h 63"/>
                  <a:gd name="T38" fmla="*/ 3 w 61"/>
                  <a:gd name="T39" fmla="*/ 44 h 63"/>
                  <a:gd name="T40" fmla="*/ 7 w 61"/>
                  <a:gd name="T41" fmla="*/ 34 h 63"/>
                  <a:gd name="T42" fmla="*/ 61 w 61"/>
                  <a:gd name="T43" fmla="*/ 21 h 63"/>
                  <a:gd name="T44" fmla="*/ 55 w 61"/>
                  <a:gd name="T45" fmla="*/ 24 h 63"/>
                  <a:gd name="T46" fmla="*/ 58 w 61"/>
                  <a:gd name="T47" fmla="*/ 24 h 63"/>
                  <a:gd name="T48" fmla="*/ 61 w 61"/>
                  <a:gd name="T49" fmla="*/ 21 h 63"/>
                  <a:gd name="T50" fmla="*/ 3 w 61"/>
                  <a:gd name="T51" fmla="*/ 19 h 63"/>
                  <a:gd name="T52" fmla="*/ 11 w 61"/>
                  <a:gd name="T53" fmla="*/ 19 h 63"/>
                  <a:gd name="T54" fmla="*/ 57 w 61"/>
                  <a:gd name="T55" fmla="*/ 14 h 63"/>
                  <a:gd name="T56" fmla="*/ 54 w 61"/>
                  <a:gd name="T57" fmla="*/ 21 h 63"/>
                  <a:gd name="T58" fmla="*/ 59 w 61"/>
                  <a:gd name="T59" fmla="*/ 17 h 63"/>
                  <a:gd name="T60" fmla="*/ 57 w 61"/>
                  <a:gd name="T61" fmla="*/ 14 h 63"/>
                  <a:gd name="T62" fmla="*/ 14 w 61"/>
                  <a:gd name="T63" fmla="*/ 6 h 63"/>
                  <a:gd name="T64" fmla="*/ 8 w 61"/>
                  <a:gd name="T65" fmla="*/ 13 h 63"/>
                  <a:gd name="T66" fmla="*/ 17 w 61"/>
                  <a:gd name="T67" fmla="*/ 11 h 63"/>
                  <a:gd name="T68" fmla="*/ 18 w 61"/>
                  <a:gd name="T69" fmla="*/ 4 h 63"/>
                  <a:gd name="T70" fmla="*/ 36 w 61"/>
                  <a:gd name="T71" fmla="*/ 7 h 63"/>
                  <a:gd name="T72" fmla="*/ 46 w 61"/>
                  <a:gd name="T73" fmla="*/ 12 h 63"/>
                  <a:gd name="T74" fmla="*/ 41 w 61"/>
                  <a:gd name="T75" fmla="*/ 2 h 63"/>
                  <a:gd name="T76" fmla="*/ 32 w 61"/>
                  <a:gd name="T77" fmla="*/ 0 h 63"/>
                  <a:gd name="T78" fmla="*/ 29 w 61"/>
                  <a:gd name="T79" fmla="*/ 2 h 63"/>
                  <a:gd name="T80" fmla="*/ 32 w 61"/>
                  <a:gd name="T81" fmla="*/ 7 h 63"/>
                  <a:gd name="T82" fmla="*/ 32 w 61"/>
                  <a:gd name="T83"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1" h="63">
                    <a:moveTo>
                      <a:pt x="34" y="56"/>
                    </a:moveTo>
                    <a:cubicBezTo>
                      <a:pt x="33" y="56"/>
                      <a:pt x="32" y="56"/>
                      <a:pt x="32" y="56"/>
                    </a:cubicBezTo>
                    <a:cubicBezTo>
                      <a:pt x="31" y="56"/>
                      <a:pt x="31" y="56"/>
                      <a:pt x="31" y="56"/>
                    </a:cubicBezTo>
                    <a:cubicBezTo>
                      <a:pt x="32" y="59"/>
                      <a:pt x="32" y="61"/>
                      <a:pt x="33" y="63"/>
                    </a:cubicBezTo>
                    <a:cubicBezTo>
                      <a:pt x="34" y="63"/>
                      <a:pt x="35" y="63"/>
                      <a:pt x="36" y="63"/>
                    </a:cubicBezTo>
                    <a:cubicBezTo>
                      <a:pt x="35" y="61"/>
                      <a:pt x="34" y="59"/>
                      <a:pt x="34" y="56"/>
                    </a:cubicBezTo>
                    <a:moveTo>
                      <a:pt x="17" y="52"/>
                    </a:moveTo>
                    <a:cubicBezTo>
                      <a:pt x="16" y="54"/>
                      <a:pt x="15" y="56"/>
                      <a:pt x="15" y="58"/>
                    </a:cubicBezTo>
                    <a:cubicBezTo>
                      <a:pt x="16" y="59"/>
                      <a:pt x="18" y="60"/>
                      <a:pt x="19" y="60"/>
                    </a:cubicBezTo>
                    <a:cubicBezTo>
                      <a:pt x="22" y="62"/>
                      <a:pt x="25" y="62"/>
                      <a:pt x="28" y="63"/>
                    </a:cubicBezTo>
                    <a:cubicBezTo>
                      <a:pt x="28" y="62"/>
                      <a:pt x="28" y="62"/>
                      <a:pt x="28" y="61"/>
                    </a:cubicBezTo>
                    <a:cubicBezTo>
                      <a:pt x="28" y="60"/>
                      <a:pt x="28" y="58"/>
                      <a:pt x="28" y="56"/>
                    </a:cubicBezTo>
                    <a:cubicBezTo>
                      <a:pt x="26" y="56"/>
                      <a:pt x="24" y="55"/>
                      <a:pt x="22" y="54"/>
                    </a:cubicBezTo>
                    <a:cubicBezTo>
                      <a:pt x="20" y="54"/>
                      <a:pt x="19" y="53"/>
                      <a:pt x="17" y="52"/>
                    </a:cubicBezTo>
                    <a:moveTo>
                      <a:pt x="51" y="47"/>
                    </a:moveTo>
                    <a:cubicBezTo>
                      <a:pt x="49" y="49"/>
                      <a:pt x="47" y="51"/>
                      <a:pt x="44" y="53"/>
                    </a:cubicBezTo>
                    <a:cubicBezTo>
                      <a:pt x="43" y="53"/>
                      <a:pt x="43" y="54"/>
                      <a:pt x="42" y="54"/>
                    </a:cubicBezTo>
                    <a:cubicBezTo>
                      <a:pt x="43" y="55"/>
                      <a:pt x="44" y="57"/>
                      <a:pt x="45" y="58"/>
                    </a:cubicBezTo>
                    <a:cubicBezTo>
                      <a:pt x="46" y="58"/>
                      <a:pt x="46" y="59"/>
                      <a:pt x="46" y="59"/>
                    </a:cubicBezTo>
                    <a:cubicBezTo>
                      <a:pt x="47" y="59"/>
                      <a:pt x="47" y="59"/>
                      <a:pt x="47" y="59"/>
                    </a:cubicBezTo>
                    <a:cubicBezTo>
                      <a:pt x="52" y="56"/>
                      <a:pt x="55" y="53"/>
                      <a:pt x="57" y="50"/>
                    </a:cubicBezTo>
                    <a:cubicBezTo>
                      <a:pt x="55" y="49"/>
                      <a:pt x="53" y="48"/>
                      <a:pt x="51" y="47"/>
                    </a:cubicBezTo>
                    <a:moveTo>
                      <a:pt x="10" y="44"/>
                    </a:moveTo>
                    <a:cubicBezTo>
                      <a:pt x="8" y="45"/>
                      <a:pt x="7" y="46"/>
                      <a:pt x="6" y="47"/>
                    </a:cubicBezTo>
                    <a:cubicBezTo>
                      <a:pt x="6" y="47"/>
                      <a:pt x="5" y="48"/>
                      <a:pt x="5" y="48"/>
                    </a:cubicBezTo>
                    <a:cubicBezTo>
                      <a:pt x="5" y="49"/>
                      <a:pt x="6" y="50"/>
                      <a:pt x="7" y="51"/>
                    </a:cubicBezTo>
                    <a:cubicBezTo>
                      <a:pt x="8" y="49"/>
                      <a:pt x="9" y="47"/>
                      <a:pt x="11" y="46"/>
                    </a:cubicBezTo>
                    <a:cubicBezTo>
                      <a:pt x="11" y="45"/>
                      <a:pt x="10" y="44"/>
                      <a:pt x="10" y="44"/>
                    </a:cubicBezTo>
                    <a:moveTo>
                      <a:pt x="54" y="42"/>
                    </a:moveTo>
                    <a:cubicBezTo>
                      <a:pt x="54" y="42"/>
                      <a:pt x="53" y="43"/>
                      <a:pt x="53" y="44"/>
                    </a:cubicBezTo>
                    <a:cubicBezTo>
                      <a:pt x="55" y="45"/>
                      <a:pt x="56" y="45"/>
                      <a:pt x="58" y="45"/>
                    </a:cubicBezTo>
                    <a:cubicBezTo>
                      <a:pt x="58" y="46"/>
                      <a:pt x="59" y="46"/>
                      <a:pt x="59" y="46"/>
                    </a:cubicBezTo>
                    <a:cubicBezTo>
                      <a:pt x="60" y="45"/>
                      <a:pt x="60" y="44"/>
                      <a:pt x="60" y="44"/>
                    </a:cubicBezTo>
                    <a:cubicBezTo>
                      <a:pt x="60" y="43"/>
                      <a:pt x="60" y="43"/>
                      <a:pt x="61" y="43"/>
                    </a:cubicBezTo>
                    <a:cubicBezTo>
                      <a:pt x="59" y="43"/>
                      <a:pt x="56" y="42"/>
                      <a:pt x="54" y="42"/>
                    </a:cubicBezTo>
                    <a:moveTo>
                      <a:pt x="7" y="29"/>
                    </a:moveTo>
                    <a:cubicBezTo>
                      <a:pt x="5" y="29"/>
                      <a:pt x="3" y="30"/>
                      <a:pt x="2" y="30"/>
                    </a:cubicBezTo>
                    <a:cubicBezTo>
                      <a:pt x="1" y="30"/>
                      <a:pt x="1" y="30"/>
                      <a:pt x="0" y="30"/>
                    </a:cubicBezTo>
                    <a:cubicBezTo>
                      <a:pt x="0" y="32"/>
                      <a:pt x="0" y="33"/>
                      <a:pt x="0" y="35"/>
                    </a:cubicBezTo>
                    <a:cubicBezTo>
                      <a:pt x="1" y="38"/>
                      <a:pt x="2" y="41"/>
                      <a:pt x="3" y="44"/>
                    </a:cubicBezTo>
                    <a:cubicBezTo>
                      <a:pt x="4" y="43"/>
                      <a:pt x="6" y="42"/>
                      <a:pt x="8" y="40"/>
                    </a:cubicBezTo>
                    <a:cubicBezTo>
                      <a:pt x="8" y="38"/>
                      <a:pt x="7" y="36"/>
                      <a:pt x="7" y="34"/>
                    </a:cubicBezTo>
                    <a:cubicBezTo>
                      <a:pt x="7" y="33"/>
                      <a:pt x="7" y="31"/>
                      <a:pt x="7" y="29"/>
                    </a:cubicBezTo>
                    <a:moveTo>
                      <a:pt x="61" y="21"/>
                    </a:moveTo>
                    <a:cubicBezTo>
                      <a:pt x="60" y="21"/>
                      <a:pt x="60" y="21"/>
                      <a:pt x="59" y="22"/>
                    </a:cubicBezTo>
                    <a:cubicBezTo>
                      <a:pt x="58" y="22"/>
                      <a:pt x="57" y="23"/>
                      <a:pt x="55" y="24"/>
                    </a:cubicBezTo>
                    <a:cubicBezTo>
                      <a:pt x="56" y="24"/>
                      <a:pt x="56" y="24"/>
                      <a:pt x="57" y="24"/>
                    </a:cubicBezTo>
                    <a:cubicBezTo>
                      <a:pt x="57" y="24"/>
                      <a:pt x="58" y="24"/>
                      <a:pt x="58" y="24"/>
                    </a:cubicBezTo>
                    <a:cubicBezTo>
                      <a:pt x="60" y="23"/>
                      <a:pt x="61" y="22"/>
                      <a:pt x="61" y="21"/>
                    </a:cubicBezTo>
                    <a:cubicBezTo>
                      <a:pt x="61" y="21"/>
                      <a:pt x="61" y="21"/>
                      <a:pt x="61" y="21"/>
                    </a:cubicBezTo>
                    <a:moveTo>
                      <a:pt x="4" y="16"/>
                    </a:moveTo>
                    <a:cubicBezTo>
                      <a:pt x="4" y="17"/>
                      <a:pt x="3" y="18"/>
                      <a:pt x="3" y="19"/>
                    </a:cubicBezTo>
                    <a:cubicBezTo>
                      <a:pt x="5" y="19"/>
                      <a:pt x="7" y="20"/>
                      <a:pt x="9" y="21"/>
                    </a:cubicBezTo>
                    <a:cubicBezTo>
                      <a:pt x="10" y="20"/>
                      <a:pt x="10" y="19"/>
                      <a:pt x="11" y="19"/>
                    </a:cubicBezTo>
                    <a:cubicBezTo>
                      <a:pt x="8" y="18"/>
                      <a:pt x="6" y="17"/>
                      <a:pt x="4" y="16"/>
                    </a:cubicBezTo>
                    <a:moveTo>
                      <a:pt x="57" y="14"/>
                    </a:moveTo>
                    <a:cubicBezTo>
                      <a:pt x="56" y="15"/>
                      <a:pt x="54" y="17"/>
                      <a:pt x="52" y="19"/>
                    </a:cubicBezTo>
                    <a:cubicBezTo>
                      <a:pt x="53" y="19"/>
                      <a:pt x="53" y="20"/>
                      <a:pt x="54" y="21"/>
                    </a:cubicBezTo>
                    <a:cubicBezTo>
                      <a:pt x="55" y="20"/>
                      <a:pt x="56" y="19"/>
                      <a:pt x="57" y="18"/>
                    </a:cubicBezTo>
                    <a:cubicBezTo>
                      <a:pt x="58" y="17"/>
                      <a:pt x="58" y="17"/>
                      <a:pt x="59" y="17"/>
                    </a:cubicBezTo>
                    <a:cubicBezTo>
                      <a:pt x="58" y="16"/>
                      <a:pt x="58" y="15"/>
                      <a:pt x="57" y="14"/>
                    </a:cubicBezTo>
                    <a:cubicBezTo>
                      <a:pt x="57" y="14"/>
                      <a:pt x="57" y="14"/>
                      <a:pt x="57" y="14"/>
                    </a:cubicBezTo>
                    <a:moveTo>
                      <a:pt x="18" y="4"/>
                    </a:moveTo>
                    <a:cubicBezTo>
                      <a:pt x="16" y="4"/>
                      <a:pt x="15" y="5"/>
                      <a:pt x="14" y="6"/>
                    </a:cubicBezTo>
                    <a:cubicBezTo>
                      <a:pt x="11" y="8"/>
                      <a:pt x="9" y="10"/>
                      <a:pt x="7" y="13"/>
                    </a:cubicBezTo>
                    <a:cubicBezTo>
                      <a:pt x="7" y="13"/>
                      <a:pt x="8" y="13"/>
                      <a:pt x="8" y="13"/>
                    </a:cubicBezTo>
                    <a:cubicBezTo>
                      <a:pt x="10" y="14"/>
                      <a:pt x="11" y="15"/>
                      <a:pt x="13" y="16"/>
                    </a:cubicBezTo>
                    <a:cubicBezTo>
                      <a:pt x="14" y="14"/>
                      <a:pt x="16" y="13"/>
                      <a:pt x="17" y="11"/>
                    </a:cubicBezTo>
                    <a:cubicBezTo>
                      <a:pt x="19" y="10"/>
                      <a:pt x="20" y="10"/>
                      <a:pt x="22" y="9"/>
                    </a:cubicBezTo>
                    <a:cubicBezTo>
                      <a:pt x="20" y="7"/>
                      <a:pt x="19" y="5"/>
                      <a:pt x="18" y="4"/>
                    </a:cubicBezTo>
                    <a:moveTo>
                      <a:pt x="36" y="1"/>
                    </a:moveTo>
                    <a:cubicBezTo>
                      <a:pt x="36" y="3"/>
                      <a:pt x="36" y="5"/>
                      <a:pt x="36" y="7"/>
                    </a:cubicBezTo>
                    <a:cubicBezTo>
                      <a:pt x="37" y="8"/>
                      <a:pt x="38" y="8"/>
                      <a:pt x="39" y="8"/>
                    </a:cubicBezTo>
                    <a:cubicBezTo>
                      <a:pt x="42" y="9"/>
                      <a:pt x="44" y="11"/>
                      <a:pt x="46" y="12"/>
                    </a:cubicBezTo>
                    <a:cubicBezTo>
                      <a:pt x="48" y="10"/>
                      <a:pt x="49" y="8"/>
                      <a:pt x="49" y="6"/>
                    </a:cubicBezTo>
                    <a:cubicBezTo>
                      <a:pt x="47" y="4"/>
                      <a:pt x="44" y="3"/>
                      <a:pt x="41" y="2"/>
                    </a:cubicBezTo>
                    <a:cubicBezTo>
                      <a:pt x="40" y="1"/>
                      <a:pt x="38" y="1"/>
                      <a:pt x="36" y="1"/>
                    </a:cubicBezTo>
                    <a:moveTo>
                      <a:pt x="32" y="0"/>
                    </a:moveTo>
                    <a:cubicBezTo>
                      <a:pt x="31" y="0"/>
                      <a:pt x="30" y="0"/>
                      <a:pt x="29" y="1"/>
                    </a:cubicBezTo>
                    <a:cubicBezTo>
                      <a:pt x="29" y="1"/>
                      <a:pt x="29" y="2"/>
                      <a:pt x="29" y="2"/>
                    </a:cubicBezTo>
                    <a:cubicBezTo>
                      <a:pt x="29" y="4"/>
                      <a:pt x="30" y="5"/>
                      <a:pt x="30" y="7"/>
                    </a:cubicBezTo>
                    <a:cubicBezTo>
                      <a:pt x="31" y="7"/>
                      <a:pt x="31" y="7"/>
                      <a:pt x="32" y="7"/>
                    </a:cubicBezTo>
                    <a:cubicBezTo>
                      <a:pt x="32" y="7"/>
                      <a:pt x="32" y="7"/>
                      <a:pt x="33" y="7"/>
                    </a:cubicBezTo>
                    <a:cubicBezTo>
                      <a:pt x="32" y="4"/>
                      <a:pt x="32" y="2"/>
                      <a:pt x="32" y="0"/>
                    </a:cubicBezTo>
                    <a:cubicBezTo>
                      <a:pt x="32" y="0"/>
                      <a:pt x="32" y="0"/>
                      <a:pt x="32" y="0"/>
                    </a:cubicBezTo>
                  </a:path>
                </a:pathLst>
              </a:custGeom>
              <a:solidFill>
                <a:srgbClr val="EC5F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3" name="Freeform 149">
                <a:extLst>
                  <a:ext uri="{FF2B5EF4-FFF2-40B4-BE49-F238E27FC236}">
                    <a16:creationId xmlns:a16="http://schemas.microsoft.com/office/drawing/2014/main" id="{BACC3D43-B2DA-433B-89A9-82D4BF98F854}"/>
                  </a:ext>
                </a:extLst>
              </p:cNvPr>
              <p:cNvSpPr>
                <a:spLocks/>
              </p:cNvSpPr>
              <p:nvPr/>
            </p:nvSpPr>
            <p:spPr bwMode="auto">
              <a:xfrm>
                <a:off x="1743" y="1578"/>
                <a:ext cx="21" cy="22"/>
              </a:xfrm>
              <a:custGeom>
                <a:avLst/>
                <a:gdLst>
                  <a:gd name="T0" fmla="*/ 5 w 9"/>
                  <a:gd name="T1" fmla="*/ 0 h 9"/>
                  <a:gd name="T2" fmla="*/ 2 w 9"/>
                  <a:gd name="T3" fmla="*/ 1 h 9"/>
                  <a:gd name="T4" fmla="*/ 2 w 9"/>
                  <a:gd name="T5" fmla="*/ 3 h 9"/>
                  <a:gd name="T6" fmla="*/ 0 w 9"/>
                  <a:gd name="T7" fmla="*/ 7 h 9"/>
                  <a:gd name="T8" fmla="*/ 0 w 9"/>
                  <a:gd name="T9" fmla="*/ 8 h 9"/>
                  <a:gd name="T10" fmla="*/ 7 w 9"/>
                  <a:gd name="T11" fmla="*/ 9 h 9"/>
                  <a:gd name="T12" fmla="*/ 8 w 9"/>
                  <a:gd name="T13" fmla="*/ 4 h 9"/>
                  <a:gd name="T14" fmla="*/ 8 w 9"/>
                  <a:gd name="T15" fmla="*/ 2 h 9"/>
                  <a:gd name="T16" fmla="*/ 5 w 9"/>
                  <a:gd name="T17" fmla="*/ 0 h 9"/>
                  <a:gd name="T18" fmla="*/ 5 w 9"/>
                  <a:gd name="T1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5" y="0"/>
                    </a:moveTo>
                    <a:cubicBezTo>
                      <a:pt x="3" y="0"/>
                      <a:pt x="2" y="0"/>
                      <a:pt x="2" y="1"/>
                    </a:cubicBezTo>
                    <a:cubicBezTo>
                      <a:pt x="2" y="1"/>
                      <a:pt x="2" y="2"/>
                      <a:pt x="2" y="3"/>
                    </a:cubicBezTo>
                    <a:cubicBezTo>
                      <a:pt x="1" y="4"/>
                      <a:pt x="1" y="5"/>
                      <a:pt x="0" y="7"/>
                    </a:cubicBezTo>
                    <a:cubicBezTo>
                      <a:pt x="0" y="7"/>
                      <a:pt x="0" y="7"/>
                      <a:pt x="0" y="8"/>
                    </a:cubicBezTo>
                    <a:cubicBezTo>
                      <a:pt x="2" y="8"/>
                      <a:pt x="5" y="9"/>
                      <a:pt x="7" y="9"/>
                    </a:cubicBezTo>
                    <a:cubicBezTo>
                      <a:pt x="7" y="7"/>
                      <a:pt x="8" y="5"/>
                      <a:pt x="8" y="4"/>
                    </a:cubicBezTo>
                    <a:cubicBezTo>
                      <a:pt x="8" y="3"/>
                      <a:pt x="8" y="2"/>
                      <a:pt x="8" y="2"/>
                    </a:cubicBezTo>
                    <a:cubicBezTo>
                      <a:pt x="9" y="1"/>
                      <a:pt x="7" y="0"/>
                      <a:pt x="5" y="0"/>
                    </a:cubicBezTo>
                    <a:cubicBezTo>
                      <a:pt x="5" y="0"/>
                      <a:pt x="5" y="0"/>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Freeform 150">
                <a:extLst>
                  <a:ext uri="{FF2B5EF4-FFF2-40B4-BE49-F238E27FC236}">
                    <a16:creationId xmlns:a16="http://schemas.microsoft.com/office/drawing/2014/main" id="{4D53868F-6E85-4674-9CFB-AC03B86A92D8}"/>
                  </a:ext>
                </a:extLst>
              </p:cNvPr>
              <p:cNvSpPr>
                <a:spLocks/>
              </p:cNvSpPr>
              <p:nvPr/>
            </p:nvSpPr>
            <p:spPr bwMode="auto">
              <a:xfrm>
                <a:off x="1735" y="1602"/>
                <a:ext cx="20" cy="14"/>
              </a:xfrm>
              <a:custGeom>
                <a:avLst/>
                <a:gdLst>
                  <a:gd name="T0" fmla="*/ 2 w 8"/>
                  <a:gd name="T1" fmla="*/ 0 h 6"/>
                  <a:gd name="T2" fmla="*/ 0 w 8"/>
                  <a:gd name="T3" fmla="*/ 3 h 6"/>
                  <a:gd name="T4" fmla="*/ 6 w 8"/>
                  <a:gd name="T5" fmla="*/ 6 h 6"/>
                  <a:gd name="T6" fmla="*/ 8 w 8"/>
                  <a:gd name="T7" fmla="*/ 2 h 6"/>
                  <a:gd name="T8" fmla="*/ 7 w 8"/>
                  <a:gd name="T9" fmla="*/ 1 h 6"/>
                  <a:gd name="T10" fmla="*/ 2 w 8"/>
                  <a:gd name="T11" fmla="*/ 0 h 6"/>
                </a:gdLst>
                <a:ahLst/>
                <a:cxnLst>
                  <a:cxn ang="0">
                    <a:pos x="T0" y="T1"/>
                  </a:cxn>
                  <a:cxn ang="0">
                    <a:pos x="T2" y="T3"/>
                  </a:cxn>
                  <a:cxn ang="0">
                    <a:pos x="T4" y="T5"/>
                  </a:cxn>
                  <a:cxn ang="0">
                    <a:pos x="T6" y="T7"/>
                  </a:cxn>
                  <a:cxn ang="0">
                    <a:pos x="T8" y="T9"/>
                  </a:cxn>
                  <a:cxn ang="0">
                    <a:pos x="T10" y="T11"/>
                  </a:cxn>
                </a:cxnLst>
                <a:rect l="0" t="0" r="r" b="b"/>
                <a:pathLst>
                  <a:path w="8" h="6">
                    <a:moveTo>
                      <a:pt x="2" y="0"/>
                    </a:moveTo>
                    <a:cubicBezTo>
                      <a:pt x="1" y="1"/>
                      <a:pt x="1" y="2"/>
                      <a:pt x="0" y="3"/>
                    </a:cubicBezTo>
                    <a:cubicBezTo>
                      <a:pt x="2" y="4"/>
                      <a:pt x="4" y="5"/>
                      <a:pt x="6" y="6"/>
                    </a:cubicBezTo>
                    <a:cubicBezTo>
                      <a:pt x="7" y="4"/>
                      <a:pt x="8" y="3"/>
                      <a:pt x="8" y="2"/>
                    </a:cubicBezTo>
                    <a:cubicBezTo>
                      <a:pt x="8" y="2"/>
                      <a:pt x="7" y="2"/>
                      <a:pt x="7" y="1"/>
                    </a:cubicBezTo>
                    <a:cubicBezTo>
                      <a:pt x="5" y="1"/>
                      <a:pt x="4" y="1"/>
                      <a:pt x="2"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5" name="Freeform 151">
                <a:extLst>
                  <a:ext uri="{FF2B5EF4-FFF2-40B4-BE49-F238E27FC236}">
                    <a16:creationId xmlns:a16="http://schemas.microsoft.com/office/drawing/2014/main" id="{29246070-B2CB-465C-9256-8432DECD5FC4}"/>
                  </a:ext>
                </a:extLst>
              </p:cNvPr>
              <p:cNvSpPr>
                <a:spLocks/>
              </p:cNvSpPr>
              <p:nvPr/>
            </p:nvSpPr>
            <p:spPr bwMode="auto">
              <a:xfrm>
                <a:off x="1695" y="1626"/>
                <a:ext cx="29" cy="21"/>
              </a:xfrm>
              <a:custGeom>
                <a:avLst/>
                <a:gdLst>
                  <a:gd name="T0" fmla="*/ 8 w 12"/>
                  <a:gd name="T1" fmla="*/ 0 h 9"/>
                  <a:gd name="T2" fmla="*/ 0 w 12"/>
                  <a:gd name="T3" fmla="*/ 2 h 9"/>
                  <a:gd name="T4" fmla="*/ 2 w 12"/>
                  <a:gd name="T5" fmla="*/ 9 h 9"/>
                  <a:gd name="T6" fmla="*/ 12 w 12"/>
                  <a:gd name="T7" fmla="*/ 5 h 9"/>
                  <a:gd name="T8" fmla="*/ 11 w 12"/>
                  <a:gd name="T9" fmla="*/ 4 h 9"/>
                  <a:gd name="T10" fmla="*/ 8 w 12"/>
                  <a:gd name="T11" fmla="*/ 0 h 9"/>
                </a:gdLst>
                <a:ahLst/>
                <a:cxnLst>
                  <a:cxn ang="0">
                    <a:pos x="T0" y="T1"/>
                  </a:cxn>
                  <a:cxn ang="0">
                    <a:pos x="T2" y="T3"/>
                  </a:cxn>
                  <a:cxn ang="0">
                    <a:pos x="T4" y="T5"/>
                  </a:cxn>
                  <a:cxn ang="0">
                    <a:pos x="T6" y="T7"/>
                  </a:cxn>
                  <a:cxn ang="0">
                    <a:pos x="T8" y="T9"/>
                  </a:cxn>
                  <a:cxn ang="0">
                    <a:pos x="T10" y="T11"/>
                  </a:cxn>
                </a:cxnLst>
                <a:rect l="0" t="0" r="r" b="b"/>
                <a:pathLst>
                  <a:path w="12" h="9">
                    <a:moveTo>
                      <a:pt x="8" y="0"/>
                    </a:moveTo>
                    <a:cubicBezTo>
                      <a:pt x="6" y="1"/>
                      <a:pt x="3" y="2"/>
                      <a:pt x="0" y="2"/>
                    </a:cubicBezTo>
                    <a:cubicBezTo>
                      <a:pt x="0" y="5"/>
                      <a:pt x="1" y="7"/>
                      <a:pt x="2" y="9"/>
                    </a:cubicBezTo>
                    <a:cubicBezTo>
                      <a:pt x="6" y="8"/>
                      <a:pt x="9" y="7"/>
                      <a:pt x="12" y="5"/>
                    </a:cubicBezTo>
                    <a:cubicBezTo>
                      <a:pt x="12" y="5"/>
                      <a:pt x="12" y="4"/>
                      <a:pt x="11" y="4"/>
                    </a:cubicBezTo>
                    <a:cubicBezTo>
                      <a:pt x="10" y="3"/>
                      <a:pt x="9" y="1"/>
                      <a:pt x="8"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6" name="Freeform 152">
                <a:extLst>
                  <a:ext uri="{FF2B5EF4-FFF2-40B4-BE49-F238E27FC236}">
                    <a16:creationId xmlns:a16="http://schemas.microsoft.com/office/drawing/2014/main" id="{BB92E8D3-1722-4925-AB99-E8F2136DD640}"/>
                  </a:ext>
                </a:extLst>
              </p:cNvPr>
              <p:cNvSpPr>
                <a:spLocks/>
              </p:cNvSpPr>
              <p:nvPr/>
            </p:nvSpPr>
            <p:spPr bwMode="auto">
              <a:xfrm>
                <a:off x="1681" y="1631"/>
                <a:ext cx="12" cy="16"/>
              </a:xfrm>
              <a:custGeom>
                <a:avLst/>
                <a:gdLst>
                  <a:gd name="T0" fmla="*/ 0 w 5"/>
                  <a:gd name="T1" fmla="*/ 0 h 7"/>
                  <a:gd name="T2" fmla="*/ 0 w 5"/>
                  <a:gd name="T3" fmla="*/ 5 h 7"/>
                  <a:gd name="T4" fmla="*/ 0 w 5"/>
                  <a:gd name="T5" fmla="*/ 7 h 7"/>
                  <a:gd name="T6" fmla="*/ 4 w 5"/>
                  <a:gd name="T7" fmla="*/ 7 h 7"/>
                  <a:gd name="T8" fmla="*/ 5 w 5"/>
                  <a:gd name="T9" fmla="*/ 7 h 7"/>
                  <a:gd name="T10" fmla="*/ 3 w 5"/>
                  <a:gd name="T11" fmla="*/ 0 h 7"/>
                  <a:gd name="T12" fmla="*/ 0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0" y="0"/>
                    </a:moveTo>
                    <a:cubicBezTo>
                      <a:pt x="0" y="2"/>
                      <a:pt x="0" y="4"/>
                      <a:pt x="0" y="5"/>
                    </a:cubicBezTo>
                    <a:cubicBezTo>
                      <a:pt x="0" y="6"/>
                      <a:pt x="0" y="6"/>
                      <a:pt x="0" y="7"/>
                    </a:cubicBezTo>
                    <a:cubicBezTo>
                      <a:pt x="1" y="7"/>
                      <a:pt x="2" y="7"/>
                      <a:pt x="4" y="7"/>
                    </a:cubicBezTo>
                    <a:cubicBezTo>
                      <a:pt x="4" y="7"/>
                      <a:pt x="4" y="7"/>
                      <a:pt x="5" y="7"/>
                    </a:cubicBezTo>
                    <a:cubicBezTo>
                      <a:pt x="4" y="5"/>
                      <a:pt x="4" y="3"/>
                      <a:pt x="3" y="0"/>
                    </a:cubicBezTo>
                    <a:cubicBezTo>
                      <a:pt x="2" y="0"/>
                      <a:pt x="1"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7" name="Freeform 153">
                <a:extLst>
                  <a:ext uri="{FF2B5EF4-FFF2-40B4-BE49-F238E27FC236}">
                    <a16:creationId xmlns:a16="http://schemas.microsoft.com/office/drawing/2014/main" id="{3F2DC902-70AA-4F13-88F3-B457107D6207}"/>
                  </a:ext>
                </a:extLst>
              </p:cNvPr>
              <p:cNvSpPr>
                <a:spLocks/>
              </p:cNvSpPr>
              <p:nvPr/>
            </p:nvSpPr>
            <p:spPr bwMode="auto">
              <a:xfrm>
                <a:off x="1631" y="1607"/>
                <a:ext cx="24" cy="28"/>
              </a:xfrm>
              <a:custGeom>
                <a:avLst/>
                <a:gdLst>
                  <a:gd name="T0" fmla="*/ 4 w 10"/>
                  <a:gd name="T1" fmla="*/ 0 h 12"/>
                  <a:gd name="T2" fmla="*/ 0 w 10"/>
                  <a:gd name="T3" fmla="*/ 5 h 12"/>
                  <a:gd name="T4" fmla="*/ 8 w 10"/>
                  <a:gd name="T5" fmla="*/ 12 h 12"/>
                  <a:gd name="T6" fmla="*/ 10 w 10"/>
                  <a:gd name="T7" fmla="*/ 6 h 12"/>
                  <a:gd name="T8" fmla="*/ 4 w 10"/>
                  <a:gd name="T9" fmla="*/ 0 h 12"/>
                </a:gdLst>
                <a:ahLst/>
                <a:cxnLst>
                  <a:cxn ang="0">
                    <a:pos x="T0" y="T1"/>
                  </a:cxn>
                  <a:cxn ang="0">
                    <a:pos x="T2" y="T3"/>
                  </a:cxn>
                  <a:cxn ang="0">
                    <a:pos x="T4" y="T5"/>
                  </a:cxn>
                  <a:cxn ang="0">
                    <a:pos x="T6" y="T7"/>
                  </a:cxn>
                  <a:cxn ang="0">
                    <a:pos x="T8" y="T9"/>
                  </a:cxn>
                </a:cxnLst>
                <a:rect l="0" t="0" r="r" b="b"/>
                <a:pathLst>
                  <a:path w="10" h="12">
                    <a:moveTo>
                      <a:pt x="4" y="0"/>
                    </a:moveTo>
                    <a:cubicBezTo>
                      <a:pt x="2" y="1"/>
                      <a:pt x="1" y="3"/>
                      <a:pt x="0" y="5"/>
                    </a:cubicBezTo>
                    <a:cubicBezTo>
                      <a:pt x="2" y="8"/>
                      <a:pt x="5" y="10"/>
                      <a:pt x="8" y="12"/>
                    </a:cubicBezTo>
                    <a:cubicBezTo>
                      <a:pt x="8" y="10"/>
                      <a:pt x="9" y="8"/>
                      <a:pt x="10" y="6"/>
                    </a:cubicBezTo>
                    <a:cubicBezTo>
                      <a:pt x="8" y="4"/>
                      <a:pt x="6" y="2"/>
                      <a:pt x="4"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8" name="Freeform 154">
                <a:extLst>
                  <a:ext uri="{FF2B5EF4-FFF2-40B4-BE49-F238E27FC236}">
                    <a16:creationId xmlns:a16="http://schemas.microsoft.com/office/drawing/2014/main" id="{C6CF0908-92E8-4C88-8E49-E75EA94422C2}"/>
                  </a:ext>
                </a:extLst>
              </p:cNvPr>
              <p:cNvSpPr>
                <a:spLocks/>
              </p:cNvSpPr>
              <p:nvPr/>
            </p:nvSpPr>
            <p:spPr bwMode="auto">
              <a:xfrm>
                <a:off x="1621" y="1593"/>
                <a:ext cx="17" cy="19"/>
              </a:xfrm>
              <a:custGeom>
                <a:avLst/>
                <a:gdLst>
                  <a:gd name="T0" fmla="*/ 5 w 7"/>
                  <a:gd name="T1" fmla="*/ 0 h 8"/>
                  <a:gd name="T2" fmla="*/ 0 w 7"/>
                  <a:gd name="T3" fmla="*/ 4 h 8"/>
                  <a:gd name="T4" fmla="*/ 2 w 7"/>
                  <a:gd name="T5" fmla="*/ 8 h 8"/>
                  <a:gd name="T6" fmla="*/ 3 w 7"/>
                  <a:gd name="T7" fmla="*/ 7 h 8"/>
                  <a:gd name="T8" fmla="*/ 7 w 7"/>
                  <a:gd name="T9" fmla="*/ 4 h 8"/>
                  <a:gd name="T10" fmla="*/ 5 w 7"/>
                  <a:gd name="T11" fmla="*/ 0 h 8"/>
                </a:gdLst>
                <a:ahLst/>
                <a:cxnLst>
                  <a:cxn ang="0">
                    <a:pos x="T0" y="T1"/>
                  </a:cxn>
                  <a:cxn ang="0">
                    <a:pos x="T2" y="T3"/>
                  </a:cxn>
                  <a:cxn ang="0">
                    <a:pos x="T4" y="T5"/>
                  </a:cxn>
                  <a:cxn ang="0">
                    <a:pos x="T6" y="T7"/>
                  </a:cxn>
                  <a:cxn ang="0">
                    <a:pos x="T8" y="T9"/>
                  </a:cxn>
                  <a:cxn ang="0">
                    <a:pos x="T10" y="T11"/>
                  </a:cxn>
                </a:cxnLst>
                <a:rect l="0" t="0" r="r" b="b"/>
                <a:pathLst>
                  <a:path w="7" h="8">
                    <a:moveTo>
                      <a:pt x="5" y="0"/>
                    </a:moveTo>
                    <a:cubicBezTo>
                      <a:pt x="3" y="2"/>
                      <a:pt x="1" y="3"/>
                      <a:pt x="0" y="4"/>
                    </a:cubicBezTo>
                    <a:cubicBezTo>
                      <a:pt x="0" y="5"/>
                      <a:pt x="1" y="7"/>
                      <a:pt x="2" y="8"/>
                    </a:cubicBezTo>
                    <a:cubicBezTo>
                      <a:pt x="2" y="8"/>
                      <a:pt x="3" y="7"/>
                      <a:pt x="3" y="7"/>
                    </a:cubicBezTo>
                    <a:cubicBezTo>
                      <a:pt x="4" y="6"/>
                      <a:pt x="5" y="5"/>
                      <a:pt x="7" y="4"/>
                    </a:cubicBezTo>
                    <a:cubicBezTo>
                      <a:pt x="6" y="3"/>
                      <a:pt x="6" y="1"/>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9" name="Freeform 155">
                <a:extLst>
                  <a:ext uri="{FF2B5EF4-FFF2-40B4-BE49-F238E27FC236}">
                    <a16:creationId xmlns:a16="http://schemas.microsoft.com/office/drawing/2014/main" id="{21127B21-3E2E-4383-8C7B-00EB57D8C30A}"/>
                  </a:ext>
                </a:extLst>
              </p:cNvPr>
              <p:cNvSpPr>
                <a:spLocks/>
              </p:cNvSpPr>
              <p:nvPr/>
            </p:nvSpPr>
            <p:spPr bwMode="auto">
              <a:xfrm>
                <a:off x="1614" y="1543"/>
                <a:ext cx="22" cy="26"/>
              </a:xfrm>
              <a:custGeom>
                <a:avLst/>
                <a:gdLst>
                  <a:gd name="T0" fmla="*/ 3 w 9"/>
                  <a:gd name="T1" fmla="*/ 0 h 11"/>
                  <a:gd name="T2" fmla="*/ 0 w 9"/>
                  <a:gd name="T3" fmla="*/ 11 h 11"/>
                  <a:gd name="T4" fmla="*/ 2 w 9"/>
                  <a:gd name="T5" fmla="*/ 11 h 11"/>
                  <a:gd name="T6" fmla="*/ 7 w 9"/>
                  <a:gd name="T7" fmla="*/ 10 h 11"/>
                  <a:gd name="T8" fmla="*/ 9 w 9"/>
                  <a:gd name="T9" fmla="*/ 2 h 11"/>
                  <a:gd name="T10" fmla="*/ 3 w 9"/>
                  <a:gd name="T11" fmla="*/ 0 h 11"/>
                </a:gdLst>
                <a:ahLst/>
                <a:cxnLst>
                  <a:cxn ang="0">
                    <a:pos x="T0" y="T1"/>
                  </a:cxn>
                  <a:cxn ang="0">
                    <a:pos x="T2" y="T3"/>
                  </a:cxn>
                  <a:cxn ang="0">
                    <a:pos x="T4" y="T5"/>
                  </a:cxn>
                  <a:cxn ang="0">
                    <a:pos x="T6" y="T7"/>
                  </a:cxn>
                  <a:cxn ang="0">
                    <a:pos x="T8" y="T9"/>
                  </a:cxn>
                  <a:cxn ang="0">
                    <a:pos x="T10" y="T11"/>
                  </a:cxn>
                </a:cxnLst>
                <a:rect l="0" t="0" r="r" b="b"/>
                <a:pathLst>
                  <a:path w="9" h="11">
                    <a:moveTo>
                      <a:pt x="3" y="0"/>
                    </a:moveTo>
                    <a:cubicBezTo>
                      <a:pt x="1" y="4"/>
                      <a:pt x="0" y="7"/>
                      <a:pt x="0" y="11"/>
                    </a:cubicBezTo>
                    <a:cubicBezTo>
                      <a:pt x="1" y="11"/>
                      <a:pt x="1" y="11"/>
                      <a:pt x="2" y="11"/>
                    </a:cubicBezTo>
                    <a:cubicBezTo>
                      <a:pt x="3" y="11"/>
                      <a:pt x="5" y="10"/>
                      <a:pt x="7" y="10"/>
                    </a:cubicBezTo>
                    <a:cubicBezTo>
                      <a:pt x="7" y="7"/>
                      <a:pt x="8" y="4"/>
                      <a:pt x="9" y="2"/>
                    </a:cubicBezTo>
                    <a:cubicBezTo>
                      <a:pt x="7" y="1"/>
                      <a:pt x="5" y="0"/>
                      <a:pt x="3"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0" name="Freeform 156">
                <a:extLst>
                  <a:ext uri="{FF2B5EF4-FFF2-40B4-BE49-F238E27FC236}">
                    <a16:creationId xmlns:a16="http://schemas.microsoft.com/office/drawing/2014/main" id="{51D6B2FF-E8F8-4802-B7DC-B62E35F666D7}"/>
                  </a:ext>
                </a:extLst>
              </p:cNvPr>
              <p:cNvSpPr>
                <a:spLocks/>
              </p:cNvSpPr>
              <p:nvPr/>
            </p:nvSpPr>
            <p:spPr bwMode="auto">
              <a:xfrm>
                <a:off x="1624" y="1528"/>
                <a:ext cx="21" cy="15"/>
              </a:xfrm>
              <a:custGeom>
                <a:avLst/>
                <a:gdLst>
                  <a:gd name="T0" fmla="*/ 3 w 9"/>
                  <a:gd name="T1" fmla="*/ 0 h 6"/>
                  <a:gd name="T2" fmla="*/ 0 w 9"/>
                  <a:gd name="T3" fmla="*/ 3 h 6"/>
                  <a:gd name="T4" fmla="*/ 7 w 9"/>
                  <a:gd name="T5" fmla="*/ 6 h 6"/>
                  <a:gd name="T6" fmla="*/ 9 w 9"/>
                  <a:gd name="T7" fmla="*/ 3 h 6"/>
                  <a:gd name="T8" fmla="*/ 4 w 9"/>
                  <a:gd name="T9" fmla="*/ 0 h 6"/>
                  <a:gd name="T10" fmla="*/ 3 w 9"/>
                  <a:gd name="T11" fmla="*/ 0 h 6"/>
                </a:gdLst>
                <a:ahLst/>
                <a:cxnLst>
                  <a:cxn ang="0">
                    <a:pos x="T0" y="T1"/>
                  </a:cxn>
                  <a:cxn ang="0">
                    <a:pos x="T2" y="T3"/>
                  </a:cxn>
                  <a:cxn ang="0">
                    <a:pos x="T4" y="T5"/>
                  </a:cxn>
                  <a:cxn ang="0">
                    <a:pos x="T6" y="T7"/>
                  </a:cxn>
                  <a:cxn ang="0">
                    <a:pos x="T8" y="T9"/>
                  </a:cxn>
                  <a:cxn ang="0">
                    <a:pos x="T10" y="T11"/>
                  </a:cxn>
                </a:cxnLst>
                <a:rect l="0" t="0" r="r" b="b"/>
                <a:pathLst>
                  <a:path w="9" h="6">
                    <a:moveTo>
                      <a:pt x="3" y="0"/>
                    </a:moveTo>
                    <a:cubicBezTo>
                      <a:pt x="2" y="1"/>
                      <a:pt x="1" y="2"/>
                      <a:pt x="0" y="3"/>
                    </a:cubicBezTo>
                    <a:cubicBezTo>
                      <a:pt x="2" y="4"/>
                      <a:pt x="4" y="5"/>
                      <a:pt x="7" y="6"/>
                    </a:cubicBezTo>
                    <a:cubicBezTo>
                      <a:pt x="7" y="5"/>
                      <a:pt x="8" y="4"/>
                      <a:pt x="9" y="3"/>
                    </a:cubicBezTo>
                    <a:cubicBezTo>
                      <a:pt x="7" y="2"/>
                      <a:pt x="6" y="1"/>
                      <a:pt x="4" y="0"/>
                    </a:cubicBezTo>
                    <a:cubicBezTo>
                      <a:pt x="4" y="0"/>
                      <a:pt x="3" y="0"/>
                      <a:pt x="3"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1" name="Freeform 157">
                <a:extLst>
                  <a:ext uri="{FF2B5EF4-FFF2-40B4-BE49-F238E27FC236}">
                    <a16:creationId xmlns:a16="http://schemas.microsoft.com/office/drawing/2014/main" id="{F4D34801-C67C-4EF3-B712-49968B9B6E97}"/>
                  </a:ext>
                </a:extLst>
              </p:cNvPr>
              <p:cNvSpPr>
                <a:spLocks/>
              </p:cNvSpPr>
              <p:nvPr/>
            </p:nvSpPr>
            <p:spPr bwMode="auto">
              <a:xfrm>
                <a:off x="1657" y="1500"/>
                <a:ext cx="28" cy="19"/>
              </a:xfrm>
              <a:custGeom>
                <a:avLst/>
                <a:gdLst>
                  <a:gd name="T0" fmla="*/ 11 w 12"/>
                  <a:gd name="T1" fmla="*/ 0 h 8"/>
                  <a:gd name="T2" fmla="*/ 0 w 12"/>
                  <a:gd name="T3" fmla="*/ 3 h 8"/>
                  <a:gd name="T4" fmla="*/ 4 w 12"/>
                  <a:gd name="T5" fmla="*/ 8 h 8"/>
                  <a:gd name="T6" fmla="*/ 12 w 12"/>
                  <a:gd name="T7" fmla="*/ 6 h 8"/>
                  <a:gd name="T8" fmla="*/ 11 w 12"/>
                  <a:gd name="T9" fmla="*/ 1 h 8"/>
                  <a:gd name="T10" fmla="*/ 11 w 12"/>
                  <a:gd name="T11" fmla="*/ 0 h 8"/>
                </a:gdLst>
                <a:ahLst/>
                <a:cxnLst>
                  <a:cxn ang="0">
                    <a:pos x="T0" y="T1"/>
                  </a:cxn>
                  <a:cxn ang="0">
                    <a:pos x="T2" y="T3"/>
                  </a:cxn>
                  <a:cxn ang="0">
                    <a:pos x="T4" y="T5"/>
                  </a:cxn>
                  <a:cxn ang="0">
                    <a:pos x="T6" y="T7"/>
                  </a:cxn>
                  <a:cxn ang="0">
                    <a:pos x="T8" y="T9"/>
                  </a:cxn>
                  <a:cxn ang="0">
                    <a:pos x="T10" y="T11"/>
                  </a:cxn>
                </a:cxnLst>
                <a:rect l="0" t="0" r="r" b="b"/>
                <a:pathLst>
                  <a:path w="12" h="8">
                    <a:moveTo>
                      <a:pt x="11" y="0"/>
                    </a:moveTo>
                    <a:cubicBezTo>
                      <a:pt x="7" y="0"/>
                      <a:pt x="3" y="1"/>
                      <a:pt x="0" y="3"/>
                    </a:cubicBezTo>
                    <a:cubicBezTo>
                      <a:pt x="1" y="4"/>
                      <a:pt x="2" y="6"/>
                      <a:pt x="4" y="8"/>
                    </a:cubicBezTo>
                    <a:cubicBezTo>
                      <a:pt x="6" y="7"/>
                      <a:pt x="9" y="6"/>
                      <a:pt x="12" y="6"/>
                    </a:cubicBezTo>
                    <a:cubicBezTo>
                      <a:pt x="12" y="4"/>
                      <a:pt x="11" y="3"/>
                      <a:pt x="11" y="1"/>
                    </a:cubicBezTo>
                    <a:cubicBezTo>
                      <a:pt x="11" y="1"/>
                      <a:pt x="11" y="0"/>
                      <a:pt x="11"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2" name="Freeform 158">
                <a:extLst>
                  <a:ext uri="{FF2B5EF4-FFF2-40B4-BE49-F238E27FC236}">
                    <a16:creationId xmlns:a16="http://schemas.microsoft.com/office/drawing/2014/main" id="{9CCBC93D-9B7A-4021-9BAF-EDFC4E666433}"/>
                  </a:ext>
                </a:extLst>
              </p:cNvPr>
              <p:cNvSpPr>
                <a:spLocks/>
              </p:cNvSpPr>
              <p:nvPr/>
            </p:nvSpPr>
            <p:spPr bwMode="auto">
              <a:xfrm>
                <a:off x="1690" y="1497"/>
                <a:ext cx="10" cy="17"/>
              </a:xfrm>
              <a:custGeom>
                <a:avLst/>
                <a:gdLst>
                  <a:gd name="T0" fmla="*/ 0 w 4"/>
                  <a:gd name="T1" fmla="*/ 0 h 7"/>
                  <a:gd name="T2" fmla="*/ 1 w 4"/>
                  <a:gd name="T3" fmla="*/ 7 h 7"/>
                  <a:gd name="T4" fmla="*/ 4 w 4"/>
                  <a:gd name="T5" fmla="*/ 7 h 7"/>
                  <a:gd name="T6" fmla="*/ 4 w 4"/>
                  <a:gd name="T7" fmla="*/ 1 h 7"/>
                  <a:gd name="T8" fmla="*/ 0 w 4"/>
                  <a:gd name="T9" fmla="*/ 0 h 7"/>
                </a:gdLst>
                <a:ahLst/>
                <a:cxnLst>
                  <a:cxn ang="0">
                    <a:pos x="T0" y="T1"/>
                  </a:cxn>
                  <a:cxn ang="0">
                    <a:pos x="T2" y="T3"/>
                  </a:cxn>
                  <a:cxn ang="0">
                    <a:pos x="T4" y="T5"/>
                  </a:cxn>
                  <a:cxn ang="0">
                    <a:pos x="T6" y="T7"/>
                  </a:cxn>
                  <a:cxn ang="0">
                    <a:pos x="T8" y="T9"/>
                  </a:cxn>
                </a:cxnLst>
                <a:rect l="0" t="0" r="r" b="b"/>
                <a:pathLst>
                  <a:path w="4" h="7">
                    <a:moveTo>
                      <a:pt x="0" y="0"/>
                    </a:moveTo>
                    <a:cubicBezTo>
                      <a:pt x="0" y="2"/>
                      <a:pt x="0" y="4"/>
                      <a:pt x="1" y="7"/>
                    </a:cubicBezTo>
                    <a:cubicBezTo>
                      <a:pt x="2" y="7"/>
                      <a:pt x="3" y="7"/>
                      <a:pt x="4" y="7"/>
                    </a:cubicBezTo>
                    <a:cubicBezTo>
                      <a:pt x="4" y="5"/>
                      <a:pt x="4" y="3"/>
                      <a:pt x="4" y="1"/>
                    </a:cubicBezTo>
                    <a:cubicBezTo>
                      <a:pt x="3" y="1"/>
                      <a:pt x="1" y="0"/>
                      <a:pt x="0"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3" name="Freeform 159">
                <a:extLst>
                  <a:ext uri="{FF2B5EF4-FFF2-40B4-BE49-F238E27FC236}">
                    <a16:creationId xmlns:a16="http://schemas.microsoft.com/office/drawing/2014/main" id="{AB7AAC05-F9B6-487E-BF99-41A8914D92D0}"/>
                  </a:ext>
                </a:extLst>
              </p:cNvPr>
              <p:cNvSpPr>
                <a:spLocks/>
              </p:cNvSpPr>
              <p:nvPr/>
            </p:nvSpPr>
            <p:spPr bwMode="auto">
              <a:xfrm>
                <a:off x="1724" y="1512"/>
                <a:ext cx="26" cy="31"/>
              </a:xfrm>
              <a:custGeom>
                <a:avLst/>
                <a:gdLst>
                  <a:gd name="T0" fmla="*/ 3 w 11"/>
                  <a:gd name="T1" fmla="*/ 0 h 13"/>
                  <a:gd name="T2" fmla="*/ 0 w 11"/>
                  <a:gd name="T3" fmla="*/ 6 h 13"/>
                  <a:gd name="T4" fmla="*/ 6 w 11"/>
                  <a:gd name="T5" fmla="*/ 12 h 13"/>
                  <a:gd name="T6" fmla="*/ 6 w 11"/>
                  <a:gd name="T7" fmla="*/ 13 h 13"/>
                  <a:gd name="T8" fmla="*/ 11 w 11"/>
                  <a:gd name="T9" fmla="*/ 8 h 13"/>
                  <a:gd name="T10" fmla="*/ 3 w 11"/>
                  <a:gd name="T11" fmla="*/ 0 h 13"/>
                </a:gdLst>
                <a:ahLst/>
                <a:cxnLst>
                  <a:cxn ang="0">
                    <a:pos x="T0" y="T1"/>
                  </a:cxn>
                  <a:cxn ang="0">
                    <a:pos x="T2" y="T3"/>
                  </a:cxn>
                  <a:cxn ang="0">
                    <a:pos x="T4" y="T5"/>
                  </a:cxn>
                  <a:cxn ang="0">
                    <a:pos x="T6" y="T7"/>
                  </a:cxn>
                  <a:cxn ang="0">
                    <a:pos x="T8" y="T9"/>
                  </a:cxn>
                  <a:cxn ang="0">
                    <a:pos x="T10" y="T11"/>
                  </a:cxn>
                </a:cxnLst>
                <a:rect l="0" t="0" r="r" b="b"/>
                <a:pathLst>
                  <a:path w="11" h="13">
                    <a:moveTo>
                      <a:pt x="3" y="0"/>
                    </a:moveTo>
                    <a:cubicBezTo>
                      <a:pt x="3" y="2"/>
                      <a:pt x="2" y="4"/>
                      <a:pt x="0" y="6"/>
                    </a:cubicBezTo>
                    <a:cubicBezTo>
                      <a:pt x="3" y="8"/>
                      <a:pt x="5" y="10"/>
                      <a:pt x="6" y="12"/>
                    </a:cubicBezTo>
                    <a:cubicBezTo>
                      <a:pt x="6" y="12"/>
                      <a:pt x="6" y="12"/>
                      <a:pt x="6" y="13"/>
                    </a:cubicBezTo>
                    <a:cubicBezTo>
                      <a:pt x="8" y="11"/>
                      <a:pt x="10" y="9"/>
                      <a:pt x="11" y="8"/>
                    </a:cubicBezTo>
                    <a:cubicBezTo>
                      <a:pt x="10" y="5"/>
                      <a:pt x="7" y="3"/>
                      <a:pt x="3"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4" name="Freeform 160">
                <a:extLst>
                  <a:ext uri="{FF2B5EF4-FFF2-40B4-BE49-F238E27FC236}">
                    <a16:creationId xmlns:a16="http://schemas.microsoft.com/office/drawing/2014/main" id="{13A1DB8A-284D-449F-86B6-A48BD688C354}"/>
                  </a:ext>
                </a:extLst>
              </p:cNvPr>
              <p:cNvSpPr>
                <a:spLocks/>
              </p:cNvSpPr>
              <p:nvPr/>
            </p:nvSpPr>
            <p:spPr bwMode="auto">
              <a:xfrm>
                <a:off x="1743" y="1538"/>
                <a:ext cx="16" cy="16"/>
              </a:xfrm>
              <a:custGeom>
                <a:avLst/>
                <a:gdLst>
                  <a:gd name="T0" fmla="*/ 5 w 7"/>
                  <a:gd name="T1" fmla="*/ 0 h 7"/>
                  <a:gd name="T2" fmla="*/ 3 w 7"/>
                  <a:gd name="T3" fmla="*/ 1 h 7"/>
                  <a:gd name="T4" fmla="*/ 0 w 7"/>
                  <a:gd name="T5" fmla="*/ 4 h 7"/>
                  <a:gd name="T6" fmla="*/ 0 w 7"/>
                  <a:gd name="T7" fmla="*/ 5 h 7"/>
                  <a:gd name="T8" fmla="*/ 1 w 7"/>
                  <a:gd name="T9" fmla="*/ 6 h 7"/>
                  <a:gd name="T10" fmla="*/ 1 w 7"/>
                  <a:gd name="T11" fmla="*/ 7 h 7"/>
                  <a:gd name="T12" fmla="*/ 5 w 7"/>
                  <a:gd name="T13" fmla="*/ 5 h 7"/>
                  <a:gd name="T14" fmla="*/ 7 w 7"/>
                  <a:gd name="T15" fmla="*/ 4 h 7"/>
                  <a:gd name="T16" fmla="*/ 6 w 7"/>
                  <a:gd name="T17" fmla="*/ 2 h 7"/>
                  <a:gd name="T18" fmla="*/ 5 w 7"/>
                  <a:gd name="T19"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7">
                    <a:moveTo>
                      <a:pt x="5" y="0"/>
                    </a:moveTo>
                    <a:cubicBezTo>
                      <a:pt x="4" y="0"/>
                      <a:pt x="4" y="0"/>
                      <a:pt x="3" y="1"/>
                    </a:cubicBezTo>
                    <a:cubicBezTo>
                      <a:pt x="2" y="2"/>
                      <a:pt x="1" y="3"/>
                      <a:pt x="0" y="4"/>
                    </a:cubicBezTo>
                    <a:cubicBezTo>
                      <a:pt x="0" y="4"/>
                      <a:pt x="0" y="5"/>
                      <a:pt x="0" y="5"/>
                    </a:cubicBezTo>
                    <a:cubicBezTo>
                      <a:pt x="0" y="6"/>
                      <a:pt x="1" y="6"/>
                      <a:pt x="1" y="6"/>
                    </a:cubicBezTo>
                    <a:cubicBezTo>
                      <a:pt x="1" y="7"/>
                      <a:pt x="1" y="7"/>
                      <a:pt x="1" y="7"/>
                    </a:cubicBezTo>
                    <a:cubicBezTo>
                      <a:pt x="3" y="6"/>
                      <a:pt x="4" y="5"/>
                      <a:pt x="5" y="5"/>
                    </a:cubicBezTo>
                    <a:cubicBezTo>
                      <a:pt x="6" y="4"/>
                      <a:pt x="6" y="4"/>
                      <a:pt x="7" y="4"/>
                    </a:cubicBezTo>
                    <a:cubicBezTo>
                      <a:pt x="7" y="3"/>
                      <a:pt x="6" y="3"/>
                      <a:pt x="6" y="2"/>
                    </a:cubicBezTo>
                    <a:cubicBezTo>
                      <a:pt x="6" y="2"/>
                      <a:pt x="5" y="1"/>
                      <a:pt x="5" y="0"/>
                    </a:cubicBezTo>
                  </a:path>
                </a:pathLst>
              </a:custGeom>
              <a:solidFill>
                <a:srgbClr val="F294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Freeform 161">
                <a:extLst>
                  <a:ext uri="{FF2B5EF4-FFF2-40B4-BE49-F238E27FC236}">
                    <a16:creationId xmlns:a16="http://schemas.microsoft.com/office/drawing/2014/main" id="{3D9CB8C0-5BEE-4A6C-A237-8D19A2961F4D}"/>
                  </a:ext>
                </a:extLst>
              </p:cNvPr>
              <p:cNvSpPr>
                <a:spLocks/>
              </p:cNvSpPr>
              <p:nvPr/>
            </p:nvSpPr>
            <p:spPr bwMode="auto">
              <a:xfrm>
                <a:off x="1488" y="1781"/>
                <a:ext cx="474" cy="412"/>
              </a:xfrm>
              <a:custGeom>
                <a:avLst/>
                <a:gdLst>
                  <a:gd name="T0" fmla="*/ 474 w 474"/>
                  <a:gd name="T1" fmla="*/ 378 h 412"/>
                  <a:gd name="T2" fmla="*/ 447 w 474"/>
                  <a:gd name="T3" fmla="*/ 412 h 412"/>
                  <a:gd name="T4" fmla="*/ 0 w 474"/>
                  <a:gd name="T5" fmla="*/ 33 h 412"/>
                  <a:gd name="T6" fmla="*/ 29 w 474"/>
                  <a:gd name="T7" fmla="*/ 0 h 412"/>
                  <a:gd name="T8" fmla="*/ 474 w 474"/>
                  <a:gd name="T9" fmla="*/ 378 h 412"/>
                </a:gdLst>
                <a:ahLst/>
                <a:cxnLst>
                  <a:cxn ang="0">
                    <a:pos x="T0" y="T1"/>
                  </a:cxn>
                  <a:cxn ang="0">
                    <a:pos x="T2" y="T3"/>
                  </a:cxn>
                  <a:cxn ang="0">
                    <a:pos x="T4" y="T5"/>
                  </a:cxn>
                  <a:cxn ang="0">
                    <a:pos x="T6" y="T7"/>
                  </a:cxn>
                  <a:cxn ang="0">
                    <a:pos x="T8" y="T9"/>
                  </a:cxn>
                </a:cxnLst>
                <a:rect l="0" t="0" r="r" b="b"/>
                <a:pathLst>
                  <a:path w="474" h="412">
                    <a:moveTo>
                      <a:pt x="474" y="378"/>
                    </a:moveTo>
                    <a:lnTo>
                      <a:pt x="447" y="412"/>
                    </a:lnTo>
                    <a:lnTo>
                      <a:pt x="0" y="33"/>
                    </a:lnTo>
                    <a:lnTo>
                      <a:pt x="29" y="0"/>
                    </a:lnTo>
                    <a:lnTo>
                      <a:pt x="474" y="3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6" name="Freeform 162">
                <a:extLst>
                  <a:ext uri="{FF2B5EF4-FFF2-40B4-BE49-F238E27FC236}">
                    <a16:creationId xmlns:a16="http://schemas.microsoft.com/office/drawing/2014/main" id="{F80922E4-C291-4CEC-A9A6-037F514DD248}"/>
                  </a:ext>
                </a:extLst>
              </p:cNvPr>
              <p:cNvSpPr>
                <a:spLocks/>
              </p:cNvSpPr>
              <p:nvPr/>
            </p:nvSpPr>
            <p:spPr bwMode="auto">
              <a:xfrm>
                <a:off x="1488" y="1781"/>
                <a:ext cx="474" cy="412"/>
              </a:xfrm>
              <a:custGeom>
                <a:avLst/>
                <a:gdLst>
                  <a:gd name="T0" fmla="*/ 474 w 474"/>
                  <a:gd name="T1" fmla="*/ 378 h 412"/>
                  <a:gd name="T2" fmla="*/ 447 w 474"/>
                  <a:gd name="T3" fmla="*/ 412 h 412"/>
                  <a:gd name="T4" fmla="*/ 0 w 474"/>
                  <a:gd name="T5" fmla="*/ 33 h 412"/>
                  <a:gd name="T6" fmla="*/ 29 w 474"/>
                  <a:gd name="T7" fmla="*/ 0 h 412"/>
                  <a:gd name="T8" fmla="*/ 474 w 474"/>
                  <a:gd name="T9" fmla="*/ 378 h 412"/>
                </a:gdLst>
                <a:ahLst/>
                <a:cxnLst>
                  <a:cxn ang="0">
                    <a:pos x="T0" y="T1"/>
                  </a:cxn>
                  <a:cxn ang="0">
                    <a:pos x="T2" y="T3"/>
                  </a:cxn>
                  <a:cxn ang="0">
                    <a:pos x="T4" y="T5"/>
                  </a:cxn>
                  <a:cxn ang="0">
                    <a:pos x="T6" y="T7"/>
                  </a:cxn>
                  <a:cxn ang="0">
                    <a:pos x="T8" y="T9"/>
                  </a:cxn>
                </a:cxnLst>
                <a:rect l="0" t="0" r="r" b="b"/>
                <a:pathLst>
                  <a:path w="474" h="412">
                    <a:moveTo>
                      <a:pt x="474" y="378"/>
                    </a:moveTo>
                    <a:lnTo>
                      <a:pt x="447" y="412"/>
                    </a:lnTo>
                    <a:lnTo>
                      <a:pt x="0" y="33"/>
                    </a:lnTo>
                    <a:lnTo>
                      <a:pt x="29" y="0"/>
                    </a:lnTo>
                    <a:lnTo>
                      <a:pt x="474" y="37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7" name="Freeform 163">
                <a:extLst>
                  <a:ext uri="{FF2B5EF4-FFF2-40B4-BE49-F238E27FC236}">
                    <a16:creationId xmlns:a16="http://schemas.microsoft.com/office/drawing/2014/main" id="{C40879BF-BE30-4033-9AB0-7FB6C1E63B9D}"/>
                  </a:ext>
                </a:extLst>
              </p:cNvPr>
              <p:cNvSpPr>
                <a:spLocks/>
              </p:cNvSpPr>
              <p:nvPr/>
            </p:nvSpPr>
            <p:spPr bwMode="auto">
              <a:xfrm>
                <a:off x="1488" y="1797"/>
                <a:ext cx="459" cy="396"/>
              </a:xfrm>
              <a:custGeom>
                <a:avLst/>
                <a:gdLst>
                  <a:gd name="T0" fmla="*/ 459 w 459"/>
                  <a:gd name="T1" fmla="*/ 379 h 396"/>
                  <a:gd name="T2" fmla="*/ 447 w 459"/>
                  <a:gd name="T3" fmla="*/ 396 h 396"/>
                  <a:gd name="T4" fmla="*/ 0 w 459"/>
                  <a:gd name="T5" fmla="*/ 17 h 396"/>
                  <a:gd name="T6" fmla="*/ 14 w 459"/>
                  <a:gd name="T7" fmla="*/ 0 h 396"/>
                  <a:gd name="T8" fmla="*/ 459 w 459"/>
                  <a:gd name="T9" fmla="*/ 379 h 396"/>
                </a:gdLst>
                <a:ahLst/>
                <a:cxnLst>
                  <a:cxn ang="0">
                    <a:pos x="T0" y="T1"/>
                  </a:cxn>
                  <a:cxn ang="0">
                    <a:pos x="T2" y="T3"/>
                  </a:cxn>
                  <a:cxn ang="0">
                    <a:pos x="T4" y="T5"/>
                  </a:cxn>
                  <a:cxn ang="0">
                    <a:pos x="T6" y="T7"/>
                  </a:cxn>
                  <a:cxn ang="0">
                    <a:pos x="T8" y="T9"/>
                  </a:cxn>
                </a:cxnLst>
                <a:rect l="0" t="0" r="r" b="b"/>
                <a:pathLst>
                  <a:path w="459" h="396">
                    <a:moveTo>
                      <a:pt x="459" y="379"/>
                    </a:moveTo>
                    <a:lnTo>
                      <a:pt x="447" y="396"/>
                    </a:lnTo>
                    <a:lnTo>
                      <a:pt x="0" y="17"/>
                    </a:lnTo>
                    <a:lnTo>
                      <a:pt x="14" y="0"/>
                    </a:lnTo>
                    <a:lnTo>
                      <a:pt x="459" y="379"/>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8" name="Freeform 164">
                <a:extLst>
                  <a:ext uri="{FF2B5EF4-FFF2-40B4-BE49-F238E27FC236}">
                    <a16:creationId xmlns:a16="http://schemas.microsoft.com/office/drawing/2014/main" id="{0C72EA97-D972-4A74-BFA6-B02C64DE78AE}"/>
                  </a:ext>
                </a:extLst>
              </p:cNvPr>
              <p:cNvSpPr>
                <a:spLocks/>
              </p:cNvSpPr>
              <p:nvPr/>
            </p:nvSpPr>
            <p:spPr bwMode="auto">
              <a:xfrm>
                <a:off x="1488" y="1797"/>
                <a:ext cx="459" cy="396"/>
              </a:xfrm>
              <a:custGeom>
                <a:avLst/>
                <a:gdLst>
                  <a:gd name="T0" fmla="*/ 459 w 459"/>
                  <a:gd name="T1" fmla="*/ 379 h 396"/>
                  <a:gd name="T2" fmla="*/ 447 w 459"/>
                  <a:gd name="T3" fmla="*/ 396 h 396"/>
                  <a:gd name="T4" fmla="*/ 0 w 459"/>
                  <a:gd name="T5" fmla="*/ 17 h 396"/>
                  <a:gd name="T6" fmla="*/ 14 w 459"/>
                  <a:gd name="T7" fmla="*/ 0 h 396"/>
                  <a:gd name="T8" fmla="*/ 459 w 459"/>
                  <a:gd name="T9" fmla="*/ 379 h 396"/>
                </a:gdLst>
                <a:ahLst/>
                <a:cxnLst>
                  <a:cxn ang="0">
                    <a:pos x="T0" y="T1"/>
                  </a:cxn>
                  <a:cxn ang="0">
                    <a:pos x="T2" y="T3"/>
                  </a:cxn>
                  <a:cxn ang="0">
                    <a:pos x="T4" y="T5"/>
                  </a:cxn>
                  <a:cxn ang="0">
                    <a:pos x="T6" y="T7"/>
                  </a:cxn>
                  <a:cxn ang="0">
                    <a:pos x="T8" y="T9"/>
                  </a:cxn>
                </a:cxnLst>
                <a:rect l="0" t="0" r="r" b="b"/>
                <a:pathLst>
                  <a:path w="459" h="396">
                    <a:moveTo>
                      <a:pt x="459" y="379"/>
                    </a:moveTo>
                    <a:lnTo>
                      <a:pt x="447" y="396"/>
                    </a:lnTo>
                    <a:lnTo>
                      <a:pt x="0" y="17"/>
                    </a:lnTo>
                    <a:lnTo>
                      <a:pt x="14" y="0"/>
                    </a:lnTo>
                    <a:lnTo>
                      <a:pt x="459" y="37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9" name="Freeform 165">
                <a:extLst>
                  <a:ext uri="{FF2B5EF4-FFF2-40B4-BE49-F238E27FC236}">
                    <a16:creationId xmlns:a16="http://schemas.microsoft.com/office/drawing/2014/main" id="{E2C9A590-75BD-4FC7-A2E5-627CC7B81894}"/>
                  </a:ext>
                </a:extLst>
              </p:cNvPr>
              <p:cNvSpPr>
                <a:spLocks/>
              </p:cNvSpPr>
              <p:nvPr/>
            </p:nvSpPr>
            <p:spPr bwMode="auto">
              <a:xfrm>
                <a:off x="1179" y="1514"/>
                <a:ext cx="449" cy="469"/>
              </a:xfrm>
              <a:custGeom>
                <a:avLst/>
                <a:gdLst>
                  <a:gd name="T0" fmla="*/ 101 w 189"/>
                  <a:gd name="T1" fmla="*/ 94 h 197"/>
                  <a:gd name="T2" fmla="*/ 99 w 189"/>
                  <a:gd name="T3" fmla="*/ 94 h 197"/>
                  <a:gd name="T4" fmla="*/ 97 w 189"/>
                  <a:gd name="T5" fmla="*/ 102 h 197"/>
                  <a:gd name="T6" fmla="*/ 101 w 189"/>
                  <a:gd name="T7" fmla="*/ 107 h 197"/>
                  <a:gd name="T8" fmla="*/ 106 w 189"/>
                  <a:gd name="T9" fmla="*/ 109 h 197"/>
                  <a:gd name="T10" fmla="*/ 108 w 189"/>
                  <a:gd name="T11" fmla="*/ 109 h 197"/>
                  <a:gd name="T12" fmla="*/ 122 w 189"/>
                  <a:gd name="T13" fmla="*/ 97 h 197"/>
                  <a:gd name="T14" fmla="*/ 101 w 189"/>
                  <a:gd name="T15" fmla="*/ 68 h 197"/>
                  <a:gd name="T16" fmla="*/ 66 w 189"/>
                  <a:gd name="T17" fmla="*/ 93 h 197"/>
                  <a:gd name="T18" fmla="*/ 95 w 189"/>
                  <a:gd name="T19" fmla="*/ 137 h 197"/>
                  <a:gd name="T20" fmla="*/ 122 w 189"/>
                  <a:gd name="T21" fmla="*/ 137 h 197"/>
                  <a:gd name="T22" fmla="*/ 146 w 189"/>
                  <a:gd name="T23" fmla="*/ 112 h 197"/>
                  <a:gd name="T24" fmla="*/ 129 w 189"/>
                  <a:gd name="T25" fmla="*/ 48 h 197"/>
                  <a:gd name="T26" fmla="*/ 115 w 189"/>
                  <a:gd name="T27" fmla="*/ 39 h 197"/>
                  <a:gd name="T28" fmla="*/ 77 w 189"/>
                  <a:gd name="T29" fmla="*/ 37 h 197"/>
                  <a:gd name="T30" fmla="*/ 43 w 189"/>
                  <a:gd name="T31" fmla="*/ 133 h 197"/>
                  <a:gd name="T32" fmla="*/ 138 w 189"/>
                  <a:gd name="T33" fmla="*/ 158 h 197"/>
                  <a:gd name="T34" fmla="*/ 156 w 189"/>
                  <a:gd name="T35" fmla="*/ 145 h 197"/>
                  <a:gd name="T36" fmla="*/ 178 w 189"/>
                  <a:gd name="T37" fmla="*/ 141 h 197"/>
                  <a:gd name="T38" fmla="*/ 152 w 189"/>
                  <a:gd name="T39" fmla="*/ 177 h 197"/>
                  <a:gd name="T40" fmla="*/ 69 w 189"/>
                  <a:gd name="T41" fmla="*/ 192 h 197"/>
                  <a:gd name="T42" fmla="*/ 2 w 189"/>
                  <a:gd name="T43" fmla="*/ 113 h 197"/>
                  <a:gd name="T44" fmla="*/ 117 w 189"/>
                  <a:gd name="T45" fmla="*/ 4 h 197"/>
                  <a:gd name="T46" fmla="*/ 145 w 189"/>
                  <a:gd name="T47" fmla="*/ 18 h 197"/>
                  <a:gd name="T48" fmla="*/ 185 w 189"/>
                  <a:gd name="T49" fmla="*/ 75 h 197"/>
                  <a:gd name="T50" fmla="*/ 140 w 189"/>
                  <a:gd name="T51" fmla="*/ 166 h 197"/>
                  <a:gd name="T52" fmla="*/ 113 w 189"/>
                  <a:gd name="T53" fmla="*/ 173 h 197"/>
                  <a:gd name="T54" fmla="*/ 32 w 189"/>
                  <a:gd name="T55" fmla="*/ 115 h 197"/>
                  <a:gd name="T56" fmla="*/ 83 w 189"/>
                  <a:gd name="T57" fmla="*/ 33 h 197"/>
                  <a:gd name="T58" fmla="*/ 157 w 189"/>
                  <a:gd name="T59" fmla="*/ 83 h 197"/>
                  <a:gd name="T60" fmla="*/ 114 w 189"/>
                  <a:gd name="T61" fmla="*/ 143 h 197"/>
                  <a:gd name="T62" fmla="*/ 103 w 189"/>
                  <a:gd name="T63" fmla="*/ 143 h 197"/>
                  <a:gd name="T64" fmla="*/ 82 w 189"/>
                  <a:gd name="T65" fmla="*/ 136 h 197"/>
                  <a:gd name="T66" fmla="*/ 64 w 189"/>
                  <a:gd name="T67" fmla="*/ 112 h 197"/>
                  <a:gd name="T68" fmla="*/ 82 w 189"/>
                  <a:gd name="T69" fmla="*/ 65 h 197"/>
                  <a:gd name="T70" fmla="*/ 103 w 189"/>
                  <a:gd name="T71" fmla="*/ 60 h 197"/>
                  <a:gd name="T72" fmla="*/ 133 w 189"/>
                  <a:gd name="T73" fmla="*/ 82 h 197"/>
                  <a:gd name="T74" fmla="*/ 135 w 189"/>
                  <a:gd name="T75" fmla="*/ 90 h 197"/>
                  <a:gd name="T76" fmla="*/ 135 w 189"/>
                  <a:gd name="T77" fmla="*/ 92 h 197"/>
                  <a:gd name="T78" fmla="*/ 135 w 189"/>
                  <a:gd name="T79" fmla="*/ 94 h 197"/>
                  <a:gd name="T80" fmla="*/ 133 w 189"/>
                  <a:gd name="T81" fmla="*/ 103 h 197"/>
                  <a:gd name="T82" fmla="*/ 111 w 189"/>
                  <a:gd name="T83" fmla="*/ 122 h 197"/>
                  <a:gd name="T84" fmla="*/ 105 w 189"/>
                  <a:gd name="T85" fmla="*/ 122 h 197"/>
                  <a:gd name="T86" fmla="*/ 102 w 189"/>
                  <a:gd name="T87" fmla="*/ 121 h 197"/>
                  <a:gd name="T88" fmla="*/ 96 w 189"/>
                  <a:gd name="T89" fmla="*/ 119 h 197"/>
                  <a:gd name="T90" fmla="*/ 94 w 189"/>
                  <a:gd name="T91" fmla="*/ 95 h 197"/>
                  <a:gd name="T92" fmla="*/ 107 w 189"/>
                  <a:gd name="T93" fmla="*/ 96 h 197"/>
                  <a:gd name="T94" fmla="*/ 108 w 189"/>
                  <a:gd name="T95" fmla="*/ 104 h 197"/>
                  <a:gd name="T96" fmla="*/ 106 w 189"/>
                  <a:gd name="T97" fmla="*/ 103 h 197"/>
                  <a:gd name="T98" fmla="*/ 105 w 189"/>
                  <a:gd name="T99" fmla="*/ 103 h 197"/>
                  <a:gd name="T100" fmla="*/ 106 w 189"/>
                  <a:gd name="T101" fmla="*/ 103 h 197"/>
                  <a:gd name="T102" fmla="*/ 104 w 189"/>
                  <a:gd name="T103" fmla="*/ 94 h 197"/>
                  <a:gd name="T104" fmla="*/ 104 w 189"/>
                  <a:gd name="T105" fmla="*/ 94 h 197"/>
                  <a:gd name="T106" fmla="*/ 104 w 189"/>
                  <a:gd name="T107" fmla="*/ 94 h 197"/>
                  <a:gd name="T108" fmla="*/ 104 w 189"/>
                  <a:gd name="T109" fmla="*/ 96 h 197"/>
                  <a:gd name="T110" fmla="*/ 104 w 189"/>
                  <a:gd name="T111" fmla="*/ 93 h 197"/>
                  <a:gd name="T112" fmla="*/ 103 w 189"/>
                  <a:gd name="T113" fmla="*/ 94 h 197"/>
                  <a:gd name="T114" fmla="*/ 102 w 189"/>
                  <a:gd name="T115" fmla="*/ 9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89" h="197">
                    <a:moveTo>
                      <a:pt x="102" y="95"/>
                    </a:moveTo>
                    <a:cubicBezTo>
                      <a:pt x="102" y="95"/>
                      <a:pt x="102" y="94"/>
                      <a:pt x="101" y="94"/>
                    </a:cubicBezTo>
                    <a:cubicBezTo>
                      <a:pt x="101" y="94"/>
                      <a:pt x="101" y="94"/>
                      <a:pt x="101" y="94"/>
                    </a:cubicBezTo>
                    <a:cubicBezTo>
                      <a:pt x="100" y="94"/>
                      <a:pt x="100" y="94"/>
                      <a:pt x="100" y="94"/>
                    </a:cubicBezTo>
                    <a:cubicBezTo>
                      <a:pt x="100" y="94"/>
                      <a:pt x="100" y="94"/>
                      <a:pt x="100" y="94"/>
                    </a:cubicBezTo>
                    <a:cubicBezTo>
                      <a:pt x="99" y="94"/>
                      <a:pt x="99" y="94"/>
                      <a:pt x="99" y="94"/>
                    </a:cubicBezTo>
                    <a:cubicBezTo>
                      <a:pt x="98" y="95"/>
                      <a:pt x="98" y="95"/>
                      <a:pt x="98" y="95"/>
                    </a:cubicBezTo>
                    <a:cubicBezTo>
                      <a:pt x="97" y="96"/>
                      <a:pt x="96" y="98"/>
                      <a:pt x="96" y="100"/>
                    </a:cubicBezTo>
                    <a:cubicBezTo>
                      <a:pt x="96" y="100"/>
                      <a:pt x="97" y="101"/>
                      <a:pt x="97" y="102"/>
                    </a:cubicBezTo>
                    <a:cubicBezTo>
                      <a:pt x="97" y="103"/>
                      <a:pt x="97" y="103"/>
                      <a:pt x="97" y="104"/>
                    </a:cubicBezTo>
                    <a:cubicBezTo>
                      <a:pt x="98" y="104"/>
                      <a:pt x="98" y="105"/>
                      <a:pt x="99" y="106"/>
                    </a:cubicBezTo>
                    <a:cubicBezTo>
                      <a:pt x="100" y="106"/>
                      <a:pt x="100" y="107"/>
                      <a:pt x="101" y="107"/>
                    </a:cubicBezTo>
                    <a:cubicBezTo>
                      <a:pt x="101" y="108"/>
                      <a:pt x="102" y="108"/>
                      <a:pt x="102" y="108"/>
                    </a:cubicBezTo>
                    <a:cubicBezTo>
                      <a:pt x="102" y="108"/>
                      <a:pt x="103" y="108"/>
                      <a:pt x="103" y="108"/>
                    </a:cubicBezTo>
                    <a:cubicBezTo>
                      <a:pt x="104" y="109"/>
                      <a:pt x="105" y="109"/>
                      <a:pt x="106" y="109"/>
                    </a:cubicBezTo>
                    <a:cubicBezTo>
                      <a:pt x="106" y="109"/>
                      <a:pt x="106" y="109"/>
                      <a:pt x="107" y="109"/>
                    </a:cubicBezTo>
                    <a:cubicBezTo>
                      <a:pt x="107" y="109"/>
                      <a:pt x="107" y="109"/>
                      <a:pt x="107" y="109"/>
                    </a:cubicBezTo>
                    <a:cubicBezTo>
                      <a:pt x="107" y="109"/>
                      <a:pt x="107" y="109"/>
                      <a:pt x="108" y="109"/>
                    </a:cubicBezTo>
                    <a:cubicBezTo>
                      <a:pt x="108" y="109"/>
                      <a:pt x="108" y="109"/>
                      <a:pt x="109" y="109"/>
                    </a:cubicBezTo>
                    <a:cubicBezTo>
                      <a:pt x="110" y="109"/>
                      <a:pt x="111" y="108"/>
                      <a:pt x="112" y="108"/>
                    </a:cubicBezTo>
                    <a:cubicBezTo>
                      <a:pt x="117" y="106"/>
                      <a:pt x="121" y="102"/>
                      <a:pt x="122" y="97"/>
                    </a:cubicBezTo>
                    <a:cubicBezTo>
                      <a:pt x="123" y="94"/>
                      <a:pt x="124" y="92"/>
                      <a:pt x="123" y="89"/>
                    </a:cubicBezTo>
                    <a:cubicBezTo>
                      <a:pt x="123" y="86"/>
                      <a:pt x="121" y="83"/>
                      <a:pt x="120" y="80"/>
                    </a:cubicBezTo>
                    <a:cubicBezTo>
                      <a:pt x="116" y="75"/>
                      <a:pt x="109" y="70"/>
                      <a:pt x="101" y="68"/>
                    </a:cubicBezTo>
                    <a:cubicBezTo>
                      <a:pt x="97" y="67"/>
                      <a:pt x="92" y="67"/>
                      <a:pt x="88" y="67"/>
                    </a:cubicBezTo>
                    <a:cubicBezTo>
                      <a:pt x="85" y="68"/>
                      <a:pt x="81" y="69"/>
                      <a:pt x="78" y="72"/>
                    </a:cubicBezTo>
                    <a:cubicBezTo>
                      <a:pt x="72" y="76"/>
                      <a:pt x="67" y="84"/>
                      <a:pt x="66" y="93"/>
                    </a:cubicBezTo>
                    <a:cubicBezTo>
                      <a:pt x="65" y="98"/>
                      <a:pt x="65" y="102"/>
                      <a:pt x="66" y="107"/>
                    </a:cubicBezTo>
                    <a:cubicBezTo>
                      <a:pt x="67" y="112"/>
                      <a:pt x="69" y="116"/>
                      <a:pt x="72" y="120"/>
                    </a:cubicBezTo>
                    <a:cubicBezTo>
                      <a:pt x="77" y="128"/>
                      <a:pt x="85" y="134"/>
                      <a:pt x="95" y="137"/>
                    </a:cubicBezTo>
                    <a:cubicBezTo>
                      <a:pt x="100" y="138"/>
                      <a:pt x="106" y="139"/>
                      <a:pt x="111" y="139"/>
                    </a:cubicBezTo>
                    <a:cubicBezTo>
                      <a:pt x="113" y="138"/>
                      <a:pt x="116" y="138"/>
                      <a:pt x="118" y="137"/>
                    </a:cubicBezTo>
                    <a:cubicBezTo>
                      <a:pt x="119" y="137"/>
                      <a:pt x="121" y="137"/>
                      <a:pt x="122" y="137"/>
                    </a:cubicBezTo>
                    <a:cubicBezTo>
                      <a:pt x="122" y="136"/>
                      <a:pt x="123" y="136"/>
                      <a:pt x="124" y="135"/>
                    </a:cubicBezTo>
                    <a:cubicBezTo>
                      <a:pt x="128" y="133"/>
                      <a:pt x="133" y="130"/>
                      <a:pt x="136" y="126"/>
                    </a:cubicBezTo>
                    <a:cubicBezTo>
                      <a:pt x="140" y="121"/>
                      <a:pt x="144" y="117"/>
                      <a:pt x="146" y="112"/>
                    </a:cubicBezTo>
                    <a:cubicBezTo>
                      <a:pt x="152" y="102"/>
                      <a:pt x="154" y="91"/>
                      <a:pt x="152" y="81"/>
                    </a:cubicBezTo>
                    <a:cubicBezTo>
                      <a:pt x="150" y="72"/>
                      <a:pt x="145" y="62"/>
                      <a:pt x="136" y="54"/>
                    </a:cubicBezTo>
                    <a:cubicBezTo>
                      <a:pt x="134" y="52"/>
                      <a:pt x="132" y="50"/>
                      <a:pt x="129" y="48"/>
                    </a:cubicBezTo>
                    <a:cubicBezTo>
                      <a:pt x="126" y="45"/>
                      <a:pt x="126" y="45"/>
                      <a:pt x="126" y="45"/>
                    </a:cubicBezTo>
                    <a:cubicBezTo>
                      <a:pt x="125" y="45"/>
                      <a:pt x="124" y="44"/>
                      <a:pt x="122" y="43"/>
                    </a:cubicBezTo>
                    <a:cubicBezTo>
                      <a:pt x="120" y="41"/>
                      <a:pt x="118" y="40"/>
                      <a:pt x="115" y="39"/>
                    </a:cubicBezTo>
                    <a:cubicBezTo>
                      <a:pt x="113" y="38"/>
                      <a:pt x="110" y="37"/>
                      <a:pt x="108" y="36"/>
                    </a:cubicBezTo>
                    <a:cubicBezTo>
                      <a:pt x="103" y="35"/>
                      <a:pt x="98" y="34"/>
                      <a:pt x="92" y="34"/>
                    </a:cubicBezTo>
                    <a:cubicBezTo>
                      <a:pt x="87" y="35"/>
                      <a:pt x="82" y="35"/>
                      <a:pt x="77" y="37"/>
                    </a:cubicBezTo>
                    <a:cubicBezTo>
                      <a:pt x="57" y="44"/>
                      <a:pt x="41" y="61"/>
                      <a:pt x="35" y="80"/>
                    </a:cubicBezTo>
                    <a:cubicBezTo>
                      <a:pt x="32" y="89"/>
                      <a:pt x="32" y="99"/>
                      <a:pt x="33" y="108"/>
                    </a:cubicBezTo>
                    <a:cubicBezTo>
                      <a:pt x="35" y="117"/>
                      <a:pt x="38" y="126"/>
                      <a:pt x="43" y="133"/>
                    </a:cubicBezTo>
                    <a:cubicBezTo>
                      <a:pt x="53" y="149"/>
                      <a:pt x="66" y="160"/>
                      <a:pt x="79" y="165"/>
                    </a:cubicBezTo>
                    <a:cubicBezTo>
                      <a:pt x="92" y="170"/>
                      <a:pt x="105" y="170"/>
                      <a:pt x="115" y="167"/>
                    </a:cubicBezTo>
                    <a:cubicBezTo>
                      <a:pt x="126" y="165"/>
                      <a:pt x="133" y="161"/>
                      <a:pt x="138" y="158"/>
                    </a:cubicBezTo>
                    <a:cubicBezTo>
                      <a:pt x="144" y="155"/>
                      <a:pt x="146" y="153"/>
                      <a:pt x="146" y="153"/>
                    </a:cubicBezTo>
                    <a:cubicBezTo>
                      <a:pt x="147" y="152"/>
                      <a:pt x="147" y="152"/>
                      <a:pt x="148" y="151"/>
                    </a:cubicBezTo>
                    <a:cubicBezTo>
                      <a:pt x="151" y="149"/>
                      <a:pt x="153" y="147"/>
                      <a:pt x="156" y="145"/>
                    </a:cubicBezTo>
                    <a:cubicBezTo>
                      <a:pt x="162" y="140"/>
                      <a:pt x="167" y="135"/>
                      <a:pt x="171" y="133"/>
                    </a:cubicBezTo>
                    <a:cubicBezTo>
                      <a:pt x="175" y="131"/>
                      <a:pt x="177" y="131"/>
                      <a:pt x="178" y="135"/>
                    </a:cubicBezTo>
                    <a:cubicBezTo>
                      <a:pt x="178" y="136"/>
                      <a:pt x="178" y="138"/>
                      <a:pt x="178" y="141"/>
                    </a:cubicBezTo>
                    <a:cubicBezTo>
                      <a:pt x="177" y="143"/>
                      <a:pt x="177" y="144"/>
                      <a:pt x="176" y="146"/>
                    </a:cubicBezTo>
                    <a:cubicBezTo>
                      <a:pt x="174" y="153"/>
                      <a:pt x="170" y="161"/>
                      <a:pt x="161" y="170"/>
                    </a:cubicBezTo>
                    <a:cubicBezTo>
                      <a:pt x="161" y="170"/>
                      <a:pt x="158" y="173"/>
                      <a:pt x="152" y="177"/>
                    </a:cubicBezTo>
                    <a:cubicBezTo>
                      <a:pt x="146" y="182"/>
                      <a:pt x="136" y="188"/>
                      <a:pt x="122" y="192"/>
                    </a:cubicBezTo>
                    <a:cubicBezTo>
                      <a:pt x="115" y="195"/>
                      <a:pt x="107" y="196"/>
                      <a:pt x="98" y="196"/>
                    </a:cubicBezTo>
                    <a:cubicBezTo>
                      <a:pt x="89" y="197"/>
                      <a:pt x="79" y="195"/>
                      <a:pt x="69" y="192"/>
                    </a:cubicBezTo>
                    <a:cubicBezTo>
                      <a:pt x="59" y="189"/>
                      <a:pt x="50" y="183"/>
                      <a:pt x="41" y="176"/>
                    </a:cubicBezTo>
                    <a:cubicBezTo>
                      <a:pt x="32" y="169"/>
                      <a:pt x="24" y="160"/>
                      <a:pt x="17" y="150"/>
                    </a:cubicBezTo>
                    <a:cubicBezTo>
                      <a:pt x="10" y="140"/>
                      <a:pt x="5" y="127"/>
                      <a:pt x="2" y="113"/>
                    </a:cubicBezTo>
                    <a:cubicBezTo>
                      <a:pt x="0" y="100"/>
                      <a:pt x="0" y="85"/>
                      <a:pt x="5" y="70"/>
                    </a:cubicBezTo>
                    <a:cubicBezTo>
                      <a:pt x="13" y="42"/>
                      <a:pt x="36" y="17"/>
                      <a:pt x="67" y="6"/>
                    </a:cubicBezTo>
                    <a:cubicBezTo>
                      <a:pt x="82" y="1"/>
                      <a:pt x="100" y="0"/>
                      <a:pt x="117" y="4"/>
                    </a:cubicBezTo>
                    <a:cubicBezTo>
                      <a:pt x="121" y="5"/>
                      <a:pt x="125" y="7"/>
                      <a:pt x="129" y="9"/>
                    </a:cubicBezTo>
                    <a:cubicBezTo>
                      <a:pt x="133" y="11"/>
                      <a:pt x="137" y="12"/>
                      <a:pt x="140" y="15"/>
                    </a:cubicBezTo>
                    <a:cubicBezTo>
                      <a:pt x="142" y="16"/>
                      <a:pt x="144" y="17"/>
                      <a:pt x="145" y="18"/>
                    </a:cubicBezTo>
                    <a:cubicBezTo>
                      <a:pt x="150" y="22"/>
                      <a:pt x="150" y="22"/>
                      <a:pt x="150" y="22"/>
                    </a:cubicBezTo>
                    <a:cubicBezTo>
                      <a:pt x="153" y="24"/>
                      <a:pt x="157" y="27"/>
                      <a:pt x="159" y="30"/>
                    </a:cubicBezTo>
                    <a:cubicBezTo>
                      <a:pt x="171" y="41"/>
                      <a:pt x="182" y="57"/>
                      <a:pt x="185" y="75"/>
                    </a:cubicBezTo>
                    <a:cubicBezTo>
                      <a:pt x="189" y="94"/>
                      <a:pt x="185" y="113"/>
                      <a:pt x="177" y="128"/>
                    </a:cubicBezTo>
                    <a:cubicBezTo>
                      <a:pt x="173" y="136"/>
                      <a:pt x="168" y="143"/>
                      <a:pt x="162" y="149"/>
                    </a:cubicBezTo>
                    <a:cubicBezTo>
                      <a:pt x="156" y="155"/>
                      <a:pt x="149" y="161"/>
                      <a:pt x="140" y="166"/>
                    </a:cubicBezTo>
                    <a:cubicBezTo>
                      <a:pt x="138" y="167"/>
                      <a:pt x="136" y="168"/>
                      <a:pt x="133" y="169"/>
                    </a:cubicBezTo>
                    <a:cubicBezTo>
                      <a:pt x="131" y="170"/>
                      <a:pt x="129" y="170"/>
                      <a:pt x="126" y="171"/>
                    </a:cubicBezTo>
                    <a:cubicBezTo>
                      <a:pt x="122" y="172"/>
                      <a:pt x="117" y="173"/>
                      <a:pt x="113" y="173"/>
                    </a:cubicBezTo>
                    <a:cubicBezTo>
                      <a:pt x="104" y="174"/>
                      <a:pt x="95" y="172"/>
                      <a:pt x="86" y="170"/>
                    </a:cubicBezTo>
                    <a:cubicBezTo>
                      <a:pt x="69" y="166"/>
                      <a:pt x="53" y="154"/>
                      <a:pt x="43" y="139"/>
                    </a:cubicBezTo>
                    <a:cubicBezTo>
                      <a:pt x="38" y="131"/>
                      <a:pt x="34" y="123"/>
                      <a:pt x="32" y="115"/>
                    </a:cubicBezTo>
                    <a:cubicBezTo>
                      <a:pt x="30" y="106"/>
                      <a:pt x="30" y="97"/>
                      <a:pt x="31" y="88"/>
                    </a:cubicBezTo>
                    <a:cubicBezTo>
                      <a:pt x="34" y="70"/>
                      <a:pt x="43" y="54"/>
                      <a:pt x="58" y="43"/>
                    </a:cubicBezTo>
                    <a:cubicBezTo>
                      <a:pt x="66" y="38"/>
                      <a:pt x="74" y="34"/>
                      <a:pt x="83" y="33"/>
                    </a:cubicBezTo>
                    <a:cubicBezTo>
                      <a:pt x="92" y="32"/>
                      <a:pt x="100" y="32"/>
                      <a:pt x="108" y="34"/>
                    </a:cubicBezTo>
                    <a:cubicBezTo>
                      <a:pt x="124" y="38"/>
                      <a:pt x="139" y="47"/>
                      <a:pt x="148" y="61"/>
                    </a:cubicBezTo>
                    <a:cubicBezTo>
                      <a:pt x="153" y="68"/>
                      <a:pt x="156" y="76"/>
                      <a:pt x="157" y="83"/>
                    </a:cubicBezTo>
                    <a:cubicBezTo>
                      <a:pt x="158" y="92"/>
                      <a:pt x="158" y="100"/>
                      <a:pt x="155" y="108"/>
                    </a:cubicBezTo>
                    <a:cubicBezTo>
                      <a:pt x="150" y="123"/>
                      <a:pt x="138" y="135"/>
                      <a:pt x="124" y="140"/>
                    </a:cubicBezTo>
                    <a:cubicBezTo>
                      <a:pt x="121" y="141"/>
                      <a:pt x="117" y="142"/>
                      <a:pt x="114" y="143"/>
                    </a:cubicBezTo>
                    <a:cubicBezTo>
                      <a:pt x="112" y="143"/>
                      <a:pt x="110" y="143"/>
                      <a:pt x="108" y="143"/>
                    </a:cubicBezTo>
                    <a:cubicBezTo>
                      <a:pt x="108" y="143"/>
                      <a:pt x="107" y="143"/>
                      <a:pt x="107" y="143"/>
                    </a:cubicBezTo>
                    <a:cubicBezTo>
                      <a:pt x="105" y="143"/>
                      <a:pt x="104" y="143"/>
                      <a:pt x="103" y="143"/>
                    </a:cubicBezTo>
                    <a:cubicBezTo>
                      <a:pt x="99" y="142"/>
                      <a:pt x="95" y="142"/>
                      <a:pt x="92" y="141"/>
                    </a:cubicBezTo>
                    <a:cubicBezTo>
                      <a:pt x="90" y="140"/>
                      <a:pt x="88" y="139"/>
                      <a:pt x="87" y="138"/>
                    </a:cubicBezTo>
                    <a:cubicBezTo>
                      <a:pt x="85" y="138"/>
                      <a:pt x="84" y="137"/>
                      <a:pt x="82" y="136"/>
                    </a:cubicBezTo>
                    <a:cubicBezTo>
                      <a:pt x="79" y="134"/>
                      <a:pt x="77" y="131"/>
                      <a:pt x="74" y="129"/>
                    </a:cubicBezTo>
                    <a:cubicBezTo>
                      <a:pt x="72" y="127"/>
                      <a:pt x="70" y="124"/>
                      <a:pt x="68" y="121"/>
                    </a:cubicBezTo>
                    <a:cubicBezTo>
                      <a:pt x="67" y="118"/>
                      <a:pt x="65" y="115"/>
                      <a:pt x="64" y="112"/>
                    </a:cubicBezTo>
                    <a:cubicBezTo>
                      <a:pt x="64" y="109"/>
                      <a:pt x="63" y="106"/>
                      <a:pt x="62" y="103"/>
                    </a:cubicBezTo>
                    <a:cubicBezTo>
                      <a:pt x="61" y="90"/>
                      <a:pt x="67" y="77"/>
                      <a:pt x="75" y="70"/>
                    </a:cubicBezTo>
                    <a:cubicBezTo>
                      <a:pt x="77" y="68"/>
                      <a:pt x="80" y="67"/>
                      <a:pt x="82" y="65"/>
                    </a:cubicBezTo>
                    <a:cubicBezTo>
                      <a:pt x="84" y="64"/>
                      <a:pt x="87" y="63"/>
                      <a:pt x="89" y="62"/>
                    </a:cubicBezTo>
                    <a:cubicBezTo>
                      <a:pt x="91" y="62"/>
                      <a:pt x="94" y="61"/>
                      <a:pt x="96" y="61"/>
                    </a:cubicBezTo>
                    <a:cubicBezTo>
                      <a:pt x="98" y="60"/>
                      <a:pt x="101" y="60"/>
                      <a:pt x="103" y="60"/>
                    </a:cubicBezTo>
                    <a:cubicBezTo>
                      <a:pt x="113" y="61"/>
                      <a:pt x="120" y="66"/>
                      <a:pt x="124" y="70"/>
                    </a:cubicBezTo>
                    <a:cubicBezTo>
                      <a:pt x="127" y="72"/>
                      <a:pt x="128" y="75"/>
                      <a:pt x="130" y="77"/>
                    </a:cubicBezTo>
                    <a:cubicBezTo>
                      <a:pt x="131" y="79"/>
                      <a:pt x="132" y="81"/>
                      <a:pt x="133" y="82"/>
                    </a:cubicBezTo>
                    <a:cubicBezTo>
                      <a:pt x="133" y="84"/>
                      <a:pt x="133" y="85"/>
                      <a:pt x="134" y="86"/>
                    </a:cubicBezTo>
                    <a:cubicBezTo>
                      <a:pt x="134" y="87"/>
                      <a:pt x="134" y="87"/>
                      <a:pt x="134" y="87"/>
                    </a:cubicBezTo>
                    <a:cubicBezTo>
                      <a:pt x="135" y="90"/>
                      <a:pt x="135" y="90"/>
                      <a:pt x="135" y="90"/>
                    </a:cubicBezTo>
                    <a:cubicBezTo>
                      <a:pt x="135" y="90"/>
                      <a:pt x="135" y="90"/>
                      <a:pt x="135" y="90"/>
                    </a:cubicBezTo>
                    <a:cubicBezTo>
                      <a:pt x="135" y="92"/>
                      <a:pt x="135" y="92"/>
                      <a:pt x="135" y="92"/>
                    </a:cubicBezTo>
                    <a:cubicBezTo>
                      <a:pt x="135" y="92"/>
                      <a:pt x="135" y="92"/>
                      <a:pt x="135" y="92"/>
                    </a:cubicBezTo>
                    <a:cubicBezTo>
                      <a:pt x="135" y="92"/>
                      <a:pt x="135" y="92"/>
                      <a:pt x="135" y="92"/>
                    </a:cubicBezTo>
                    <a:cubicBezTo>
                      <a:pt x="135" y="93"/>
                      <a:pt x="135" y="93"/>
                      <a:pt x="135" y="93"/>
                    </a:cubicBezTo>
                    <a:cubicBezTo>
                      <a:pt x="135" y="94"/>
                      <a:pt x="135" y="94"/>
                      <a:pt x="135" y="94"/>
                    </a:cubicBezTo>
                    <a:cubicBezTo>
                      <a:pt x="135" y="95"/>
                      <a:pt x="135" y="95"/>
                      <a:pt x="135" y="95"/>
                    </a:cubicBezTo>
                    <a:cubicBezTo>
                      <a:pt x="135" y="96"/>
                      <a:pt x="135" y="96"/>
                      <a:pt x="135" y="96"/>
                    </a:cubicBezTo>
                    <a:cubicBezTo>
                      <a:pt x="134" y="99"/>
                      <a:pt x="134" y="101"/>
                      <a:pt x="133" y="103"/>
                    </a:cubicBezTo>
                    <a:cubicBezTo>
                      <a:pt x="133" y="104"/>
                      <a:pt x="132" y="106"/>
                      <a:pt x="132" y="107"/>
                    </a:cubicBezTo>
                    <a:cubicBezTo>
                      <a:pt x="128" y="113"/>
                      <a:pt x="124" y="117"/>
                      <a:pt x="119" y="120"/>
                    </a:cubicBezTo>
                    <a:cubicBezTo>
                      <a:pt x="116" y="121"/>
                      <a:pt x="114" y="122"/>
                      <a:pt x="111" y="122"/>
                    </a:cubicBezTo>
                    <a:cubicBezTo>
                      <a:pt x="109" y="122"/>
                      <a:pt x="109" y="122"/>
                      <a:pt x="109" y="122"/>
                    </a:cubicBezTo>
                    <a:cubicBezTo>
                      <a:pt x="108" y="122"/>
                      <a:pt x="107" y="122"/>
                      <a:pt x="106" y="122"/>
                    </a:cubicBezTo>
                    <a:cubicBezTo>
                      <a:pt x="105" y="122"/>
                      <a:pt x="105" y="122"/>
                      <a:pt x="105" y="122"/>
                    </a:cubicBezTo>
                    <a:cubicBezTo>
                      <a:pt x="105" y="122"/>
                      <a:pt x="105" y="122"/>
                      <a:pt x="105" y="122"/>
                    </a:cubicBezTo>
                    <a:cubicBezTo>
                      <a:pt x="104" y="122"/>
                      <a:pt x="104" y="122"/>
                      <a:pt x="104" y="122"/>
                    </a:cubicBezTo>
                    <a:cubicBezTo>
                      <a:pt x="103" y="122"/>
                      <a:pt x="103" y="122"/>
                      <a:pt x="102" y="121"/>
                    </a:cubicBezTo>
                    <a:cubicBezTo>
                      <a:pt x="101" y="121"/>
                      <a:pt x="101" y="121"/>
                      <a:pt x="100" y="121"/>
                    </a:cubicBezTo>
                    <a:cubicBezTo>
                      <a:pt x="99" y="121"/>
                      <a:pt x="99" y="120"/>
                      <a:pt x="99" y="120"/>
                    </a:cubicBezTo>
                    <a:cubicBezTo>
                      <a:pt x="98" y="120"/>
                      <a:pt x="97" y="119"/>
                      <a:pt x="96" y="119"/>
                    </a:cubicBezTo>
                    <a:cubicBezTo>
                      <a:pt x="95" y="118"/>
                      <a:pt x="93" y="116"/>
                      <a:pt x="92" y="115"/>
                    </a:cubicBezTo>
                    <a:cubicBezTo>
                      <a:pt x="91" y="112"/>
                      <a:pt x="90" y="109"/>
                      <a:pt x="89" y="107"/>
                    </a:cubicBezTo>
                    <a:cubicBezTo>
                      <a:pt x="89" y="101"/>
                      <a:pt x="92" y="97"/>
                      <a:pt x="94" y="95"/>
                    </a:cubicBezTo>
                    <a:cubicBezTo>
                      <a:pt x="97" y="92"/>
                      <a:pt x="99" y="92"/>
                      <a:pt x="101" y="92"/>
                    </a:cubicBezTo>
                    <a:cubicBezTo>
                      <a:pt x="103" y="92"/>
                      <a:pt x="104" y="93"/>
                      <a:pt x="105" y="94"/>
                    </a:cubicBezTo>
                    <a:cubicBezTo>
                      <a:pt x="106" y="94"/>
                      <a:pt x="107" y="95"/>
                      <a:pt x="107" y="96"/>
                    </a:cubicBezTo>
                    <a:cubicBezTo>
                      <a:pt x="108" y="98"/>
                      <a:pt x="107" y="100"/>
                      <a:pt x="107" y="102"/>
                    </a:cubicBezTo>
                    <a:cubicBezTo>
                      <a:pt x="107" y="103"/>
                      <a:pt x="107" y="103"/>
                      <a:pt x="107" y="104"/>
                    </a:cubicBezTo>
                    <a:cubicBezTo>
                      <a:pt x="108" y="104"/>
                      <a:pt x="108" y="104"/>
                      <a:pt x="108" y="104"/>
                    </a:cubicBezTo>
                    <a:cubicBezTo>
                      <a:pt x="107" y="104"/>
                      <a:pt x="107" y="104"/>
                      <a:pt x="107" y="104"/>
                    </a:cubicBezTo>
                    <a:cubicBezTo>
                      <a:pt x="107" y="104"/>
                      <a:pt x="107" y="104"/>
                      <a:pt x="107" y="104"/>
                    </a:cubicBezTo>
                    <a:cubicBezTo>
                      <a:pt x="106" y="103"/>
                      <a:pt x="106" y="103"/>
                      <a:pt x="106" y="103"/>
                    </a:cubicBezTo>
                    <a:cubicBezTo>
                      <a:pt x="106" y="103"/>
                      <a:pt x="106" y="103"/>
                      <a:pt x="106" y="103"/>
                    </a:cubicBezTo>
                    <a:cubicBezTo>
                      <a:pt x="105" y="103"/>
                      <a:pt x="105" y="103"/>
                      <a:pt x="105" y="103"/>
                    </a:cubicBezTo>
                    <a:cubicBezTo>
                      <a:pt x="105" y="103"/>
                      <a:pt x="105" y="104"/>
                      <a:pt x="105" y="103"/>
                    </a:cubicBezTo>
                    <a:cubicBezTo>
                      <a:pt x="105" y="103"/>
                      <a:pt x="105" y="103"/>
                      <a:pt x="105" y="103"/>
                    </a:cubicBezTo>
                    <a:cubicBezTo>
                      <a:pt x="105" y="103"/>
                      <a:pt x="105" y="103"/>
                      <a:pt x="105" y="103"/>
                    </a:cubicBezTo>
                    <a:cubicBezTo>
                      <a:pt x="106" y="103"/>
                      <a:pt x="106" y="103"/>
                      <a:pt x="106" y="103"/>
                    </a:cubicBezTo>
                    <a:cubicBezTo>
                      <a:pt x="106" y="103"/>
                      <a:pt x="106" y="103"/>
                      <a:pt x="106" y="103"/>
                    </a:cubicBezTo>
                    <a:cubicBezTo>
                      <a:pt x="106" y="103"/>
                      <a:pt x="106" y="103"/>
                      <a:pt x="106" y="103"/>
                    </a:cubicBezTo>
                    <a:cubicBezTo>
                      <a:pt x="104" y="94"/>
                      <a:pt x="104" y="94"/>
                      <a:pt x="104" y="94"/>
                    </a:cubicBezTo>
                    <a:cubicBezTo>
                      <a:pt x="104" y="94"/>
                      <a:pt x="104" y="94"/>
                      <a:pt x="104" y="94"/>
                    </a:cubicBezTo>
                    <a:cubicBezTo>
                      <a:pt x="104" y="94"/>
                      <a:pt x="104" y="94"/>
                      <a:pt x="104" y="94"/>
                    </a:cubicBezTo>
                    <a:cubicBezTo>
                      <a:pt x="104" y="94"/>
                      <a:pt x="104" y="94"/>
                      <a:pt x="104" y="94"/>
                    </a:cubicBezTo>
                    <a:cubicBezTo>
                      <a:pt x="104" y="94"/>
                      <a:pt x="104" y="94"/>
                      <a:pt x="104" y="94"/>
                    </a:cubicBezTo>
                    <a:cubicBezTo>
                      <a:pt x="104" y="94"/>
                      <a:pt x="104" y="94"/>
                      <a:pt x="104" y="94"/>
                    </a:cubicBezTo>
                    <a:cubicBezTo>
                      <a:pt x="104" y="94"/>
                      <a:pt x="104" y="94"/>
                      <a:pt x="104" y="94"/>
                    </a:cubicBezTo>
                    <a:cubicBezTo>
                      <a:pt x="104" y="94"/>
                      <a:pt x="104" y="94"/>
                      <a:pt x="104" y="95"/>
                    </a:cubicBezTo>
                    <a:cubicBezTo>
                      <a:pt x="104" y="96"/>
                      <a:pt x="104" y="96"/>
                      <a:pt x="104" y="96"/>
                    </a:cubicBezTo>
                    <a:cubicBezTo>
                      <a:pt x="104" y="96"/>
                      <a:pt x="104" y="96"/>
                      <a:pt x="104" y="96"/>
                    </a:cubicBezTo>
                    <a:cubicBezTo>
                      <a:pt x="104" y="95"/>
                      <a:pt x="104" y="95"/>
                      <a:pt x="104" y="95"/>
                    </a:cubicBezTo>
                    <a:cubicBezTo>
                      <a:pt x="104" y="94"/>
                      <a:pt x="104" y="94"/>
                      <a:pt x="104" y="94"/>
                    </a:cubicBezTo>
                    <a:cubicBezTo>
                      <a:pt x="104" y="93"/>
                      <a:pt x="104" y="93"/>
                      <a:pt x="104" y="93"/>
                    </a:cubicBezTo>
                    <a:cubicBezTo>
                      <a:pt x="104" y="93"/>
                      <a:pt x="104" y="93"/>
                      <a:pt x="104" y="93"/>
                    </a:cubicBezTo>
                    <a:cubicBezTo>
                      <a:pt x="104" y="93"/>
                      <a:pt x="104" y="93"/>
                      <a:pt x="104" y="93"/>
                    </a:cubicBezTo>
                    <a:cubicBezTo>
                      <a:pt x="105" y="92"/>
                      <a:pt x="104" y="93"/>
                      <a:pt x="103" y="94"/>
                    </a:cubicBezTo>
                    <a:cubicBezTo>
                      <a:pt x="102" y="94"/>
                      <a:pt x="102" y="95"/>
                      <a:pt x="102" y="95"/>
                    </a:cubicBezTo>
                    <a:cubicBezTo>
                      <a:pt x="102" y="95"/>
                      <a:pt x="102" y="95"/>
                      <a:pt x="102" y="95"/>
                    </a:cubicBezTo>
                    <a:cubicBezTo>
                      <a:pt x="102" y="95"/>
                      <a:pt x="102" y="95"/>
                      <a:pt x="102" y="95"/>
                    </a:cubicBezTo>
                  </a:path>
                </a:pathLst>
              </a:custGeom>
              <a:solidFill>
                <a:srgbClr val="7C5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0" name="Freeform 166">
                <a:extLst>
                  <a:ext uri="{FF2B5EF4-FFF2-40B4-BE49-F238E27FC236}">
                    <a16:creationId xmlns:a16="http://schemas.microsoft.com/office/drawing/2014/main" id="{D8F556E4-C4F4-4234-92CD-B49CB614893A}"/>
                  </a:ext>
                </a:extLst>
              </p:cNvPr>
              <p:cNvSpPr>
                <a:spLocks/>
              </p:cNvSpPr>
              <p:nvPr/>
            </p:nvSpPr>
            <p:spPr bwMode="auto">
              <a:xfrm>
                <a:off x="1188" y="1526"/>
                <a:ext cx="431" cy="450"/>
              </a:xfrm>
              <a:custGeom>
                <a:avLst/>
                <a:gdLst>
                  <a:gd name="T0" fmla="*/ 66 w 181"/>
                  <a:gd name="T1" fmla="*/ 3 h 189"/>
                  <a:gd name="T2" fmla="*/ 0 w 181"/>
                  <a:gd name="T3" fmla="*/ 83 h 189"/>
                  <a:gd name="T4" fmla="*/ 13 w 181"/>
                  <a:gd name="T5" fmla="*/ 140 h 189"/>
                  <a:gd name="T6" fmla="*/ 23 w 181"/>
                  <a:gd name="T7" fmla="*/ 154 h 189"/>
                  <a:gd name="T8" fmla="*/ 35 w 181"/>
                  <a:gd name="T9" fmla="*/ 166 h 189"/>
                  <a:gd name="T10" fmla="*/ 89 w 181"/>
                  <a:gd name="T11" fmla="*/ 189 h 189"/>
                  <a:gd name="T12" fmla="*/ 112 w 181"/>
                  <a:gd name="T13" fmla="*/ 186 h 189"/>
                  <a:gd name="T14" fmla="*/ 151 w 181"/>
                  <a:gd name="T15" fmla="*/ 167 h 189"/>
                  <a:gd name="T16" fmla="*/ 156 w 181"/>
                  <a:gd name="T17" fmla="*/ 158 h 189"/>
                  <a:gd name="T18" fmla="*/ 139 w 181"/>
                  <a:gd name="T19" fmla="*/ 170 h 189"/>
                  <a:gd name="T20" fmla="*/ 93 w 181"/>
                  <a:gd name="T21" fmla="*/ 183 h 189"/>
                  <a:gd name="T22" fmla="*/ 39 w 181"/>
                  <a:gd name="T23" fmla="*/ 161 h 189"/>
                  <a:gd name="T24" fmla="*/ 7 w 181"/>
                  <a:gd name="T25" fmla="*/ 103 h 189"/>
                  <a:gd name="T26" fmla="*/ 11 w 181"/>
                  <a:gd name="T27" fmla="*/ 65 h 189"/>
                  <a:gd name="T28" fmla="*/ 90 w 181"/>
                  <a:gd name="T29" fmla="*/ 6 h 189"/>
                  <a:gd name="T30" fmla="*/ 132 w 181"/>
                  <a:gd name="T31" fmla="*/ 19 h 189"/>
                  <a:gd name="T32" fmla="*/ 149 w 181"/>
                  <a:gd name="T33" fmla="*/ 33 h 189"/>
                  <a:gd name="T34" fmla="*/ 163 w 181"/>
                  <a:gd name="T35" fmla="*/ 118 h 189"/>
                  <a:gd name="T36" fmla="*/ 132 w 181"/>
                  <a:gd name="T37" fmla="*/ 152 h 189"/>
                  <a:gd name="T38" fmla="*/ 104 w 181"/>
                  <a:gd name="T39" fmla="*/ 158 h 189"/>
                  <a:gd name="T40" fmla="*/ 48 w 181"/>
                  <a:gd name="T41" fmla="*/ 130 h 189"/>
                  <a:gd name="T42" fmla="*/ 37 w 181"/>
                  <a:gd name="T43" fmla="*/ 86 h 189"/>
                  <a:gd name="T44" fmla="*/ 78 w 181"/>
                  <a:gd name="T45" fmla="*/ 39 h 189"/>
                  <a:gd name="T46" fmla="*/ 99 w 181"/>
                  <a:gd name="T47" fmla="*/ 39 h 189"/>
                  <a:gd name="T48" fmla="*/ 142 w 181"/>
                  <a:gd name="T49" fmla="*/ 96 h 189"/>
                  <a:gd name="T50" fmla="*/ 104 w 181"/>
                  <a:gd name="T51" fmla="*/ 128 h 189"/>
                  <a:gd name="T52" fmla="*/ 100 w 181"/>
                  <a:gd name="T53" fmla="*/ 128 h 189"/>
                  <a:gd name="T54" fmla="*/ 88 w 181"/>
                  <a:gd name="T55" fmla="*/ 125 h 189"/>
                  <a:gd name="T56" fmla="*/ 68 w 181"/>
                  <a:gd name="T57" fmla="*/ 95 h 189"/>
                  <a:gd name="T58" fmla="*/ 69 w 181"/>
                  <a:gd name="T59" fmla="*/ 89 h 189"/>
                  <a:gd name="T60" fmla="*/ 97 w 181"/>
                  <a:gd name="T61" fmla="*/ 65 h 189"/>
                  <a:gd name="T62" fmla="*/ 111 w 181"/>
                  <a:gd name="T63" fmla="*/ 70 h 189"/>
                  <a:gd name="T64" fmla="*/ 97 w 181"/>
                  <a:gd name="T65" fmla="*/ 63 h 189"/>
                  <a:gd name="T66" fmla="*/ 88 w 181"/>
                  <a:gd name="T67" fmla="*/ 62 h 189"/>
                  <a:gd name="T68" fmla="*/ 77 w 181"/>
                  <a:gd name="T69" fmla="*/ 65 h 189"/>
                  <a:gd name="T70" fmla="*/ 62 w 181"/>
                  <a:gd name="T71" fmla="*/ 87 h 189"/>
                  <a:gd name="T72" fmla="*/ 62 w 181"/>
                  <a:gd name="T73" fmla="*/ 96 h 189"/>
                  <a:gd name="T74" fmla="*/ 67 w 181"/>
                  <a:gd name="T75" fmla="*/ 113 h 189"/>
                  <a:gd name="T76" fmla="*/ 85 w 181"/>
                  <a:gd name="T77" fmla="*/ 129 h 189"/>
                  <a:gd name="T78" fmla="*/ 105 w 181"/>
                  <a:gd name="T79" fmla="*/ 134 h 189"/>
                  <a:gd name="T80" fmla="*/ 119 w 181"/>
                  <a:gd name="T81" fmla="*/ 131 h 189"/>
                  <a:gd name="T82" fmla="*/ 144 w 181"/>
                  <a:gd name="T83" fmla="*/ 103 h 189"/>
                  <a:gd name="T84" fmla="*/ 148 w 181"/>
                  <a:gd name="T85" fmla="*/ 75 h 189"/>
                  <a:gd name="T86" fmla="*/ 126 w 181"/>
                  <a:gd name="T87" fmla="*/ 43 h 189"/>
                  <a:gd name="T88" fmla="*/ 118 w 181"/>
                  <a:gd name="T89" fmla="*/ 38 h 189"/>
                  <a:gd name="T90" fmla="*/ 89 w 181"/>
                  <a:gd name="T91" fmla="*/ 31 h 189"/>
                  <a:gd name="T92" fmla="*/ 83 w 181"/>
                  <a:gd name="T93" fmla="*/ 31 h 189"/>
                  <a:gd name="T94" fmla="*/ 54 w 181"/>
                  <a:gd name="T95" fmla="*/ 43 h 189"/>
                  <a:gd name="T96" fmla="*/ 32 w 181"/>
                  <a:gd name="T97" fmla="*/ 111 h 189"/>
                  <a:gd name="T98" fmla="*/ 45 w 181"/>
                  <a:gd name="T99" fmla="*/ 136 h 189"/>
                  <a:gd name="T100" fmla="*/ 52 w 181"/>
                  <a:gd name="T101" fmla="*/ 145 h 189"/>
                  <a:gd name="T102" fmla="*/ 93 w 181"/>
                  <a:gd name="T103" fmla="*/ 164 h 189"/>
                  <a:gd name="T104" fmla="*/ 102 w 181"/>
                  <a:gd name="T105" fmla="*/ 164 h 189"/>
                  <a:gd name="T106" fmla="*/ 142 w 181"/>
                  <a:gd name="T107" fmla="*/ 148 h 189"/>
                  <a:gd name="T108" fmla="*/ 146 w 181"/>
                  <a:gd name="T109" fmla="*/ 145 h 189"/>
                  <a:gd name="T110" fmla="*/ 162 w 181"/>
                  <a:gd name="T111" fmla="*/ 132 h 189"/>
                  <a:gd name="T112" fmla="*/ 164 w 181"/>
                  <a:gd name="T113" fmla="*/ 130 h 189"/>
                  <a:gd name="T114" fmla="*/ 178 w 181"/>
                  <a:gd name="T115" fmla="*/ 72 h 189"/>
                  <a:gd name="T116" fmla="*/ 154 w 181"/>
                  <a:gd name="T117" fmla="*/ 28 h 189"/>
                  <a:gd name="T118" fmla="*/ 136 w 181"/>
                  <a:gd name="T119" fmla="*/ 14 h 189"/>
                  <a:gd name="T120" fmla="*/ 90 w 181"/>
                  <a:gd name="T121"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1" h="189">
                    <a:moveTo>
                      <a:pt x="90" y="0"/>
                    </a:moveTo>
                    <a:cubicBezTo>
                      <a:pt x="82" y="0"/>
                      <a:pt x="74" y="1"/>
                      <a:pt x="66" y="3"/>
                    </a:cubicBezTo>
                    <a:cubicBezTo>
                      <a:pt x="36" y="13"/>
                      <a:pt x="14" y="36"/>
                      <a:pt x="5" y="63"/>
                    </a:cubicBezTo>
                    <a:cubicBezTo>
                      <a:pt x="2" y="70"/>
                      <a:pt x="1" y="77"/>
                      <a:pt x="0" y="83"/>
                    </a:cubicBezTo>
                    <a:cubicBezTo>
                      <a:pt x="0" y="90"/>
                      <a:pt x="0" y="97"/>
                      <a:pt x="1" y="104"/>
                    </a:cubicBezTo>
                    <a:cubicBezTo>
                      <a:pt x="2" y="117"/>
                      <a:pt x="7" y="129"/>
                      <a:pt x="13" y="140"/>
                    </a:cubicBezTo>
                    <a:cubicBezTo>
                      <a:pt x="15" y="142"/>
                      <a:pt x="17" y="145"/>
                      <a:pt x="18" y="147"/>
                    </a:cubicBezTo>
                    <a:cubicBezTo>
                      <a:pt x="20" y="149"/>
                      <a:pt x="22" y="152"/>
                      <a:pt x="23" y="154"/>
                    </a:cubicBezTo>
                    <a:cubicBezTo>
                      <a:pt x="25" y="156"/>
                      <a:pt x="27" y="158"/>
                      <a:pt x="29" y="160"/>
                    </a:cubicBezTo>
                    <a:cubicBezTo>
                      <a:pt x="31" y="162"/>
                      <a:pt x="33" y="164"/>
                      <a:pt x="35" y="166"/>
                    </a:cubicBezTo>
                    <a:cubicBezTo>
                      <a:pt x="43" y="173"/>
                      <a:pt x="52" y="179"/>
                      <a:pt x="62" y="182"/>
                    </a:cubicBezTo>
                    <a:cubicBezTo>
                      <a:pt x="71" y="186"/>
                      <a:pt x="80" y="188"/>
                      <a:pt x="89" y="189"/>
                    </a:cubicBezTo>
                    <a:cubicBezTo>
                      <a:pt x="90" y="189"/>
                      <a:pt x="91" y="189"/>
                      <a:pt x="92" y="189"/>
                    </a:cubicBezTo>
                    <a:cubicBezTo>
                      <a:pt x="100" y="189"/>
                      <a:pt x="106" y="188"/>
                      <a:pt x="112" y="186"/>
                    </a:cubicBezTo>
                    <a:cubicBezTo>
                      <a:pt x="126" y="183"/>
                      <a:pt x="135" y="178"/>
                      <a:pt x="141" y="174"/>
                    </a:cubicBezTo>
                    <a:cubicBezTo>
                      <a:pt x="148" y="170"/>
                      <a:pt x="151" y="167"/>
                      <a:pt x="151" y="167"/>
                    </a:cubicBezTo>
                    <a:cubicBezTo>
                      <a:pt x="155" y="163"/>
                      <a:pt x="157" y="159"/>
                      <a:pt x="157" y="159"/>
                    </a:cubicBezTo>
                    <a:cubicBezTo>
                      <a:pt x="156" y="158"/>
                      <a:pt x="156" y="158"/>
                      <a:pt x="156" y="158"/>
                    </a:cubicBezTo>
                    <a:cubicBezTo>
                      <a:pt x="155" y="158"/>
                      <a:pt x="151" y="161"/>
                      <a:pt x="148" y="163"/>
                    </a:cubicBezTo>
                    <a:cubicBezTo>
                      <a:pt x="148" y="163"/>
                      <a:pt x="145" y="166"/>
                      <a:pt x="139" y="170"/>
                    </a:cubicBezTo>
                    <a:cubicBezTo>
                      <a:pt x="133" y="173"/>
                      <a:pt x="124" y="178"/>
                      <a:pt x="111" y="181"/>
                    </a:cubicBezTo>
                    <a:cubicBezTo>
                      <a:pt x="106" y="182"/>
                      <a:pt x="100" y="183"/>
                      <a:pt x="93" y="183"/>
                    </a:cubicBezTo>
                    <a:cubicBezTo>
                      <a:pt x="84" y="183"/>
                      <a:pt x="74" y="182"/>
                      <a:pt x="64" y="177"/>
                    </a:cubicBezTo>
                    <a:cubicBezTo>
                      <a:pt x="55" y="174"/>
                      <a:pt x="47" y="168"/>
                      <a:pt x="39" y="161"/>
                    </a:cubicBezTo>
                    <a:cubicBezTo>
                      <a:pt x="31" y="154"/>
                      <a:pt x="25" y="146"/>
                      <a:pt x="19" y="136"/>
                    </a:cubicBezTo>
                    <a:cubicBezTo>
                      <a:pt x="13" y="127"/>
                      <a:pt x="8" y="115"/>
                      <a:pt x="7" y="103"/>
                    </a:cubicBezTo>
                    <a:cubicBezTo>
                      <a:pt x="6" y="97"/>
                      <a:pt x="6" y="90"/>
                      <a:pt x="6" y="84"/>
                    </a:cubicBezTo>
                    <a:cubicBezTo>
                      <a:pt x="7" y="78"/>
                      <a:pt x="8" y="71"/>
                      <a:pt x="11" y="65"/>
                    </a:cubicBezTo>
                    <a:cubicBezTo>
                      <a:pt x="20" y="40"/>
                      <a:pt x="40" y="18"/>
                      <a:pt x="68" y="10"/>
                    </a:cubicBezTo>
                    <a:cubicBezTo>
                      <a:pt x="75" y="7"/>
                      <a:pt x="83" y="6"/>
                      <a:pt x="90" y="6"/>
                    </a:cubicBezTo>
                    <a:cubicBezTo>
                      <a:pt x="97" y="6"/>
                      <a:pt x="105" y="7"/>
                      <a:pt x="112" y="10"/>
                    </a:cubicBezTo>
                    <a:cubicBezTo>
                      <a:pt x="119" y="12"/>
                      <a:pt x="126" y="15"/>
                      <a:pt x="132" y="19"/>
                    </a:cubicBezTo>
                    <a:cubicBezTo>
                      <a:pt x="135" y="21"/>
                      <a:pt x="138" y="23"/>
                      <a:pt x="141" y="26"/>
                    </a:cubicBezTo>
                    <a:cubicBezTo>
                      <a:pt x="144" y="28"/>
                      <a:pt x="147" y="30"/>
                      <a:pt x="149" y="33"/>
                    </a:cubicBezTo>
                    <a:cubicBezTo>
                      <a:pt x="160" y="43"/>
                      <a:pt x="169" y="57"/>
                      <a:pt x="172" y="73"/>
                    </a:cubicBezTo>
                    <a:cubicBezTo>
                      <a:pt x="174" y="89"/>
                      <a:pt x="171" y="105"/>
                      <a:pt x="163" y="118"/>
                    </a:cubicBezTo>
                    <a:cubicBezTo>
                      <a:pt x="160" y="125"/>
                      <a:pt x="155" y="131"/>
                      <a:pt x="150" y="137"/>
                    </a:cubicBezTo>
                    <a:cubicBezTo>
                      <a:pt x="145" y="143"/>
                      <a:pt x="139" y="148"/>
                      <a:pt x="132" y="152"/>
                    </a:cubicBezTo>
                    <a:cubicBezTo>
                      <a:pt x="124" y="156"/>
                      <a:pt x="116" y="157"/>
                      <a:pt x="109" y="158"/>
                    </a:cubicBezTo>
                    <a:cubicBezTo>
                      <a:pt x="107" y="158"/>
                      <a:pt x="106" y="158"/>
                      <a:pt x="104" y="158"/>
                    </a:cubicBezTo>
                    <a:cubicBezTo>
                      <a:pt x="98" y="158"/>
                      <a:pt x="92" y="157"/>
                      <a:pt x="86" y="155"/>
                    </a:cubicBezTo>
                    <a:cubicBezTo>
                      <a:pt x="71" y="152"/>
                      <a:pt x="57" y="142"/>
                      <a:pt x="48" y="130"/>
                    </a:cubicBezTo>
                    <a:cubicBezTo>
                      <a:pt x="44" y="123"/>
                      <a:pt x="41" y="116"/>
                      <a:pt x="39" y="109"/>
                    </a:cubicBezTo>
                    <a:cubicBezTo>
                      <a:pt x="37" y="102"/>
                      <a:pt x="36" y="94"/>
                      <a:pt x="37" y="86"/>
                    </a:cubicBezTo>
                    <a:cubicBezTo>
                      <a:pt x="39" y="71"/>
                      <a:pt x="46" y="57"/>
                      <a:pt x="58" y="48"/>
                    </a:cubicBezTo>
                    <a:cubicBezTo>
                      <a:pt x="64" y="44"/>
                      <a:pt x="71" y="40"/>
                      <a:pt x="78" y="39"/>
                    </a:cubicBezTo>
                    <a:cubicBezTo>
                      <a:pt x="82" y="38"/>
                      <a:pt x="85" y="38"/>
                      <a:pt x="89" y="38"/>
                    </a:cubicBezTo>
                    <a:cubicBezTo>
                      <a:pt x="92" y="38"/>
                      <a:pt x="96" y="38"/>
                      <a:pt x="99" y="39"/>
                    </a:cubicBezTo>
                    <a:cubicBezTo>
                      <a:pt x="113" y="41"/>
                      <a:pt x="125" y="48"/>
                      <a:pt x="134" y="59"/>
                    </a:cubicBezTo>
                    <a:cubicBezTo>
                      <a:pt x="142" y="69"/>
                      <a:pt x="145" y="83"/>
                      <a:pt x="142" y="96"/>
                    </a:cubicBezTo>
                    <a:cubicBezTo>
                      <a:pt x="140" y="108"/>
                      <a:pt x="131" y="118"/>
                      <a:pt x="121" y="124"/>
                    </a:cubicBezTo>
                    <a:cubicBezTo>
                      <a:pt x="115" y="126"/>
                      <a:pt x="110" y="128"/>
                      <a:pt x="104" y="128"/>
                    </a:cubicBezTo>
                    <a:cubicBezTo>
                      <a:pt x="103" y="128"/>
                      <a:pt x="102" y="128"/>
                      <a:pt x="101" y="128"/>
                    </a:cubicBezTo>
                    <a:cubicBezTo>
                      <a:pt x="101" y="128"/>
                      <a:pt x="100" y="128"/>
                      <a:pt x="100" y="128"/>
                    </a:cubicBezTo>
                    <a:cubicBezTo>
                      <a:pt x="99" y="128"/>
                      <a:pt x="97" y="127"/>
                      <a:pt x="96" y="127"/>
                    </a:cubicBezTo>
                    <a:cubicBezTo>
                      <a:pt x="93" y="127"/>
                      <a:pt x="91" y="126"/>
                      <a:pt x="88" y="125"/>
                    </a:cubicBezTo>
                    <a:cubicBezTo>
                      <a:pt x="78" y="120"/>
                      <a:pt x="72" y="111"/>
                      <a:pt x="70" y="102"/>
                    </a:cubicBezTo>
                    <a:cubicBezTo>
                      <a:pt x="69" y="100"/>
                      <a:pt x="68" y="98"/>
                      <a:pt x="68" y="95"/>
                    </a:cubicBezTo>
                    <a:cubicBezTo>
                      <a:pt x="68" y="94"/>
                      <a:pt x="68" y="93"/>
                      <a:pt x="68" y="92"/>
                    </a:cubicBezTo>
                    <a:cubicBezTo>
                      <a:pt x="69" y="91"/>
                      <a:pt x="69" y="90"/>
                      <a:pt x="69" y="89"/>
                    </a:cubicBezTo>
                    <a:cubicBezTo>
                      <a:pt x="70" y="84"/>
                      <a:pt x="72" y="80"/>
                      <a:pt x="74" y="77"/>
                    </a:cubicBezTo>
                    <a:cubicBezTo>
                      <a:pt x="80" y="69"/>
                      <a:pt x="89" y="65"/>
                      <a:pt x="97" y="65"/>
                    </a:cubicBezTo>
                    <a:cubicBezTo>
                      <a:pt x="101" y="65"/>
                      <a:pt x="105" y="67"/>
                      <a:pt x="108" y="68"/>
                    </a:cubicBezTo>
                    <a:cubicBezTo>
                      <a:pt x="109" y="69"/>
                      <a:pt x="110" y="69"/>
                      <a:pt x="111" y="70"/>
                    </a:cubicBezTo>
                    <a:cubicBezTo>
                      <a:pt x="110" y="69"/>
                      <a:pt x="109" y="68"/>
                      <a:pt x="107" y="68"/>
                    </a:cubicBezTo>
                    <a:cubicBezTo>
                      <a:pt x="104" y="66"/>
                      <a:pt x="101" y="64"/>
                      <a:pt x="97" y="63"/>
                    </a:cubicBezTo>
                    <a:cubicBezTo>
                      <a:pt x="95" y="63"/>
                      <a:pt x="93" y="62"/>
                      <a:pt x="91" y="62"/>
                    </a:cubicBezTo>
                    <a:cubicBezTo>
                      <a:pt x="88" y="62"/>
                      <a:pt x="88" y="62"/>
                      <a:pt x="88" y="62"/>
                    </a:cubicBezTo>
                    <a:cubicBezTo>
                      <a:pt x="87" y="62"/>
                      <a:pt x="86" y="62"/>
                      <a:pt x="85" y="62"/>
                    </a:cubicBezTo>
                    <a:cubicBezTo>
                      <a:pt x="83" y="63"/>
                      <a:pt x="80" y="63"/>
                      <a:pt x="77" y="65"/>
                    </a:cubicBezTo>
                    <a:cubicBezTo>
                      <a:pt x="74" y="67"/>
                      <a:pt x="71" y="70"/>
                      <a:pt x="69" y="73"/>
                    </a:cubicBezTo>
                    <a:cubicBezTo>
                      <a:pt x="66" y="77"/>
                      <a:pt x="63" y="82"/>
                      <a:pt x="62" y="87"/>
                    </a:cubicBezTo>
                    <a:cubicBezTo>
                      <a:pt x="62" y="89"/>
                      <a:pt x="62" y="90"/>
                      <a:pt x="62" y="91"/>
                    </a:cubicBezTo>
                    <a:cubicBezTo>
                      <a:pt x="62" y="93"/>
                      <a:pt x="62" y="94"/>
                      <a:pt x="62" y="96"/>
                    </a:cubicBezTo>
                    <a:cubicBezTo>
                      <a:pt x="62" y="99"/>
                      <a:pt x="62" y="101"/>
                      <a:pt x="63" y="104"/>
                    </a:cubicBezTo>
                    <a:cubicBezTo>
                      <a:pt x="64" y="107"/>
                      <a:pt x="65" y="110"/>
                      <a:pt x="67" y="113"/>
                    </a:cubicBezTo>
                    <a:cubicBezTo>
                      <a:pt x="69" y="116"/>
                      <a:pt x="71" y="119"/>
                      <a:pt x="73" y="122"/>
                    </a:cubicBezTo>
                    <a:cubicBezTo>
                      <a:pt x="76" y="125"/>
                      <a:pt x="80" y="127"/>
                      <a:pt x="85" y="129"/>
                    </a:cubicBezTo>
                    <a:cubicBezTo>
                      <a:pt x="89" y="131"/>
                      <a:pt x="94" y="133"/>
                      <a:pt x="99" y="133"/>
                    </a:cubicBezTo>
                    <a:cubicBezTo>
                      <a:pt x="101" y="133"/>
                      <a:pt x="103" y="134"/>
                      <a:pt x="105" y="134"/>
                    </a:cubicBezTo>
                    <a:cubicBezTo>
                      <a:pt x="107" y="134"/>
                      <a:pt x="110" y="133"/>
                      <a:pt x="113" y="133"/>
                    </a:cubicBezTo>
                    <a:cubicBezTo>
                      <a:pt x="115" y="132"/>
                      <a:pt x="118" y="132"/>
                      <a:pt x="119" y="131"/>
                    </a:cubicBezTo>
                    <a:cubicBezTo>
                      <a:pt x="121" y="130"/>
                      <a:pt x="123" y="129"/>
                      <a:pt x="125" y="128"/>
                    </a:cubicBezTo>
                    <a:cubicBezTo>
                      <a:pt x="133" y="122"/>
                      <a:pt x="140" y="113"/>
                      <a:pt x="144" y="103"/>
                    </a:cubicBezTo>
                    <a:cubicBezTo>
                      <a:pt x="147" y="97"/>
                      <a:pt x="149" y="90"/>
                      <a:pt x="149" y="83"/>
                    </a:cubicBezTo>
                    <a:cubicBezTo>
                      <a:pt x="149" y="80"/>
                      <a:pt x="148" y="77"/>
                      <a:pt x="148" y="75"/>
                    </a:cubicBezTo>
                    <a:cubicBezTo>
                      <a:pt x="146" y="65"/>
                      <a:pt x="140" y="57"/>
                      <a:pt x="132" y="49"/>
                    </a:cubicBezTo>
                    <a:cubicBezTo>
                      <a:pt x="130" y="47"/>
                      <a:pt x="128" y="45"/>
                      <a:pt x="126" y="43"/>
                    </a:cubicBezTo>
                    <a:cubicBezTo>
                      <a:pt x="123" y="42"/>
                      <a:pt x="121" y="40"/>
                      <a:pt x="119" y="39"/>
                    </a:cubicBezTo>
                    <a:cubicBezTo>
                      <a:pt x="119" y="38"/>
                      <a:pt x="118" y="38"/>
                      <a:pt x="118" y="38"/>
                    </a:cubicBezTo>
                    <a:cubicBezTo>
                      <a:pt x="112" y="35"/>
                      <a:pt x="106" y="33"/>
                      <a:pt x="100" y="32"/>
                    </a:cubicBezTo>
                    <a:cubicBezTo>
                      <a:pt x="97" y="31"/>
                      <a:pt x="93" y="31"/>
                      <a:pt x="89" y="31"/>
                    </a:cubicBezTo>
                    <a:cubicBezTo>
                      <a:pt x="89" y="31"/>
                      <a:pt x="88" y="31"/>
                      <a:pt x="88" y="31"/>
                    </a:cubicBezTo>
                    <a:cubicBezTo>
                      <a:pt x="86" y="31"/>
                      <a:pt x="85" y="31"/>
                      <a:pt x="83" y="31"/>
                    </a:cubicBezTo>
                    <a:cubicBezTo>
                      <a:pt x="81" y="31"/>
                      <a:pt x="79" y="32"/>
                      <a:pt x="77" y="32"/>
                    </a:cubicBezTo>
                    <a:cubicBezTo>
                      <a:pt x="69" y="34"/>
                      <a:pt x="61" y="38"/>
                      <a:pt x="54" y="43"/>
                    </a:cubicBezTo>
                    <a:cubicBezTo>
                      <a:pt x="41" y="53"/>
                      <a:pt x="32" y="69"/>
                      <a:pt x="30" y="85"/>
                    </a:cubicBezTo>
                    <a:cubicBezTo>
                      <a:pt x="29" y="94"/>
                      <a:pt x="30" y="102"/>
                      <a:pt x="32" y="111"/>
                    </a:cubicBezTo>
                    <a:cubicBezTo>
                      <a:pt x="34" y="118"/>
                      <a:pt x="37" y="126"/>
                      <a:pt x="42" y="132"/>
                    </a:cubicBezTo>
                    <a:cubicBezTo>
                      <a:pt x="43" y="134"/>
                      <a:pt x="44" y="135"/>
                      <a:pt x="45" y="136"/>
                    </a:cubicBezTo>
                    <a:cubicBezTo>
                      <a:pt x="46" y="138"/>
                      <a:pt x="47" y="140"/>
                      <a:pt x="49" y="141"/>
                    </a:cubicBezTo>
                    <a:cubicBezTo>
                      <a:pt x="50" y="142"/>
                      <a:pt x="51" y="144"/>
                      <a:pt x="52" y="145"/>
                    </a:cubicBezTo>
                    <a:cubicBezTo>
                      <a:pt x="61" y="153"/>
                      <a:pt x="72" y="159"/>
                      <a:pt x="84" y="162"/>
                    </a:cubicBezTo>
                    <a:cubicBezTo>
                      <a:pt x="87" y="163"/>
                      <a:pt x="90" y="163"/>
                      <a:pt x="93" y="164"/>
                    </a:cubicBezTo>
                    <a:cubicBezTo>
                      <a:pt x="94" y="164"/>
                      <a:pt x="95" y="164"/>
                      <a:pt x="97" y="164"/>
                    </a:cubicBezTo>
                    <a:cubicBezTo>
                      <a:pt x="99" y="164"/>
                      <a:pt x="101" y="164"/>
                      <a:pt x="102" y="164"/>
                    </a:cubicBezTo>
                    <a:cubicBezTo>
                      <a:pt x="113" y="163"/>
                      <a:pt x="123" y="159"/>
                      <a:pt x="129" y="156"/>
                    </a:cubicBezTo>
                    <a:cubicBezTo>
                      <a:pt x="136" y="152"/>
                      <a:pt x="140" y="149"/>
                      <a:pt x="142" y="148"/>
                    </a:cubicBezTo>
                    <a:cubicBezTo>
                      <a:pt x="143" y="147"/>
                      <a:pt x="144" y="146"/>
                      <a:pt x="145" y="145"/>
                    </a:cubicBezTo>
                    <a:cubicBezTo>
                      <a:pt x="145" y="145"/>
                      <a:pt x="145" y="145"/>
                      <a:pt x="146" y="145"/>
                    </a:cubicBezTo>
                    <a:cubicBezTo>
                      <a:pt x="146" y="145"/>
                      <a:pt x="146" y="145"/>
                      <a:pt x="146" y="145"/>
                    </a:cubicBezTo>
                    <a:cubicBezTo>
                      <a:pt x="153" y="139"/>
                      <a:pt x="158" y="135"/>
                      <a:pt x="162" y="132"/>
                    </a:cubicBezTo>
                    <a:cubicBezTo>
                      <a:pt x="163" y="131"/>
                      <a:pt x="163" y="131"/>
                      <a:pt x="163" y="131"/>
                    </a:cubicBezTo>
                    <a:cubicBezTo>
                      <a:pt x="164" y="131"/>
                      <a:pt x="164" y="130"/>
                      <a:pt x="164" y="130"/>
                    </a:cubicBezTo>
                    <a:cubicBezTo>
                      <a:pt x="166" y="127"/>
                      <a:pt x="168" y="124"/>
                      <a:pt x="169" y="122"/>
                    </a:cubicBezTo>
                    <a:cubicBezTo>
                      <a:pt x="177" y="107"/>
                      <a:pt x="181" y="89"/>
                      <a:pt x="178" y="72"/>
                    </a:cubicBezTo>
                    <a:cubicBezTo>
                      <a:pt x="177" y="63"/>
                      <a:pt x="174" y="55"/>
                      <a:pt x="169" y="48"/>
                    </a:cubicBezTo>
                    <a:cubicBezTo>
                      <a:pt x="165" y="40"/>
                      <a:pt x="160" y="34"/>
                      <a:pt x="154" y="28"/>
                    </a:cubicBezTo>
                    <a:cubicBezTo>
                      <a:pt x="151" y="25"/>
                      <a:pt x="148" y="23"/>
                      <a:pt x="145" y="20"/>
                    </a:cubicBezTo>
                    <a:cubicBezTo>
                      <a:pt x="142" y="18"/>
                      <a:pt x="139" y="16"/>
                      <a:pt x="136" y="14"/>
                    </a:cubicBezTo>
                    <a:cubicBezTo>
                      <a:pt x="129" y="9"/>
                      <a:pt x="122" y="6"/>
                      <a:pt x="114" y="3"/>
                    </a:cubicBezTo>
                    <a:cubicBezTo>
                      <a:pt x="106" y="1"/>
                      <a:pt x="98" y="0"/>
                      <a:pt x="90" y="0"/>
                    </a:cubicBezTo>
                  </a:path>
                </a:pathLst>
              </a:custGeom>
              <a:solidFill>
                <a:srgbClr val="AC96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1" name="Freeform 167">
                <a:extLst>
                  <a:ext uri="{FF2B5EF4-FFF2-40B4-BE49-F238E27FC236}">
                    <a16:creationId xmlns:a16="http://schemas.microsoft.com/office/drawing/2014/main" id="{4B598474-A3CC-4294-BF5C-73FC339186F4}"/>
                  </a:ext>
                </a:extLst>
              </p:cNvPr>
              <p:cNvSpPr>
                <a:spLocks noEditPoints="1"/>
              </p:cNvSpPr>
              <p:nvPr/>
            </p:nvSpPr>
            <p:spPr bwMode="auto">
              <a:xfrm>
                <a:off x="1426" y="1735"/>
                <a:ext cx="176" cy="100"/>
              </a:xfrm>
              <a:custGeom>
                <a:avLst/>
                <a:gdLst>
                  <a:gd name="T0" fmla="*/ 71 w 74"/>
                  <a:gd name="T1" fmla="*/ 39 h 42"/>
                  <a:gd name="T2" fmla="*/ 71 w 74"/>
                  <a:gd name="T3" fmla="*/ 39 h 42"/>
                  <a:gd name="T4" fmla="*/ 71 w 74"/>
                  <a:gd name="T5" fmla="*/ 39 h 42"/>
                  <a:gd name="T6" fmla="*/ 74 w 74"/>
                  <a:gd name="T7" fmla="*/ 42 h 42"/>
                  <a:gd name="T8" fmla="*/ 74 w 74"/>
                  <a:gd name="T9" fmla="*/ 42 h 42"/>
                  <a:gd name="T10" fmla="*/ 71 w 74"/>
                  <a:gd name="T11" fmla="*/ 39 h 42"/>
                  <a:gd name="T12" fmla="*/ 2 w 74"/>
                  <a:gd name="T13" fmla="*/ 10 h 42"/>
                  <a:gd name="T14" fmla="*/ 2 w 74"/>
                  <a:gd name="T15" fmla="*/ 10 h 42"/>
                  <a:gd name="T16" fmla="*/ 2 w 74"/>
                  <a:gd name="T17" fmla="*/ 10 h 42"/>
                  <a:gd name="T18" fmla="*/ 2 w 74"/>
                  <a:gd name="T19" fmla="*/ 10 h 42"/>
                  <a:gd name="T20" fmla="*/ 2 w 74"/>
                  <a:gd name="T21" fmla="*/ 10 h 42"/>
                  <a:gd name="T22" fmla="*/ 2 w 74"/>
                  <a:gd name="T23" fmla="*/ 10 h 42"/>
                  <a:gd name="T24" fmla="*/ 2 w 74"/>
                  <a:gd name="T25" fmla="*/ 10 h 42"/>
                  <a:gd name="T26" fmla="*/ 2 w 74"/>
                  <a:gd name="T27" fmla="*/ 10 h 42"/>
                  <a:gd name="T28" fmla="*/ 2 w 74"/>
                  <a:gd name="T29" fmla="*/ 10 h 42"/>
                  <a:gd name="T30" fmla="*/ 2 w 74"/>
                  <a:gd name="T31" fmla="*/ 10 h 42"/>
                  <a:gd name="T32" fmla="*/ 2 w 74"/>
                  <a:gd name="T33" fmla="*/ 10 h 42"/>
                  <a:gd name="T34" fmla="*/ 0 w 74"/>
                  <a:gd name="T35" fmla="*/ 3 h 42"/>
                  <a:gd name="T36" fmla="*/ 0 w 74"/>
                  <a:gd name="T37" fmla="*/ 3 h 42"/>
                  <a:gd name="T38" fmla="*/ 0 w 74"/>
                  <a:gd name="T39" fmla="*/ 3 h 42"/>
                  <a:gd name="T40" fmla="*/ 0 w 74"/>
                  <a:gd name="T41" fmla="*/ 3 h 42"/>
                  <a:gd name="T42" fmla="*/ 0 w 74"/>
                  <a:gd name="T43" fmla="*/ 3 h 42"/>
                  <a:gd name="T44" fmla="*/ 0 w 74"/>
                  <a:gd name="T45" fmla="*/ 3 h 42"/>
                  <a:gd name="T46" fmla="*/ 0 w 74"/>
                  <a:gd name="T47" fmla="*/ 3 h 42"/>
                  <a:gd name="T48" fmla="*/ 0 w 74"/>
                  <a:gd name="T49" fmla="*/ 3 h 42"/>
                  <a:gd name="T50" fmla="*/ 0 w 74"/>
                  <a:gd name="T51" fmla="*/ 2 h 42"/>
                  <a:gd name="T52" fmla="*/ 0 w 74"/>
                  <a:gd name="T53" fmla="*/ 2 h 42"/>
                  <a:gd name="T54" fmla="*/ 0 w 74"/>
                  <a:gd name="T55" fmla="*/ 3 h 42"/>
                  <a:gd name="T56" fmla="*/ 0 w 74"/>
                  <a:gd name="T57" fmla="*/ 2 h 42"/>
                  <a:gd name="T58" fmla="*/ 0 w 74"/>
                  <a:gd name="T59" fmla="*/ 2 h 42"/>
                  <a:gd name="T60" fmla="*/ 0 w 74"/>
                  <a:gd name="T61" fmla="*/ 2 h 42"/>
                  <a:gd name="T62" fmla="*/ 0 w 74"/>
                  <a:gd name="T63" fmla="*/ 2 h 42"/>
                  <a:gd name="T64" fmla="*/ 0 w 74"/>
                  <a:gd name="T65" fmla="*/ 3 h 42"/>
                  <a:gd name="T66" fmla="*/ 0 w 74"/>
                  <a:gd name="T67" fmla="*/ 3 h 42"/>
                  <a:gd name="T68" fmla="*/ 0 w 74"/>
                  <a:gd name="T69" fmla="*/ 2 h 42"/>
                  <a:gd name="T70" fmla="*/ 0 w 74"/>
                  <a:gd name="T71" fmla="*/ 2 h 42"/>
                  <a:gd name="T72" fmla="*/ 0 w 74"/>
                  <a:gd name="T73" fmla="*/ 0 h 42"/>
                  <a:gd name="T74" fmla="*/ 0 w 74"/>
                  <a:gd name="T75" fmla="*/ 0 h 42"/>
                  <a:gd name="T76" fmla="*/ 0 w 74"/>
                  <a:gd name="T77" fmla="*/ 0 h 42"/>
                  <a:gd name="T78" fmla="*/ 0 w 74"/>
                  <a:gd name="T79"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42">
                    <a:moveTo>
                      <a:pt x="71" y="39"/>
                    </a:moveTo>
                    <a:cubicBezTo>
                      <a:pt x="71" y="39"/>
                      <a:pt x="71" y="39"/>
                      <a:pt x="71" y="39"/>
                    </a:cubicBezTo>
                    <a:cubicBezTo>
                      <a:pt x="71" y="39"/>
                      <a:pt x="71" y="39"/>
                      <a:pt x="71" y="39"/>
                    </a:cubicBezTo>
                    <a:cubicBezTo>
                      <a:pt x="72" y="39"/>
                      <a:pt x="73" y="40"/>
                      <a:pt x="74" y="42"/>
                    </a:cubicBezTo>
                    <a:cubicBezTo>
                      <a:pt x="74" y="42"/>
                      <a:pt x="74" y="42"/>
                      <a:pt x="74" y="42"/>
                    </a:cubicBezTo>
                    <a:cubicBezTo>
                      <a:pt x="73" y="40"/>
                      <a:pt x="72" y="39"/>
                      <a:pt x="71" y="39"/>
                    </a:cubicBezTo>
                    <a:moveTo>
                      <a:pt x="2" y="10"/>
                    </a:move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moveTo>
                      <a:pt x="0" y="3"/>
                    </a:moveTo>
                    <a:cubicBezTo>
                      <a:pt x="0" y="3"/>
                      <a:pt x="0" y="3"/>
                      <a:pt x="0" y="3"/>
                    </a:cubicBezTo>
                    <a:cubicBezTo>
                      <a:pt x="0" y="3"/>
                      <a:pt x="0" y="3"/>
                      <a:pt x="0" y="3"/>
                    </a:cubicBezTo>
                    <a:cubicBezTo>
                      <a:pt x="0" y="3"/>
                      <a:pt x="0" y="3"/>
                      <a:pt x="0" y="3"/>
                    </a:cubicBezTo>
                    <a:moveTo>
                      <a:pt x="0" y="3"/>
                    </a:moveTo>
                    <a:cubicBezTo>
                      <a:pt x="0" y="3"/>
                      <a:pt x="0" y="3"/>
                      <a:pt x="0" y="3"/>
                    </a:cubicBezTo>
                    <a:cubicBezTo>
                      <a:pt x="0" y="3"/>
                      <a:pt x="0" y="3"/>
                      <a:pt x="0" y="3"/>
                    </a:cubicBezTo>
                    <a:cubicBezTo>
                      <a:pt x="0" y="3"/>
                      <a:pt x="0" y="3"/>
                      <a:pt x="0" y="3"/>
                    </a:cubicBezTo>
                    <a:moveTo>
                      <a:pt x="0" y="2"/>
                    </a:moveTo>
                    <a:cubicBezTo>
                      <a:pt x="0" y="2"/>
                      <a:pt x="0" y="2"/>
                      <a:pt x="0" y="2"/>
                    </a:cubicBezTo>
                    <a:cubicBezTo>
                      <a:pt x="0" y="3"/>
                      <a:pt x="0" y="3"/>
                      <a:pt x="0" y="3"/>
                    </a:cubicBezTo>
                    <a:cubicBezTo>
                      <a:pt x="0" y="2"/>
                      <a:pt x="0" y="2"/>
                      <a:pt x="0" y="2"/>
                    </a:cubicBezTo>
                    <a:cubicBezTo>
                      <a:pt x="0" y="2"/>
                      <a:pt x="0" y="2"/>
                      <a:pt x="0" y="2"/>
                    </a:cubicBezTo>
                    <a:moveTo>
                      <a:pt x="0" y="2"/>
                    </a:moveTo>
                    <a:cubicBezTo>
                      <a:pt x="0" y="2"/>
                      <a:pt x="0" y="2"/>
                      <a:pt x="0" y="2"/>
                    </a:cubicBezTo>
                    <a:cubicBezTo>
                      <a:pt x="0" y="3"/>
                      <a:pt x="0" y="3"/>
                      <a:pt x="0" y="3"/>
                    </a:cubicBezTo>
                    <a:cubicBezTo>
                      <a:pt x="0" y="3"/>
                      <a:pt x="0" y="3"/>
                      <a:pt x="0" y="3"/>
                    </a:cubicBezTo>
                    <a:cubicBezTo>
                      <a:pt x="0" y="2"/>
                      <a:pt x="0" y="2"/>
                      <a:pt x="0" y="2"/>
                    </a:cubicBezTo>
                    <a:cubicBezTo>
                      <a:pt x="0" y="2"/>
                      <a:pt x="0" y="2"/>
                      <a:pt x="0" y="2"/>
                    </a:cubicBezTo>
                    <a:moveTo>
                      <a:pt x="0" y="0"/>
                    </a:moveTo>
                    <a:cubicBezTo>
                      <a:pt x="0" y="0"/>
                      <a:pt x="0" y="0"/>
                      <a:pt x="0" y="0"/>
                    </a:cubicBezTo>
                    <a:cubicBezTo>
                      <a:pt x="0" y="0"/>
                      <a:pt x="0" y="0"/>
                      <a:pt x="0" y="0"/>
                    </a:cubicBezTo>
                    <a:cubicBezTo>
                      <a:pt x="0" y="0"/>
                      <a:pt x="0" y="0"/>
                      <a:pt x="0" y="0"/>
                    </a:cubicBezTo>
                  </a:path>
                </a:pathLst>
              </a:custGeom>
              <a:solidFill>
                <a:srgbClr val="D2BD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2" name="Freeform 168">
                <a:extLst>
                  <a:ext uri="{FF2B5EF4-FFF2-40B4-BE49-F238E27FC236}">
                    <a16:creationId xmlns:a16="http://schemas.microsoft.com/office/drawing/2014/main" id="{D2B5C8F5-7ADD-4FA3-9DC2-96F2D30C46D8}"/>
                  </a:ext>
                </a:extLst>
              </p:cNvPr>
              <p:cNvSpPr>
                <a:spLocks/>
              </p:cNvSpPr>
              <p:nvPr/>
            </p:nvSpPr>
            <p:spPr bwMode="auto">
              <a:xfrm>
                <a:off x="1212" y="1559"/>
                <a:ext cx="390" cy="388"/>
              </a:xfrm>
              <a:custGeom>
                <a:avLst/>
                <a:gdLst>
                  <a:gd name="T0" fmla="*/ 11 w 164"/>
                  <a:gd name="T1" fmla="*/ 113 h 163"/>
                  <a:gd name="T2" fmla="*/ 94 w 164"/>
                  <a:gd name="T3" fmla="*/ 162 h 163"/>
                  <a:gd name="T4" fmla="*/ 164 w 164"/>
                  <a:gd name="T5" fmla="*/ 116 h 163"/>
                  <a:gd name="T6" fmla="*/ 161 w 164"/>
                  <a:gd name="T7" fmla="*/ 113 h 163"/>
                  <a:gd name="T8" fmla="*/ 93 w 164"/>
                  <a:gd name="T9" fmla="*/ 156 h 163"/>
                  <a:gd name="T10" fmla="*/ 17 w 164"/>
                  <a:gd name="T11" fmla="*/ 110 h 163"/>
                  <a:gd name="T12" fmla="*/ 81 w 164"/>
                  <a:gd name="T13" fmla="*/ 7 h 163"/>
                  <a:gd name="T14" fmla="*/ 146 w 164"/>
                  <a:gd name="T15" fmla="*/ 59 h 163"/>
                  <a:gd name="T16" fmla="*/ 105 w 164"/>
                  <a:gd name="T17" fmla="*/ 127 h 163"/>
                  <a:gd name="T18" fmla="*/ 57 w 164"/>
                  <a:gd name="T19" fmla="*/ 114 h 163"/>
                  <a:gd name="T20" fmla="*/ 43 w 164"/>
                  <a:gd name="T21" fmla="*/ 85 h 163"/>
                  <a:gd name="T22" fmla="*/ 102 w 164"/>
                  <a:gd name="T23" fmla="*/ 46 h 163"/>
                  <a:gd name="T24" fmla="*/ 93 w 164"/>
                  <a:gd name="T25" fmla="*/ 99 h 163"/>
                  <a:gd name="T26" fmla="*/ 74 w 164"/>
                  <a:gd name="T27" fmla="*/ 82 h 163"/>
                  <a:gd name="T28" fmla="*/ 85 w 164"/>
                  <a:gd name="T29" fmla="*/ 67 h 163"/>
                  <a:gd name="T30" fmla="*/ 95 w 164"/>
                  <a:gd name="T31" fmla="*/ 71 h 163"/>
                  <a:gd name="T32" fmla="*/ 96 w 164"/>
                  <a:gd name="T33" fmla="*/ 74 h 163"/>
                  <a:gd name="T34" fmla="*/ 96 w 164"/>
                  <a:gd name="T35" fmla="*/ 75 h 163"/>
                  <a:gd name="T36" fmla="*/ 96 w 164"/>
                  <a:gd name="T37" fmla="*/ 75 h 163"/>
                  <a:gd name="T38" fmla="*/ 96 w 164"/>
                  <a:gd name="T39" fmla="*/ 75 h 163"/>
                  <a:gd name="T40" fmla="*/ 96 w 164"/>
                  <a:gd name="T41" fmla="*/ 74 h 163"/>
                  <a:gd name="T42" fmla="*/ 96 w 164"/>
                  <a:gd name="T43" fmla="*/ 78 h 163"/>
                  <a:gd name="T44" fmla="*/ 93 w 164"/>
                  <a:gd name="T45" fmla="*/ 85 h 163"/>
                  <a:gd name="T46" fmla="*/ 92 w 164"/>
                  <a:gd name="T47" fmla="*/ 84 h 163"/>
                  <a:gd name="T48" fmla="*/ 92 w 164"/>
                  <a:gd name="T49" fmla="*/ 84 h 163"/>
                  <a:gd name="T50" fmla="*/ 92 w 164"/>
                  <a:gd name="T51" fmla="*/ 84 h 163"/>
                  <a:gd name="T52" fmla="*/ 91 w 164"/>
                  <a:gd name="T53" fmla="*/ 84 h 163"/>
                  <a:gd name="T54" fmla="*/ 92 w 164"/>
                  <a:gd name="T55" fmla="*/ 84 h 163"/>
                  <a:gd name="T56" fmla="*/ 91 w 164"/>
                  <a:gd name="T57" fmla="*/ 84 h 163"/>
                  <a:gd name="T58" fmla="*/ 90 w 164"/>
                  <a:gd name="T59" fmla="*/ 76 h 163"/>
                  <a:gd name="T60" fmla="*/ 90 w 164"/>
                  <a:gd name="T61" fmla="*/ 76 h 163"/>
                  <a:gd name="T62" fmla="*/ 90 w 164"/>
                  <a:gd name="T63" fmla="*/ 77 h 163"/>
                  <a:gd name="T64" fmla="*/ 90 w 164"/>
                  <a:gd name="T65" fmla="*/ 77 h 163"/>
                  <a:gd name="T66" fmla="*/ 90 w 164"/>
                  <a:gd name="T67" fmla="*/ 76 h 163"/>
                  <a:gd name="T68" fmla="*/ 90 w 164"/>
                  <a:gd name="T69" fmla="*/ 75 h 163"/>
                  <a:gd name="T70" fmla="*/ 90 w 164"/>
                  <a:gd name="T71" fmla="*/ 74 h 163"/>
                  <a:gd name="T72" fmla="*/ 90 w 164"/>
                  <a:gd name="T73" fmla="*/ 74 h 163"/>
                  <a:gd name="T74" fmla="*/ 91 w 164"/>
                  <a:gd name="T75" fmla="*/ 89 h 163"/>
                  <a:gd name="T76" fmla="*/ 103 w 164"/>
                  <a:gd name="T77" fmla="*/ 80 h 163"/>
                  <a:gd name="T78" fmla="*/ 102 w 164"/>
                  <a:gd name="T79" fmla="*/ 69 h 163"/>
                  <a:gd name="T80" fmla="*/ 87 w 164"/>
                  <a:gd name="T81" fmla="*/ 59 h 163"/>
                  <a:gd name="T82" fmla="*/ 93 w 164"/>
                  <a:gd name="T83" fmla="*/ 106 h 163"/>
                  <a:gd name="T84" fmla="*/ 106 w 164"/>
                  <a:gd name="T85" fmla="*/ 40 h 163"/>
                  <a:gd name="T86" fmla="*/ 35 w 164"/>
                  <a:gd name="T87" fmla="*/ 86 h 163"/>
                  <a:gd name="T88" fmla="*/ 52 w 164"/>
                  <a:gd name="T89" fmla="*/ 119 h 163"/>
                  <a:gd name="T90" fmla="*/ 106 w 164"/>
                  <a:gd name="T91" fmla="*/ 135 h 163"/>
                  <a:gd name="T92" fmla="*/ 153 w 164"/>
                  <a:gd name="T93" fmla="*/ 57 h 163"/>
                  <a:gd name="T94" fmla="*/ 80 w 164"/>
                  <a:gd name="T95"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4" h="163">
                    <a:moveTo>
                      <a:pt x="80" y="0"/>
                    </a:moveTo>
                    <a:cubicBezTo>
                      <a:pt x="74" y="0"/>
                      <a:pt x="68" y="1"/>
                      <a:pt x="62" y="2"/>
                    </a:cubicBezTo>
                    <a:cubicBezTo>
                      <a:pt x="38" y="9"/>
                      <a:pt x="19" y="27"/>
                      <a:pt x="10" y="49"/>
                    </a:cubicBezTo>
                    <a:cubicBezTo>
                      <a:pt x="0" y="70"/>
                      <a:pt x="2" y="94"/>
                      <a:pt x="11" y="113"/>
                    </a:cubicBezTo>
                    <a:cubicBezTo>
                      <a:pt x="16" y="122"/>
                      <a:pt x="22" y="130"/>
                      <a:pt x="28" y="137"/>
                    </a:cubicBezTo>
                    <a:cubicBezTo>
                      <a:pt x="35" y="144"/>
                      <a:pt x="42" y="150"/>
                      <a:pt x="50" y="154"/>
                    </a:cubicBezTo>
                    <a:cubicBezTo>
                      <a:pt x="61" y="160"/>
                      <a:pt x="74" y="163"/>
                      <a:pt x="85" y="163"/>
                    </a:cubicBezTo>
                    <a:cubicBezTo>
                      <a:pt x="88" y="163"/>
                      <a:pt x="91" y="163"/>
                      <a:pt x="94" y="162"/>
                    </a:cubicBezTo>
                    <a:cubicBezTo>
                      <a:pt x="107" y="160"/>
                      <a:pt x="118" y="156"/>
                      <a:pt x="125" y="152"/>
                    </a:cubicBezTo>
                    <a:cubicBezTo>
                      <a:pt x="132" y="147"/>
                      <a:pt x="137" y="144"/>
                      <a:pt x="139" y="142"/>
                    </a:cubicBezTo>
                    <a:cubicBezTo>
                      <a:pt x="146" y="136"/>
                      <a:pt x="151" y="129"/>
                      <a:pt x="155" y="125"/>
                    </a:cubicBezTo>
                    <a:cubicBezTo>
                      <a:pt x="159" y="120"/>
                      <a:pt x="161" y="117"/>
                      <a:pt x="164" y="116"/>
                    </a:cubicBezTo>
                    <a:cubicBezTo>
                      <a:pt x="163" y="114"/>
                      <a:pt x="162" y="113"/>
                      <a:pt x="161" y="113"/>
                    </a:cubicBezTo>
                    <a:cubicBezTo>
                      <a:pt x="161" y="113"/>
                      <a:pt x="161" y="113"/>
                      <a:pt x="161" y="113"/>
                    </a:cubicBezTo>
                    <a:cubicBezTo>
                      <a:pt x="159" y="113"/>
                      <a:pt x="157" y="114"/>
                      <a:pt x="154" y="116"/>
                    </a:cubicBezTo>
                    <a:cubicBezTo>
                      <a:pt x="157" y="114"/>
                      <a:pt x="159" y="113"/>
                      <a:pt x="161" y="113"/>
                    </a:cubicBezTo>
                    <a:cubicBezTo>
                      <a:pt x="162" y="113"/>
                      <a:pt x="163" y="113"/>
                      <a:pt x="163" y="114"/>
                    </a:cubicBezTo>
                    <a:cubicBezTo>
                      <a:pt x="158" y="115"/>
                      <a:pt x="151" y="125"/>
                      <a:pt x="136" y="138"/>
                    </a:cubicBezTo>
                    <a:cubicBezTo>
                      <a:pt x="134" y="140"/>
                      <a:pt x="129" y="143"/>
                      <a:pt x="122" y="147"/>
                    </a:cubicBezTo>
                    <a:cubicBezTo>
                      <a:pt x="115" y="151"/>
                      <a:pt x="106" y="155"/>
                      <a:pt x="93" y="156"/>
                    </a:cubicBezTo>
                    <a:cubicBezTo>
                      <a:pt x="91" y="157"/>
                      <a:pt x="88" y="157"/>
                      <a:pt x="86" y="157"/>
                    </a:cubicBezTo>
                    <a:cubicBezTo>
                      <a:pt x="75" y="157"/>
                      <a:pt x="64" y="154"/>
                      <a:pt x="53" y="148"/>
                    </a:cubicBezTo>
                    <a:cubicBezTo>
                      <a:pt x="46" y="144"/>
                      <a:pt x="39" y="139"/>
                      <a:pt x="33" y="132"/>
                    </a:cubicBezTo>
                    <a:cubicBezTo>
                      <a:pt x="27" y="126"/>
                      <a:pt x="21" y="118"/>
                      <a:pt x="17" y="110"/>
                    </a:cubicBezTo>
                    <a:cubicBezTo>
                      <a:pt x="9" y="93"/>
                      <a:pt x="7" y="71"/>
                      <a:pt x="16" y="51"/>
                    </a:cubicBezTo>
                    <a:cubicBezTo>
                      <a:pt x="24" y="32"/>
                      <a:pt x="42" y="15"/>
                      <a:pt x="64" y="9"/>
                    </a:cubicBezTo>
                    <a:cubicBezTo>
                      <a:pt x="69" y="8"/>
                      <a:pt x="75" y="7"/>
                      <a:pt x="80" y="7"/>
                    </a:cubicBezTo>
                    <a:cubicBezTo>
                      <a:pt x="80" y="7"/>
                      <a:pt x="81" y="7"/>
                      <a:pt x="81" y="7"/>
                    </a:cubicBezTo>
                    <a:cubicBezTo>
                      <a:pt x="87" y="7"/>
                      <a:pt x="92" y="8"/>
                      <a:pt x="98" y="10"/>
                    </a:cubicBezTo>
                    <a:cubicBezTo>
                      <a:pt x="103" y="12"/>
                      <a:pt x="109" y="14"/>
                      <a:pt x="114" y="17"/>
                    </a:cubicBezTo>
                    <a:cubicBezTo>
                      <a:pt x="119" y="21"/>
                      <a:pt x="124" y="25"/>
                      <a:pt x="128" y="29"/>
                    </a:cubicBezTo>
                    <a:cubicBezTo>
                      <a:pt x="137" y="37"/>
                      <a:pt x="143" y="47"/>
                      <a:pt x="146" y="59"/>
                    </a:cubicBezTo>
                    <a:cubicBezTo>
                      <a:pt x="149" y="70"/>
                      <a:pt x="147" y="82"/>
                      <a:pt x="142" y="93"/>
                    </a:cubicBezTo>
                    <a:cubicBezTo>
                      <a:pt x="137" y="104"/>
                      <a:pt x="129" y="114"/>
                      <a:pt x="120" y="121"/>
                    </a:cubicBezTo>
                    <a:cubicBezTo>
                      <a:pt x="117" y="122"/>
                      <a:pt x="115" y="124"/>
                      <a:pt x="113" y="125"/>
                    </a:cubicBezTo>
                    <a:cubicBezTo>
                      <a:pt x="110" y="126"/>
                      <a:pt x="108" y="127"/>
                      <a:pt x="105" y="127"/>
                    </a:cubicBezTo>
                    <a:cubicBezTo>
                      <a:pt x="101" y="128"/>
                      <a:pt x="98" y="128"/>
                      <a:pt x="95" y="128"/>
                    </a:cubicBezTo>
                    <a:cubicBezTo>
                      <a:pt x="92" y="128"/>
                      <a:pt x="90" y="128"/>
                      <a:pt x="88" y="128"/>
                    </a:cubicBezTo>
                    <a:cubicBezTo>
                      <a:pt x="82" y="127"/>
                      <a:pt x="76" y="126"/>
                      <a:pt x="71" y="123"/>
                    </a:cubicBezTo>
                    <a:cubicBezTo>
                      <a:pt x="66" y="121"/>
                      <a:pt x="61" y="118"/>
                      <a:pt x="57" y="114"/>
                    </a:cubicBezTo>
                    <a:cubicBezTo>
                      <a:pt x="53" y="110"/>
                      <a:pt x="50" y="105"/>
                      <a:pt x="47" y="101"/>
                    </a:cubicBezTo>
                    <a:cubicBezTo>
                      <a:pt x="46" y="98"/>
                      <a:pt x="45" y="96"/>
                      <a:pt x="44" y="93"/>
                    </a:cubicBezTo>
                    <a:cubicBezTo>
                      <a:pt x="44" y="91"/>
                      <a:pt x="44" y="90"/>
                      <a:pt x="43" y="89"/>
                    </a:cubicBezTo>
                    <a:cubicBezTo>
                      <a:pt x="43" y="85"/>
                      <a:pt x="43" y="85"/>
                      <a:pt x="43" y="85"/>
                    </a:cubicBezTo>
                    <a:cubicBezTo>
                      <a:pt x="41" y="74"/>
                      <a:pt x="44" y="63"/>
                      <a:pt x="50" y="55"/>
                    </a:cubicBezTo>
                    <a:cubicBezTo>
                      <a:pt x="56" y="46"/>
                      <a:pt x="65" y="41"/>
                      <a:pt x="74" y="40"/>
                    </a:cubicBezTo>
                    <a:cubicBezTo>
                      <a:pt x="76" y="39"/>
                      <a:pt x="77" y="39"/>
                      <a:pt x="79" y="39"/>
                    </a:cubicBezTo>
                    <a:cubicBezTo>
                      <a:pt x="87" y="39"/>
                      <a:pt x="95" y="42"/>
                      <a:pt x="102" y="46"/>
                    </a:cubicBezTo>
                    <a:cubicBezTo>
                      <a:pt x="110" y="51"/>
                      <a:pt x="116" y="58"/>
                      <a:pt x="117" y="67"/>
                    </a:cubicBezTo>
                    <a:cubicBezTo>
                      <a:pt x="119" y="75"/>
                      <a:pt x="117" y="83"/>
                      <a:pt x="113" y="89"/>
                    </a:cubicBezTo>
                    <a:cubicBezTo>
                      <a:pt x="108" y="95"/>
                      <a:pt x="101" y="98"/>
                      <a:pt x="94" y="99"/>
                    </a:cubicBezTo>
                    <a:cubicBezTo>
                      <a:pt x="94" y="99"/>
                      <a:pt x="93" y="99"/>
                      <a:pt x="93" y="99"/>
                    </a:cubicBezTo>
                    <a:cubicBezTo>
                      <a:pt x="87" y="99"/>
                      <a:pt x="82" y="96"/>
                      <a:pt x="78" y="92"/>
                    </a:cubicBezTo>
                    <a:cubicBezTo>
                      <a:pt x="78" y="91"/>
                      <a:pt x="77" y="90"/>
                      <a:pt x="76" y="89"/>
                    </a:cubicBezTo>
                    <a:cubicBezTo>
                      <a:pt x="75" y="88"/>
                      <a:pt x="75" y="87"/>
                      <a:pt x="74" y="85"/>
                    </a:cubicBezTo>
                    <a:cubicBezTo>
                      <a:pt x="74" y="84"/>
                      <a:pt x="74" y="83"/>
                      <a:pt x="74" y="82"/>
                    </a:cubicBezTo>
                    <a:cubicBezTo>
                      <a:pt x="74" y="80"/>
                      <a:pt x="73" y="79"/>
                      <a:pt x="74" y="78"/>
                    </a:cubicBezTo>
                    <a:cubicBezTo>
                      <a:pt x="74" y="74"/>
                      <a:pt x="77" y="70"/>
                      <a:pt x="80" y="68"/>
                    </a:cubicBezTo>
                    <a:cubicBezTo>
                      <a:pt x="81" y="68"/>
                      <a:pt x="82" y="68"/>
                      <a:pt x="82" y="67"/>
                    </a:cubicBezTo>
                    <a:cubicBezTo>
                      <a:pt x="83" y="67"/>
                      <a:pt x="84" y="67"/>
                      <a:pt x="85" y="67"/>
                    </a:cubicBezTo>
                    <a:cubicBezTo>
                      <a:pt x="86" y="66"/>
                      <a:pt x="86" y="66"/>
                      <a:pt x="87" y="66"/>
                    </a:cubicBezTo>
                    <a:cubicBezTo>
                      <a:pt x="88" y="66"/>
                      <a:pt x="88" y="66"/>
                      <a:pt x="89" y="67"/>
                    </a:cubicBezTo>
                    <a:cubicBezTo>
                      <a:pt x="91" y="67"/>
                      <a:pt x="93" y="69"/>
                      <a:pt x="94" y="70"/>
                    </a:cubicBezTo>
                    <a:cubicBezTo>
                      <a:pt x="94" y="70"/>
                      <a:pt x="95" y="71"/>
                      <a:pt x="95" y="71"/>
                    </a:cubicBezTo>
                    <a:cubicBezTo>
                      <a:pt x="95" y="71"/>
                      <a:pt x="95" y="72"/>
                      <a:pt x="95" y="72"/>
                    </a:cubicBezTo>
                    <a:cubicBezTo>
                      <a:pt x="96" y="73"/>
                      <a:pt x="96" y="73"/>
                      <a:pt x="96" y="74"/>
                    </a:cubicBezTo>
                    <a:cubicBezTo>
                      <a:pt x="96" y="74"/>
                      <a:pt x="96" y="74"/>
                      <a:pt x="96" y="74"/>
                    </a:cubicBezTo>
                    <a:cubicBezTo>
                      <a:pt x="96" y="74"/>
                      <a:pt x="96" y="74"/>
                      <a:pt x="96" y="74"/>
                    </a:cubicBezTo>
                    <a:cubicBezTo>
                      <a:pt x="96" y="74"/>
                      <a:pt x="96" y="74"/>
                      <a:pt x="96" y="74"/>
                    </a:cubicBezTo>
                    <a:cubicBezTo>
                      <a:pt x="96" y="74"/>
                      <a:pt x="96" y="74"/>
                      <a:pt x="96" y="74"/>
                    </a:cubicBezTo>
                    <a:cubicBezTo>
                      <a:pt x="96" y="74"/>
                      <a:pt x="96" y="74"/>
                      <a:pt x="96" y="74"/>
                    </a:cubicBezTo>
                    <a:cubicBezTo>
                      <a:pt x="96" y="74"/>
                      <a:pt x="96" y="74"/>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5"/>
                      <a:pt x="96" y="75"/>
                      <a:pt x="96" y="75"/>
                    </a:cubicBezTo>
                    <a:cubicBezTo>
                      <a:pt x="96" y="74"/>
                      <a:pt x="96" y="74"/>
                      <a:pt x="96" y="74"/>
                    </a:cubicBezTo>
                    <a:cubicBezTo>
                      <a:pt x="96" y="74"/>
                      <a:pt x="96" y="74"/>
                      <a:pt x="96" y="74"/>
                    </a:cubicBezTo>
                    <a:cubicBezTo>
                      <a:pt x="96" y="75"/>
                      <a:pt x="96" y="75"/>
                      <a:pt x="96" y="75"/>
                    </a:cubicBezTo>
                    <a:cubicBezTo>
                      <a:pt x="96" y="75"/>
                      <a:pt x="96" y="76"/>
                      <a:pt x="96" y="77"/>
                    </a:cubicBezTo>
                    <a:cubicBezTo>
                      <a:pt x="96" y="77"/>
                      <a:pt x="96" y="77"/>
                      <a:pt x="96" y="77"/>
                    </a:cubicBezTo>
                    <a:cubicBezTo>
                      <a:pt x="96" y="78"/>
                      <a:pt x="96" y="78"/>
                      <a:pt x="96" y="78"/>
                    </a:cubicBezTo>
                    <a:cubicBezTo>
                      <a:pt x="95" y="79"/>
                      <a:pt x="95" y="80"/>
                      <a:pt x="94" y="81"/>
                    </a:cubicBezTo>
                    <a:cubicBezTo>
                      <a:pt x="94" y="81"/>
                      <a:pt x="93" y="81"/>
                      <a:pt x="93" y="82"/>
                    </a:cubicBezTo>
                    <a:cubicBezTo>
                      <a:pt x="93" y="82"/>
                      <a:pt x="93" y="82"/>
                      <a:pt x="93" y="82"/>
                    </a:cubicBezTo>
                    <a:cubicBezTo>
                      <a:pt x="93" y="83"/>
                      <a:pt x="93" y="84"/>
                      <a:pt x="93" y="85"/>
                    </a:cubicBezTo>
                    <a:cubicBezTo>
                      <a:pt x="94" y="85"/>
                      <a:pt x="94" y="85"/>
                      <a:pt x="94" y="85"/>
                    </a:cubicBezTo>
                    <a:cubicBezTo>
                      <a:pt x="94" y="85"/>
                      <a:pt x="94" y="85"/>
                      <a:pt x="94" y="85"/>
                    </a:cubicBezTo>
                    <a:cubicBezTo>
                      <a:pt x="93" y="85"/>
                      <a:pt x="93" y="85"/>
                      <a:pt x="93" y="85"/>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1" y="84"/>
                      <a:pt x="91" y="84"/>
                      <a:pt x="91" y="84"/>
                    </a:cubicBezTo>
                    <a:cubicBezTo>
                      <a:pt x="91" y="85"/>
                      <a:pt x="91" y="85"/>
                      <a:pt x="91" y="85"/>
                    </a:cubicBezTo>
                    <a:cubicBezTo>
                      <a:pt x="91" y="84"/>
                      <a:pt x="91" y="84"/>
                      <a:pt x="91" y="84"/>
                    </a:cubicBezTo>
                    <a:cubicBezTo>
                      <a:pt x="91" y="84"/>
                      <a:pt x="91" y="84"/>
                      <a:pt x="91"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2" y="84"/>
                    </a:cubicBezTo>
                    <a:cubicBezTo>
                      <a:pt x="92" y="84"/>
                      <a:pt x="92" y="84"/>
                      <a:pt x="91" y="84"/>
                    </a:cubicBezTo>
                    <a:cubicBezTo>
                      <a:pt x="91" y="84"/>
                      <a:pt x="91" y="84"/>
                      <a:pt x="90" y="83"/>
                    </a:cubicBezTo>
                    <a:cubicBezTo>
                      <a:pt x="90" y="83"/>
                      <a:pt x="90" y="82"/>
                      <a:pt x="90" y="81"/>
                    </a:cubicBezTo>
                    <a:cubicBezTo>
                      <a:pt x="90" y="80"/>
                      <a:pt x="91" y="79"/>
                      <a:pt x="91" y="79"/>
                    </a:cubicBezTo>
                    <a:cubicBezTo>
                      <a:pt x="91" y="78"/>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7"/>
                      <a:pt x="90" y="77"/>
                      <a:pt x="90" y="77"/>
                    </a:cubicBezTo>
                    <a:cubicBezTo>
                      <a:pt x="90" y="76"/>
                      <a:pt x="90" y="76"/>
                      <a:pt x="90" y="76"/>
                    </a:cubicBezTo>
                    <a:cubicBezTo>
                      <a:pt x="90" y="76"/>
                      <a:pt x="90" y="76"/>
                      <a:pt x="90" y="76"/>
                    </a:cubicBezTo>
                    <a:cubicBezTo>
                      <a:pt x="90" y="76"/>
                      <a:pt x="90" y="76"/>
                      <a:pt x="90" y="76"/>
                    </a:cubicBezTo>
                    <a:cubicBezTo>
                      <a:pt x="90" y="76"/>
                      <a:pt x="90" y="76"/>
                      <a:pt x="90" y="76"/>
                    </a:cubicBezTo>
                    <a:cubicBezTo>
                      <a:pt x="90" y="75"/>
                      <a:pt x="90" y="75"/>
                      <a:pt x="90" y="75"/>
                    </a:cubicBezTo>
                    <a:cubicBezTo>
                      <a:pt x="90" y="75"/>
                      <a:pt x="90" y="75"/>
                      <a:pt x="90" y="75"/>
                    </a:cubicBezTo>
                    <a:cubicBezTo>
                      <a:pt x="90" y="74"/>
                      <a:pt x="90" y="74"/>
                      <a:pt x="90" y="74"/>
                    </a:cubicBezTo>
                    <a:cubicBezTo>
                      <a:pt x="90" y="74"/>
                      <a:pt x="90" y="74"/>
                      <a:pt x="90" y="74"/>
                    </a:cubicBezTo>
                    <a:cubicBezTo>
                      <a:pt x="90" y="74"/>
                      <a:pt x="90" y="74"/>
                      <a:pt x="90" y="74"/>
                    </a:cubicBezTo>
                    <a:cubicBezTo>
                      <a:pt x="90" y="74"/>
                      <a:pt x="90" y="74"/>
                      <a:pt x="90" y="74"/>
                    </a:cubicBezTo>
                    <a:cubicBezTo>
                      <a:pt x="90" y="74"/>
                      <a:pt x="90" y="74"/>
                      <a:pt x="90" y="74"/>
                    </a:cubicBezTo>
                    <a:cubicBezTo>
                      <a:pt x="90" y="74"/>
                      <a:pt x="90" y="74"/>
                      <a:pt x="90" y="74"/>
                    </a:cubicBezTo>
                    <a:cubicBezTo>
                      <a:pt x="90" y="74"/>
                      <a:pt x="90" y="74"/>
                      <a:pt x="90" y="74"/>
                    </a:cubicBezTo>
                    <a:cubicBezTo>
                      <a:pt x="90" y="74"/>
                      <a:pt x="90" y="74"/>
                      <a:pt x="89" y="74"/>
                    </a:cubicBezTo>
                    <a:cubicBezTo>
                      <a:pt x="88" y="76"/>
                      <a:pt x="87" y="78"/>
                      <a:pt x="86" y="80"/>
                    </a:cubicBezTo>
                    <a:cubicBezTo>
                      <a:pt x="85" y="83"/>
                      <a:pt x="86" y="86"/>
                      <a:pt x="89" y="88"/>
                    </a:cubicBezTo>
                    <a:cubicBezTo>
                      <a:pt x="89" y="89"/>
                      <a:pt x="90" y="89"/>
                      <a:pt x="91" y="89"/>
                    </a:cubicBezTo>
                    <a:cubicBezTo>
                      <a:pt x="91" y="89"/>
                      <a:pt x="91" y="89"/>
                      <a:pt x="91" y="89"/>
                    </a:cubicBezTo>
                    <a:cubicBezTo>
                      <a:pt x="92" y="89"/>
                      <a:pt x="93" y="89"/>
                      <a:pt x="93" y="88"/>
                    </a:cubicBezTo>
                    <a:cubicBezTo>
                      <a:pt x="95" y="88"/>
                      <a:pt x="97" y="87"/>
                      <a:pt x="99" y="86"/>
                    </a:cubicBezTo>
                    <a:cubicBezTo>
                      <a:pt x="100" y="84"/>
                      <a:pt x="102" y="82"/>
                      <a:pt x="103" y="80"/>
                    </a:cubicBezTo>
                    <a:cubicBezTo>
                      <a:pt x="103" y="79"/>
                      <a:pt x="103" y="77"/>
                      <a:pt x="104" y="76"/>
                    </a:cubicBezTo>
                    <a:cubicBezTo>
                      <a:pt x="104" y="75"/>
                      <a:pt x="104" y="75"/>
                      <a:pt x="104" y="74"/>
                    </a:cubicBezTo>
                    <a:cubicBezTo>
                      <a:pt x="104" y="73"/>
                      <a:pt x="103" y="73"/>
                      <a:pt x="103" y="72"/>
                    </a:cubicBezTo>
                    <a:cubicBezTo>
                      <a:pt x="103" y="71"/>
                      <a:pt x="103" y="70"/>
                      <a:pt x="102" y="69"/>
                    </a:cubicBezTo>
                    <a:cubicBezTo>
                      <a:pt x="102" y="68"/>
                      <a:pt x="102" y="68"/>
                      <a:pt x="101" y="67"/>
                    </a:cubicBezTo>
                    <a:cubicBezTo>
                      <a:pt x="101" y="67"/>
                      <a:pt x="100" y="66"/>
                      <a:pt x="100" y="65"/>
                    </a:cubicBezTo>
                    <a:cubicBezTo>
                      <a:pt x="98" y="63"/>
                      <a:pt x="95" y="60"/>
                      <a:pt x="91" y="59"/>
                    </a:cubicBezTo>
                    <a:cubicBezTo>
                      <a:pt x="89" y="59"/>
                      <a:pt x="88" y="59"/>
                      <a:pt x="87" y="59"/>
                    </a:cubicBezTo>
                    <a:cubicBezTo>
                      <a:pt x="83" y="59"/>
                      <a:pt x="80" y="60"/>
                      <a:pt x="76" y="62"/>
                    </a:cubicBezTo>
                    <a:cubicBezTo>
                      <a:pt x="71" y="65"/>
                      <a:pt x="67" y="70"/>
                      <a:pt x="66" y="77"/>
                    </a:cubicBezTo>
                    <a:cubicBezTo>
                      <a:pt x="65" y="84"/>
                      <a:pt x="68" y="92"/>
                      <a:pt x="73" y="97"/>
                    </a:cubicBezTo>
                    <a:cubicBezTo>
                      <a:pt x="77" y="103"/>
                      <a:pt x="85" y="106"/>
                      <a:pt x="93" y="106"/>
                    </a:cubicBezTo>
                    <a:cubicBezTo>
                      <a:pt x="94" y="106"/>
                      <a:pt x="94" y="106"/>
                      <a:pt x="95" y="106"/>
                    </a:cubicBezTo>
                    <a:cubicBezTo>
                      <a:pt x="104" y="106"/>
                      <a:pt x="113" y="101"/>
                      <a:pt x="119" y="93"/>
                    </a:cubicBezTo>
                    <a:cubicBezTo>
                      <a:pt x="125" y="86"/>
                      <a:pt x="127" y="75"/>
                      <a:pt x="125" y="65"/>
                    </a:cubicBezTo>
                    <a:cubicBezTo>
                      <a:pt x="123" y="55"/>
                      <a:pt x="116" y="45"/>
                      <a:pt x="106" y="40"/>
                    </a:cubicBezTo>
                    <a:cubicBezTo>
                      <a:pt x="98" y="35"/>
                      <a:pt x="89" y="32"/>
                      <a:pt x="79" y="32"/>
                    </a:cubicBezTo>
                    <a:cubicBezTo>
                      <a:pt x="77" y="32"/>
                      <a:pt x="75" y="32"/>
                      <a:pt x="73" y="32"/>
                    </a:cubicBezTo>
                    <a:cubicBezTo>
                      <a:pt x="62" y="33"/>
                      <a:pt x="51" y="40"/>
                      <a:pt x="44" y="50"/>
                    </a:cubicBezTo>
                    <a:cubicBezTo>
                      <a:pt x="37" y="60"/>
                      <a:pt x="34" y="73"/>
                      <a:pt x="35" y="86"/>
                    </a:cubicBezTo>
                    <a:cubicBezTo>
                      <a:pt x="36" y="90"/>
                      <a:pt x="36" y="90"/>
                      <a:pt x="36" y="90"/>
                    </a:cubicBezTo>
                    <a:cubicBezTo>
                      <a:pt x="36" y="92"/>
                      <a:pt x="37" y="93"/>
                      <a:pt x="37" y="95"/>
                    </a:cubicBezTo>
                    <a:cubicBezTo>
                      <a:pt x="38" y="98"/>
                      <a:pt x="39" y="101"/>
                      <a:pt x="40" y="104"/>
                    </a:cubicBezTo>
                    <a:cubicBezTo>
                      <a:pt x="43" y="110"/>
                      <a:pt x="47" y="115"/>
                      <a:pt x="52" y="119"/>
                    </a:cubicBezTo>
                    <a:cubicBezTo>
                      <a:pt x="56" y="124"/>
                      <a:pt x="62" y="128"/>
                      <a:pt x="68" y="130"/>
                    </a:cubicBezTo>
                    <a:cubicBezTo>
                      <a:pt x="74" y="133"/>
                      <a:pt x="80" y="135"/>
                      <a:pt x="87" y="136"/>
                    </a:cubicBezTo>
                    <a:cubicBezTo>
                      <a:pt x="89" y="136"/>
                      <a:pt x="92" y="136"/>
                      <a:pt x="95" y="136"/>
                    </a:cubicBezTo>
                    <a:cubicBezTo>
                      <a:pt x="98" y="136"/>
                      <a:pt x="102" y="136"/>
                      <a:pt x="106" y="135"/>
                    </a:cubicBezTo>
                    <a:cubicBezTo>
                      <a:pt x="110" y="134"/>
                      <a:pt x="113" y="133"/>
                      <a:pt x="116" y="132"/>
                    </a:cubicBezTo>
                    <a:cubicBezTo>
                      <a:pt x="119" y="131"/>
                      <a:pt x="122" y="129"/>
                      <a:pt x="124" y="127"/>
                    </a:cubicBezTo>
                    <a:cubicBezTo>
                      <a:pt x="135" y="119"/>
                      <a:pt x="144" y="108"/>
                      <a:pt x="149" y="96"/>
                    </a:cubicBezTo>
                    <a:cubicBezTo>
                      <a:pt x="155" y="84"/>
                      <a:pt x="156" y="70"/>
                      <a:pt x="153" y="57"/>
                    </a:cubicBezTo>
                    <a:cubicBezTo>
                      <a:pt x="150" y="44"/>
                      <a:pt x="143" y="32"/>
                      <a:pt x="133" y="23"/>
                    </a:cubicBezTo>
                    <a:cubicBezTo>
                      <a:pt x="124" y="14"/>
                      <a:pt x="112" y="7"/>
                      <a:pt x="100" y="3"/>
                    </a:cubicBezTo>
                    <a:cubicBezTo>
                      <a:pt x="94" y="1"/>
                      <a:pt x="88" y="0"/>
                      <a:pt x="81" y="0"/>
                    </a:cubicBezTo>
                    <a:cubicBezTo>
                      <a:pt x="81" y="0"/>
                      <a:pt x="81" y="0"/>
                      <a:pt x="80"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 name="Freeform 169">
                <a:extLst>
                  <a:ext uri="{FF2B5EF4-FFF2-40B4-BE49-F238E27FC236}">
                    <a16:creationId xmlns:a16="http://schemas.microsoft.com/office/drawing/2014/main" id="{FA1978F9-A512-41A9-A9E8-0BC15C701451}"/>
                  </a:ext>
                </a:extLst>
              </p:cNvPr>
              <p:cNvSpPr>
                <a:spLocks noEditPoints="1"/>
              </p:cNvSpPr>
              <p:nvPr/>
            </p:nvSpPr>
            <p:spPr bwMode="auto">
              <a:xfrm>
                <a:off x="1407" y="1738"/>
                <a:ext cx="17" cy="12"/>
              </a:xfrm>
              <a:custGeom>
                <a:avLst/>
                <a:gdLst>
                  <a:gd name="T0" fmla="*/ 6 w 7"/>
                  <a:gd name="T1" fmla="*/ 1 h 5"/>
                  <a:gd name="T2" fmla="*/ 6 w 7"/>
                  <a:gd name="T3" fmla="*/ 1 h 5"/>
                  <a:gd name="T4" fmla="*/ 6 w 7"/>
                  <a:gd name="T5" fmla="*/ 1 h 5"/>
                  <a:gd name="T6" fmla="*/ 6 w 7"/>
                  <a:gd name="T7" fmla="*/ 1 h 5"/>
                  <a:gd name="T8" fmla="*/ 7 w 7"/>
                  <a:gd name="T9" fmla="*/ 0 h 5"/>
                  <a:gd name="T10" fmla="*/ 6 w 7"/>
                  <a:gd name="T11" fmla="*/ 1 h 5"/>
                  <a:gd name="T12" fmla="*/ 6 w 7"/>
                  <a:gd name="T13" fmla="*/ 0 h 5"/>
                  <a:gd name="T14" fmla="*/ 6 w 7"/>
                  <a:gd name="T15" fmla="*/ 1 h 5"/>
                  <a:gd name="T16" fmla="*/ 7 w 7"/>
                  <a:gd name="T17" fmla="*/ 0 h 5"/>
                  <a:gd name="T18" fmla="*/ 5 w 7"/>
                  <a:gd name="T19" fmla="*/ 0 h 5"/>
                  <a:gd name="T20" fmla="*/ 5 w 7"/>
                  <a:gd name="T21" fmla="*/ 0 h 5"/>
                  <a:gd name="T22" fmla="*/ 4 w 7"/>
                  <a:gd name="T23" fmla="*/ 0 h 5"/>
                  <a:gd name="T24" fmla="*/ 3 w 7"/>
                  <a:gd name="T25" fmla="*/ 0 h 5"/>
                  <a:gd name="T26" fmla="*/ 2 w 7"/>
                  <a:gd name="T27" fmla="*/ 1 h 5"/>
                  <a:gd name="T28" fmla="*/ 0 w 7"/>
                  <a:gd name="T29" fmla="*/ 4 h 5"/>
                  <a:gd name="T30" fmla="*/ 0 w 7"/>
                  <a:gd name="T31" fmla="*/ 5 h 5"/>
                  <a:gd name="T32" fmla="*/ 0 w 7"/>
                  <a:gd name="T33" fmla="*/ 4 h 5"/>
                  <a:gd name="T34" fmla="*/ 2 w 7"/>
                  <a:gd name="T35" fmla="*/ 1 h 5"/>
                  <a:gd name="T36" fmla="*/ 3 w 7"/>
                  <a:gd name="T37" fmla="*/ 0 h 5"/>
                  <a:gd name="T38" fmla="*/ 4 w 7"/>
                  <a:gd name="T39" fmla="*/ 0 h 5"/>
                  <a:gd name="T40" fmla="*/ 5 w 7"/>
                  <a:gd name="T41" fmla="*/ 0 h 5"/>
                  <a:gd name="T42" fmla="*/ 5 w 7"/>
                  <a:gd name="T43" fmla="*/ 0 h 5"/>
                  <a:gd name="T44" fmla="*/ 6 w 7"/>
                  <a:gd name="T45" fmla="*/ 1 h 5"/>
                  <a:gd name="T46" fmla="*/ 6 w 7"/>
                  <a:gd name="T47" fmla="*/ 1 h 5"/>
                  <a:gd name="T48" fmla="*/ 6 w 7"/>
                  <a:gd name="T49" fmla="*/ 1 h 5"/>
                  <a:gd name="T50" fmla="*/ 6 w 7"/>
                  <a:gd name="T51" fmla="*/ 1 h 5"/>
                  <a:gd name="T52" fmla="*/ 6 w 7"/>
                  <a:gd name="T53" fmla="*/ 1 h 5"/>
                  <a:gd name="T54" fmla="*/ 5 w 7"/>
                  <a:gd name="T5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 h="5">
                    <a:moveTo>
                      <a:pt x="6" y="1"/>
                    </a:moveTo>
                    <a:cubicBezTo>
                      <a:pt x="6" y="1"/>
                      <a:pt x="6" y="1"/>
                      <a:pt x="6" y="1"/>
                    </a:cubicBezTo>
                    <a:cubicBezTo>
                      <a:pt x="6" y="1"/>
                      <a:pt x="6" y="1"/>
                      <a:pt x="6" y="1"/>
                    </a:cubicBezTo>
                    <a:cubicBezTo>
                      <a:pt x="6" y="1"/>
                      <a:pt x="6" y="1"/>
                      <a:pt x="6" y="1"/>
                    </a:cubicBezTo>
                    <a:moveTo>
                      <a:pt x="7" y="0"/>
                    </a:moveTo>
                    <a:cubicBezTo>
                      <a:pt x="6" y="0"/>
                      <a:pt x="6" y="0"/>
                      <a:pt x="6" y="1"/>
                    </a:cubicBezTo>
                    <a:cubicBezTo>
                      <a:pt x="6" y="1"/>
                      <a:pt x="6" y="0"/>
                      <a:pt x="6" y="0"/>
                    </a:cubicBezTo>
                    <a:cubicBezTo>
                      <a:pt x="6" y="0"/>
                      <a:pt x="6" y="1"/>
                      <a:pt x="6" y="1"/>
                    </a:cubicBezTo>
                    <a:cubicBezTo>
                      <a:pt x="6" y="0"/>
                      <a:pt x="6" y="0"/>
                      <a:pt x="7" y="0"/>
                    </a:cubicBezTo>
                    <a:moveTo>
                      <a:pt x="5" y="0"/>
                    </a:moveTo>
                    <a:cubicBezTo>
                      <a:pt x="5" y="0"/>
                      <a:pt x="5" y="0"/>
                      <a:pt x="5" y="0"/>
                    </a:cubicBezTo>
                    <a:cubicBezTo>
                      <a:pt x="5" y="0"/>
                      <a:pt x="5" y="0"/>
                      <a:pt x="4" y="0"/>
                    </a:cubicBezTo>
                    <a:cubicBezTo>
                      <a:pt x="3" y="0"/>
                      <a:pt x="3" y="0"/>
                      <a:pt x="3" y="0"/>
                    </a:cubicBezTo>
                    <a:cubicBezTo>
                      <a:pt x="2" y="1"/>
                      <a:pt x="2" y="1"/>
                      <a:pt x="2" y="1"/>
                    </a:cubicBezTo>
                    <a:cubicBezTo>
                      <a:pt x="1" y="1"/>
                      <a:pt x="0" y="3"/>
                      <a:pt x="0" y="4"/>
                    </a:cubicBezTo>
                    <a:cubicBezTo>
                      <a:pt x="0" y="5"/>
                      <a:pt x="0" y="5"/>
                      <a:pt x="0" y="5"/>
                    </a:cubicBezTo>
                    <a:cubicBezTo>
                      <a:pt x="0" y="5"/>
                      <a:pt x="0" y="5"/>
                      <a:pt x="0" y="4"/>
                    </a:cubicBezTo>
                    <a:cubicBezTo>
                      <a:pt x="0" y="3"/>
                      <a:pt x="1" y="1"/>
                      <a:pt x="2" y="1"/>
                    </a:cubicBezTo>
                    <a:cubicBezTo>
                      <a:pt x="3" y="0"/>
                      <a:pt x="3" y="0"/>
                      <a:pt x="3" y="0"/>
                    </a:cubicBezTo>
                    <a:cubicBezTo>
                      <a:pt x="4" y="0"/>
                      <a:pt x="4" y="0"/>
                      <a:pt x="4" y="0"/>
                    </a:cubicBezTo>
                    <a:cubicBezTo>
                      <a:pt x="5" y="0"/>
                      <a:pt x="5" y="0"/>
                      <a:pt x="5" y="0"/>
                    </a:cubicBezTo>
                    <a:cubicBezTo>
                      <a:pt x="5" y="0"/>
                      <a:pt x="5" y="0"/>
                      <a:pt x="5" y="0"/>
                    </a:cubicBezTo>
                    <a:cubicBezTo>
                      <a:pt x="5" y="0"/>
                      <a:pt x="6" y="0"/>
                      <a:pt x="6" y="1"/>
                    </a:cubicBezTo>
                    <a:cubicBezTo>
                      <a:pt x="6" y="1"/>
                      <a:pt x="6" y="1"/>
                      <a:pt x="6" y="1"/>
                    </a:cubicBezTo>
                    <a:cubicBezTo>
                      <a:pt x="6" y="1"/>
                      <a:pt x="6" y="1"/>
                      <a:pt x="6" y="1"/>
                    </a:cubicBezTo>
                    <a:cubicBezTo>
                      <a:pt x="6" y="1"/>
                      <a:pt x="6" y="1"/>
                      <a:pt x="6" y="1"/>
                    </a:cubicBezTo>
                    <a:cubicBezTo>
                      <a:pt x="6" y="1"/>
                      <a:pt x="6" y="1"/>
                      <a:pt x="6" y="1"/>
                    </a:cubicBezTo>
                    <a:cubicBezTo>
                      <a:pt x="6" y="0"/>
                      <a:pt x="5" y="0"/>
                      <a:pt x="5"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 name="Freeform 170">
                <a:extLst>
                  <a:ext uri="{FF2B5EF4-FFF2-40B4-BE49-F238E27FC236}">
                    <a16:creationId xmlns:a16="http://schemas.microsoft.com/office/drawing/2014/main" id="{92672B64-8DC1-4D3C-9F73-A7FEADCD9F3F}"/>
                  </a:ext>
                </a:extLst>
              </p:cNvPr>
              <p:cNvSpPr>
                <a:spLocks noEditPoints="1"/>
              </p:cNvSpPr>
              <p:nvPr/>
            </p:nvSpPr>
            <p:spPr bwMode="auto">
              <a:xfrm>
                <a:off x="1421" y="1740"/>
                <a:ext cx="10" cy="19"/>
              </a:xfrm>
              <a:custGeom>
                <a:avLst/>
                <a:gdLst>
                  <a:gd name="T0" fmla="*/ 4 w 4"/>
                  <a:gd name="T1" fmla="*/ 7 h 8"/>
                  <a:gd name="T2" fmla="*/ 3 w 4"/>
                  <a:gd name="T3" fmla="*/ 7 h 8"/>
                  <a:gd name="T4" fmla="*/ 3 w 4"/>
                  <a:gd name="T5" fmla="*/ 7 h 8"/>
                  <a:gd name="T6" fmla="*/ 3 w 4"/>
                  <a:gd name="T7" fmla="*/ 7 h 8"/>
                  <a:gd name="T8" fmla="*/ 3 w 4"/>
                  <a:gd name="T9" fmla="*/ 7 h 8"/>
                  <a:gd name="T10" fmla="*/ 3 w 4"/>
                  <a:gd name="T11" fmla="*/ 7 h 8"/>
                  <a:gd name="T12" fmla="*/ 3 w 4"/>
                  <a:gd name="T13" fmla="*/ 7 h 8"/>
                  <a:gd name="T14" fmla="*/ 3 w 4"/>
                  <a:gd name="T15" fmla="*/ 7 h 8"/>
                  <a:gd name="T16" fmla="*/ 3 w 4"/>
                  <a:gd name="T17" fmla="*/ 7 h 8"/>
                  <a:gd name="T18" fmla="*/ 4 w 4"/>
                  <a:gd name="T19" fmla="*/ 8 h 8"/>
                  <a:gd name="T20" fmla="*/ 4 w 4"/>
                  <a:gd name="T21" fmla="*/ 7 h 8"/>
                  <a:gd name="T22" fmla="*/ 0 w 4"/>
                  <a:gd name="T23" fmla="*/ 0 h 8"/>
                  <a:gd name="T24" fmla="*/ 0 w 4"/>
                  <a:gd name="T25" fmla="*/ 0 h 8"/>
                  <a:gd name="T26" fmla="*/ 0 w 4"/>
                  <a:gd name="T27" fmla="*/ 0 h 8"/>
                  <a:gd name="T28" fmla="*/ 0 w 4"/>
                  <a:gd name="T29" fmla="*/ 0 h 8"/>
                  <a:gd name="T30" fmla="*/ 0 w 4"/>
                  <a:gd name="T3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 h="8">
                    <a:moveTo>
                      <a:pt x="4" y="7"/>
                    </a:moveTo>
                    <a:cubicBezTo>
                      <a:pt x="3" y="7"/>
                      <a:pt x="3" y="7"/>
                      <a:pt x="3" y="7"/>
                    </a:cubicBezTo>
                    <a:cubicBezTo>
                      <a:pt x="3" y="7"/>
                      <a:pt x="3" y="7"/>
                      <a:pt x="3" y="7"/>
                    </a:cubicBezTo>
                    <a:cubicBezTo>
                      <a:pt x="3" y="7"/>
                      <a:pt x="3" y="7"/>
                      <a:pt x="3" y="7"/>
                    </a:cubicBezTo>
                    <a:cubicBezTo>
                      <a:pt x="3" y="7"/>
                      <a:pt x="3" y="7"/>
                      <a:pt x="3" y="7"/>
                    </a:cubicBezTo>
                    <a:cubicBezTo>
                      <a:pt x="3" y="7"/>
                      <a:pt x="3" y="7"/>
                      <a:pt x="3" y="7"/>
                    </a:cubicBezTo>
                    <a:cubicBezTo>
                      <a:pt x="3" y="7"/>
                      <a:pt x="3" y="7"/>
                      <a:pt x="3" y="7"/>
                    </a:cubicBezTo>
                    <a:cubicBezTo>
                      <a:pt x="3" y="7"/>
                      <a:pt x="3" y="7"/>
                      <a:pt x="3" y="7"/>
                    </a:cubicBezTo>
                    <a:cubicBezTo>
                      <a:pt x="3" y="7"/>
                      <a:pt x="3" y="7"/>
                      <a:pt x="3" y="7"/>
                    </a:cubicBezTo>
                    <a:cubicBezTo>
                      <a:pt x="3" y="7"/>
                      <a:pt x="3" y="7"/>
                      <a:pt x="4" y="8"/>
                    </a:cubicBezTo>
                    <a:cubicBezTo>
                      <a:pt x="4" y="7"/>
                      <a:pt x="4" y="7"/>
                      <a:pt x="4" y="7"/>
                    </a:cubicBezTo>
                    <a:moveTo>
                      <a:pt x="0" y="0"/>
                    </a:moveTo>
                    <a:cubicBezTo>
                      <a:pt x="0" y="0"/>
                      <a:pt x="0" y="0"/>
                      <a:pt x="0" y="0"/>
                    </a:cubicBezTo>
                    <a:cubicBezTo>
                      <a:pt x="0" y="0"/>
                      <a:pt x="0" y="0"/>
                      <a:pt x="0" y="0"/>
                    </a:cubicBezTo>
                    <a:cubicBezTo>
                      <a:pt x="0" y="0"/>
                      <a:pt x="0" y="0"/>
                      <a:pt x="0" y="0"/>
                    </a:cubicBezTo>
                    <a:cubicBezTo>
                      <a:pt x="0" y="0"/>
                      <a:pt x="0" y="0"/>
                      <a:pt x="0"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5" name="Freeform 171">
                <a:extLst>
                  <a:ext uri="{FF2B5EF4-FFF2-40B4-BE49-F238E27FC236}">
                    <a16:creationId xmlns:a16="http://schemas.microsoft.com/office/drawing/2014/main" id="{BF1F5739-95A6-4519-BCCC-E72C313B3DA2}"/>
                  </a:ext>
                </a:extLst>
              </p:cNvPr>
              <p:cNvSpPr>
                <a:spLocks/>
              </p:cNvSpPr>
              <p:nvPr/>
            </p:nvSpPr>
            <p:spPr bwMode="auto">
              <a:xfrm>
                <a:off x="1431" y="1759"/>
                <a:ext cx="0" cy="0"/>
              </a:xfrm>
              <a:custGeom>
                <a:avLst/>
                <a:gdLst/>
                <a:ahLst/>
                <a:cxnLst>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D2BD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6" name="Freeform 172">
                <a:extLst>
                  <a:ext uri="{FF2B5EF4-FFF2-40B4-BE49-F238E27FC236}">
                    <a16:creationId xmlns:a16="http://schemas.microsoft.com/office/drawing/2014/main" id="{DADA8E40-4159-40C1-B006-25B317BC2D5E}"/>
                  </a:ext>
                </a:extLst>
              </p:cNvPr>
              <p:cNvSpPr>
                <a:spLocks noEditPoints="1"/>
              </p:cNvSpPr>
              <p:nvPr/>
            </p:nvSpPr>
            <p:spPr bwMode="auto">
              <a:xfrm>
                <a:off x="1428" y="1759"/>
                <a:ext cx="3" cy="3"/>
              </a:xfrm>
              <a:custGeom>
                <a:avLst/>
                <a:gdLst>
                  <a:gd name="T0" fmla="*/ 1 w 1"/>
                  <a:gd name="T1" fmla="*/ 0 h 1"/>
                  <a:gd name="T2" fmla="*/ 1 w 1"/>
                  <a:gd name="T3" fmla="*/ 0 h 1"/>
                  <a:gd name="T4" fmla="*/ 0 w 1"/>
                  <a:gd name="T5" fmla="*/ 1 h 1"/>
                  <a:gd name="T6" fmla="*/ 1 w 1"/>
                  <a:gd name="T7" fmla="*/ 0 h 1"/>
                  <a:gd name="T8" fmla="*/ 1 w 1"/>
                  <a:gd name="T9" fmla="*/ 0 h 1"/>
                  <a:gd name="T10" fmla="*/ 1 w 1"/>
                  <a:gd name="T11" fmla="*/ 0 h 1"/>
                  <a:gd name="T12" fmla="*/ 1 w 1"/>
                  <a:gd name="T13" fmla="*/ 0 h 1"/>
                  <a:gd name="T14" fmla="*/ 1 w 1"/>
                  <a:gd name="T15" fmla="*/ 0 h 1"/>
                  <a:gd name="T16" fmla="*/ 1 w 1"/>
                  <a:gd name="T17" fmla="*/ 0 h 1"/>
                  <a:gd name="T18" fmla="*/ 1 w 1"/>
                  <a:gd name="T19" fmla="*/ 0 h 1"/>
                  <a:gd name="T20" fmla="*/ 1 w 1"/>
                  <a:gd name="T21" fmla="*/ 0 h 1"/>
                  <a:gd name="T22" fmla="*/ 1 w 1"/>
                  <a:gd name="T23" fmla="*/ 0 h 1"/>
                  <a:gd name="T24" fmla="*/ 1 w 1"/>
                  <a:gd name="T25" fmla="*/ 0 h 1"/>
                  <a:gd name="T26" fmla="*/ 1 w 1"/>
                  <a:gd name="T27" fmla="*/ 0 h 1"/>
                  <a:gd name="T28" fmla="*/ 1 w 1"/>
                  <a:gd name="T29" fmla="*/ 0 h 1"/>
                  <a:gd name="T30" fmla="*/ 1 w 1"/>
                  <a:gd name="T31" fmla="*/ 0 h 1"/>
                  <a:gd name="T32" fmla="*/ 1 w 1"/>
                  <a:gd name="T33" fmla="*/ 0 h 1"/>
                  <a:gd name="T34" fmla="*/ 1 w 1"/>
                  <a:gd name="T35" fmla="*/ 0 h 1"/>
                  <a:gd name="T36" fmla="*/ 1 w 1"/>
                  <a:gd name="T37" fmla="*/ 0 h 1"/>
                  <a:gd name="T38" fmla="*/ 1 w 1"/>
                  <a:gd name="T39"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 h="1">
                    <a:moveTo>
                      <a:pt x="1" y="0"/>
                    </a:moveTo>
                    <a:cubicBezTo>
                      <a:pt x="1" y="0"/>
                      <a:pt x="1" y="0"/>
                      <a:pt x="1" y="0"/>
                    </a:cubicBezTo>
                    <a:cubicBezTo>
                      <a:pt x="0" y="0"/>
                      <a:pt x="0" y="1"/>
                      <a:pt x="0" y="1"/>
                    </a:cubicBezTo>
                    <a:cubicBezTo>
                      <a:pt x="0" y="1"/>
                      <a:pt x="0"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cubicBezTo>
                      <a:pt x="1" y="0"/>
                      <a:pt x="1" y="0"/>
                      <a:pt x="1" y="0"/>
                    </a:cubicBezTo>
                    <a:cubicBezTo>
                      <a:pt x="1" y="0"/>
                      <a:pt x="1" y="0"/>
                      <a:pt x="1" y="0"/>
                    </a:cubicBezTo>
                    <a:moveTo>
                      <a:pt x="1" y="0"/>
                    </a:move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7" name="Freeform 173">
                <a:extLst>
                  <a:ext uri="{FF2B5EF4-FFF2-40B4-BE49-F238E27FC236}">
                    <a16:creationId xmlns:a16="http://schemas.microsoft.com/office/drawing/2014/main" id="{48BCD1A6-44DC-4E7A-964C-53A78900714B}"/>
                  </a:ext>
                </a:extLst>
              </p:cNvPr>
              <p:cNvSpPr>
                <a:spLocks noEditPoints="1"/>
              </p:cNvSpPr>
              <p:nvPr/>
            </p:nvSpPr>
            <p:spPr bwMode="auto">
              <a:xfrm>
                <a:off x="1533" y="1840"/>
                <a:ext cx="41" cy="31"/>
              </a:xfrm>
              <a:custGeom>
                <a:avLst/>
                <a:gdLst>
                  <a:gd name="T0" fmla="*/ 1 w 17"/>
                  <a:gd name="T1" fmla="*/ 13 h 13"/>
                  <a:gd name="T2" fmla="*/ 0 w 17"/>
                  <a:gd name="T3" fmla="*/ 13 h 13"/>
                  <a:gd name="T4" fmla="*/ 1 w 17"/>
                  <a:gd name="T5" fmla="*/ 13 h 13"/>
                  <a:gd name="T6" fmla="*/ 17 w 17"/>
                  <a:gd name="T7" fmla="*/ 0 h 13"/>
                  <a:gd name="T8" fmla="*/ 1 w 17"/>
                  <a:gd name="T9" fmla="*/ 13 h 13"/>
                  <a:gd name="T10" fmla="*/ 17 w 17"/>
                  <a:gd name="T11" fmla="*/ 0 h 13"/>
                </a:gdLst>
                <a:ahLst/>
                <a:cxnLst>
                  <a:cxn ang="0">
                    <a:pos x="T0" y="T1"/>
                  </a:cxn>
                  <a:cxn ang="0">
                    <a:pos x="T2" y="T3"/>
                  </a:cxn>
                  <a:cxn ang="0">
                    <a:pos x="T4" y="T5"/>
                  </a:cxn>
                  <a:cxn ang="0">
                    <a:pos x="T6" y="T7"/>
                  </a:cxn>
                  <a:cxn ang="0">
                    <a:pos x="T8" y="T9"/>
                  </a:cxn>
                  <a:cxn ang="0">
                    <a:pos x="T10" y="T11"/>
                  </a:cxn>
                </a:cxnLst>
                <a:rect l="0" t="0" r="r" b="b"/>
                <a:pathLst>
                  <a:path w="17" h="13">
                    <a:moveTo>
                      <a:pt x="1" y="13"/>
                    </a:moveTo>
                    <a:cubicBezTo>
                      <a:pt x="0" y="13"/>
                      <a:pt x="0" y="13"/>
                      <a:pt x="0" y="13"/>
                    </a:cubicBezTo>
                    <a:cubicBezTo>
                      <a:pt x="0" y="13"/>
                      <a:pt x="0" y="13"/>
                      <a:pt x="1" y="13"/>
                    </a:cubicBezTo>
                    <a:moveTo>
                      <a:pt x="17" y="0"/>
                    </a:moveTo>
                    <a:cubicBezTo>
                      <a:pt x="13" y="3"/>
                      <a:pt x="8" y="7"/>
                      <a:pt x="1" y="13"/>
                    </a:cubicBezTo>
                    <a:cubicBezTo>
                      <a:pt x="8" y="7"/>
                      <a:pt x="13" y="3"/>
                      <a:pt x="17" y="0"/>
                    </a:cubicBezTo>
                  </a:path>
                </a:pathLst>
              </a:custGeom>
              <a:solidFill>
                <a:srgbClr val="9170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8" name="Freeform 174">
                <a:extLst>
                  <a:ext uri="{FF2B5EF4-FFF2-40B4-BE49-F238E27FC236}">
                    <a16:creationId xmlns:a16="http://schemas.microsoft.com/office/drawing/2014/main" id="{9E0EF014-F682-4376-BB80-0908AADBB7F0}"/>
                  </a:ext>
                </a:extLst>
              </p:cNvPr>
              <p:cNvSpPr>
                <a:spLocks/>
              </p:cNvSpPr>
              <p:nvPr/>
            </p:nvSpPr>
            <p:spPr bwMode="auto">
              <a:xfrm>
                <a:off x="1424" y="1735"/>
                <a:ext cx="0" cy="3"/>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1"/>
                      <a:pt x="0" y="1"/>
                      <a:pt x="0" y="1"/>
                    </a:cubicBezTo>
                    <a:cubicBezTo>
                      <a:pt x="0" y="1"/>
                      <a:pt x="0" y="1"/>
                      <a:pt x="0" y="1"/>
                    </a:cubicBezTo>
                    <a:cubicBezTo>
                      <a:pt x="0" y="1"/>
                      <a:pt x="0" y="0"/>
                      <a:pt x="0" y="0"/>
                    </a:cubicBezTo>
                    <a:cubicBezTo>
                      <a:pt x="0" y="0"/>
                      <a:pt x="0" y="0"/>
                      <a:pt x="0"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9" name="Freeform 175">
                <a:extLst>
                  <a:ext uri="{FF2B5EF4-FFF2-40B4-BE49-F238E27FC236}">
                    <a16:creationId xmlns:a16="http://schemas.microsoft.com/office/drawing/2014/main" id="{D2A386EA-81A0-4333-8CCB-467782B6E3A6}"/>
                  </a:ext>
                </a:extLst>
              </p:cNvPr>
              <p:cNvSpPr>
                <a:spLocks noEditPoints="1"/>
              </p:cNvSpPr>
              <p:nvPr/>
            </p:nvSpPr>
            <p:spPr bwMode="auto">
              <a:xfrm>
                <a:off x="1421" y="174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0" name="Freeform 176">
                <a:extLst>
                  <a:ext uri="{FF2B5EF4-FFF2-40B4-BE49-F238E27FC236}">
                    <a16:creationId xmlns:a16="http://schemas.microsoft.com/office/drawing/2014/main" id="{1E47C87A-A48E-4F4E-8EA7-804EE562BA9F}"/>
                  </a:ext>
                </a:extLst>
              </p:cNvPr>
              <p:cNvSpPr>
                <a:spLocks/>
              </p:cNvSpPr>
              <p:nvPr/>
            </p:nvSpPr>
            <p:spPr bwMode="auto">
              <a:xfrm>
                <a:off x="1426" y="1740"/>
                <a:ext cx="0" cy="3"/>
              </a:xfrm>
              <a:custGeom>
                <a:avLst/>
                <a:gdLst>
                  <a:gd name="T0" fmla="*/ 0 h 3"/>
                  <a:gd name="T1" fmla="*/ 0 h 3"/>
                  <a:gd name="T2" fmla="*/ 3 h 3"/>
                  <a:gd name="T3" fmla="*/ 0 h 3"/>
                  <a:gd name="T4" fmla="*/ 0 h 3"/>
                </a:gdLst>
                <a:ahLst/>
                <a:cxnLst>
                  <a:cxn ang="0">
                    <a:pos x="0" y="T0"/>
                  </a:cxn>
                  <a:cxn ang="0">
                    <a:pos x="0" y="T1"/>
                  </a:cxn>
                  <a:cxn ang="0">
                    <a:pos x="0" y="T2"/>
                  </a:cxn>
                  <a:cxn ang="0">
                    <a:pos x="0" y="T3"/>
                  </a:cxn>
                  <a:cxn ang="0">
                    <a:pos x="0" y="T4"/>
                  </a:cxn>
                </a:cxnLst>
                <a:rect l="0" t="0" r="r" b="b"/>
                <a:pathLst>
                  <a:path h="3">
                    <a:moveTo>
                      <a:pt x="0" y="0"/>
                    </a:moveTo>
                    <a:lnTo>
                      <a:pt x="0" y="0"/>
                    </a:lnTo>
                    <a:lnTo>
                      <a:pt x="0" y="3"/>
                    </a:lnTo>
                    <a:lnTo>
                      <a:pt x="0" y="0"/>
                    </a:lnTo>
                    <a:lnTo>
                      <a:pt x="0" y="0"/>
                    </a:lnTo>
                    <a:close/>
                  </a:path>
                </a:pathLst>
              </a:custGeom>
              <a:solidFill>
                <a:srgbClr val="D2BD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1" name="Freeform 177">
                <a:extLst>
                  <a:ext uri="{FF2B5EF4-FFF2-40B4-BE49-F238E27FC236}">
                    <a16:creationId xmlns:a16="http://schemas.microsoft.com/office/drawing/2014/main" id="{A0096547-FD24-411B-97DD-B3858352482F}"/>
                  </a:ext>
                </a:extLst>
              </p:cNvPr>
              <p:cNvSpPr>
                <a:spLocks/>
              </p:cNvSpPr>
              <p:nvPr/>
            </p:nvSpPr>
            <p:spPr bwMode="auto">
              <a:xfrm>
                <a:off x="1426" y="1740"/>
                <a:ext cx="0" cy="3"/>
              </a:xfrm>
              <a:custGeom>
                <a:avLst/>
                <a:gdLst>
                  <a:gd name="T0" fmla="*/ 0 h 3"/>
                  <a:gd name="T1" fmla="*/ 0 h 3"/>
                  <a:gd name="T2" fmla="*/ 3 h 3"/>
                  <a:gd name="T3" fmla="*/ 0 h 3"/>
                  <a:gd name="T4" fmla="*/ 0 h 3"/>
                </a:gdLst>
                <a:ahLst/>
                <a:cxnLst>
                  <a:cxn ang="0">
                    <a:pos x="0" y="T0"/>
                  </a:cxn>
                  <a:cxn ang="0">
                    <a:pos x="0" y="T1"/>
                  </a:cxn>
                  <a:cxn ang="0">
                    <a:pos x="0" y="T2"/>
                  </a:cxn>
                  <a:cxn ang="0">
                    <a:pos x="0" y="T3"/>
                  </a:cxn>
                  <a:cxn ang="0">
                    <a:pos x="0" y="T4"/>
                  </a:cxn>
                </a:cxnLst>
                <a:rect l="0" t="0" r="r" b="b"/>
                <a:pathLst>
                  <a:path h="3">
                    <a:moveTo>
                      <a:pt x="0" y="0"/>
                    </a:moveTo>
                    <a:lnTo>
                      <a:pt x="0" y="0"/>
                    </a:lnTo>
                    <a:lnTo>
                      <a:pt x="0" y="3"/>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2" name="Freeform 178">
                <a:extLst>
                  <a:ext uri="{FF2B5EF4-FFF2-40B4-BE49-F238E27FC236}">
                    <a16:creationId xmlns:a16="http://schemas.microsoft.com/office/drawing/2014/main" id="{8BC44306-D240-422B-86FA-CAEDE422B9F6}"/>
                  </a:ext>
                </a:extLst>
              </p:cNvPr>
              <p:cNvSpPr>
                <a:spLocks/>
              </p:cNvSpPr>
              <p:nvPr/>
            </p:nvSpPr>
            <p:spPr bwMode="auto">
              <a:xfrm>
                <a:off x="1409" y="1871"/>
                <a:ext cx="124" cy="45"/>
              </a:xfrm>
              <a:custGeom>
                <a:avLst/>
                <a:gdLst>
                  <a:gd name="T0" fmla="*/ 52 w 52"/>
                  <a:gd name="T1" fmla="*/ 0 h 19"/>
                  <a:gd name="T2" fmla="*/ 49 w 52"/>
                  <a:gd name="T3" fmla="*/ 3 h 19"/>
                  <a:gd name="T4" fmla="*/ 36 w 52"/>
                  <a:gd name="T5" fmla="*/ 11 h 19"/>
                  <a:gd name="T6" fmla="*/ 9 w 52"/>
                  <a:gd name="T7" fmla="*/ 19 h 19"/>
                  <a:gd name="T8" fmla="*/ 4 w 52"/>
                  <a:gd name="T9" fmla="*/ 19 h 19"/>
                  <a:gd name="T10" fmla="*/ 0 w 52"/>
                  <a:gd name="T11" fmla="*/ 19 h 19"/>
                  <a:gd name="T12" fmla="*/ 0 w 52"/>
                  <a:gd name="T13" fmla="*/ 19 h 19"/>
                  <a:gd name="T14" fmla="*/ 4 w 52"/>
                  <a:gd name="T15" fmla="*/ 19 h 19"/>
                  <a:gd name="T16" fmla="*/ 9 w 52"/>
                  <a:gd name="T17" fmla="*/ 19 h 19"/>
                  <a:gd name="T18" fmla="*/ 36 w 52"/>
                  <a:gd name="T19" fmla="*/ 11 h 19"/>
                  <a:gd name="T20" fmla="*/ 49 w 52"/>
                  <a:gd name="T21" fmla="*/ 3 h 19"/>
                  <a:gd name="T22" fmla="*/ 52 w 52"/>
                  <a:gd name="T23"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19">
                    <a:moveTo>
                      <a:pt x="52" y="0"/>
                    </a:moveTo>
                    <a:cubicBezTo>
                      <a:pt x="51" y="1"/>
                      <a:pt x="50" y="2"/>
                      <a:pt x="49" y="3"/>
                    </a:cubicBezTo>
                    <a:cubicBezTo>
                      <a:pt x="47" y="4"/>
                      <a:pt x="43" y="7"/>
                      <a:pt x="36" y="11"/>
                    </a:cubicBezTo>
                    <a:cubicBezTo>
                      <a:pt x="30" y="14"/>
                      <a:pt x="20" y="18"/>
                      <a:pt x="9" y="19"/>
                    </a:cubicBezTo>
                    <a:cubicBezTo>
                      <a:pt x="8" y="19"/>
                      <a:pt x="6" y="19"/>
                      <a:pt x="4" y="19"/>
                    </a:cubicBezTo>
                    <a:cubicBezTo>
                      <a:pt x="2" y="19"/>
                      <a:pt x="1" y="19"/>
                      <a:pt x="0" y="19"/>
                    </a:cubicBezTo>
                    <a:cubicBezTo>
                      <a:pt x="0" y="19"/>
                      <a:pt x="0" y="19"/>
                      <a:pt x="0" y="19"/>
                    </a:cubicBezTo>
                    <a:cubicBezTo>
                      <a:pt x="1" y="19"/>
                      <a:pt x="2" y="19"/>
                      <a:pt x="4" y="19"/>
                    </a:cubicBezTo>
                    <a:cubicBezTo>
                      <a:pt x="6" y="19"/>
                      <a:pt x="8" y="19"/>
                      <a:pt x="9" y="19"/>
                    </a:cubicBezTo>
                    <a:cubicBezTo>
                      <a:pt x="20" y="18"/>
                      <a:pt x="30" y="14"/>
                      <a:pt x="36" y="11"/>
                    </a:cubicBezTo>
                    <a:cubicBezTo>
                      <a:pt x="43" y="7"/>
                      <a:pt x="47" y="4"/>
                      <a:pt x="49" y="3"/>
                    </a:cubicBezTo>
                    <a:cubicBezTo>
                      <a:pt x="50" y="2"/>
                      <a:pt x="51" y="1"/>
                      <a:pt x="52" y="0"/>
                    </a:cubicBezTo>
                  </a:path>
                </a:pathLst>
              </a:custGeom>
              <a:solidFill>
                <a:srgbClr val="9170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3" name="Oval 179">
                <a:extLst>
                  <a:ext uri="{FF2B5EF4-FFF2-40B4-BE49-F238E27FC236}">
                    <a16:creationId xmlns:a16="http://schemas.microsoft.com/office/drawing/2014/main" id="{AB01457A-9A29-4625-8CC3-624B324187F4}"/>
                  </a:ext>
                </a:extLst>
              </p:cNvPr>
              <p:cNvSpPr>
                <a:spLocks noChangeArrowheads="1"/>
              </p:cNvSpPr>
              <p:nvPr/>
            </p:nvSpPr>
            <p:spPr bwMode="auto">
              <a:xfrm>
                <a:off x="1431" y="1759"/>
                <a:ext cx="1" cy="1"/>
              </a:xfrm>
              <a:prstGeom prst="ellipse">
                <a:avLst/>
              </a:prstGeom>
              <a:solidFill>
                <a:srgbClr val="D2BD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4" name="Oval 180">
                <a:extLst>
                  <a:ext uri="{FF2B5EF4-FFF2-40B4-BE49-F238E27FC236}">
                    <a16:creationId xmlns:a16="http://schemas.microsoft.com/office/drawing/2014/main" id="{0E0F78F9-EA8D-4A2D-8564-51B1B0D36041}"/>
                  </a:ext>
                </a:extLst>
              </p:cNvPr>
              <p:cNvSpPr>
                <a:spLocks noChangeArrowheads="1"/>
              </p:cNvSpPr>
              <p:nvPr/>
            </p:nvSpPr>
            <p:spPr bwMode="auto">
              <a:xfrm>
                <a:off x="1578" y="1835"/>
                <a:ext cx="1" cy="1"/>
              </a:xfrm>
              <a:prstGeom prst="ellipse">
                <a:avLst/>
              </a:prstGeom>
              <a:solidFill>
                <a:srgbClr val="6B4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5" name="Freeform 181">
                <a:extLst>
                  <a:ext uri="{FF2B5EF4-FFF2-40B4-BE49-F238E27FC236}">
                    <a16:creationId xmlns:a16="http://schemas.microsoft.com/office/drawing/2014/main" id="{695FEF3D-3AA1-42AE-AF44-46CE9081E254}"/>
                  </a:ext>
                </a:extLst>
              </p:cNvPr>
              <p:cNvSpPr>
                <a:spLocks noEditPoints="1"/>
              </p:cNvSpPr>
              <p:nvPr/>
            </p:nvSpPr>
            <p:spPr bwMode="auto">
              <a:xfrm>
                <a:off x="1536" y="1835"/>
                <a:ext cx="42" cy="36"/>
              </a:xfrm>
              <a:custGeom>
                <a:avLst/>
                <a:gdLst>
                  <a:gd name="T0" fmla="*/ 0 w 18"/>
                  <a:gd name="T1" fmla="*/ 15 h 15"/>
                  <a:gd name="T2" fmla="*/ 0 w 18"/>
                  <a:gd name="T3" fmla="*/ 15 h 15"/>
                  <a:gd name="T4" fmla="*/ 0 w 18"/>
                  <a:gd name="T5" fmla="*/ 15 h 15"/>
                  <a:gd name="T6" fmla="*/ 18 w 18"/>
                  <a:gd name="T7" fmla="*/ 0 h 15"/>
                  <a:gd name="T8" fmla="*/ 17 w 18"/>
                  <a:gd name="T9" fmla="*/ 1 h 15"/>
                  <a:gd name="T10" fmla="*/ 16 w 18"/>
                  <a:gd name="T11" fmla="*/ 2 h 15"/>
                  <a:gd name="T12" fmla="*/ 18 w 18"/>
                  <a:gd name="T13" fmla="*/ 0 h 15"/>
                  <a:gd name="T14" fmla="*/ 18 w 18"/>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5">
                    <a:moveTo>
                      <a:pt x="0" y="15"/>
                    </a:moveTo>
                    <a:cubicBezTo>
                      <a:pt x="0" y="15"/>
                      <a:pt x="0" y="15"/>
                      <a:pt x="0" y="15"/>
                    </a:cubicBezTo>
                    <a:cubicBezTo>
                      <a:pt x="0" y="15"/>
                      <a:pt x="0" y="15"/>
                      <a:pt x="0" y="15"/>
                    </a:cubicBezTo>
                    <a:moveTo>
                      <a:pt x="18" y="0"/>
                    </a:moveTo>
                    <a:cubicBezTo>
                      <a:pt x="18" y="0"/>
                      <a:pt x="18" y="1"/>
                      <a:pt x="17" y="1"/>
                    </a:cubicBezTo>
                    <a:cubicBezTo>
                      <a:pt x="17" y="1"/>
                      <a:pt x="17" y="1"/>
                      <a:pt x="16" y="2"/>
                    </a:cubicBezTo>
                    <a:cubicBezTo>
                      <a:pt x="17" y="1"/>
                      <a:pt x="18" y="1"/>
                      <a:pt x="18" y="0"/>
                    </a:cubicBezTo>
                    <a:cubicBezTo>
                      <a:pt x="18" y="0"/>
                      <a:pt x="18" y="0"/>
                      <a:pt x="18" y="0"/>
                    </a:cubicBezTo>
                  </a:path>
                </a:pathLst>
              </a:custGeom>
              <a:solidFill>
                <a:srgbClr val="9170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6" name="Freeform 182">
                <a:extLst>
                  <a:ext uri="{FF2B5EF4-FFF2-40B4-BE49-F238E27FC236}">
                    <a16:creationId xmlns:a16="http://schemas.microsoft.com/office/drawing/2014/main" id="{9E172080-4A70-4B5C-B556-B956582CCFFD}"/>
                  </a:ext>
                </a:extLst>
              </p:cNvPr>
              <p:cNvSpPr>
                <a:spLocks noEditPoints="1"/>
              </p:cNvSpPr>
              <p:nvPr/>
            </p:nvSpPr>
            <p:spPr bwMode="auto">
              <a:xfrm>
                <a:off x="1421" y="1735"/>
                <a:ext cx="10" cy="24"/>
              </a:xfrm>
              <a:custGeom>
                <a:avLst/>
                <a:gdLst>
                  <a:gd name="T0" fmla="*/ 4 w 4"/>
                  <a:gd name="T1" fmla="*/ 10 h 10"/>
                  <a:gd name="T2" fmla="*/ 4 w 4"/>
                  <a:gd name="T3" fmla="*/ 10 h 10"/>
                  <a:gd name="T4" fmla="*/ 4 w 4"/>
                  <a:gd name="T5" fmla="*/ 10 h 10"/>
                  <a:gd name="T6" fmla="*/ 4 w 4"/>
                  <a:gd name="T7" fmla="*/ 10 h 10"/>
                  <a:gd name="T8" fmla="*/ 0 w 4"/>
                  <a:gd name="T9" fmla="*/ 2 h 10"/>
                  <a:gd name="T10" fmla="*/ 0 w 4"/>
                  <a:gd name="T11" fmla="*/ 2 h 10"/>
                  <a:gd name="T12" fmla="*/ 0 w 4"/>
                  <a:gd name="T13" fmla="*/ 2 h 10"/>
                  <a:gd name="T14" fmla="*/ 0 w 4"/>
                  <a:gd name="T15" fmla="*/ 2 h 10"/>
                  <a:gd name="T16" fmla="*/ 2 w 4"/>
                  <a:gd name="T17" fmla="*/ 0 h 10"/>
                  <a:gd name="T18" fmla="*/ 2 w 4"/>
                  <a:gd name="T19" fmla="*/ 0 h 10"/>
                  <a:gd name="T20" fmla="*/ 2 w 4"/>
                  <a:gd name="T21" fmla="*/ 0 h 10"/>
                  <a:gd name="T22" fmla="*/ 2 w 4"/>
                  <a:gd name="T23" fmla="*/ 0 h 10"/>
                  <a:gd name="T24" fmla="*/ 2 w 4"/>
                  <a:gd name="T25"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10">
                    <a:moveTo>
                      <a:pt x="4" y="10"/>
                    </a:moveTo>
                    <a:cubicBezTo>
                      <a:pt x="4" y="10"/>
                      <a:pt x="4" y="10"/>
                      <a:pt x="4" y="10"/>
                    </a:cubicBezTo>
                    <a:cubicBezTo>
                      <a:pt x="4" y="10"/>
                      <a:pt x="4" y="10"/>
                      <a:pt x="4" y="10"/>
                    </a:cubicBezTo>
                    <a:cubicBezTo>
                      <a:pt x="4" y="10"/>
                      <a:pt x="4" y="10"/>
                      <a:pt x="4" y="10"/>
                    </a:cubicBezTo>
                    <a:moveTo>
                      <a:pt x="0" y="2"/>
                    </a:moveTo>
                    <a:cubicBezTo>
                      <a:pt x="0" y="2"/>
                      <a:pt x="0" y="2"/>
                      <a:pt x="0" y="2"/>
                    </a:cubicBezTo>
                    <a:cubicBezTo>
                      <a:pt x="0" y="2"/>
                      <a:pt x="0" y="2"/>
                      <a:pt x="0" y="2"/>
                    </a:cubicBezTo>
                    <a:cubicBezTo>
                      <a:pt x="0" y="2"/>
                      <a:pt x="0" y="2"/>
                      <a:pt x="0" y="2"/>
                    </a:cubicBezTo>
                    <a:moveTo>
                      <a:pt x="2" y="0"/>
                    </a:moveTo>
                    <a:cubicBezTo>
                      <a:pt x="2" y="0"/>
                      <a:pt x="2" y="0"/>
                      <a:pt x="2" y="0"/>
                    </a:cubicBezTo>
                    <a:cubicBezTo>
                      <a:pt x="2" y="0"/>
                      <a:pt x="2" y="0"/>
                      <a:pt x="2" y="0"/>
                    </a:cubicBezTo>
                    <a:cubicBezTo>
                      <a:pt x="2" y="0"/>
                      <a:pt x="2" y="0"/>
                      <a:pt x="2" y="0"/>
                    </a:cubicBezTo>
                    <a:cubicBezTo>
                      <a:pt x="2" y="0"/>
                      <a:pt x="2" y="0"/>
                      <a:pt x="2" y="0"/>
                    </a:cubicBezTo>
                  </a:path>
                </a:pathLst>
              </a:custGeom>
              <a:solidFill>
                <a:srgbClr val="AD8B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7" name="Freeform 183">
                <a:extLst>
                  <a:ext uri="{FF2B5EF4-FFF2-40B4-BE49-F238E27FC236}">
                    <a16:creationId xmlns:a16="http://schemas.microsoft.com/office/drawing/2014/main" id="{7CDBB937-F89D-4FBD-8F4F-9A36CF6A9B5C}"/>
                  </a:ext>
                </a:extLst>
              </p:cNvPr>
              <p:cNvSpPr>
                <a:spLocks noEditPoints="1"/>
              </p:cNvSpPr>
              <p:nvPr/>
            </p:nvSpPr>
            <p:spPr bwMode="auto">
              <a:xfrm>
                <a:off x="1229" y="1576"/>
                <a:ext cx="371" cy="357"/>
              </a:xfrm>
              <a:custGeom>
                <a:avLst/>
                <a:gdLst>
                  <a:gd name="T0" fmla="*/ 84 w 156"/>
                  <a:gd name="T1" fmla="*/ 76 h 150"/>
                  <a:gd name="T2" fmla="*/ 84 w 156"/>
                  <a:gd name="T3" fmla="*/ 76 h 150"/>
                  <a:gd name="T4" fmla="*/ 84 w 156"/>
                  <a:gd name="T5" fmla="*/ 76 h 150"/>
                  <a:gd name="T6" fmla="*/ 9 w 156"/>
                  <a:gd name="T7" fmla="*/ 44 h 150"/>
                  <a:gd name="T8" fmla="*/ 79 w 156"/>
                  <a:gd name="T9" fmla="*/ 150 h 150"/>
                  <a:gd name="T10" fmla="*/ 156 w 156"/>
                  <a:gd name="T11" fmla="*/ 107 h 150"/>
                  <a:gd name="T12" fmla="*/ 147 w 156"/>
                  <a:gd name="T13" fmla="*/ 109 h 150"/>
                  <a:gd name="T14" fmla="*/ 87 w 156"/>
                  <a:gd name="T15" fmla="*/ 144 h 150"/>
                  <a:gd name="T16" fmla="*/ 25 w 156"/>
                  <a:gd name="T17" fmla="*/ 112 h 150"/>
                  <a:gd name="T18" fmla="*/ 17 w 156"/>
                  <a:gd name="T19" fmla="*/ 99 h 150"/>
                  <a:gd name="T20" fmla="*/ 46 w 156"/>
                  <a:gd name="T21" fmla="*/ 16 h 150"/>
                  <a:gd name="T22" fmla="*/ 88 w 156"/>
                  <a:gd name="T23" fmla="*/ 11 h 150"/>
                  <a:gd name="T24" fmla="*/ 107 w 156"/>
                  <a:gd name="T25" fmla="*/ 109 h 150"/>
                  <a:gd name="T26" fmla="*/ 83 w 156"/>
                  <a:gd name="T27" fmla="*/ 114 h 150"/>
                  <a:gd name="T28" fmla="*/ 48 w 156"/>
                  <a:gd name="T29" fmla="*/ 90 h 150"/>
                  <a:gd name="T30" fmla="*/ 44 w 156"/>
                  <a:gd name="T31" fmla="*/ 73 h 150"/>
                  <a:gd name="T32" fmla="*/ 80 w 156"/>
                  <a:gd name="T33" fmla="*/ 38 h 150"/>
                  <a:gd name="T34" fmla="*/ 94 w 156"/>
                  <a:gd name="T35" fmla="*/ 42 h 150"/>
                  <a:gd name="T36" fmla="*/ 107 w 156"/>
                  <a:gd name="T37" fmla="*/ 54 h 150"/>
                  <a:gd name="T38" fmla="*/ 109 w 156"/>
                  <a:gd name="T39" fmla="*/ 65 h 150"/>
                  <a:gd name="T40" fmla="*/ 109 w 156"/>
                  <a:gd name="T41" fmla="*/ 66 h 150"/>
                  <a:gd name="T42" fmla="*/ 108 w 156"/>
                  <a:gd name="T43" fmla="*/ 68 h 150"/>
                  <a:gd name="T44" fmla="*/ 105 w 156"/>
                  <a:gd name="T45" fmla="*/ 67 h 150"/>
                  <a:gd name="T46" fmla="*/ 105 w 156"/>
                  <a:gd name="T47" fmla="*/ 66 h 150"/>
                  <a:gd name="T48" fmla="*/ 105 w 156"/>
                  <a:gd name="T49" fmla="*/ 65 h 150"/>
                  <a:gd name="T50" fmla="*/ 101 w 156"/>
                  <a:gd name="T51" fmla="*/ 57 h 150"/>
                  <a:gd name="T52" fmla="*/ 94 w 156"/>
                  <a:gd name="T53" fmla="*/ 49 h 150"/>
                  <a:gd name="T54" fmla="*/ 87 w 156"/>
                  <a:gd name="T55" fmla="*/ 83 h 150"/>
                  <a:gd name="T56" fmla="*/ 76 w 156"/>
                  <a:gd name="T57" fmla="*/ 76 h 150"/>
                  <a:gd name="T58" fmla="*/ 75 w 156"/>
                  <a:gd name="T59" fmla="*/ 74 h 150"/>
                  <a:gd name="T60" fmla="*/ 78 w 156"/>
                  <a:gd name="T61" fmla="*/ 68 h 150"/>
                  <a:gd name="T62" fmla="*/ 81 w 156"/>
                  <a:gd name="T63" fmla="*/ 69 h 150"/>
                  <a:gd name="T64" fmla="*/ 81 w 156"/>
                  <a:gd name="T65" fmla="*/ 69 h 150"/>
                  <a:gd name="T66" fmla="*/ 81 w 156"/>
                  <a:gd name="T67" fmla="*/ 69 h 150"/>
                  <a:gd name="T68" fmla="*/ 83 w 156"/>
                  <a:gd name="T69" fmla="*/ 67 h 150"/>
                  <a:gd name="T70" fmla="*/ 83 w 156"/>
                  <a:gd name="T71" fmla="*/ 67 h 150"/>
                  <a:gd name="T72" fmla="*/ 83 w 156"/>
                  <a:gd name="T73" fmla="*/ 68 h 150"/>
                  <a:gd name="T74" fmla="*/ 84 w 156"/>
                  <a:gd name="T75" fmla="*/ 72 h 150"/>
                  <a:gd name="T76" fmla="*/ 85 w 156"/>
                  <a:gd name="T77" fmla="*/ 77 h 150"/>
                  <a:gd name="T78" fmla="*/ 85 w 156"/>
                  <a:gd name="T79" fmla="*/ 77 h 150"/>
                  <a:gd name="T80" fmla="*/ 85 w 156"/>
                  <a:gd name="T81" fmla="*/ 77 h 150"/>
                  <a:gd name="T82" fmla="*/ 84 w 156"/>
                  <a:gd name="T83" fmla="*/ 77 h 150"/>
                  <a:gd name="T84" fmla="*/ 85 w 156"/>
                  <a:gd name="T85" fmla="*/ 77 h 150"/>
                  <a:gd name="T86" fmla="*/ 85 w 156"/>
                  <a:gd name="T87" fmla="*/ 77 h 150"/>
                  <a:gd name="T88" fmla="*/ 85 w 156"/>
                  <a:gd name="T89" fmla="*/ 77 h 150"/>
                  <a:gd name="T90" fmla="*/ 87 w 156"/>
                  <a:gd name="T91" fmla="*/ 78 h 150"/>
                  <a:gd name="T92" fmla="*/ 86 w 156"/>
                  <a:gd name="T93" fmla="*/ 75 h 150"/>
                  <a:gd name="T94" fmla="*/ 89 w 156"/>
                  <a:gd name="T95" fmla="*/ 70 h 150"/>
                  <a:gd name="T96" fmla="*/ 89 w 156"/>
                  <a:gd name="T97" fmla="*/ 67 h 150"/>
                  <a:gd name="T98" fmla="*/ 82 w 156"/>
                  <a:gd name="T99" fmla="*/ 60 h 150"/>
                  <a:gd name="T100" fmla="*/ 73 w 156"/>
                  <a:gd name="T101" fmla="*/ 61 h 150"/>
                  <a:gd name="T102" fmla="*/ 69 w 156"/>
                  <a:gd name="T103" fmla="*/ 82 h 150"/>
                  <a:gd name="T104" fmla="*/ 106 w 156"/>
                  <a:gd name="T105" fmla="*/ 82 h 150"/>
                  <a:gd name="T106" fmla="*/ 67 w 156"/>
                  <a:gd name="T107" fmla="*/ 33 h 150"/>
                  <a:gd name="T108" fmla="*/ 37 w 156"/>
                  <a:gd name="T109" fmla="*/ 86 h 150"/>
                  <a:gd name="T110" fmla="*/ 81 w 156"/>
                  <a:gd name="T111" fmla="*/ 121 h 150"/>
                  <a:gd name="T112" fmla="*/ 113 w 156"/>
                  <a:gd name="T113" fmla="*/ 114 h 150"/>
                  <a:gd name="T114" fmla="*/ 107 w 156"/>
                  <a:gd name="T115" fmla="*/ 1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6" h="150">
                    <a:moveTo>
                      <a:pt x="85" y="77"/>
                    </a:moveTo>
                    <a:cubicBezTo>
                      <a:pt x="85" y="77"/>
                      <a:pt x="85" y="77"/>
                      <a:pt x="85" y="77"/>
                    </a:cubicBezTo>
                    <a:moveTo>
                      <a:pt x="84" y="76"/>
                    </a:moveTo>
                    <a:cubicBezTo>
                      <a:pt x="84" y="76"/>
                      <a:pt x="84" y="76"/>
                      <a:pt x="84" y="76"/>
                    </a:cubicBezTo>
                    <a:cubicBezTo>
                      <a:pt x="84" y="76"/>
                      <a:pt x="84" y="76"/>
                      <a:pt x="84" y="76"/>
                    </a:cubicBezTo>
                    <a:cubicBezTo>
                      <a:pt x="84" y="76"/>
                      <a:pt x="84" y="76"/>
                      <a:pt x="84" y="76"/>
                    </a:cubicBezTo>
                    <a:cubicBezTo>
                      <a:pt x="84" y="76"/>
                      <a:pt x="84" y="76"/>
                      <a:pt x="84" y="76"/>
                    </a:cubicBezTo>
                    <a:cubicBezTo>
                      <a:pt x="84" y="76"/>
                      <a:pt x="84" y="76"/>
                      <a:pt x="84" y="76"/>
                    </a:cubicBezTo>
                    <a:cubicBezTo>
                      <a:pt x="85" y="76"/>
                      <a:pt x="85" y="76"/>
                      <a:pt x="85" y="76"/>
                    </a:cubicBezTo>
                    <a:cubicBezTo>
                      <a:pt x="85" y="76"/>
                      <a:pt x="85" y="76"/>
                      <a:pt x="85" y="77"/>
                    </a:cubicBezTo>
                    <a:cubicBezTo>
                      <a:pt x="84" y="76"/>
                      <a:pt x="84" y="76"/>
                      <a:pt x="84" y="76"/>
                    </a:cubicBezTo>
                    <a:cubicBezTo>
                      <a:pt x="84" y="76"/>
                      <a:pt x="84" y="76"/>
                      <a:pt x="84" y="76"/>
                    </a:cubicBezTo>
                    <a:cubicBezTo>
                      <a:pt x="84" y="76"/>
                      <a:pt x="84" y="76"/>
                      <a:pt x="84" y="76"/>
                    </a:cubicBezTo>
                    <a:moveTo>
                      <a:pt x="73" y="0"/>
                    </a:moveTo>
                    <a:cubicBezTo>
                      <a:pt x="68" y="0"/>
                      <a:pt x="62" y="1"/>
                      <a:pt x="57" y="2"/>
                    </a:cubicBezTo>
                    <a:cubicBezTo>
                      <a:pt x="35" y="8"/>
                      <a:pt x="17" y="25"/>
                      <a:pt x="9" y="44"/>
                    </a:cubicBezTo>
                    <a:cubicBezTo>
                      <a:pt x="0" y="64"/>
                      <a:pt x="2" y="86"/>
                      <a:pt x="10" y="103"/>
                    </a:cubicBezTo>
                    <a:cubicBezTo>
                      <a:pt x="14" y="111"/>
                      <a:pt x="20" y="119"/>
                      <a:pt x="26" y="125"/>
                    </a:cubicBezTo>
                    <a:cubicBezTo>
                      <a:pt x="32" y="132"/>
                      <a:pt x="39" y="137"/>
                      <a:pt x="46" y="141"/>
                    </a:cubicBezTo>
                    <a:cubicBezTo>
                      <a:pt x="57" y="147"/>
                      <a:pt x="68" y="150"/>
                      <a:pt x="79" y="150"/>
                    </a:cubicBezTo>
                    <a:cubicBezTo>
                      <a:pt x="81" y="150"/>
                      <a:pt x="84" y="150"/>
                      <a:pt x="86" y="149"/>
                    </a:cubicBezTo>
                    <a:cubicBezTo>
                      <a:pt x="99" y="148"/>
                      <a:pt x="108" y="144"/>
                      <a:pt x="115" y="140"/>
                    </a:cubicBezTo>
                    <a:cubicBezTo>
                      <a:pt x="122" y="136"/>
                      <a:pt x="127" y="133"/>
                      <a:pt x="129" y="131"/>
                    </a:cubicBezTo>
                    <a:cubicBezTo>
                      <a:pt x="144" y="118"/>
                      <a:pt x="151" y="108"/>
                      <a:pt x="156" y="107"/>
                    </a:cubicBezTo>
                    <a:cubicBezTo>
                      <a:pt x="156" y="106"/>
                      <a:pt x="155" y="106"/>
                      <a:pt x="154" y="106"/>
                    </a:cubicBezTo>
                    <a:cubicBezTo>
                      <a:pt x="152" y="106"/>
                      <a:pt x="150" y="107"/>
                      <a:pt x="147" y="109"/>
                    </a:cubicBezTo>
                    <a:cubicBezTo>
                      <a:pt x="147" y="109"/>
                      <a:pt x="147" y="109"/>
                      <a:pt x="147" y="109"/>
                    </a:cubicBezTo>
                    <a:cubicBezTo>
                      <a:pt x="147" y="109"/>
                      <a:pt x="147" y="109"/>
                      <a:pt x="147" y="109"/>
                    </a:cubicBezTo>
                    <a:cubicBezTo>
                      <a:pt x="144" y="113"/>
                      <a:pt x="141" y="117"/>
                      <a:pt x="138" y="121"/>
                    </a:cubicBezTo>
                    <a:cubicBezTo>
                      <a:pt x="132" y="127"/>
                      <a:pt x="126" y="132"/>
                      <a:pt x="118" y="137"/>
                    </a:cubicBezTo>
                    <a:cubicBezTo>
                      <a:pt x="109" y="141"/>
                      <a:pt x="101" y="143"/>
                      <a:pt x="92" y="143"/>
                    </a:cubicBezTo>
                    <a:cubicBezTo>
                      <a:pt x="90" y="144"/>
                      <a:pt x="89" y="144"/>
                      <a:pt x="87" y="144"/>
                    </a:cubicBezTo>
                    <a:cubicBezTo>
                      <a:pt x="83" y="144"/>
                      <a:pt x="80" y="143"/>
                      <a:pt x="76" y="143"/>
                    </a:cubicBezTo>
                    <a:cubicBezTo>
                      <a:pt x="67" y="142"/>
                      <a:pt x="58" y="140"/>
                      <a:pt x="49" y="135"/>
                    </a:cubicBezTo>
                    <a:cubicBezTo>
                      <a:pt x="45" y="132"/>
                      <a:pt x="40" y="128"/>
                      <a:pt x="35" y="124"/>
                    </a:cubicBezTo>
                    <a:cubicBezTo>
                      <a:pt x="32" y="120"/>
                      <a:pt x="28" y="117"/>
                      <a:pt x="25" y="112"/>
                    </a:cubicBezTo>
                    <a:cubicBezTo>
                      <a:pt x="25" y="112"/>
                      <a:pt x="25" y="112"/>
                      <a:pt x="25" y="111"/>
                    </a:cubicBezTo>
                    <a:cubicBezTo>
                      <a:pt x="24" y="111"/>
                      <a:pt x="24" y="111"/>
                      <a:pt x="24" y="110"/>
                    </a:cubicBezTo>
                    <a:cubicBezTo>
                      <a:pt x="23" y="108"/>
                      <a:pt x="22" y="107"/>
                      <a:pt x="20" y="105"/>
                    </a:cubicBezTo>
                    <a:cubicBezTo>
                      <a:pt x="19" y="103"/>
                      <a:pt x="18" y="101"/>
                      <a:pt x="17" y="99"/>
                    </a:cubicBezTo>
                    <a:cubicBezTo>
                      <a:pt x="13" y="91"/>
                      <a:pt x="11" y="82"/>
                      <a:pt x="11" y="72"/>
                    </a:cubicBezTo>
                    <a:cubicBezTo>
                      <a:pt x="11" y="64"/>
                      <a:pt x="13" y="56"/>
                      <a:pt x="16" y="48"/>
                    </a:cubicBezTo>
                    <a:cubicBezTo>
                      <a:pt x="20" y="39"/>
                      <a:pt x="26" y="31"/>
                      <a:pt x="34" y="24"/>
                    </a:cubicBezTo>
                    <a:cubicBezTo>
                      <a:pt x="37" y="21"/>
                      <a:pt x="41" y="18"/>
                      <a:pt x="46" y="16"/>
                    </a:cubicBezTo>
                    <a:cubicBezTo>
                      <a:pt x="50" y="13"/>
                      <a:pt x="55" y="11"/>
                      <a:pt x="59" y="10"/>
                    </a:cubicBezTo>
                    <a:cubicBezTo>
                      <a:pt x="64" y="9"/>
                      <a:pt x="68" y="8"/>
                      <a:pt x="73" y="8"/>
                    </a:cubicBezTo>
                    <a:cubicBezTo>
                      <a:pt x="73" y="8"/>
                      <a:pt x="74" y="8"/>
                      <a:pt x="74" y="8"/>
                    </a:cubicBezTo>
                    <a:cubicBezTo>
                      <a:pt x="79" y="9"/>
                      <a:pt x="84" y="9"/>
                      <a:pt x="88" y="11"/>
                    </a:cubicBezTo>
                    <a:cubicBezTo>
                      <a:pt x="93" y="12"/>
                      <a:pt x="97" y="14"/>
                      <a:pt x="101" y="17"/>
                    </a:cubicBezTo>
                    <a:cubicBezTo>
                      <a:pt x="109" y="21"/>
                      <a:pt x="116" y="26"/>
                      <a:pt x="122" y="33"/>
                    </a:cubicBezTo>
                    <a:cubicBezTo>
                      <a:pt x="132" y="46"/>
                      <a:pt x="135" y="61"/>
                      <a:pt x="132" y="76"/>
                    </a:cubicBezTo>
                    <a:cubicBezTo>
                      <a:pt x="129" y="91"/>
                      <a:pt x="119" y="103"/>
                      <a:pt x="107" y="109"/>
                    </a:cubicBezTo>
                    <a:cubicBezTo>
                      <a:pt x="104" y="110"/>
                      <a:pt x="101" y="111"/>
                      <a:pt x="97" y="112"/>
                    </a:cubicBezTo>
                    <a:cubicBezTo>
                      <a:pt x="94" y="113"/>
                      <a:pt x="91" y="114"/>
                      <a:pt x="88" y="114"/>
                    </a:cubicBezTo>
                    <a:cubicBezTo>
                      <a:pt x="86" y="114"/>
                      <a:pt x="85" y="114"/>
                      <a:pt x="84" y="114"/>
                    </a:cubicBezTo>
                    <a:cubicBezTo>
                      <a:pt x="84" y="114"/>
                      <a:pt x="83" y="114"/>
                      <a:pt x="83" y="114"/>
                    </a:cubicBezTo>
                    <a:cubicBezTo>
                      <a:pt x="81" y="113"/>
                      <a:pt x="79" y="113"/>
                      <a:pt x="78" y="113"/>
                    </a:cubicBezTo>
                    <a:cubicBezTo>
                      <a:pt x="74" y="112"/>
                      <a:pt x="71" y="111"/>
                      <a:pt x="68" y="110"/>
                    </a:cubicBezTo>
                    <a:cubicBezTo>
                      <a:pt x="60" y="106"/>
                      <a:pt x="54" y="100"/>
                      <a:pt x="50" y="92"/>
                    </a:cubicBezTo>
                    <a:cubicBezTo>
                      <a:pt x="49" y="92"/>
                      <a:pt x="49" y="91"/>
                      <a:pt x="48" y="90"/>
                    </a:cubicBezTo>
                    <a:cubicBezTo>
                      <a:pt x="47" y="88"/>
                      <a:pt x="46" y="86"/>
                      <a:pt x="46" y="83"/>
                    </a:cubicBezTo>
                    <a:cubicBezTo>
                      <a:pt x="46" y="82"/>
                      <a:pt x="45" y="81"/>
                      <a:pt x="45" y="80"/>
                    </a:cubicBezTo>
                    <a:cubicBezTo>
                      <a:pt x="44" y="77"/>
                      <a:pt x="44" y="77"/>
                      <a:pt x="44" y="77"/>
                    </a:cubicBezTo>
                    <a:cubicBezTo>
                      <a:pt x="44" y="75"/>
                      <a:pt x="44" y="74"/>
                      <a:pt x="44" y="73"/>
                    </a:cubicBezTo>
                    <a:cubicBezTo>
                      <a:pt x="44" y="66"/>
                      <a:pt x="46" y="58"/>
                      <a:pt x="50" y="53"/>
                    </a:cubicBezTo>
                    <a:cubicBezTo>
                      <a:pt x="53" y="49"/>
                      <a:pt x="57" y="46"/>
                      <a:pt x="60" y="44"/>
                    </a:cubicBezTo>
                    <a:cubicBezTo>
                      <a:pt x="65" y="41"/>
                      <a:pt x="69" y="39"/>
                      <a:pt x="74" y="38"/>
                    </a:cubicBezTo>
                    <a:cubicBezTo>
                      <a:pt x="76" y="38"/>
                      <a:pt x="78" y="38"/>
                      <a:pt x="80" y="38"/>
                    </a:cubicBezTo>
                    <a:cubicBezTo>
                      <a:pt x="80" y="38"/>
                      <a:pt x="80" y="38"/>
                      <a:pt x="81" y="38"/>
                    </a:cubicBezTo>
                    <a:cubicBezTo>
                      <a:pt x="82" y="38"/>
                      <a:pt x="84" y="38"/>
                      <a:pt x="85" y="38"/>
                    </a:cubicBezTo>
                    <a:cubicBezTo>
                      <a:pt x="87" y="39"/>
                      <a:pt x="89" y="39"/>
                      <a:pt x="90" y="40"/>
                    </a:cubicBezTo>
                    <a:cubicBezTo>
                      <a:pt x="92" y="40"/>
                      <a:pt x="93" y="41"/>
                      <a:pt x="94" y="42"/>
                    </a:cubicBezTo>
                    <a:cubicBezTo>
                      <a:pt x="97" y="43"/>
                      <a:pt x="99" y="44"/>
                      <a:pt x="100" y="46"/>
                    </a:cubicBezTo>
                    <a:cubicBezTo>
                      <a:pt x="102" y="47"/>
                      <a:pt x="103" y="49"/>
                      <a:pt x="104" y="50"/>
                    </a:cubicBezTo>
                    <a:cubicBezTo>
                      <a:pt x="105" y="51"/>
                      <a:pt x="106" y="52"/>
                      <a:pt x="106" y="53"/>
                    </a:cubicBezTo>
                    <a:cubicBezTo>
                      <a:pt x="107" y="53"/>
                      <a:pt x="107" y="54"/>
                      <a:pt x="107" y="54"/>
                    </a:cubicBezTo>
                    <a:cubicBezTo>
                      <a:pt x="108" y="56"/>
                      <a:pt x="109" y="58"/>
                      <a:pt x="109" y="60"/>
                    </a:cubicBezTo>
                    <a:cubicBezTo>
                      <a:pt x="109" y="62"/>
                      <a:pt x="109" y="63"/>
                      <a:pt x="109" y="65"/>
                    </a:cubicBezTo>
                    <a:cubicBezTo>
                      <a:pt x="109" y="65"/>
                      <a:pt x="109" y="65"/>
                      <a:pt x="109" y="65"/>
                    </a:cubicBezTo>
                    <a:cubicBezTo>
                      <a:pt x="109" y="65"/>
                      <a:pt x="109" y="65"/>
                      <a:pt x="109" y="65"/>
                    </a:cubicBezTo>
                    <a:cubicBezTo>
                      <a:pt x="109" y="65"/>
                      <a:pt x="109" y="65"/>
                      <a:pt x="109" y="65"/>
                    </a:cubicBezTo>
                    <a:cubicBezTo>
                      <a:pt x="109" y="65"/>
                      <a:pt x="109" y="65"/>
                      <a:pt x="109" y="65"/>
                    </a:cubicBezTo>
                    <a:cubicBezTo>
                      <a:pt x="109" y="66"/>
                      <a:pt x="109" y="66"/>
                      <a:pt x="109" y="66"/>
                    </a:cubicBezTo>
                    <a:cubicBezTo>
                      <a:pt x="109" y="66"/>
                      <a:pt x="109" y="66"/>
                      <a:pt x="109" y="66"/>
                    </a:cubicBezTo>
                    <a:cubicBezTo>
                      <a:pt x="109" y="66"/>
                      <a:pt x="109" y="66"/>
                      <a:pt x="109" y="66"/>
                    </a:cubicBezTo>
                    <a:cubicBezTo>
                      <a:pt x="109" y="67"/>
                      <a:pt x="109" y="67"/>
                      <a:pt x="109" y="67"/>
                    </a:cubicBezTo>
                    <a:cubicBezTo>
                      <a:pt x="109" y="67"/>
                      <a:pt x="109" y="67"/>
                      <a:pt x="109" y="67"/>
                    </a:cubicBezTo>
                    <a:cubicBezTo>
                      <a:pt x="108" y="68"/>
                      <a:pt x="108" y="68"/>
                      <a:pt x="108" y="68"/>
                    </a:cubicBezTo>
                    <a:cubicBezTo>
                      <a:pt x="108" y="68"/>
                      <a:pt x="108" y="69"/>
                      <a:pt x="107" y="69"/>
                    </a:cubicBezTo>
                    <a:cubicBezTo>
                      <a:pt x="107" y="69"/>
                      <a:pt x="107" y="69"/>
                      <a:pt x="107" y="69"/>
                    </a:cubicBezTo>
                    <a:cubicBezTo>
                      <a:pt x="107" y="69"/>
                      <a:pt x="106" y="69"/>
                      <a:pt x="106" y="68"/>
                    </a:cubicBezTo>
                    <a:cubicBezTo>
                      <a:pt x="105" y="67"/>
                      <a:pt x="105" y="67"/>
                      <a:pt x="105" y="67"/>
                    </a:cubicBezTo>
                    <a:cubicBezTo>
                      <a:pt x="105" y="67"/>
                      <a:pt x="105" y="67"/>
                      <a:pt x="105" y="67"/>
                    </a:cubicBezTo>
                    <a:cubicBezTo>
                      <a:pt x="105" y="66"/>
                      <a:pt x="105" y="66"/>
                      <a:pt x="105" y="66"/>
                    </a:cubicBezTo>
                    <a:cubicBezTo>
                      <a:pt x="105" y="66"/>
                      <a:pt x="105" y="66"/>
                      <a:pt x="105" y="66"/>
                    </a:cubicBezTo>
                    <a:cubicBezTo>
                      <a:pt x="105" y="66"/>
                      <a:pt x="105" y="66"/>
                      <a:pt x="105" y="66"/>
                    </a:cubicBezTo>
                    <a:cubicBezTo>
                      <a:pt x="105" y="66"/>
                      <a:pt x="105" y="66"/>
                      <a:pt x="105" y="66"/>
                    </a:cubicBezTo>
                    <a:cubicBezTo>
                      <a:pt x="105" y="66"/>
                      <a:pt x="105" y="66"/>
                      <a:pt x="105" y="66"/>
                    </a:cubicBezTo>
                    <a:cubicBezTo>
                      <a:pt x="105" y="65"/>
                      <a:pt x="105" y="65"/>
                      <a:pt x="105" y="65"/>
                    </a:cubicBezTo>
                    <a:cubicBezTo>
                      <a:pt x="105" y="65"/>
                      <a:pt x="105" y="65"/>
                      <a:pt x="105" y="65"/>
                    </a:cubicBezTo>
                    <a:cubicBezTo>
                      <a:pt x="105" y="65"/>
                      <a:pt x="105" y="65"/>
                      <a:pt x="105" y="65"/>
                    </a:cubicBezTo>
                    <a:cubicBezTo>
                      <a:pt x="104" y="64"/>
                      <a:pt x="104" y="63"/>
                      <a:pt x="103" y="61"/>
                    </a:cubicBezTo>
                    <a:cubicBezTo>
                      <a:pt x="103" y="60"/>
                      <a:pt x="102" y="59"/>
                      <a:pt x="101" y="57"/>
                    </a:cubicBezTo>
                    <a:cubicBezTo>
                      <a:pt x="101" y="57"/>
                      <a:pt x="101" y="57"/>
                      <a:pt x="101" y="57"/>
                    </a:cubicBezTo>
                    <a:cubicBezTo>
                      <a:pt x="101" y="57"/>
                      <a:pt x="101" y="57"/>
                      <a:pt x="101" y="56"/>
                    </a:cubicBezTo>
                    <a:cubicBezTo>
                      <a:pt x="100" y="56"/>
                      <a:pt x="100" y="55"/>
                      <a:pt x="99" y="54"/>
                    </a:cubicBezTo>
                    <a:cubicBezTo>
                      <a:pt x="98" y="53"/>
                      <a:pt x="97" y="52"/>
                      <a:pt x="96" y="51"/>
                    </a:cubicBezTo>
                    <a:cubicBezTo>
                      <a:pt x="95" y="50"/>
                      <a:pt x="95" y="49"/>
                      <a:pt x="94" y="49"/>
                    </a:cubicBezTo>
                    <a:cubicBezTo>
                      <a:pt x="98" y="52"/>
                      <a:pt x="101" y="57"/>
                      <a:pt x="102" y="61"/>
                    </a:cubicBezTo>
                    <a:cubicBezTo>
                      <a:pt x="102" y="63"/>
                      <a:pt x="102" y="64"/>
                      <a:pt x="102" y="66"/>
                    </a:cubicBezTo>
                    <a:cubicBezTo>
                      <a:pt x="102" y="70"/>
                      <a:pt x="101" y="73"/>
                      <a:pt x="99" y="76"/>
                    </a:cubicBezTo>
                    <a:cubicBezTo>
                      <a:pt x="96" y="80"/>
                      <a:pt x="91" y="83"/>
                      <a:pt x="87" y="83"/>
                    </a:cubicBezTo>
                    <a:cubicBezTo>
                      <a:pt x="86" y="83"/>
                      <a:pt x="86" y="83"/>
                      <a:pt x="86" y="83"/>
                    </a:cubicBezTo>
                    <a:cubicBezTo>
                      <a:pt x="83" y="83"/>
                      <a:pt x="80" y="82"/>
                      <a:pt x="78" y="80"/>
                    </a:cubicBezTo>
                    <a:cubicBezTo>
                      <a:pt x="77" y="79"/>
                      <a:pt x="77" y="78"/>
                      <a:pt x="76" y="78"/>
                    </a:cubicBezTo>
                    <a:cubicBezTo>
                      <a:pt x="76" y="77"/>
                      <a:pt x="76" y="76"/>
                      <a:pt x="76" y="76"/>
                    </a:cubicBezTo>
                    <a:cubicBezTo>
                      <a:pt x="75" y="75"/>
                      <a:pt x="75" y="74"/>
                      <a:pt x="75" y="74"/>
                    </a:cubicBezTo>
                    <a:cubicBezTo>
                      <a:pt x="75" y="74"/>
                      <a:pt x="75" y="74"/>
                      <a:pt x="75" y="74"/>
                    </a:cubicBezTo>
                    <a:cubicBezTo>
                      <a:pt x="75" y="74"/>
                      <a:pt x="75" y="74"/>
                      <a:pt x="75" y="74"/>
                    </a:cubicBezTo>
                    <a:cubicBezTo>
                      <a:pt x="75" y="74"/>
                      <a:pt x="75" y="74"/>
                      <a:pt x="75" y="74"/>
                    </a:cubicBezTo>
                    <a:cubicBezTo>
                      <a:pt x="75" y="73"/>
                      <a:pt x="75" y="73"/>
                      <a:pt x="75" y="73"/>
                    </a:cubicBezTo>
                    <a:cubicBezTo>
                      <a:pt x="75" y="73"/>
                      <a:pt x="75" y="73"/>
                      <a:pt x="75" y="72"/>
                    </a:cubicBezTo>
                    <a:cubicBezTo>
                      <a:pt x="75" y="71"/>
                      <a:pt x="76" y="69"/>
                      <a:pt x="77" y="69"/>
                    </a:cubicBezTo>
                    <a:cubicBezTo>
                      <a:pt x="78" y="68"/>
                      <a:pt x="78" y="68"/>
                      <a:pt x="78" y="68"/>
                    </a:cubicBezTo>
                    <a:cubicBezTo>
                      <a:pt x="79" y="68"/>
                      <a:pt x="79" y="68"/>
                      <a:pt x="79" y="68"/>
                    </a:cubicBezTo>
                    <a:cubicBezTo>
                      <a:pt x="80" y="68"/>
                      <a:pt x="80" y="68"/>
                      <a:pt x="80" y="68"/>
                    </a:cubicBezTo>
                    <a:cubicBezTo>
                      <a:pt x="80" y="68"/>
                      <a:pt x="80" y="68"/>
                      <a:pt x="80" y="68"/>
                    </a:cubicBezTo>
                    <a:cubicBezTo>
                      <a:pt x="80" y="68"/>
                      <a:pt x="81" y="68"/>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8"/>
                      <a:pt x="81" y="68"/>
                      <a:pt x="82" y="68"/>
                    </a:cubicBezTo>
                    <a:cubicBezTo>
                      <a:pt x="82" y="68"/>
                      <a:pt x="82" y="68"/>
                      <a:pt x="82" y="67"/>
                    </a:cubicBezTo>
                    <a:cubicBezTo>
                      <a:pt x="82" y="67"/>
                      <a:pt x="82" y="67"/>
                      <a:pt x="82"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8"/>
                      <a:pt x="83" y="68"/>
                      <a:pt x="83" y="68"/>
                    </a:cubicBezTo>
                    <a:cubicBezTo>
                      <a:pt x="83" y="68"/>
                      <a:pt x="83" y="68"/>
                      <a:pt x="83" y="68"/>
                    </a:cubicBezTo>
                    <a:cubicBezTo>
                      <a:pt x="83" y="69"/>
                      <a:pt x="83" y="69"/>
                      <a:pt x="83" y="69"/>
                    </a:cubicBezTo>
                    <a:cubicBezTo>
                      <a:pt x="83" y="69"/>
                      <a:pt x="83" y="69"/>
                      <a:pt x="83" y="69"/>
                    </a:cubicBezTo>
                    <a:cubicBezTo>
                      <a:pt x="83" y="70"/>
                      <a:pt x="84" y="71"/>
                      <a:pt x="84" y="72"/>
                    </a:cubicBezTo>
                    <a:cubicBezTo>
                      <a:pt x="84" y="72"/>
                      <a:pt x="83" y="73"/>
                      <a:pt x="83" y="74"/>
                    </a:cubicBezTo>
                    <a:cubicBezTo>
                      <a:pt x="83" y="75"/>
                      <a:pt x="83" y="76"/>
                      <a:pt x="83" y="76"/>
                    </a:cubicBezTo>
                    <a:cubicBezTo>
                      <a:pt x="84" y="77"/>
                      <a:pt x="84" y="77"/>
                      <a:pt x="84"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4" y="77"/>
                      <a:pt x="84" y="78"/>
                      <a:pt x="84" y="78"/>
                    </a:cubicBezTo>
                    <a:cubicBezTo>
                      <a:pt x="84" y="78"/>
                      <a:pt x="84" y="77"/>
                      <a:pt x="85" y="77"/>
                    </a:cubicBezTo>
                    <a:cubicBezTo>
                      <a:pt x="84" y="77"/>
                      <a:pt x="84" y="77"/>
                      <a:pt x="84" y="77"/>
                    </a:cubicBezTo>
                    <a:cubicBezTo>
                      <a:pt x="84" y="77"/>
                      <a:pt x="84" y="77"/>
                      <a:pt x="84" y="77"/>
                    </a:cubicBezTo>
                    <a:cubicBezTo>
                      <a:pt x="84" y="78"/>
                      <a:pt x="84" y="78"/>
                      <a:pt x="84" y="78"/>
                    </a:cubicBezTo>
                    <a:cubicBezTo>
                      <a:pt x="84" y="77"/>
                      <a:pt x="84" y="77"/>
                      <a:pt x="84"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5" y="77"/>
                      <a:pt x="85" y="77"/>
                      <a:pt x="85" y="77"/>
                    </a:cubicBezTo>
                    <a:cubicBezTo>
                      <a:pt x="86" y="78"/>
                      <a:pt x="86" y="78"/>
                      <a:pt x="86" y="78"/>
                    </a:cubicBezTo>
                    <a:cubicBezTo>
                      <a:pt x="87" y="78"/>
                      <a:pt x="87" y="78"/>
                      <a:pt x="87" y="78"/>
                    </a:cubicBezTo>
                    <a:cubicBezTo>
                      <a:pt x="87" y="78"/>
                      <a:pt x="87" y="78"/>
                      <a:pt x="87" y="78"/>
                    </a:cubicBezTo>
                    <a:cubicBezTo>
                      <a:pt x="86" y="78"/>
                      <a:pt x="86" y="78"/>
                      <a:pt x="86" y="78"/>
                    </a:cubicBezTo>
                    <a:cubicBezTo>
                      <a:pt x="86" y="77"/>
                      <a:pt x="86" y="76"/>
                      <a:pt x="86" y="75"/>
                    </a:cubicBezTo>
                    <a:cubicBezTo>
                      <a:pt x="86" y="75"/>
                      <a:pt x="86" y="75"/>
                      <a:pt x="86" y="75"/>
                    </a:cubicBezTo>
                    <a:cubicBezTo>
                      <a:pt x="86" y="74"/>
                      <a:pt x="87" y="74"/>
                      <a:pt x="87" y="74"/>
                    </a:cubicBezTo>
                    <a:cubicBezTo>
                      <a:pt x="88" y="73"/>
                      <a:pt x="88" y="72"/>
                      <a:pt x="89" y="71"/>
                    </a:cubicBezTo>
                    <a:cubicBezTo>
                      <a:pt x="89" y="70"/>
                      <a:pt x="89" y="70"/>
                      <a:pt x="89" y="70"/>
                    </a:cubicBezTo>
                    <a:cubicBezTo>
                      <a:pt x="89" y="70"/>
                      <a:pt x="89" y="70"/>
                      <a:pt x="89" y="70"/>
                    </a:cubicBezTo>
                    <a:cubicBezTo>
                      <a:pt x="89" y="69"/>
                      <a:pt x="89" y="68"/>
                      <a:pt x="89" y="68"/>
                    </a:cubicBezTo>
                    <a:cubicBezTo>
                      <a:pt x="89" y="67"/>
                      <a:pt x="89" y="67"/>
                      <a:pt x="89" y="67"/>
                    </a:cubicBezTo>
                    <a:cubicBezTo>
                      <a:pt x="89" y="67"/>
                      <a:pt x="89" y="67"/>
                      <a:pt x="89" y="67"/>
                    </a:cubicBezTo>
                    <a:cubicBezTo>
                      <a:pt x="89" y="67"/>
                      <a:pt x="89" y="67"/>
                      <a:pt x="89" y="67"/>
                    </a:cubicBezTo>
                    <a:cubicBezTo>
                      <a:pt x="89" y="66"/>
                      <a:pt x="89" y="66"/>
                      <a:pt x="88" y="65"/>
                    </a:cubicBezTo>
                    <a:cubicBezTo>
                      <a:pt x="88" y="65"/>
                      <a:pt x="88" y="64"/>
                      <a:pt x="88" y="64"/>
                    </a:cubicBezTo>
                    <a:cubicBezTo>
                      <a:pt x="88" y="64"/>
                      <a:pt x="87" y="63"/>
                      <a:pt x="87" y="63"/>
                    </a:cubicBezTo>
                    <a:cubicBezTo>
                      <a:pt x="86" y="62"/>
                      <a:pt x="84" y="60"/>
                      <a:pt x="82" y="60"/>
                    </a:cubicBezTo>
                    <a:cubicBezTo>
                      <a:pt x="81" y="59"/>
                      <a:pt x="81" y="59"/>
                      <a:pt x="80" y="59"/>
                    </a:cubicBezTo>
                    <a:cubicBezTo>
                      <a:pt x="79" y="59"/>
                      <a:pt x="79" y="59"/>
                      <a:pt x="78" y="60"/>
                    </a:cubicBezTo>
                    <a:cubicBezTo>
                      <a:pt x="77" y="60"/>
                      <a:pt x="76" y="60"/>
                      <a:pt x="75" y="60"/>
                    </a:cubicBezTo>
                    <a:cubicBezTo>
                      <a:pt x="75" y="61"/>
                      <a:pt x="74" y="61"/>
                      <a:pt x="73" y="61"/>
                    </a:cubicBezTo>
                    <a:cubicBezTo>
                      <a:pt x="70" y="63"/>
                      <a:pt x="67" y="67"/>
                      <a:pt x="67" y="71"/>
                    </a:cubicBezTo>
                    <a:cubicBezTo>
                      <a:pt x="66" y="72"/>
                      <a:pt x="67" y="73"/>
                      <a:pt x="67" y="75"/>
                    </a:cubicBezTo>
                    <a:cubicBezTo>
                      <a:pt x="67" y="76"/>
                      <a:pt x="67" y="77"/>
                      <a:pt x="67" y="78"/>
                    </a:cubicBezTo>
                    <a:cubicBezTo>
                      <a:pt x="68" y="80"/>
                      <a:pt x="68" y="81"/>
                      <a:pt x="69" y="82"/>
                    </a:cubicBezTo>
                    <a:cubicBezTo>
                      <a:pt x="70" y="83"/>
                      <a:pt x="71" y="84"/>
                      <a:pt x="71" y="85"/>
                    </a:cubicBezTo>
                    <a:cubicBezTo>
                      <a:pt x="75" y="89"/>
                      <a:pt x="80" y="92"/>
                      <a:pt x="86" y="92"/>
                    </a:cubicBezTo>
                    <a:cubicBezTo>
                      <a:pt x="86" y="92"/>
                      <a:pt x="87" y="92"/>
                      <a:pt x="87" y="92"/>
                    </a:cubicBezTo>
                    <a:cubicBezTo>
                      <a:pt x="94" y="91"/>
                      <a:pt x="101" y="88"/>
                      <a:pt x="106" y="82"/>
                    </a:cubicBezTo>
                    <a:cubicBezTo>
                      <a:pt x="110" y="76"/>
                      <a:pt x="112" y="68"/>
                      <a:pt x="110" y="60"/>
                    </a:cubicBezTo>
                    <a:cubicBezTo>
                      <a:pt x="109" y="51"/>
                      <a:pt x="103" y="44"/>
                      <a:pt x="95" y="39"/>
                    </a:cubicBezTo>
                    <a:cubicBezTo>
                      <a:pt x="88" y="35"/>
                      <a:pt x="80" y="32"/>
                      <a:pt x="72" y="32"/>
                    </a:cubicBezTo>
                    <a:cubicBezTo>
                      <a:pt x="70" y="32"/>
                      <a:pt x="69" y="32"/>
                      <a:pt x="67" y="33"/>
                    </a:cubicBezTo>
                    <a:cubicBezTo>
                      <a:pt x="58" y="34"/>
                      <a:pt x="49" y="39"/>
                      <a:pt x="43" y="48"/>
                    </a:cubicBezTo>
                    <a:cubicBezTo>
                      <a:pt x="37" y="56"/>
                      <a:pt x="34" y="67"/>
                      <a:pt x="36" y="78"/>
                    </a:cubicBezTo>
                    <a:cubicBezTo>
                      <a:pt x="36" y="82"/>
                      <a:pt x="36" y="82"/>
                      <a:pt x="36" y="82"/>
                    </a:cubicBezTo>
                    <a:cubicBezTo>
                      <a:pt x="37" y="83"/>
                      <a:pt x="37" y="84"/>
                      <a:pt x="37" y="86"/>
                    </a:cubicBezTo>
                    <a:cubicBezTo>
                      <a:pt x="38" y="89"/>
                      <a:pt x="39" y="91"/>
                      <a:pt x="40" y="94"/>
                    </a:cubicBezTo>
                    <a:cubicBezTo>
                      <a:pt x="43" y="98"/>
                      <a:pt x="46" y="103"/>
                      <a:pt x="50" y="107"/>
                    </a:cubicBezTo>
                    <a:cubicBezTo>
                      <a:pt x="54" y="111"/>
                      <a:pt x="59" y="114"/>
                      <a:pt x="64" y="116"/>
                    </a:cubicBezTo>
                    <a:cubicBezTo>
                      <a:pt x="69" y="119"/>
                      <a:pt x="75" y="120"/>
                      <a:pt x="81" y="121"/>
                    </a:cubicBezTo>
                    <a:cubicBezTo>
                      <a:pt x="83" y="121"/>
                      <a:pt x="85" y="121"/>
                      <a:pt x="88" y="121"/>
                    </a:cubicBezTo>
                    <a:cubicBezTo>
                      <a:pt x="91" y="121"/>
                      <a:pt x="94" y="121"/>
                      <a:pt x="98" y="120"/>
                    </a:cubicBezTo>
                    <a:cubicBezTo>
                      <a:pt x="101" y="120"/>
                      <a:pt x="103" y="119"/>
                      <a:pt x="106" y="118"/>
                    </a:cubicBezTo>
                    <a:cubicBezTo>
                      <a:pt x="108" y="117"/>
                      <a:pt x="110" y="115"/>
                      <a:pt x="113" y="114"/>
                    </a:cubicBezTo>
                    <a:cubicBezTo>
                      <a:pt x="122" y="107"/>
                      <a:pt x="130" y="97"/>
                      <a:pt x="135" y="86"/>
                    </a:cubicBezTo>
                    <a:cubicBezTo>
                      <a:pt x="140" y="75"/>
                      <a:pt x="142" y="63"/>
                      <a:pt x="139" y="52"/>
                    </a:cubicBezTo>
                    <a:cubicBezTo>
                      <a:pt x="136" y="40"/>
                      <a:pt x="130" y="30"/>
                      <a:pt x="121" y="22"/>
                    </a:cubicBezTo>
                    <a:cubicBezTo>
                      <a:pt x="117" y="18"/>
                      <a:pt x="112" y="14"/>
                      <a:pt x="107" y="10"/>
                    </a:cubicBezTo>
                    <a:cubicBezTo>
                      <a:pt x="102" y="7"/>
                      <a:pt x="96" y="5"/>
                      <a:pt x="91" y="3"/>
                    </a:cubicBezTo>
                    <a:cubicBezTo>
                      <a:pt x="85" y="1"/>
                      <a:pt x="80" y="0"/>
                      <a:pt x="74" y="0"/>
                    </a:cubicBezTo>
                    <a:cubicBezTo>
                      <a:pt x="74" y="0"/>
                      <a:pt x="73" y="0"/>
                      <a:pt x="73" y="0"/>
                    </a:cubicBezTo>
                  </a:path>
                </a:pathLst>
              </a:custGeom>
              <a:solidFill>
                <a:srgbClr val="5B34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8" name="Freeform 184">
                <a:extLst>
                  <a:ext uri="{FF2B5EF4-FFF2-40B4-BE49-F238E27FC236}">
                    <a16:creationId xmlns:a16="http://schemas.microsoft.com/office/drawing/2014/main" id="{0ACEAD5F-660F-40F1-BD51-8B6C4CFC71BC}"/>
                  </a:ext>
                </a:extLst>
              </p:cNvPr>
              <p:cNvSpPr>
                <a:spLocks noEditPoints="1"/>
              </p:cNvSpPr>
              <p:nvPr/>
            </p:nvSpPr>
            <p:spPr bwMode="auto">
              <a:xfrm>
                <a:off x="1288" y="1616"/>
                <a:ext cx="290" cy="303"/>
              </a:xfrm>
              <a:custGeom>
                <a:avLst/>
                <a:gdLst>
                  <a:gd name="T0" fmla="*/ 0 w 122"/>
                  <a:gd name="T1" fmla="*/ 95 h 127"/>
                  <a:gd name="T2" fmla="*/ 7 w 122"/>
                  <a:gd name="T3" fmla="*/ 103 h 127"/>
                  <a:gd name="T4" fmla="*/ 0 w 122"/>
                  <a:gd name="T5" fmla="*/ 94 h 127"/>
                  <a:gd name="T6" fmla="*/ 120 w 122"/>
                  <a:gd name="T7" fmla="*/ 94 h 127"/>
                  <a:gd name="T8" fmla="*/ 104 w 122"/>
                  <a:gd name="T9" fmla="*/ 107 h 127"/>
                  <a:gd name="T10" fmla="*/ 100 w 122"/>
                  <a:gd name="T11" fmla="*/ 110 h 127"/>
                  <a:gd name="T12" fmla="*/ 60 w 122"/>
                  <a:gd name="T13" fmla="*/ 126 h 127"/>
                  <a:gd name="T14" fmla="*/ 51 w 122"/>
                  <a:gd name="T15" fmla="*/ 126 h 127"/>
                  <a:gd name="T16" fmla="*/ 67 w 122"/>
                  <a:gd name="T17" fmla="*/ 126 h 127"/>
                  <a:gd name="T18" fmla="*/ 113 w 122"/>
                  <a:gd name="T19" fmla="*/ 104 h 127"/>
                  <a:gd name="T20" fmla="*/ 56 w 122"/>
                  <a:gd name="T21" fmla="*/ 21 h 127"/>
                  <a:gd name="T22" fmla="*/ 49 w 122"/>
                  <a:gd name="T23" fmla="*/ 21 h 127"/>
                  <a:gd name="T24" fmla="*/ 43 w 122"/>
                  <a:gd name="T25" fmla="*/ 24 h 127"/>
                  <a:gd name="T26" fmla="*/ 49 w 122"/>
                  <a:gd name="T27" fmla="*/ 24 h 127"/>
                  <a:gd name="T28" fmla="*/ 65 w 122"/>
                  <a:gd name="T29" fmla="*/ 30 h 127"/>
                  <a:gd name="T30" fmla="*/ 71 w 122"/>
                  <a:gd name="T31" fmla="*/ 34 h 127"/>
                  <a:gd name="T32" fmla="*/ 76 w 122"/>
                  <a:gd name="T33" fmla="*/ 39 h 127"/>
                  <a:gd name="T34" fmla="*/ 76 w 122"/>
                  <a:gd name="T35" fmla="*/ 40 h 127"/>
                  <a:gd name="T36" fmla="*/ 80 w 122"/>
                  <a:gd name="T37" fmla="*/ 48 h 127"/>
                  <a:gd name="T38" fmla="*/ 80 w 122"/>
                  <a:gd name="T39" fmla="*/ 48 h 127"/>
                  <a:gd name="T40" fmla="*/ 80 w 122"/>
                  <a:gd name="T41" fmla="*/ 49 h 127"/>
                  <a:gd name="T42" fmla="*/ 80 w 122"/>
                  <a:gd name="T43" fmla="*/ 49 h 127"/>
                  <a:gd name="T44" fmla="*/ 80 w 122"/>
                  <a:gd name="T45" fmla="*/ 50 h 127"/>
                  <a:gd name="T46" fmla="*/ 81 w 122"/>
                  <a:gd name="T47" fmla="*/ 51 h 127"/>
                  <a:gd name="T48" fmla="*/ 82 w 122"/>
                  <a:gd name="T49" fmla="*/ 52 h 127"/>
                  <a:gd name="T50" fmla="*/ 84 w 122"/>
                  <a:gd name="T51" fmla="*/ 50 h 127"/>
                  <a:gd name="T52" fmla="*/ 84 w 122"/>
                  <a:gd name="T53" fmla="*/ 49 h 127"/>
                  <a:gd name="T54" fmla="*/ 84 w 122"/>
                  <a:gd name="T55" fmla="*/ 49 h 127"/>
                  <a:gd name="T56" fmla="*/ 84 w 122"/>
                  <a:gd name="T57" fmla="*/ 48 h 127"/>
                  <a:gd name="T58" fmla="*/ 84 w 122"/>
                  <a:gd name="T59" fmla="*/ 48 h 127"/>
                  <a:gd name="T60" fmla="*/ 84 w 122"/>
                  <a:gd name="T61" fmla="*/ 43 h 127"/>
                  <a:gd name="T62" fmla="*/ 81 w 122"/>
                  <a:gd name="T63" fmla="*/ 36 h 127"/>
                  <a:gd name="T64" fmla="*/ 75 w 122"/>
                  <a:gd name="T65" fmla="*/ 29 h 127"/>
                  <a:gd name="T66" fmla="*/ 65 w 122"/>
                  <a:gd name="T67" fmla="*/ 23 h 127"/>
                  <a:gd name="T68" fmla="*/ 56 w 122"/>
                  <a:gd name="T69" fmla="*/ 21 h 127"/>
                  <a:gd name="T70" fmla="*/ 77 w 122"/>
                  <a:gd name="T71" fmla="*/ 1 h 127"/>
                  <a:gd name="T72" fmla="*/ 90 w 122"/>
                  <a:gd name="T73" fmla="*/ 11 h 127"/>
                  <a:gd name="T74" fmla="*/ 107 w 122"/>
                  <a:gd name="T75" fmla="*/ 45 h 127"/>
                  <a:gd name="T76" fmla="*/ 83 w 122"/>
                  <a:gd name="T77" fmla="*/ 90 h 127"/>
                  <a:gd name="T78" fmla="*/ 71 w 122"/>
                  <a:gd name="T79" fmla="*/ 95 h 127"/>
                  <a:gd name="T80" fmla="*/ 57 w 122"/>
                  <a:gd name="T81" fmla="*/ 95 h 127"/>
                  <a:gd name="T82" fmla="*/ 31 w 122"/>
                  <a:gd name="T83" fmla="*/ 84 h 127"/>
                  <a:gd name="T84" fmla="*/ 43 w 122"/>
                  <a:gd name="T85" fmla="*/ 93 h 127"/>
                  <a:gd name="T86" fmla="*/ 58 w 122"/>
                  <a:gd name="T87" fmla="*/ 97 h 127"/>
                  <a:gd name="T88" fmla="*/ 63 w 122"/>
                  <a:gd name="T89" fmla="*/ 97 h 127"/>
                  <a:gd name="T90" fmla="*/ 82 w 122"/>
                  <a:gd name="T91" fmla="*/ 92 h 127"/>
                  <a:gd name="T92" fmla="*/ 97 w 122"/>
                  <a:gd name="T93" fmla="*/ 1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2" h="127">
                    <a:moveTo>
                      <a:pt x="0" y="94"/>
                    </a:moveTo>
                    <a:cubicBezTo>
                      <a:pt x="0" y="95"/>
                      <a:pt x="0" y="95"/>
                      <a:pt x="0" y="95"/>
                    </a:cubicBezTo>
                    <a:cubicBezTo>
                      <a:pt x="3" y="100"/>
                      <a:pt x="7" y="103"/>
                      <a:pt x="10" y="107"/>
                    </a:cubicBezTo>
                    <a:cubicBezTo>
                      <a:pt x="9" y="106"/>
                      <a:pt x="8" y="104"/>
                      <a:pt x="7" y="103"/>
                    </a:cubicBezTo>
                    <a:cubicBezTo>
                      <a:pt x="5" y="102"/>
                      <a:pt x="4" y="100"/>
                      <a:pt x="3" y="98"/>
                    </a:cubicBezTo>
                    <a:cubicBezTo>
                      <a:pt x="2" y="97"/>
                      <a:pt x="1" y="96"/>
                      <a:pt x="0" y="94"/>
                    </a:cubicBezTo>
                    <a:moveTo>
                      <a:pt x="122" y="92"/>
                    </a:moveTo>
                    <a:cubicBezTo>
                      <a:pt x="122" y="93"/>
                      <a:pt x="121" y="93"/>
                      <a:pt x="120" y="94"/>
                    </a:cubicBezTo>
                    <a:cubicBezTo>
                      <a:pt x="116" y="97"/>
                      <a:pt x="111" y="101"/>
                      <a:pt x="104" y="107"/>
                    </a:cubicBezTo>
                    <a:cubicBezTo>
                      <a:pt x="104" y="107"/>
                      <a:pt x="104" y="107"/>
                      <a:pt x="104" y="107"/>
                    </a:cubicBezTo>
                    <a:cubicBezTo>
                      <a:pt x="103" y="107"/>
                      <a:pt x="103" y="107"/>
                      <a:pt x="103" y="107"/>
                    </a:cubicBezTo>
                    <a:cubicBezTo>
                      <a:pt x="102" y="108"/>
                      <a:pt x="101" y="109"/>
                      <a:pt x="100" y="110"/>
                    </a:cubicBezTo>
                    <a:cubicBezTo>
                      <a:pt x="98" y="111"/>
                      <a:pt x="94" y="114"/>
                      <a:pt x="87" y="118"/>
                    </a:cubicBezTo>
                    <a:cubicBezTo>
                      <a:pt x="81" y="121"/>
                      <a:pt x="71" y="125"/>
                      <a:pt x="60" y="126"/>
                    </a:cubicBezTo>
                    <a:cubicBezTo>
                      <a:pt x="59" y="126"/>
                      <a:pt x="57" y="126"/>
                      <a:pt x="55" y="126"/>
                    </a:cubicBezTo>
                    <a:cubicBezTo>
                      <a:pt x="53" y="126"/>
                      <a:pt x="52" y="126"/>
                      <a:pt x="51" y="126"/>
                    </a:cubicBezTo>
                    <a:cubicBezTo>
                      <a:pt x="55" y="126"/>
                      <a:pt x="58" y="127"/>
                      <a:pt x="62" y="127"/>
                    </a:cubicBezTo>
                    <a:cubicBezTo>
                      <a:pt x="64" y="127"/>
                      <a:pt x="65" y="127"/>
                      <a:pt x="67" y="126"/>
                    </a:cubicBezTo>
                    <a:cubicBezTo>
                      <a:pt x="76" y="126"/>
                      <a:pt x="84" y="124"/>
                      <a:pt x="93" y="120"/>
                    </a:cubicBezTo>
                    <a:cubicBezTo>
                      <a:pt x="101" y="115"/>
                      <a:pt x="107" y="110"/>
                      <a:pt x="113" y="104"/>
                    </a:cubicBezTo>
                    <a:cubicBezTo>
                      <a:pt x="116" y="100"/>
                      <a:pt x="119" y="96"/>
                      <a:pt x="122" y="92"/>
                    </a:cubicBezTo>
                    <a:moveTo>
                      <a:pt x="56" y="21"/>
                    </a:moveTo>
                    <a:cubicBezTo>
                      <a:pt x="55" y="21"/>
                      <a:pt x="55" y="21"/>
                      <a:pt x="55" y="21"/>
                    </a:cubicBezTo>
                    <a:cubicBezTo>
                      <a:pt x="53" y="21"/>
                      <a:pt x="51" y="21"/>
                      <a:pt x="49" y="21"/>
                    </a:cubicBezTo>
                    <a:cubicBezTo>
                      <a:pt x="44" y="22"/>
                      <a:pt x="40" y="24"/>
                      <a:pt x="35" y="27"/>
                    </a:cubicBezTo>
                    <a:cubicBezTo>
                      <a:pt x="38" y="25"/>
                      <a:pt x="41" y="25"/>
                      <a:pt x="43" y="24"/>
                    </a:cubicBezTo>
                    <a:cubicBezTo>
                      <a:pt x="44" y="24"/>
                      <a:pt x="45" y="24"/>
                      <a:pt x="46" y="24"/>
                    </a:cubicBezTo>
                    <a:cubicBezTo>
                      <a:pt x="49" y="24"/>
                      <a:pt x="49" y="24"/>
                      <a:pt x="49" y="24"/>
                    </a:cubicBezTo>
                    <a:cubicBezTo>
                      <a:pt x="51" y="24"/>
                      <a:pt x="53" y="25"/>
                      <a:pt x="55" y="25"/>
                    </a:cubicBezTo>
                    <a:cubicBezTo>
                      <a:pt x="59" y="26"/>
                      <a:pt x="62" y="28"/>
                      <a:pt x="65" y="30"/>
                    </a:cubicBezTo>
                    <a:cubicBezTo>
                      <a:pt x="67" y="30"/>
                      <a:pt x="68" y="31"/>
                      <a:pt x="69" y="32"/>
                    </a:cubicBezTo>
                    <a:cubicBezTo>
                      <a:pt x="70" y="32"/>
                      <a:pt x="70" y="33"/>
                      <a:pt x="71" y="34"/>
                    </a:cubicBezTo>
                    <a:cubicBezTo>
                      <a:pt x="72" y="35"/>
                      <a:pt x="73" y="36"/>
                      <a:pt x="74" y="37"/>
                    </a:cubicBezTo>
                    <a:cubicBezTo>
                      <a:pt x="75" y="38"/>
                      <a:pt x="75" y="39"/>
                      <a:pt x="76" y="39"/>
                    </a:cubicBezTo>
                    <a:cubicBezTo>
                      <a:pt x="76" y="40"/>
                      <a:pt x="76" y="40"/>
                      <a:pt x="76" y="40"/>
                    </a:cubicBezTo>
                    <a:cubicBezTo>
                      <a:pt x="76" y="40"/>
                      <a:pt x="76" y="40"/>
                      <a:pt x="76" y="40"/>
                    </a:cubicBezTo>
                    <a:cubicBezTo>
                      <a:pt x="77" y="42"/>
                      <a:pt x="78" y="43"/>
                      <a:pt x="78" y="44"/>
                    </a:cubicBezTo>
                    <a:cubicBezTo>
                      <a:pt x="79" y="46"/>
                      <a:pt x="79" y="47"/>
                      <a:pt x="80" y="48"/>
                    </a:cubicBezTo>
                    <a:cubicBezTo>
                      <a:pt x="80" y="48"/>
                      <a:pt x="80" y="48"/>
                      <a:pt x="80" y="48"/>
                    </a:cubicBezTo>
                    <a:cubicBezTo>
                      <a:pt x="80" y="48"/>
                      <a:pt x="80" y="48"/>
                      <a:pt x="80" y="48"/>
                    </a:cubicBezTo>
                    <a:cubicBezTo>
                      <a:pt x="80" y="49"/>
                      <a:pt x="80" y="49"/>
                      <a:pt x="80" y="49"/>
                    </a:cubicBezTo>
                    <a:cubicBezTo>
                      <a:pt x="80" y="49"/>
                      <a:pt x="80" y="49"/>
                      <a:pt x="80" y="49"/>
                    </a:cubicBezTo>
                    <a:cubicBezTo>
                      <a:pt x="80" y="49"/>
                      <a:pt x="80" y="49"/>
                      <a:pt x="80" y="49"/>
                    </a:cubicBezTo>
                    <a:cubicBezTo>
                      <a:pt x="80" y="49"/>
                      <a:pt x="80" y="49"/>
                      <a:pt x="80" y="49"/>
                    </a:cubicBezTo>
                    <a:cubicBezTo>
                      <a:pt x="80" y="49"/>
                      <a:pt x="80" y="49"/>
                      <a:pt x="80" y="49"/>
                    </a:cubicBezTo>
                    <a:cubicBezTo>
                      <a:pt x="80" y="50"/>
                      <a:pt x="80" y="50"/>
                      <a:pt x="80" y="50"/>
                    </a:cubicBezTo>
                    <a:cubicBezTo>
                      <a:pt x="80" y="50"/>
                      <a:pt x="80" y="50"/>
                      <a:pt x="80" y="50"/>
                    </a:cubicBezTo>
                    <a:cubicBezTo>
                      <a:pt x="81" y="51"/>
                      <a:pt x="81" y="51"/>
                      <a:pt x="81" y="51"/>
                    </a:cubicBezTo>
                    <a:cubicBezTo>
                      <a:pt x="81" y="52"/>
                      <a:pt x="82" y="52"/>
                      <a:pt x="82" y="52"/>
                    </a:cubicBezTo>
                    <a:cubicBezTo>
                      <a:pt x="82" y="52"/>
                      <a:pt x="82" y="52"/>
                      <a:pt x="82" y="52"/>
                    </a:cubicBezTo>
                    <a:cubicBezTo>
                      <a:pt x="83" y="52"/>
                      <a:pt x="83" y="51"/>
                      <a:pt x="83" y="51"/>
                    </a:cubicBezTo>
                    <a:cubicBezTo>
                      <a:pt x="84" y="50"/>
                      <a:pt x="84" y="50"/>
                      <a:pt x="84" y="50"/>
                    </a:cubicBezTo>
                    <a:cubicBezTo>
                      <a:pt x="84" y="50"/>
                      <a:pt x="84" y="50"/>
                      <a:pt x="84" y="50"/>
                    </a:cubicBezTo>
                    <a:cubicBezTo>
                      <a:pt x="84" y="49"/>
                      <a:pt x="84" y="49"/>
                      <a:pt x="84" y="49"/>
                    </a:cubicBezTo>
                    <a:cubicBezTo>
                      <a:pt x="84" y="49"/>
                      <a:pt x="84" y="49"/>
                      <a:pt x="84" y="49"/>
                    </a:cubicBezTo>
                    <a:cubicBezTo>
                      <a:pt x="84" y="49"/>
                      <a:pt x="84" y="49"/>
                      <a:pt x="84" y="49"/>
                    </a:cubicBezTo>
                    <a:cubicBezTo>
                      <a:pt x="84" y="48"/>
                      <a:pt x="84" y="48"/>
                      <a:pt x="84" y="48"/>
                    </a:cubicBezTo>
                    <a:cubicBezTo>
                      <a:pt x="84" y="48"/>
                      <a:pt x="84" y="48"/>
                      <a:pt x="84" y="48"/>
                    </a:cubicBezTo>
                    <a:cubicBezTo>
                      <a:pt x="84" y="48"/>
                      <a:pt x="84" y="48"/>
                      <a:pt x="84" y="48"/>
                    </a:cubicBezTo>
                    <a:cubicBezTo>
                      <a:pt x="84" y="48"/>
                      <a:pt x="84" y="48"/>
                      <a:pt x="84" y="48"/>
                    </a:cubicBezTo>
                    <a:cubicBezTo>
                      <a:pt x="84" y="48"/>
                      <a:pt x="84" y="48"/>
                      <a:pt x="84" y="48"/>
                    </a:cubicBezTo>
                    <a:cubicBezTo>
                      <a:pt x="84" y="46"/>
                      <a:pt x="84" y="45"/>
                      <a:pt x="84" y="43"/>
                    </a:cubicBezTo>
                    <a:cubicBezTo>
                      <a:pt x="84" y="41"/>
                      <a:pt x="83" y="39"/>
                      <a:pt x="82" y="37"/>
                    </a:cubicBezTo>
                    <a:cubicBezTo>
                      <a:pt x="82" y="37"/>
                      <a:pt x="82" y="36"/>
                      <a:pt x="81" y="36"/>
                    </a:cubicBezTo>
                    <a:cubicBezTo>
                      <a:pt x="81" y="35"/>
                      <a:pt x="80" y="34"/>
                      <a:pt x="79" y="33"/>
                    </a:cubicBezTo>
                    <a:cubicBezTo>
                      <a:pt x="78" y="32"/>
                      <a:pt x="77" y="30"/>
                      <a:pt x="75" y="29"/>
                    </a:cubicBezTo>
                    <a:cubicBezTo>
                      <a:pt x="74" y="27"/>
                      <a:pt x="72" y="26"/>
                      <a:pt x="69" y="25"/>
                    </a:cubicBezTo>
                    <a:cubicBezTo>
                      <a:pt x="68" y="24"/>
                      <a:pt x="67" y="23"/>
                      <a:pt x="65" y="23"/>
                    </a:cubicBezTo>
                    <a:cubicBezTo>
                      <a:pt x="64" y="22"/>
                      <a:pt x="62" y="22"/>
                      <a:pt x="60" y="21"/>
                    </a:cubicBezTo>
                    <a:cubicBezTo>
                      <a:pt x="59" y="21"/>
                      <a:pt x="57" y="21"/>
                      <a:pt x="56" y="21"/>
                    </a:cubicBezTo>
                    <a:moveTo>
                      <a:pt x="76" y="0"/>
                    </a:moveTo>
                    <a:cubicBezTo>
                      <a:pt x="76" y="0"/>
                      <a:pt x="77" y="0"/>
                      <a:pt x="77" y="1"/>
                    </a:cubicBezTo>
                    <a:cubicBezTo>
                      <a:pt x="79" y="2"/>
                      <a:pt x="81" y="4"/>
                      <a:pt x="84" y="5"/>
                    </a:cubicBezTo>
                    <a:cubicBezTo>
                      <a:pt x="86" y="7"/>
                      <a:pt x="88" y="9"/>
                      <a:pt x="90" y="11"/>
                    </a:cubicBezTo>
                    <a:cubicBezTo>
                      <a:pt x="98" y="19"/>
                      <a:pt x="104" y="27"/>
                      <a:pt x="106" y="37"/>
                    </a:cubicBezTo>
                    <a:cubicBezTo>
                      <a:pt x="106" y="39"/>
                      <a:pt x="107" y="42"/>
                      <a:pt x="107" y="45"/>
                    </a:cubicBezTo>
                    <a:cubicBezTo>
                      <a:pt x="107" y="52"/>
                      <a:pt x="105" y="59"/>
                      <a:pt x="102" y="65"/>
                    </a:cubicBezTo>
                    <a:cubicBezTo>
                      <a:pt x="98" y="75"/>
                      <a:pt x="91" y="84"/>
                      <a:pt x="83" y="90"/>
                    </a:cubicBezTo>
                    <a:cubicBezTo>
                      <a:pt x="81" y="91"/>
                      <a:pt x="79" y="92"/>
                      <a:pt x="77" y="93"/>
                    </a:cubicBezTo>
                    <a:cubicBezTo>
                      <a:pt x="76" y="94"/>
                      <a:pt x="73" y="94"/>
                      <a:pt x="71" y="95"/>
                    </a:cubicBezTo>
                    <a:cubicBezTo>
                      <a:pt x="68" y="95"/>
                      <a:pt x="65" y="96"/>
                      <a:pt x="63" y="96"/>
                    </a:cubicBezTo>
                    <a:cubicBezTo>
                      <a:pt x="61" y="96"/>
                      <a:pt x="59" y="95"/>
                      <a:pt x="57" y="95"/>
                    </a:cubicBezTo>
                    <a:cubicBezTo>
                      <a:pt x="52" y="95"/>
                      <a:pt x="47" y="93"/>
                      <a:pt x="43" y="91"/>
                    </a:cubicBezTo>
                    <a:cubicBezTo>
                      <a:pt x="38" y="89"/>
                      <a:pt x="34" y="87"/>
                      <a:pt x="31" y="84"/>
                    </a:cubicBezTo>
                    <a:cubicBezTo>
                      <a:pt x="29" y="81"/>
                      <a:pt x="27" y="78"/>
                      <a:pt x="25" y="75"/>
                    </a:cubicBezTo>
                    <a:cubicBezTo>
                      <a:pt x="29" y="83"/>
                      <a:pt x="35" y="89"/>
                      <a:pt x="43" y="93"/>
                    </a:cubicBezTo>
                    <a:cubicBezTo>
                      <a:pt x="46" y="94"/>
                      <a:pt x="49" y="95"/>
                      <a:pt x="53" y="96"/>
                    </a:cubicBezTo>
                    <a:cubicBezTo>
                      <a:pt x="54" y="96"/>
                      <a:pt x="56" y="96"/>
                      <a:pt x="58" y="97"/>
                    </a:cubicBezTo>
                    <a:cubicBezTo>
                      <a:pt x="58" y="97"/>
                      <a:pt x="59" y="97"/>
                      <a:pt x="59" y="97"/>
                    </a:cubicBezTo>
                    <a:cubicBezTo>
                      <a:pt x="60" y="97"/>
                      <a:pt x="61" y="97"/>
                      <a:pt x="63" y="97"/>
                    </a:cubicBezTo>
                    <a:cubicBezTo>
                      <a:pt x="66" y="97"/>
                      <a:pt x="69" y="96"/>
                      <a:pt x="72" y="95"/>
                    </a:cubicBezTo>
                    <a:cubicBezTo>
                      <a:pt x="76" y="94"/>
                      <a:pt x="79" y="93"/>
                      <a:pt x="82" y="92"/>
                    </a:cubicBezTo>
                    <a:cubicBezTo>
                      <a:pt x="94" y="86"/>
                      <a:pt x="104" y="74"/>
                      <a:pt x="107" y="59"/>
                    </a:cubicBezTo>
                    <a:cubicBezTo>
                      <a:pt x="110" y="44"/>
                      <a:pt x="107" y="29"/>
                      <a:pt x="97" y="16"/>
                    </a:cubicBezTo>
                    <a:cubicBezTo>
                      <a:pt x="91" y="9"/>
                      <a:pt x="84" y="4"/>
                      <a:pt x="76" y="0"/>
                    </a:cubicBezTo>
                  </a:path>
                </a:pathLst>
              </a:custGeom>
              <a:solidFill>
                <a:srgbClr val="7B53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9" name="Freeform 185">
                <a:extLst>
                  <a:ext uri="{FF2B5EF4-FFF2-40B4-BE49-F238E27FC236}">
                    <a16:creationId xmlns:a16="http://schemas.microsoft.com/office/drawing/2014/main" id="{F8BA73FE-FF9D-49DF-B5F2-D16BD1D3AFFC}"/>
                  </a:ext>
                </a:extLst>
              </p:cNvPr>
              <p:cNvSpPr>
                <a:spLocks noEditPoints="1"/>
              </p:cNvSpPr>
              <p:nvPr/>
            </p:nvSpPr>
            <p:spPr bwMode="auto">
              <a:xfrm>
                <a:off x="1440" y="1735"/>
                <a:ext cx="0" cy="3"/>
              </a:xfrm>
              <a:custGeom>
                <a:avLst/>
                <a:gdLst>
                  <a:gd name="T0" fmla="*/ 1 h 1"/>
                  <a:gd name="T1" fmla="*/ 1 h 1"/>
                  <a:gd name="T2" fmla="*/ 1 h 1"/>
                  <a:gd name="T3" fmla="*/ 1 h 1"/>
                  <a:gd name="T4" fmla="*/ 1 h 1"/>
                  <a:gd name="T5" fmla="*/ 1 h 1"/>
                  <a:gd name="T6" fmla="*/ 1 h 1"/>
                  <a:gd name="T7" fmla="*/ 0 h 1"/>
                  <a:gd name="T8" fmla="*/ 0 h 1"/>
                  <a:gd name="T9" fmla="*/ 0 h 1"/>
                  <a:gd name="T10" fmla="*/ 0 h 1"/>
                  <a:gd name="T11" fmla="*/ 0 h 1"/>
                  <a:gd name="T12" fmla="*/ 1 h 1"/>
                  <a:gd name="T13" fmla="*/ 1 h 1"/>
                  <a:gd name="T14" fmla="*/ 1 h 1"/>
                  <a:gd name="T15" fmla="*/ 1 h 1"/>
                  <a:gd name="T16" fmla="*/ 1 h 1"/>
                  <a:gd name="T17" fmla="*/ 1 h 1"/>
                  <a:gd name="T18" fmla="*/ 0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Lst>
                <a:rect l="0" t="0" r="r" b="b"/>
                <a:pathLst>
                  <a:path h="1">
                    <a:moveTo>
                      <a:pt x="0" y="1"/>
                    </a:moveTo>
                    <a:cubicBezTo>
                      <a:pt x="0" y="1"/>
                      <a:pt x="0" y="1"/>
                      <a:pt x="0" y="1"/>
                    </a:cubicBezTo>
                    <a:cubicBezTo>
                      <a:pt x="0" y="1"/>
                      <a:pt x="0" y="1"/>
                      <a:pt x="0" y="1"/>
                    </a:cubicBezTo>
                    <a:moveTo>
                      <a:pt x="0" y="1"/>
                    </a:moveTo>
                    <a:cubicBezTo>
                      <a:pt x="0" y="1"/>
                      <a:pt x="0" y="1"/>
                      <a:pt x="0" y="1"/>
                    </a:cubicBezTo>
                    <a:cubicBezTo>
                      <a:pt x="0" y="1"/>
                      <a:pt x="0" y="1"/>
                      <a:pt x="0" y="1"/>
                    </a:cubicBezTo>
                    <a:cubicBezTo>
                      <a:pt x="0" y="1"/>
                      <a:pt x="0" y="1"/>
                      <a:pt x="0" y="1"/>
                    </a:cubicBezTo>
                    <a:moveTo>
                      <a:pt x="0" y="0"/>
                    </a:moveTo>
                    <a:cubicBezTo>
                      <a:pt x="0" y="0"/>
                      <a:pt x="0" y="0"/>
                      <a:pt x="0"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0"/>
                      <a:pt x="0" y="0"/>
                      <a:pt x="0" y="0"/>
                    </a:cubicBezTo>
                  </a:path>
                </a:pathLst>
              </a:custGeom>
              <a:solidFill>
                <a:srgbClr val="5B34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0" name="Freeform 186">
                <a:extLst>
                  <a:ext uri="{FF2B5EF4-FFF2-40B4-BE49-F238E27FC236}">
                    <a16:creationId xmlns:a16="http://schemas.microsoft.com/office/drawing/2014/main" id="{62B39922-FBE2-4743-A622-5CDE66CA8698}"/>
                  </a:ext>
                </a:extLst>
              </p:cNvPr>
              <p:cNvSpPr>
                <a:spLocks/>
              </p:cNvSpPr>
              <p:nvPr/>
            </p:nvSpPr>
            <p:spPr bwMode="auto">
              <a:xfrm>
                <a:off x="1426" y="1740"/>
                <a:ext cx="0" cy="3"/>
              </a:xfrm>
              <a:custGeom>
                <a:avLst/>
                <a:gdLst>
                  <a:gd name="T0" fmla="*/ 0 h 1"/>
                  <a:gd name="T1" fmla="*/ 0 h 1"/>
                  <a:gd name="T2" fmla="*/ 0 h 1"/>
                  <a:gd name="T3" fmla="*/ 0 h 1"/>
                  <a:gd name="T4" fmla="*/ 0 h 1"/>
                  <a:gd name="T5" fmla="*/ 1 h 1"/>
                  <a:gd name="T6" fmla="*/ 1 h 1"/>
                  <a:gd name="T7" fmla="*/ 1 h 1"/>
                  <a:gd name="T8" fmla="*/ 0 h 1"/>
                </a:gdLst>
                <a:ahLst/>
                <a:cxnLst>
                  <a:cxn ang="0">
                    <a:pos x="0" y="T0"/>
                  </a:cxn>
                  <a:cxn ang="0">
                    <a:pos x="0" y="T1"/>
                  </a:cxn>
                  <a:cxn ang="0">
                    <a:pos x="0" y="T2"/>
                  </a:cxn>
                  <a:cxn ang="0">
                    <a:pos x="0" y="T3"/>
                  </a:cxn>
                  <a:cxn ang="0">
                    <a:pos x="0" y="T4"/>
                  </a:cxn>
                  <a:cxn ang="0">
                    <a:pos x="0" y="T5"/>
                  </a:cxn>
                  <a:cxn ang="0">
                    <a:pos x="0" y="T6"/>
                  </a:cxn>
                  <a:cxn ang="0">
                    <a:pos x="0" y="T7"/>
                  </a:cxn>
                  <a:cxn ang="0">
                    <a:pos x="0" y="T8"/>
                  </a:cxn>
                </a:cxnLst>
                <a:rect l="0" t="0" r="r" b="b"/>
                <a:pathLst>
                  <a:path h="1">
                    <a:moveTo>
                      <a:pt x="0" y="0"/>
                    </a:moveTo>
                    <a:cubicBezTo>
                      <a:pt x="0" y="0"/>
                      <a:pt x="0" y="0"/>
                      <a:pt x="0"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0"/>
                      <a:pt x="0" y="0"/>
                      <a:pt x="0" y="0"/>
                    </a:cubicBezTo>
                  </a:path>
                </a:pathLst>
              </a:custGeom>
              <a:solidFill>
                <a:srgbClr val="AD8B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1" name="Freeform 187">
                <a:extLst>
                  <a:ext uri="{FF2B5EF4-FFF2-40B4-BE49-F238E27FC236}">
                    <a16:creationId xmlns:a16="http://schemas.microsoft.com/office/drawing/2014/main" id="{00B2703D-FD29-42A3-B6DB-2333F42D7266}"/>
                  </a:ext>
                </a:extLst>
              </p:cNvPr>
              <p:cNvSpPr>
                <a:spLocks noEditPoints="1"/>
              </p:cNvSpPr>
              <p:nvPr/>
            </p:nvSpPr>
            <p:spPr bwMode="auto">
              <a:xfrm>
                <a:off x="1426" y="1740"/>
                <a:ext cx="0" cy="3"/>
              </a:xfrm>
              <a:custGeom>
                <a:avLst/>
                <a:gdLst>
                  <a:gd name="T0" fmla="*/ 1 h 1"/>
                  <a:gd name="T1" fmla="*/ 1 h 1"/>
                  <a:gd name="T2" fmla="*/ 1 h 1"/>
                  <a:gd name="T3" fmla="*/ 1 h 1"/>
                  <a:gd name="T4" fmla="*/ 0 h 1"/>
                  <a:gd name="T5" fmla="*/ 0 h 1"/>
                  <a:gd name="T6" fmla="*/ 0 h 1"/>
                  <a:gd name="T7" fmla="*/ 0 h 1"/>
                  <a:gd name="T8" fmla="*/ 0 h 1"/>
                </a:gdLst>
                <a:ahLst/>
                <a:cxnLst>
                  <a:cxn ang="0">
                    <a:pos x="0" y="T0"/>
                  </a:cxn>
                  <a:cxn ang="0">
                    <a:pos x="0" y="T1"/>
                  </a:cxn>
                  <a:cxn ang="0">
                    <a:pos x="0" y="T2"/>
                  </a:cxn>
                  <a:cxn ang="0">
                    <a:pos x="0" y="T3"/>
                  </a:cxn>
                  <a:cxn ang="0">
                    <a:pos x="0" y="T4"/>
                  </a:cxn>
                  <a:cxn ang="0">
                    <a:pos x="0" y="T5"/>
                  </a:cxn>
                  <a:cxn ang="0">
                    <a:pos x="0" y="T6"/>
                  </a:cxn>
                  <a:cxn ang="0">
                    <a:pos x="0" y="T7"/>
                  </a:cxn>
                  <a:cxn ang="0">
                    <a:pos x="0" y="T8"/>
                  </a:cxn>
                </a:cxnLst>
                <a:rect l="0" t="0" r="r" b="b"/>
                <a:pathLst>
                  <a:path h="1">
                    <a:moveTo>
                      <a:pt x="0" y="1"/>
                    </a:moveTo>
                    <a:cubicBezTo>
                      <a:pt x="0" y="1"/>
                      <a:pt x="0" y="1"/>
                      <a:pt x="0" y="1"/>
                    </a:cubicBezTo>
                    <a:cubicBezTo>
                      <a:pt x="0" y="1"/>
                      <a:pt x="0" y="1"/>
                      <a:pt x="0" y="1"/>
                    </a:cubicBezTo>
                    <a:cubicBezTo>
                      <a:pt x="0" y="1"/>
                      <a:pt x="0" y="1"/>
                      <a:pt x="0" y="1"/>
                    </a:cubicBezTo>
                    <a:moveTo>
                      <a:pt x="0" y="0"/>
                    </a:moveTo>
                    <a:cubicBezTo>
                      <a:pt x="0" y="0"/>
                      <a:pt x="0" y="0"/>
                      <a:pt x="0" y="0"/>
                    </a:cubicBezTo>
                    <a:cubicBezTo>
                      <a:pt x="0" y="0"/>
                      <a:pt x="0" y="0"/>
                      <a:pt x="0" y="0"/>
                    </a:cubicBezTo>
                    <a:cubicBezTo>
                      <a:pt x="0" y="0"/>
                      <a:pt x="0" y="0"/>
                      <a:pt x="0" y="0"/>
                    </a:cubicBezTo>
                    <a:cubicBezTo>
                      <a:pt x="0" y="0"/>
                      <a:pt x="0" y="0"/>
                      <a:pt x="0" y="0"/>
                    </a:cubicBezTo>
                  </a:path>
                </a:pathLst>
              </a:custGeom>
              <a:solidFill>
                <a:srgbClr val="5B34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2" name="Freeform 188">
                <a:extLst>
                  <a:ext uri="{FF2B5EF4-FFF2-40B4-BE49-F238E27FC236}">
                    <a16:creationId xmlns:a16="http://schemas.microsoft.com/office/drawing/2014/main" id="{02ED7640-A14D-4659-8B16-B39CAF1C5C89}"/>
                  </a:ext>
                </a:extLst>
              </p:cNvPr>
              <p:cNvSpPr>
                <a:spLocks/>
              </p:cNvSpPr>
              <p:nvPr/>
            </p:nvSpPr>
            <p:spPr bwMode="auto">
              <a:xfrm>
                <a:off x="1431" y="1759"/>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AD8B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3" name="Freeform 189">
                <a:extLst>
                  <a:ext uri="{FF2B5EF4-FFF2-40B4-BE49-F238E27FC236}">
                    <a16:creationId xmlns:a16="http://schemas.microsoft.com/office/drawing/2014/main" id="{6BB81B85-383C-4F6E-B7FE-AB058C6229FD}"/>
                  </a:ext>
                </a:extLst>
              </p:cNvPr>
              <p:cNvSpPr>
                <a:spLocks/>
              </p:cNvSpPr>
              <p:nvPr/>
            </p:nvSpPr>
            <p:spPr bwMode="auto">
              <a:xfrm>
                <a:off x="1431" y="1759"/>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5B34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4" name="Rectangle 190">
                <a:extLst>
                  <a:ext uri="{FF2B5EF4-FFF2-40B4-BE49-F238E27FC236}">
                    <a16:creationId xmlns:a16="http://schemas.microsoft.com/office/drawing/2014/main" id="{CF26C211-8AF9-4AD3-878C-95F2201795C8}"/>
                  </a:ext>
                </a:extLst>
              </p:cNvPr>
              <p:cNvSpPr>
                <a:spLocks noChangeArrowheads="1"/>
              </p:cNvSpPr>
              <p:nvPr/>
            </p:nvSpPr>
            <p:spPr bwMode="auto">
              <a:xfrm>
                <a:off x="1431" y="1759"/>
                <a:ext cx="1" cy="1"/>
              </a:xfrm>
              <a:prstGeom prst="rect">
                <a:avLst/>
              </a:prstGeom>
              <a:solidFill>
                <a:srgbClr val="AD8B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5" name="Rectangle 191">
                <a:extLst>
                  <a:ext uri="{FF2B5EF4-FFF2-40B4-BE49-F238E27FC236}">
                    <a16:creationId xmlns:a16="http://schemas.microsoft.com/office/drawing/2014/main" id="{DF9C5942-91A8-4DA5-80CF-909750C44DF5}"/>
                  </a:ext>
                </a:extLst>
              </p:cNvPr>
              <p:cNvSpPr>
                <a:spLocks noChangeArrowheads="1"/>
              </p:cNvSpPr>
              <p:nvPr/>
            </p:nvSpPr>
            <p:spPr bwMode="auto">
              <a:xfrm>
                <a:off x="1431" y="1759"/>
                <a:ext cx="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6" name="Freeform 192">
                <a:extLst>
                  <a:ext uri="{FF2B5EF4-FFF2-40B4-BE49-F238E27FC236}">
                    <a16:creationId xmlns:a16="http://schemas.microsoft.com/office/drawing/2014/main" id="{4D85ABCD-7620-4B8D-B49E-F3ED7C2F78E3}"/>
                  </a:ext>
                </a:extLst>
              </p:cNvPr>
              <p:cNvSpPr>
                <a:spLocks noEditPoints="1"/>
              </p:cNvSpPr>
              <p:nvPr/>
            </p:nvSpPr>
            <p:spPr bwMode="auto">
              <a:xfrm>
                <a:off x="1431" y="1759"/>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close/>
                    <a:moveTo>
                      <a:pt x="0" y="0"/>
                    </a:moveTo>
                    <a:lnTo>
                      <a:pt x="0" y="0"/>
                    </a:lnTo>
                    <a:lnTo>
                      <a:pt x="0" y="0"/>
                    </a:lnTo>
                    <a:lnTo>
                      <a:pt x="0" y="0"/>
                    </a:lnTo>
                    <a:close/>
                  </a:path>
                </a:pathLst>
              </a:custGeom>
              <a:solidFill>
                <a:srgbClr val="5B34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7" name="Freeform 193">
                <a:extLst>
                  <a:ext uri="{FF2B5EF4-FFF2-40B4-BE49-F238E27FC236}">
                    <a16:creationId xmlns:a16="http://schemas.microsoft.com/office/drawing/2014/main" id="{78894E85-685C-46FC-AD2B-4B7E7EB5813F}"/>
                  </a:ext>
                </a:extLst>
              </p:cNvPr>
              <p:cNvSpPr>
                <a:spLocks noEditPoints="1"/>
              </p:cNvSpPr>
              <p:nvPr/>
            </p:nvSpPr>
            <p:spPr bwMode="auto">
              <a:xfrm>
                <a:off x="1431" y="1759"/>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moveTo>
                      <a:pt x="0" y="0"/>
                    </a:moveTo>
                    <a:lnTo>
                      <a:pt x="0" y="0"/>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8" name="Freeform 194">
                <a:extLst>
                  <a:ext uri="{FF2B5EF4-FFF2-40B4-BE49-F238E27FC236}">
                    <a16:creationId xmlns:a16="http://schemas.microsoft.com/office/drawing/2014/main" id="{BD394CEB-6E44-48BC-A40D-4AFA2BEA3F65}"/>
                  </a:ext>
                </a:extLst>
              </p:cNvPr>
              <p:cNvSpPr>
                <a:spLocks/>
              </p:cNvSpPr>
              <p:nvPr/>
            </p:nvSpPr>
            <p:spPr bwMode="auto">
              <a:xfrm>
                <a:off x="1869" y="1097"/>
                <a:ext cx="1095" cy="865"/>
              </a:xfrm>
              <a:custGeom>
                <a:avLst/>
                <a:gdLst>
                  <a:gd name="T0" fmla="*/ 230 w 460"/>
                  <a:gd name="T1" fmla="*/ 0 h 363"/>
                  <a:gd name="T2" fmla="*/ 0 w 460"/>
                  <a:gd name="T3" fmla="*/ 193 h 363"/>
                  <a:gd name="T4" fmla="*/ 33 w 460"/>
                  <a:gd name="T5" fmla="*/ 299 h 363"/>
                  <a:gd name="T6" fmla="*/ 68 w 460"/>
                  <a:gd name="T7" fmla="*/ 323 h 363"/>
                  <a:gd name="T8" fmla="*/ 129 w 460"/>
                  <a:gd name="T9" fmla="*/ 337 h 363"/>
                  <a:gd name="T10" fmla="*/ 188 w 460"/>
                  <a:gd name="T11" fmla="*/ 340 h 363"/>
                  <a:gd name="T12" fmla="*/ 271 w 460"/>
                  <a:gd name="T13" fmla="*/ 340 h 363"/>
                  <a:gd name="T14" fmla="*/ 331 w 460"/>
                  <a:gd name="T15" fmla="*/ 337 h 363"/>
                  <a:gd name="T16" fmla="*/ 392 w 460"/>
                  <a:gd name="T17" fmla="*/ 323 h 363"/>
                  <a:gd name="T18" fmla="*/ 427 w 460"/>
                  <a:gd name="T19" fmla="*/ 299 h 363"/>
                  <a:gd name="T20" fmla="*/ 460 w 460"/>
                  <a:gd name="T21" fmla="*/ 193 h 363"/>
                  <a:gd name="T22" fmla="*/ 230 w 460"/>
                  <a:gd name="T23" fmla="*/ 0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0" h="363">
                    <a:moveTo>
                      <a:pt x="230" y="0"/>
                    </a:moveTo>
                    <a:cubicBezTo>
                      <a:pt x="103" y="0"/>
                      <a:pt x="0" y="69"/>
                      <a:pt x="0" y="193"/>
                    </a:cubicBezTo>
                    <a:cubicBezTo>
                      <a:pt x="0" y="244"/>
                      <a:pt x="12" y="278"/>
                      <a:pt x="33" y="299"/>
                    </a:cubicBezTo>
                    <a:cubicBezTo>
                      <a:pt x="43" y="310"/>
                      <a:pt x="50" y="330"/>
                      <a:pt x="68" y="323"/>
                    </a:cubicBezTo>
                    <a:cubicBezTo>
                      <a:pt x="83" y="341"/>
                      <a:pt x="104" y="345"/>
                      <a:pt x="129" y="337"/>
                    </a:cubicBezTo>
                    <a:cubicBezTo>
                      <a:pt x="141" y="350"/>
                      <a:pt x="170" y="355"/>
                      <a:pt x="188" y="340"/>
                    </a:cubicBezTo>
                    <a:cubicBezTo>
                      <a:pt x="197" y="363"/>
                      <a:pt x="265" y="360"/>
                      <a:pt x="271" y="340"/>
                    </a:cubicBezTo>
                    <a:cubicBezTo>
                      <a:pt x="290" y="355"/>
                      <a:pt x="319" y="350"/>
                      <a:pt x="331" y="337"/>
                    </a:cubicBezTo>
                    <a:cubicBezTo>
                      <a:pt x="355" y="345"/>
                      <a:pt x="377" y="341"/>
                      <a:pt x="392" y="323"/>
                    </a:cubicBezTo>
                    <a:cubicBezTo>
                      <a:pt x="410" y="330"/>
                      <a:pt x="417" y="310"/>
                      <a:pt x="427" y="299"/>
                    </a:cubicBezTo>
                    <a:cubicBezTo>
                      <a:pt x="448" y="278"/>
                      <a:pt x="460" y="244"/>
                      <a:pt x="460" y="193"/>
                    </a:cubicBezTo>
                    <a:cubicBezTo>
                      <a:pt x="460" y="69"/>
                      <a:pt x="357" y="0"/>
                      <a:pt x="230" y="0"/>
                    </a:cubicBezTo>
                  </a:path>
                </a:pathLst>
              </a:custGeom>
              <a:solidFill>
                <a:srgbClr val="EE76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9" name="Freeform 195">
                <a:extLst>
                  <a:ext uri="{FF2B5EF4-FFF2-40B4-BE49-F238E27FC236}">
                    <a16:creationId xmlns:a16="http://schemas.microsoft.com/office/drawing/2014/main" id="{85CF45FC-17ED-42CD-BD6B-F351A4C9BE17}"/>
                  </a:ext>
                </a:extLst>
              </p:cNvPr>
              <p:cNvSpPr>
                <a:spLocks/>
              </p:cNvSpPr>
              <p:nvPr/>
            </p:nvSpPr>
            <p:spPr bwMode="auto">
              <a:xfrm>
                <a:off x="1869" y="1500"/>
                <a:ext cx="1095" cy="493"/>
              </a:xfrm>
              <a:custGeom>
                <a:avLst/>
                <a:gdLst>
                  <a:gd name="T0" fmla="*/ 432 w 460"/>
                  <a:gd name="T1" fmla="*/ 50 h 207"/>
                  <a:gd name="T2" fmla="*/ 388 w 460"/>
                  <a:gd name="T3" fmla="*/ 80 h 207"/>
                  <a:gd name="T4" fmla="*/ 336 w 460"/>
                  <a:gd name="T5" fmla="*/ 94 h 207"/>
                  <a:gd name="T6" fmla="*/ 271 w 460"/>
                  <a:gd name="T7" fmla="*/ 104 h 207"/>
                  <a:gd name="T8" fmla="*/ 183 w 460"/>
                  <a:gd name="T9" fmla="*/ 101 h 207"/>
                  <a:gd name="T10" fmla="*/ 117 w 460"/>
                  <a:gd name="T11" fmla="*/ 86 h 207"/>
                  <a:gd name="T12" fmla="*/ 70 w 460"/>
                  <a:gd name="T13" fmla="*/ 47 h 207"/>
                  <a:gd name="T14" fmla="*/ 33 w 460"/>
                  <a:gd name="T15" fmla="*/ 80 h 207"/>
                  <a:gd name="T16" fmla="*/ 1 w 460"/>
                  <a:gd name="T17" fmla="*/ 0 h 207"/>
                  <a:gd name="T18" fmla="*/ 0 w 460"/>
                  <a:gd name="T19" fmla="*/ 24 h 207"/>
                  <a:gd name="T20" fmla="*/ 33 w 460"/>
                  <a:gd name="T21" fmla="*/ 130 h 207"/>
                  <a:gd name="T22" fmla="*/ 68 w 460"/>
                  <a:gd name="T23" fmla="*/ 154 h 207"/>
                  <a:gd name="T24" fmla="*/ 129 w 460"/>
                  <a:gd name="T25" fmla="*/ 168 h 207"/>
                  <a:gd name="T26" fmla="*/ 188 w 460"/>
                  <a:gd name="T27" fmla="*/ 171 h 207"/>
                  <a:gd name="T28" fmla="*/ 271 w 460"/>
                  <a:gd name="T29" fmla="*/ 171 h 207"/>
                  <a:gd name="T30" fmla="*/ 331 w 460"/>
                  <a:gd name="T31" fmla="*/ 168 h 207"/>
                  <a:gd name="T32" fmla="*/ 392 w 460"/>
                  <a:gd name="T33" fmla="*/ 154 h 207"/>
                  <a:gd name="T34" fmla="*/ 427 w 460"/>
                  <a:gd name="T35" fmla="*/ 130 h 207"/>
                  <a:gd name="T36" fmla="*/ 460 w 460"/>
                  <a:gd name="T37" fmla="*/ 24 h 207"/>
                  <a:gd name="T38" fmla="*/ 459 w 460"/>
                  <a:gd name="T39" fmla="*/ 0 h 207"/>
                  <a:gd name="T40" fmla="*/ 432 w 460"/>
                  <a:gd name="T41" fmla="*/ 50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0" h="207">
                    <a:moveTo>
                      <a:pt x="432" y="50"/>
                    </a:moveTo>
                    <a:cubicBezTo>
                      <a:pt x="423" y="88"/>
                      <a:pt x="402" y="122"/>
                      <a:pt x="388" y="80"/>
                    </a:cubicBezTo>
                    <a:cubicBezTo>
                      <a:pt x="387" y="119"/>
                      <a:pt x="350" y="202"/>
                      <a:pt x="336" y="94"/>
                    </a:cubicBezTo>
                    <a:cubicBezTo>
                      <a:pt x="332" y="196"/>
                      <a:pt x="271" y="171"/>
                      <a:pt x="271" y="104"/>
                    </a:cubicBezTo>
                    <a:cubicBezTo>
                      <a:pt x="250" y="174"/>
                      <a:pt x="195" y="179"/>
                      <a:pt x="183" y="101"/>
                    </a:cubicBezTo>
                    <a:cubicBezTo>
                      <a:pt x="172" y="156"/>
                      <a:pt x="114" y="207"/>
                      <a:pt x="117" y="86"/>
                    </a:cubicBezTo>
                    <a:cubicBezTo>
                      <a:pt x="110" y="147"/>
                      <a:pt x="73" y="138"/>
                      <a:pt x="70" y="47"/>
                    </a:cubicBezTo>
                    <a:cubicBezTo>
                      <a:pt x="61" y="135"/>
                      <a:pt x="33" y="109"/>
                      <a:pt x="33" y="80"/>
                    </a:cubicBezTo>
                    <a:cubicBezTo>
                      <a:pt x="11" y="94"/>
                      <a:pt x="5" y="37"/>
                      <a:pt x="1" y="0"/>
                    </a:cubicBezTo>
                    <a:cubicBezTo>
                      <a:pt x="1" y="8"/>
                      <a:pt x="0" y="16"/>
                      <a:pt x="0" y="24"/>
                    </a:cubicBezTo>
                    <a:cubicBezTo>
                      <a:pt x="0" y="75"/>
                      <a:pt x="12" y="109"/>
                      <a:pt x="33" y="130"/>
                    </a:cubicBezTo>
                    <a:cubicBezTo>
                      <a:pt x="43" y="141"/>
                      <a:pt x="50" y="161"/>
                      <a:pt x="68" y="154"/>
                    </a:cubicBezTo>
                    <a:cubicBezTo>
                      <a:pt x="83" y="172"/>
                      <a:pt x="104" y="176"/>
                      <a:pt x="129" y="168"/>
                    </a:cubicBezTo>
                    <a:cubicBezTo>
                      <a:pt x="141" y="181"/>
                      <a:pt x="170" y="186"/>
                      <a:pt x="188" y="171"/>
                    </a:cubicBezTo>
                    <a:cubicBezTo>
                      <a:pt x="197" y="194"/>
                      <a:pt x="265" y="191"/>
                      <a:pt x="271" y="171"/>
                    </a:cubicBezTo>
                    <a:cubicBezTo>
                      <a:pt x="290" y="186"/>
                      <a:pt x="319" y="181"/>
                      <a:pt x="331" y="168"/>
                    </a:cubicBezTo>
                    <a:cubicBezTo>
                      <a:pt x="355" y="176"/>
                      <a:pt x="377" y="172"/>
                      <a:pt x="392" y="154"/>
                    </a:cubicBezTo>
                    <a:cubicBezTo>
                      <a:pt x="410" y="161"/>
                      <a:pt x="417" y="141"/>
                      <a:pt x="427" y="130"/>
                    </a:cubicBezTo>
                    <a:cubicBezTo>
                      <a:pt x="448" y="109"/>
                      <a:pt x="460" y="75"/>
                      <a:pt x="460" y="24"/>
                    </a:cubicBezTo>
                    <a:cubicBezTo>
                      <a:pt x="460" y="16"/>
                      <a:pt x="459" y="8"/>
                      <a:pt x="459" y="0"/>
                    </a:cubicBezTo>
                    <a:cubicBezTo>
                      <a:pt x="455" y="37"/>
                      <a:pt x="444" y="90"/>
                      <a:pt x="432" y="50"/>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0" name="Freeform 196">
                <a:extLst>
                  <a:ext uri="{FF2B5EF4-FFF2-40B4-BE49-F238E27FC236}">
                    <a16:creationId xmlns:a16="http://schemas.microsoft.com/office/drawing/2014/main" id="{E1AE2719-DAE5-4E9A-A299-120532E40993}"/>
                  </a:ext>
                </a:extLst>
              </p:cNvPr>
              <p:cNvSpPr>
                <a:spLocks/>
              </p:cNvSpPr>
              <p:nvPr/>
            </p:nvSpPr>
            <p:spPr bwMode="auto">
              <a:xfrm>
                <a:off x="2721" y="1202"/>
                <a:ext cx="190" cy="393"/>
              </a:xfrm>
              <a:custGeom>
                <a:avLst/>
                <a:gdLst>
                  <a:gd name="T0" fmla="*/ 72 w 80"/>
                  <a:gd name="T1" fmla="*/ 105 h 165"/>
                  <a:gd name="T2" fmla="*/ 74 w 80"/>
                  <a:gd name="T3" fmla="*/ 165 h 165"/>
                  <a:gd name="T4" fmla="*/ 62 w 80"/>
                  <a:gd name="T5" fmla="*/ 108 h 165"/>
                  <a:gd name="T6" fmla="*/ 0 w 80"/>
                  <a:gd name="T7" fmla="*/ 0 h 165"/>
                  <a:gd name="T8" fmla="*/ 72 w 80"/>
                  <a:gd name="T9" fmla="*/ 105 h 165"/>
                </a:gdLst>
                <a:ahLst/>
                <a:cxnLst>
                  <a:cxn ang="0">
                    <a:pos x="T0" y="T1"/>
                  </a:cxn>
                  <a:cxn ang="0">
                    <a:pos x="T2" y="T3"/>
                  </a:cxn>
                  <a:cxn ang="0">
                    <a:pos x="T4" y="T5"/>
                  </a:cxn>
                  <a:cxn ang="0">
                    <a:pos x="T6" y="T7"/>
                  </a:cxn>
                  <a:cxn ang="0">
                    <a:pos x="T8" y="T9"/>
                  </a:cxn>
                </a:cxnLst>
                <a:rect l="0" t="0" r="r" b="b"/>
                <a:pathLst>
                  <a:path w="80" h="165">
                    <a:moveTo>
                      <a:pt x="72" y="105"/>
                    </a:moveTo>
                    <a:cubicBezTo>
                      <a:pt x="80" y="132"/>
                      <a:pt x="74" y="165"/>
                      <a:pt x="74" y="165"/>
                    </a:cubicBezTo>
                    <a:cubicBezTo>
                      <a:pt x="74" y="165"/>
                      <a:pt x="73" y="144"/>
                      <a:pt x="62" y="108"/>
                    </a:cubicBezTo>
                    <a:cubicBezTo>
                      <a:pt x="38" y="27"/>
                      <a:pt x="0" y="0"/>
                      <a:pt x="0" y="0"/>
                    </a:cubicBezTo>
                    <a:cubicBezTo>
                      <a:pt x="0" y="0"/>
                      <a:pt x="53" y="36"/>
                      <a:pt x="72" y="105"/>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1" name="Freeform 197">
                <a:extLst>
                  <a:ext uri="{FF2B5EF4-FFF2-40B4-BE49-F238E27FC236}">
                    <a16:creationId xmlns:a16="http://schemas.microsoft.com/office/drawing/2014/main" id="{009E88FE-0490-4CAF-88D6-308C292D57BD}"/>
                  </a:ext>
                </a:extLst>
              </p:cNvPr>
              <p:cNvSpPr>
                <a:spLocks/>
              </p:cNvSpPr>
              <p:nvPr/>
            </p:nvSpPr>
            <p:spPr bwMode="auto">
              <a:xfrm>
                <a:off x="2580" y="1138"/>
                <a:ext cx="222" cy="507"/>
              </a:xfrm>
              <a:custGeom>
                <a:avLst/>
                <a:gdLst>
                  <a:gd name="T0" fmla="*/ 89 w 93"/>
                  <a:gd name="T1" fmla="*/ 153 h 213"/>
                  <a:gd name="T2" fmla="*/ 91 w 93"/>
                  <a:gd name="T3" fmla="*/ 213 h 213"/>
                  <a:gd name="T4" fmla="*/ 79 w 93"/>
                  <a:gd name="T5" fmla="*/ 156 h 213"/>
                  <a:gd name="T6" fmla="*/ 0 w 93"/>
                  <a:gd name="T7" fmla="*/ 0 h 213"/>
                  <a:gd name="T8" fmla="*/ 89 w 93"/>
                  <a:gd name="T9" fmla="*/ 153 h 213"/>
                </a:gdLst>
                <a:ahLst/>
                <a:cxnLst>
                  <a:cxn ang="0">
                    <a:pos x="T0" y="T1"/>
                  </a:cxn>
                  <a:cxn ang="0">
                    <a:pos x="T2" y="T3"/>
                  </a:cxn>
                  <a:cxn ang="0">
                    <a:pos x="T4" y="T5"/>
                  </a:cxn>
                  <a:cxn ang="0">
                    <a:pos x="T6" y="T7"/>
                  </a:cxn>
                  <a:cxn ang="0">
                    <a:pos x="T8" y="T9"/>
                  </a:cxn>
                </a:cxnLst>
                <a:rect l="0" t="0" r="r" b="b"/>
                <a:pathLst>
                  <a:path w="93" h="213">
                    <a:moveTo>
                      <a:pt x="89" y="153"/>
                    </a:moveTo>
                    <a:cubicBezTo>
                      <a:pt x="93" y="181"/>
                      <a:pt x="91" y="213"/>
                      <a:pt x="91" y="213"/>
                    </a:cubicBezTo>
                    <a:cubicBezTo>
                      <a:pt x="91" y="213"/>
                      <a:pt x="86" y="193"/>
                      <a:pt x="79" y="156"/>
                    </a:cubicBezTo>
                    <a:cubicBezTo>
                      <a:pt x="59" y="50"/>
                      <a:pt x="0" y="0"/>
                      <a:pt x="0" y="0"/>
                    </a:cubicBezTo>
                    <a:cubicBezTo>
                      <a:pt x="0" y="0"/>
                      <a:pt x="76" y="62"/>
                      <a:pt x="89" y="153"/>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2" name="Freeform 198">
                <a:extLst>
                  <a:ext uri="{FF2B5EF4-FFF2-40B4-BE49-F238E27FC236}">
                    <a16:creationId xmlns:a16="http://schemas.microsoft.com/office/drawing/2014/main" id="{951FEBFB-FDE3-4439-AA36-9F0A8406940B}"/>
                  </a:ext>
                </a:extLst>
              </p:cNvPr>
              <p:cNvSpPr>
                <a:spLocks/>
              </p:cNvSpPr>
              <p:nvPr/>
            </p:nvSpPr>
            <p:spPr bwMode="auto">
              <a:xfrm>
                <a:off x="2473" y="1107"/>
                <a:ext cx="188" cy="436"/>
              </a:xfrm>
              <a:custGeom>
                <a:avLst/>
                <a:gdLst>
                  <a:gd name="T0" fmla="*/ 74 w 79"/>
                  <a:gd name="T1" fmla="*/ 113 h 183"/>
                  <a:gd name="T2" fmla="*/ 72 w 79"/>
                  <a:gd name="T3" fmla="*/ 183 h 183"/>
                  <a:gd name="T4" fmla="*/ 58 w 79"/>
                  <a:gd name="T5" fmla="*/ 107 h 183"/>
                  <a:gd name="T6" fmla="*/ 0 w 79"/>
                  <a:gd name="T7" fmla="*/ 0 h 183"/>
                  <a:gd name="T8" fmla="*/ 74 w 79"/>
                  <a:gd name="T9" fmla="*/ 113 h 183"/>
                </a:gdLst>
                <a:ahLst/>
                <a:cxnLst>
                  <a:cxn ang="0">
                    <a:pos x="T0" y="T1"/>
                  </a:cxn>
                  <a:cxn ang="0">
                    <a:pos x="T2" y="T3"/>
                  </a:cxn>
                  <a:cxn ang="0">
                    <a:pos x="T4" y="T5"/>
                  </a:cxn>
                  <a:cxn ang="0">
                    <a:pos x="T6" y="T7"/>
                  </a:cxn>
                  <a:cxn ang="0">
                    <a:pos x="T8" y="T9"/>
                  </a:cxn>
                </a:cxnLst>
                <a:rect l="0" t="0" r="r" b="b"/>
                <a:pathLst>
                  <a:path w="79" h="183">
                    <a:moveTo>
                      <a:pt x="74" y="113"/>
                    </a:moveTo>
                    <a:cubicBezTo>
                      <a:pt x="79" y="141"/>
                      <a:pt x="72" y="183"/>
                      <a:pt x="72" y="183"/>
                    </a:cubicBezTo>
                    <a:cubicBezTo>
                      <a:pt x="72" y="183"/>
                      <a:pt x="68" y="143"/>
                      <a:pt x="58" y="107"/>
                    </a:cubicBezTo>
                    <a:cubicBezTo>
                      <a:pt x="32" y="15"/>
                      <a:pt x="0" y="0"/>
                      <a:pt x="0" y="0"/>
                    </a:cubicBezTo>
                    <a:cubicBezTo>
                      <a:pt x="0" y="0"/>
                      <a:pt x="58" y="21"/>
                      <a:pt x="74" y="113"/>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3" name="Freeform 199">
                <a:extLst>
                  <a:ext uri="{FF2B5EF4-FFF2-40B4-BE49-F238E27FC236}">
                    <a16:creationId xmlns:a16="http://schemas.microsoft.com/office/drawing/2014/main" id="{B70E95E0-462C-4A51-85FA-AA29A598869D}"/>
                  </a:ext>
                </a:extLst>
              </p:cNvPr>
              <p:cNvSpPr>
                <a:spLocks/>
              </p:cNvSpPr>
              <p:nvPr/>
            </p:nvSpPr>
            <p:spPr bwMode="auto">
              <a:xfrm>
                <a:off x="2169" y="1107"/>
                <a:ext cx="188" cy="436"/>
              </a:xfrm>
              <a:custGeom>
                <a:avLst/>
                <a:gdLst>
                  <a:gd name="T0" fmla="*/ 5 w 79"/>
                  <a:gd name="T1" fmla="*/ 113 h 183"/>
                  <a:gd name="T2" fmla="*/ 7 w 79"/>
                  <a:gd name="T3" fmla="*/ 183 h 183"/>
                  <a:gd name="T4" fmla="*/ 20 w 79"/>
                  <a:gd name="T5" fmla="*/ 107 h 183"/>
                  <a:gd name="T6" fmla="*/ 79 w 79"/>
                  <a:gd name="T7" fmla="*/ 0 h 183"/>
                  <a:gd name="T8" fmla="*/ 5 w 79"/>
                  <a:gd name="T9" fmla="*/ 113 h 183"/>
                </a:gdLst>
                <a:ahLst/>
                <a:cxnLst>
                  <a:cxn ang="0">
                    <a:pos x="T0" y="T1"/>
                  </a:cxn>
                  <a:cxn ang="0">
                    <a:pos x="T2" y="T3"/>
                  </a:cxn>
                  <a:cxn ang="0">
                    <a:pos x="T4" y="T5"/>
                  </a:cxn>
                  <a:cxn ang="0">
                    <a:pos x="T6" y="T7"/>
                  </a:cxn>
                  <a:cxn ang="0">
                    <a:pos x="T8" y="T9"/>
                  </a:cxn>
                </a:cxnLst>
                <a:rect l="0" t="0" r="r" b="b"/>
                <a:pathLst>
                  <a:path w="79" h="183">
                    <a:moveTo>
                      <a:pt x="5" y="113"/>
                    </a:moveTo>
                    <a:cubicBezTo>
                      <a:pt x="0" y="141"/>
                      <a:pt x="7" y="183"/>
                      <a:pt x="7" y="183"/>
                    </a:cubicBezTo>
                    <a:cubicBezTo>
                      <a:pt x="7" y="183"/>
                      <a:pt x="10" y="143"/>
                      <a:pt x="20" y="107"/>
                    </a:cubicBezTo>
                    <a:cubicBezTo>
                      <a:pt x="47" y="15"/>
                      <a:pt x="79" y="0"/>
                      <a:pt x="79" y="0"/>
                    </a:cubicBezTo>
                    <a:cubicBezTo>
                      <a:pt x="79" y="0"/>
                      <a:pt x="20" y="21"/>
                      <a:pt x="5" y="113"/>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 name="Freeform 200">
                <a:extLst>
                  <a:ext uri="{FF2B5EF4-FFF2-40B4-BE49-F238E27FC236}">
                    <a16:creationId xmlns:a16="http://schemas.microsoft.com/office/drawing/2014/main" id="{2679A0D2-6E2E-4834-B630-73681A9A8B9D}"/>
                  </a:ext>
                </a:extLst>
              </p:cNvPr>
              <p:cNvSpPr>
                <a:spLocks/>
              </p:cNvSpPr>
              <p:nvPr/>
            </p:nvSpPr>
            <p:spPr bwMode="auto">
              <a:xfrm>
                <a:off x="2019" y="1128"/>
                <a:ext cx="247" cy="446"/>
              </a:xfrm>
              <a:custGeom>
                <a:avLst/>
                <a:gdLst>
                  <a:gd name="T0" fmla="*/ 8 w 104"/>
                  <a:gd name="T1" fmla="*/ 127 h 187"/>
                  <a:gd name="T2" fmla="*/ 6 w 104"/>
                  <a:gd name="T3" fmla="*/ 187 h 187"/>
                  <a:gd name="T4" fmla="*/ 18 w 104"/>
                  <a:gd name="T5" fmla="*/ 130 h 187"/>
                  <a:gd name="T6" fmla="*/ 104 w 104"/>
                  <a:gd name="T7" fmla="*/ 0 h 187"/>
                  <a:gd name="T8" fmla="*/ 8 w 104"/>
                  <a:gd name="T9" fmla="*/ 127 h 187"/>
                </a:gdLst>
                <a:ahLst/>
                <a:cxnLst>
                  <a:cxn ang="0">
                    <a:pos x="T0" y="T1"/>
                  </a:cxn>
                  <a:cxn ang="0">
                    <a:pos x="T2" y="T3"/>
                  </a:cxn>
                  <a:cxn ang="0">
                    <a:pos x="T4" y="T5"/>
                  </a:cxn>
                  <a:cxn ang="0">
                    <a:pos x="T6" y="T7"/>
                  </a:cxn>
                  <a:cxn ang="0">
                    <a:pos x="T8" y="T9"/>
                  </a:cxn>
                </a:cxnLst>
                <a:rect l="0" t="0" r="r" b="b"/>
                <a:pathLst>
                  <a:path w="104" h="187">
                    <a:moveTo>
                      <a:pt x="8" y="127"/>
                    </a:moveTo>
                    <a:cubicBezTo>
                      <a:pt x="0" y="154"/>
                      <a:pt x="6" y="187"/>
                      <a:pt x="6" y="187"/>
                    </a:cubicBezTo>
                    <a:cubicBezTo>
                      <a:pt x="6" y="187"/>
                      <a:pt x="7" y="165"/>
                      <a:pt x="18" y="130"/>
                    </a:cubicBezTo>
                    <a:cubicBezTo>
                      <a:pt x="43" y="48"/>
                      <a:pt x="104" y="0"/>
                      <a:pt x="104" y="0"/>
                    </a:cubicBezTo>
                    <a:cubicBezTo>
                      <a:pt x="104" y="0"/>
                      <a:pt x="27" y="58"/>
                      <a:pt x="8" y="127"/>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5" name="Freeform 201">
                <a:extLst>
                  <a:ext uri="{FF2B5EF4-FFF2-40B4-BE49-F238E27FC236}">
                    <a16:creationId xmlns:a16="http://schemas.microsoft.com/office/drawing/2014/main" id="{287C6069-5D13-4D1C-A9E9-8E80D0797924}"/>
                  </a:ext>
                </a:extLst>
              </p:cNvPr>
              <p:cNvSpPr>
                <a:spLocks/>
              </p:cNvSpPr>
              <p:nvPr/>
            </p:nvSpPr>
            <p:spPr bwMode="auto">
              <a:xfrm>
                <a:off x="1921" y="1138"/>
                <a:ext cx="291" cy="507"/>
              </a:xfrm>
              <a:custGeom>
                <a:avLst/>
                <a:gdLst>
                  <a:gd name="T0" fmla="*/ 7 w 122"/>
                  <a:gd name="T1" fmla="*/ 118 h 213"/>
                  <a:gd name="T2" fmla="*/ 11 w 122"/>
                  <a:gd name="T3" fmla="*/ 213 h 213"/>
                  <a:gd name="T4" fmla="*/ 17 w 122"/>
                  <a:gd name="T5" fmla="*/ 121 h 213"/>
                  <a:gd name="T6" fmla="*/ 122 w 122"/>
                  <a:gd name="T7" fmla="*/ 0 h 213"/>
                  <a:gd name="T8" fmla="*/ 7 w 122"/>
                  <a:gd name="T9" fmla="*/ 118 h 213"/>
                </a:gdLst>
                <a:ahLst/>
                <a:cxnLst>
                  <a:cxn ang="0">
                    <a:pos x="T0" y="T1"/>
                  </a:cxn>
                  <a:cxn ang="0">
                    <a:pos x="T2" y="T3"/>
                  </a:cxn>
                  <a:cxn ang="0">
                    <a:pos x="T4" y="T5"/>
                  </a:cxn>
                  <a:cxn ang="0">
                    <a:pos x="T6" y="T7"/>
                  </a:cxn>
                  <a:cxn ang="0">
                    <a:pos x="T8" y="T9"/>
                  </a:cxn>
                </a:cxnLst>
                <a:rect l="0" t="0" r="r" b="b"/>
                <a:pathLst>
                  <a:path w="122" h="213">
                    <a:moveTo>
                      <a:pt x="7" y="118"/>
                    </a:moveTo>
                    <a:cubicBezTo>
                      <a:pt x="0" y="145"/>
                      <a:pt x="11" y="213"/>
                      <a:pt x="11" y="213"/>
                    </a:cubicBezTo>
                    <a:cubicBezTo>
                      <a:pt x="11" y="213"/>
                      <a:pt x="7" y="156"/>
                      <a:pt x="17" y="121"/>
                    </a:cubicBezTo>
                    <a:cubicBezTo>
                      <a:pt x="42" y="39"/>
                      <a:pt x="122" y="0"/>
                      <a:pt x="122" y="0"/>
                    </a:cubicBezTo>
                    <a:cubicBezTo>
                      <a:pt x="122" y="0"/>
                      <a:pt x="26" y="49"/>
                      <a:pt x="7" y="118"/>
                    </a:cubicBezTo>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6" name="Freeform 202">
                <a:extLst>
                  <a:ext uri="{FF2B5EF4-FFF2-40B4-BE49-F238E27FC236}">
                    <a16:creationId xmlns:a16="http://schemas.microsoft.com/office/drawing/2014/main" id="{EC187185-D59A-4BEC-B98E-FDC4AC5BBE3F}"/>
                  </a:ext>
                </a:extLst>
              </p:cNvPr>
              <p:cNvSpPr>
                <a:spLocks/>
              </p:cNvSpPr>
              <p:nvPr/>
            </p:nvSpPr>
            <p:spPr bwMode="auto">
              <a:xfrm>
                <a:off x="2397" y="1107"/>
                <a:ext cx="41" cy="300"/>
              </a:xfrm>
              <a:custGeom>
                <a:avLst/>
                <a:gdLst>
                  <a:gd name="T0" fmla="*/ 1 w 17"/>
                  <a:gd name="T1" fmla="*/ 66 h 126"/>
                  <a:gd name="T2" fmla="*/ 9 w 17"/>
                  <a:gd name="T3" fmla="*/ 126 h 126"/>
                  <a:gd name="T4" fmla="*/ 15 w 17"/>
                  <a:gd name="T5" fmla="*/ 61 h 126"/>
                  <a:gd name="T6" fmla="*/ 11 w 17"/>
                  <a:gd name="T7" fmla="*/ 0 h 126"/>
                  <a:gd name="T8" fmla="*/ 1 w 17"/>
                  <a:gd name="T9" fmla="*/ 66 h 126"/>
                </a:gdLst>
                <a:ahLst/>
                <a:cxnLst>
                  <a:cxn ang="0">
                    <a:pos x="T0" y="T1"/>
                  </a:cxn>
                  <a:cxn ang="0">
                    <a:pos x="T2" y="T3"/>
                  </a:cxn>
                  <a:cxn ang="0">
                    <a:pos x="T4" y="T5"/>
                  </a:cxn>
                  <a:cxn ang="0">
                    <a:pos x="T6" y="T7"/>
                  </a:cxn>
                  <a:cxn ang="0">
                    <a:pos x="T8" y="T9"/>
                  </a:cxn>
                </a:cxnLst>
                <a:rect l="0" t="0" r="r" b="b"/>
                <a:pathLst>
                  <a:path w="17" h="126">
                    <a:moveTo>
                      <a:pt x="1" y="66"/>
                    </a:moveTo>
                    <a:cubicBezTo>
                      <a:pt x="1" y="89"/>
                      <a:pt x="9" y="126"/>
                      <a:pt x="9" y="126"/>
                    </a:cubicBezTo>
                    <a:cubicBezTo>
                      <a:pt x="9" y="126"/>
                      <a:pt x="14" y="84"/>
                      <a:pt x="15" y="61"/>
                    </a:cubicBezTo>
                    <a:cubicBezTo>
                      <a:pt x="17" y="39"/>
                      <a:pt x="11" y="0"/>
                      <a:pt x="11" y="0"/>
                    </a:cubicBezTo>
                    <a:cubicBezTo>
                      <a:pt x="11" y="0"/>
                      <a:pt x="0" y="44"/>
                      <a:pt x="1" y="66"/>
                    </a:cubicBezTo>
                    <a:close/>
                  </a:path>
                </a:pathLst>
              </a:custGeom>
              <a:solidFill>
                <a:srgbClr val="D852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7" name="Freeform 203">
                <a:extLst>
                  <a:ext uri="{FF2B5EF4-FFF2-40B4-BE49-F238E27FC236}">
                    <a16:creationId xmlns:a16="http://schemas.microsoft.com/office/drawing/2014/main" id="{155037F8-3763-46A5-94F0-64179FE163D8}"/>
                  </a:ext>
                </a:extLst>
              </p:cNvPr>
              <p:cNvSpPr>
                <a:spLocks/>
              </p:cNvSpPr>
              <p:nvPr/>
            </p:nvSpPr>
            <p:spPr bwMode="auto">
              <a:xfrm>
                <a:off x="2028" y="1457"/>
                <a:ext cx="771" cy="314"/>
              </a:xfrm>
              <a:custGeom>
                <a:avLst/>
                <a:gdLst>
                  <a:gd name="T0" fmla="*/ 163 w 324"/>
                  <a:gd name="T1" fmla="*/ 50 h 132"/>
                  <a:gd name="T2" fmla="*/ 113 w 324"/>
                  <a:gd name="T3" fmla="*/ 32 h 132"/>
                  <a:gd name="T4" fmla="*/ 92 w 324"/>
                  <a:gd name="T5" fmla="*/ 39 h 132"/>
                  <a:gd name="T6" fmla="*/ 88 w 324"/>
                  <a:gd name="T7" fmla="*/ 74 h 132"/>
                  <a:gd name="T8" fmla="*/ 58 w 324"/>
                  <a:gd name="T9" fmla="*/ 37 h 132"/>
                  <a:gd name="T10" fmla="*/ 28 w 324"/>
                  <a:gd name="T11" fmla="*/ 11 h 132"/>
                  <a:gd name="T12" fmla="*/ 2 w 324"/>
                  <a:gd name="T13" fmla="*/ 0 h 132"/>
                  <a:gd name="T14" fmla="*/ 34 w 324"/>
                  <a:gd name="T15" fmla="*/ 57 h 132"/>
                  <a:gd name="T16" fmla="*/ 119 w 324"/>
                  <a:gd name="T17" fmla="*/ 112 h 132"/>
                  <a:gd name="T18" fmla="*/ 161 w 324"/>
                  <a:gd name="T19" fmla="*/ 132 h 132"/>
                  <a:gd name="T20" fmla="*/ 204 w 324"/>
                  <a:gd name="T21" fmla="*/ 112 h 132"/>
                  <a:gd name="T22" fmla="*/ 287 w 324"/>
                  <a:gd name="T23" fmla="*/ 61 h 132"/>
                  <a:gd name="T24" fmla="*/ 324 w 324"/>
                  <a:gd name="T25" fmla="*/ 0 h 132"/>
                  <a:gd name="T26" fmla="*/ 296 w 324"/>
                  <a:gd name="T27" fmla="*/ 11 h 132"/>
                  <a:gd name="T28" fmla="*/ 265 w 324"/>
                  <a:gd name="T29" fmla="*/ 33 h 132"/>
                  <a:gd name="T30" fmla="*/ 237 w 324"/>
                  <a:gd name="T31" fmla="*/ 66 h 132"/>
                  <a:gd name="T32" fmla="*/ 232 w 324"/>
                  <a:gd name="T33" fmla="*/ 37 h 132"/>
                  <a:gd name="T34" fmla="*/ 213 w 324"/>
                  <a:gd name="T35" fmla="*/ 31 h 132"/>
                  <a:gd name="T36" fmla="*/ 163 w 324"/>
                  <a:gd name="T37" fmla="*/ 5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4" h="132">
                    <a:moveTo>
                      <a:pt x="163" y="50"/>
                    </a:moveTo>
                    <a:cubicBezTo>
                      <a:pt x="146" y="50"/>
                      <a:pt x="122" y="47"/>
                      <a:pt x="113" y="32"/>
                    </a:cubicBezTo>
                    <a:cubicBezTo>
                      <a:pt x="107" y="35"/>
                      <a:pt x="100" y="38"/>
                      <a:pt x="92" y="39"/>
                    </a:cubicBezTo>
                    <a:cubicBezTo>
                      <a:pt x="88" y="40"/>
                      <a:pt x="93" y="74"/>
                      <a:pt x="88" y="74"/>
                    </a:cubicBezTo>
                    <a:cubicBezTo>
                      <a:pt x="56" y="74"/>
                      <a:pt x="64" y="39"/>
                      <a:pt x="58" y="37"/>
                    </a:cubicBezTo>
                    <a:cubicBezTo>
                      <a:pt x="46" y="33"/>
                      <a:pt x="36" y="24"/>
                      <a:pt x="28" y="11"/>
                    </a:cubicBezTo>
                    <a:cubicBezTo>
                      <a:pt x="11" y="19"/>
                      <a:pt x="2" y="0"/>
                      <a:pt x="2" y="0"/>
                    </a:cubicBezTo>
                    <a:cubicBezTo>
                      <a:pt x="2" y="0"/>
                      <a:pt x="0" y="44"/>
                      <a:pt x="34" y="57"/>
                    </a:cubicBezTo>
                    <a:cubicBezTo>
                      <a:pt x="44" y="96"/>
                      <a:pt x="81" y="122"/>
                      <a:pt x="119" y="112"/>
                    </a:cubicBezTo>
                    <a:cubicBezTo>
                      <a:pt x="125" y="122"/>
                      <a:pt x="146" y="132"/>
                      <a:pt x="161" y="132"/>
                    </a:cubicBezTo>
                    <a:cubicBezTo>
                      <a:pt x="177" y="132"/>
                      <a:pt x="199" y="123"/>
                      <a:pt x="204" y="112"/>
                    </a:cubicBezTo>
                    <a:cubicBezTo>
                      <a:pt x="242" y="125"/>
                      <a:pt x="282" y="92"/>
                      <a:pt x="287" y="61"/>
                    </a:cubicBezTo>
                    <a:cubicBezTo>
                      <a:pt x="320" y="42"/>
                      <a:pt x="324" y="0"/>
                      <a:pt x="324" y="0"/>
                    </a:cubicBezTo>
                    <a:cubicBezTo>
                      <a:pt x="324" y="0"/>
                      <a:pt x="312" y="19"/>
                      <a:pt x="296" y="11"/>
                    </a:cubicBezTo>
                    <a:cubicBezTo>
                      <a:pt x="289" y="20"/>
                      <a:pt x="278" y="28"/>
                      <a:pt x="265" y="33"/>
                    </a:cubicBezTo>
                    <a:cubicBezTo>
                      <a:pt x="259" y="35"/>
                      <a:pt x="263" y="64"/>
                      <a:pt x="237" y="66"/>
                    </a:cubicBezTo>
                    <a:cubicBezTo>
                      <a:pt x="232" y="67"/>
                      <a:pt x="237" y="38"/>
                      <a:pt x="232" y="37"/>
                    </a:cubicBezTo>
                    <a:cubicBezTo>
                      <a:pt x="226" y="36"/>
                      <a:pt x="220" y="34"/>
                      <a:pt x="213" y="31"/>
                    </a:cubicBezTo>
                    <a:cubicBezTo>
                      <a:pt x="198" y="45"/>
                      <a:pt x="181" y="50"/>
                      <a:pt x="163" y="50"/>
                    </a:cubicBezTo>
                  </a:path>
                </a:pathLst>
              </a:custGeom>
              <a:solidFill>
                <a:srgbClr val="F9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8" name="Freeform 204">
                <a:extLst>
                  <a:ext uri="{FF2B5EF4-FFF2-40B4-BE49-F238E27FC236}">
                    <a16:creationId xmlns:a16="http://schemas.microsoft.com/office/drawing/2014/main" id="{95E6A735-EBE7-40DA-8AD0-A20227BD1202}"/>
                  </a:ext>
                </a:extLst>
              </p:cNvPr>
              <p:cNvSpPr>
                <a:spLocks/>
              </p:cNvSpPr>
              <p:nvPr/>
            </p:nvSpPr>
            <p:spPr bwMode="auto">
              <a:xfrm>
                <a:off x="2345" y="1531"/>
                <a:ext cx="235" cy="54"/>
              </a:xfrm>
              <a:custGeom>
                <a:avLst/>
                <a:gdLst>
                  <a:gd name="T0" fmla="*/ 40 w 99"/>
                  <a:gd name="T1" fmla="*/ 23 h 23"/>
                  <a:gd name="T2" fmla="*/ 83 w 99"/>
                  <a:gd name="T3" fmla="*/ 6 h 23"/>
                  <a:gd name="T4" fmla="*/ 99 w 99"/>
                  <a:gd name="T5" fmla="*/ 6 h 23"/>
                  <a:gd name="T6" fmla="*/ 80 w 99"/>
                  <a:gd name="T7" fmla="*/ 0 h 23"/>
                  <a:gd name="T8" fmla="*/ 30 w 99"/>
                  <a:gd name="T9" fmla="*/ 19 h 23"/>
                  <a:gd name="T10" fmla="*/ 0 w 99"/>
                  <a:gd name="T11" fmla="*/ 15 h 23"/>
                  <a:gd name="T12" fmla="*/ 40 w 99"/>
                  <a:gd name="T13" fmla="*/ 23 h 23"/>
                </a:gdLst>
                <a:ahLst/>
                <a:cxnLst>
                  <a:cxn ang="0">
                    <a:pos x="T0" y="T1"/>
                  </a:cxn>
                  <a:cxn ang="0">
                    <a:pos x="T2" y="T3"/>
                  </a:cxn>
                  <a:cxn ang="0">
                    <a:pos x="T4" y="T5"/>
                  </a:cxn>
                  <a:cxn ang="0">
                    <a:pos x="T6" y="T7"/>
                  </a:cxn>
                  <a:cxn ang="0">
                    <a:pos x="T8" y="T9"/>
                  </a:cxn>
                  <a:cxn ang="0">
                    <a:pos x="T10" y="T11"/>
                  </a:cxn>
                  <a:cxn ang="0">
                    <a:pos x="T12" y="T13"/>
                  </a:cxn>
                </a:cxnLst>
                <a:rect l="0" t="0" r="r" b="b"/>
                <a:pathLst>
                  <a:path w="99" h="23">
                    <a:moveTo>
                      <a:pt x="40" y="23"/>
                    </a:moveTo>
                    <a:cubicBezTo>
                      <a:pt x="58" y="23"/>
                      <a:pt x="68" y="20"/>
                      <a:pt x="83" y="6"/>
                    </a:cubicBezTo>
                    <a:cubicBezTo>
                      <a:pt x="86" y="8"/>
                      <a:pt x="97" y="8"/>
                      <a:pt x="99" y="6"/>
                    </a:cubicBezTo>
                    <a:cubicBezTo>
                      <a:pt x="93" y="5"/>
                      <a:pt x="87" y="3"/>
                      <a:pt x="80" y="0"/>
                    </a:cubicBezTo>
                    <a:cubicBezTo>
                      <a:pt x="65" y="14"/>
                      <a:pt x="48" y="19"/>
                      <a:pt x="30" y="19"/>
                    </a:cubicBezTo>
                    <a:cubicBezTo>
                      <a:pt x="21" y="19"/>
                      <a:pt x="10" y="18"/>
                      <a:pt x="0" y="15"/>
                    </a:cubicBezTo>
                    <a:cubicBezTo>
                      <a:pt x="11" y="21"/>
                      <a:pt x="28" y="23"/>
                      <a:pt x="40" y="23"/>
                    </a:cubicBezTo>
                    <a:close/>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5" name="Freeform 206">
              <a:extLst>
                <a:ext uri="{FF2B5EF4-FFF2-40B4-BE49-F238E27FC236}">
                  <a16:creationId xmlns:a16="http://schemas.microsoft.com/office/drawing/2014/main" id="{3BD54E07-D787-4DB8-AFE1-D7FDF247B827}"/>
                </a:ext>
              </a:extLst>
            </p:cNvPr>
            <p:cNvSpPr>
              <a:spLocks/>
            </p:cNvSpPr>
            <p:nvPr/>
          </p:nvSpPr>
          <p:spPr bwMode="auto">
            <a:xfrm>
              <a:off x="2592" y="1457"/>
              <a:ext cx="207" cy="171"/>
            </a:xfrm>
            <a:custGeom>
              <a:avLst/>
              <a:gdLst>
                <a:gd name="T0" fmla="*/ 9 w 87"/>
                <a:gd name="T1" fmla="*/ 72 h 72"/>
                <a:gd name="T2" fmla="*/ 37 w 87"/>
                <a:gd name="T3" fmla="*/ 37 h 72"/>
                <a:gd name="T4" fmla="*/ 67 w 87"/>
                <a:gd name="T5" fmla="*/ 17 h 72"/>
                <a:gd name="T6" fmla="*/ 87 w 87"/>
                <a:gd name="T7" fmla="*/ 0 h 72"/>
                <a:gd name="T8" fmla="*/ 59 w 87"/>
                <a:gd name="T9" fmla="*/ 11 h 72"/>
                <a:gd name="T10" fmla="*/ 28 w 87"/>
                <a:gd name="T11" fmla="*/ 33 h 72"/>
                <a:gd name="T12" fmla="*/ 0 w 87"/>
                <a:gd name="T13" fmla="*/ 66 h 72"/>
                <a:gd name="T14" fmla="*/ 9 w 87"/>
                <a:gd name="T15" fmla="*/ 72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72">
                  <a:moveTo>
                    <a:pt x="9" y="72"/>
                  </a:moveTo>
                  <a:cubicBezTo>
                    <a:pt x="35" y="70"/>
                    <a:pt x="32" y="40"/>
                    <a:pt x="37" y="37"/>
                  </a:cubicBezTo>
                  <a:cubicBezTo>
                    <a:pt x="50" y="33"/>
                    <a:pt x="59" y="26"/>
                    <a:pt x="67" y="17"/>
                  </a:cubicBezTo>
                  <a:cubicBezTo>
                    <a:pt x="82" y="16"/>
                    <a:pt x="87" y="0"/>
                    <a:pt x="87" y="0"/>
                  </a:cubicBezTo>
                  <a:cubicBezTo>
                    <a:pt x="87" y="0"/>
                    <a:pt x="75" y="19"/>
                    <a:pt x="59" y="11"/>
                  </a:cubicBezTo>
                  <a:cubicBezTo>
                    <a:pt x="52" y="20"/>
                    <a:pt x="41" y="28"/>
                    <a:pt x="28" y="33"/>
                  </a:cubicBezTo>
                  <a:cubicBezTo>
                    <a:pt x="23" y="35"/>
                    <a:pt x="25" y="64"/>
                    <a:pt x="0" y="66"/>
                  </a:cubicBezTo>
                  <a:cubicBezTo>
                    <a:pt x="1" y="70"/>
                    <a:pt x="7" y="72"/>
                    <a:pt x="9" y="72"/>
                  </a:cubicBezTo>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207">
              <a:extLst>
                <a:ext uri="{FF2B5EF4-FFF2-40B4-BE49-F238E27FC236}">
                  <a16:creationId xmlns:a16="http://schemas.microsoft.com/office/drawing/2014/main" id="{A8CF08FA-17C9-4749-988C-CE59AAFAE39A}"/>
                </a:ext>
              </a:extLst>
            </p:cNvPr>
            <p:cNvSpPr>
              <a:spLocks/>
            </p:cNvSpPr>
            <p:nvPr/>
          </p:nvSpPr>
          <p:spPr bwMode="auto">
            <a:xfrm>
              <a:off x="2221" y="1533"/>
              <a:ext cx="90" cy="110"/>
            </a:xfrm>
            <a:custGeom>
              <a:avLst/>
              <a:gdLst>
                <a:gd name="T0" fmla="*/ 17 w 38"/>
                <a:gd name="T1" fmla="*/ 46 h 46"/>
                <a:gd name="T2" fmla="*/ 21 w 38"/>
                <a:gd name="T3" fmla="*/ 11 h 46"/>
                <a:gd name="T4" fmla="*/ 38 w 38"/>
                <a:gd name="T5" fmla="*/ 6 h 46"/>
                <a:gd name="T6" fmla="*/ 32 w 38"/>
                <a:gd name="T7" fmla="*/ 0 h 46"/>
                <a:gd name="T8" fmla="*/ 11 w 38"/>
                <a:gd name="T9" fmla="*/ 7 h 46"/>
                <a:gd name="T10" fmla="*/ 7 w 38"/>
                <a:gd name="T11" fmla="*/ 42 h 46"/>
                <a:gd name="T12" fmla="*/ 0 w 38"/>
                <a:gd name="T13" fmla="*/ 41 h 46"/>
                <a:gd name="T14" fmla="*/ 17 w 38"/>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6">
                  <a:moveTo>
                    <a:pt x="17" y="46"/>
                  </a:moveTo>
                  <a:cubicBezTo>
                    <a:pt x="22" y="46"/>
                    <a:pt x="16" y="12"/>
                    <a:pt x="21" y="11"/>
                  </a:cubicBezTo>
                  <a:cubicBezTo>
                    <a:pt x="27" y="10"/>
                    <a:pt x="32" y="8"/>
                    <a:pt x="38" y="6"/>
                  </a:cubicBezTo>
                  <a:cubicBezTo>
                    <a:pt x="36" y="4"/>
                    <a:pt x="34" y="2"/>
                    <a:pt x="32" y="0"/>
                  </a:cubicBezTo>
                  <a:cubicBezTo>
                    <a:pt x="26" y="3"/>
                    <a:pt x="19" y="6"/>
                    <a:pt x="11" y="7"/>
                  </a:cubicBezTo>
                  <a:cubicBezTo>
                    <a:pt x="7" y="8"/>
                    <a:pt x="12" y="42"/>
                    <a:pt x="7" y="42"/>
                  </a:cubicBezTo>
                  <a:cubicBezTo>
                    <a:pt x="5" y="42"/>
                    <a:pt x="2" y="42"/>
                    <a:pt x="0" y="41"/>
                  </a:cubicBezTo>
                  <a:cubicBezTo>
                    <a:pt x="4" y="44"/>
                    <a:pt x="9" y="46"/>
                    <a:pt x="17" y="46"/>
                  </a:cubicBezTo>
                  <a:close/>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208">
              <a:extLst>
                <a:ext uri="{FF2B5EF4-FFF2-40B4-BE49-F238E27FC236}">
                  <a16:creationId xmlns:a16="http://schemas.microsoft.com/office/drawing/2014/main" id="{CEB93AA7-6DD0-40DB-8D53-B5A5785B829C}"/>
                </a:ext>
              </a:extLst>
            </p:cNvPr>
            <p:cNvSpPr>
              <a:spLocks/>
            </p:cNvSpPr>
            <p:nvPr/>
          </p:nvSpPr>
          <p:spPr bwMode="auto">
            <a:xfrm>
              <a:off x="2242" y="1564"/>
              <a:ext cx="0" cy="19"/>
            </a:xfrm>
            <a:custGeom>
              <a:avLst/>
              <a:gdLst>
                <a:gd name="T0" fmla="*/ 0 h 8"/>
                <a:gd name="T1" fmla="*/ 8 h 8"/>
                <a:gd name="T2" fmla="*/ 0 h 8"/>
              </a:gdLst>
              <a:ahLst/>
              <a:cxnLst>
                <a:cxn ang="0">
                  <a:pos x="0" y="T0"/>
                </a:cxn>
                <a:cxn ang="0">
                  <a:pos x="0" y="T1"/>
                </a:cxn>
                <a:cxn ang="0">
                  <a:pos x="0" y="T2"/>
                </a:cxn>
              </a:cxnLst>
              <a:rect l="0" t="0" r="r" b="b"/>
              <a:pathLst>
                <a:path h="8">
                  <a:moveTo>
                    <a:pt x="0" y="0"/>
                  </a:moveTo>
                  <a:cubicBezTo>
                    <a:pt x="0" y="3"/>
                    <a:pt x="0" y="5"/>
                    <a:pt x="0" y="8"/>
                  </a:cubicBezTo>
                  <a:cubicBezTo>
                    <a:pt x="0" y="6"/>
                    <a:pt x="0" y="3"/>
                    <a:pt x="0" y="0"/>
                  </a:cubicBezTo>
                  <a:close/>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209">
              <a:extLst>
                <a:ext uri="{FF2B5EF4-FFF2-40B4-BE49-F238E27FC236}">
                  <a16:creationId xmlns:a16="http://schemas.microsoft.com/office/drawing/2014/main" id="{4C76310C-5058-4B5D-9346-E7949A17F763}"/>
                </a:ext>
              </a:extLst>
            </p:cNvPr>
            <p:cNvSpPr>
              <a:spLocks/>
            </p:cNvSpPr>
            <p:nvPr/>
          </p:nvSpPr>
          <p:spPr bwMode="auto">
            <a:xfrm>
              <a:off x="2028" y="1457"/>
              <a:ext cx="771" cy="314"/>
            </a:xfrm>
            <a:custGeom>
              <a:avLst/>
              <a:gdLst>
                <a:gd name="T0" fmla="*/ 319 w 324"/>
                <a:gd name="T1" fmla="*/ 6 h 132"/>
                <a:gd name="T2" fmla="*/ 287 w 324"/>
                <a:gd name="T3" fmla="*/ 46 h 132"/>
                <a:gd name="T4" fmla="*/ 204 w 324"/>
                <a:gd name="T5" fmla="*/ 96 h 132"/>
                <a:gd name="T6" fmla="*/ 161 w 324"/>
                <a:gd name="T7" fmla="*/ 117 h 132"/>
                <a:gd name="T8" fmla="*/ 119 w 324"/>
                <a:gd name="T9" fmla="*/ 96 h 132"/>
                <a:gd name="T10" fmla="*/ 34 w 324"/>
                <a:gd name="T11" fmla="*/ 42 h 132"/>
                <a:gd name="T12" fmla="*/ 4 w 324"/>
                <a:gd name="T13" fmla="*/ 3 h 132"/>
                <a:gd name="T14" fmla="*/ 2 w 324"/>
                <a:gd name="T15" fmla="*/ 0 h 132"/>
                <a:gd name="T16" fmla="*/ 34 w 324"/>
                <a:gd name="T17" fmla="*/ 57 h 132"/>
                <a:gd name="T18" fmla="*/ 119 w 324"/>
                <a:gd name="T19" fmla="*/ 112 h 132"/>
                <a:gd name="T20" fmla="*/ 161 w 324"/>
                <a:gd name="T21" fmla="*/ 132 h 132"/>
                <a:gd name="T22" fmla="*/ 204 w 324"/>
                <a:gd name="T23" fmla="*/ 112 h 132"/>
                <a:gd name="T24" fmla="*/ 287 w 324"/>
                <a:gd name="T25" fmla="*/ 61 h 132"/>
                <a:gd name="T26" fmla="*/ 324 w 324"/>
                <a:gd name="T27" fmla="*/ 0 h 132"/>
                <a:gd name="T28" fmla="*/ 319 w 324"/>
                <a:gd name="T29" fmla="*/ 6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4" h="132">
                  <a:moveTo>
                    <a:pt x="319" y="6"/>
                  </a:moveTo>
                  <a:cubicBezTo>
                    <a:pt x="314" y="19"/>
                    <a:pt x="305" y="36"/>
                    <a:pt x="287" y="46"/>
                  </a:cubicBezTo>
                  <a:cubicBezTo>
                    <a:pt x="282" y="77"/>
                    <a:pt x="242" y="110"/>
                    <a:pt x="204" y="96"/>
                  </a:cubicBezTo>
                  <a:cubicBezTo>
                    <a:pt x="199" y="108"/>
                    <a:pt x="177" y="117"/>
                    <a:pt x="161" y="117"/>
                  </a:cubicBezTo>
                  <a:cubicBezTo>
                    <a:pt x="146" y="117"/>
                    <a:pt x="125" y="107"/>
                    <a:pt x="119" y="96"/>
                  </a:cubicBezTo>
                  <a:cubicBezTo>
                    <a:pt x="81" y="107"/>
                    <a:pt x="44" y="81"/>
                    <a:pt x="34" y="42"/>
                  </a:cubicBezTo>
                  <a:cubicBezTo>
                    <a:pt x="15" y="34"/>
                    <a:pt x="7" y="17"/>
                    <a:pt x="4" y="3"/>
                  </a:cubicBezTo>
                  <a:cubicBezTo>
                    <a:pt x="2" y="1"/>
                    <a:pt x="2" y="0"/>
                    <a:pt x="2" y="0"/>
                  </a:cubicBezTo>
                  <a:cubicBezTo>
                    <a:pt x="2" y="0"/>
                    <a:pt x="0" y="44"/>
                    <a:pt x="34" y="57"/>
                  </a:cubicBezTo>
                  <a:cubicBezTo>
                    <a:pt x="44" y="96"/>
                    <a:pt x="81" y="122"/>
                    <a:pt x="119" y="112"/>
                  </a:cubicBezTo>
                  <a:cubicBezTo>
                    <a:pt x="125" y="122"/>
                    <a:pt x="146" y="132"/>
                    <a:pt x="161" y="132"/>
                  </a:cubicBezTo>
                  <a:cubicBezTo>
                    <a:pt x="177" y="132"/>
                    <a:pt x="199" y="123"/>
                    <a:pt x="204" y="112"/>
                  </a:cubicBezTo>
                  <a:cubicBezTo>
                    <a:pt x="242" y="125"/>
                    <a:pt x="282" y="92"/>
                    <a:pt x="287" y="61"/>
                  </a:cubicBezTo>
                  <a:cubicBezTo>
                    <a:pt x="320" y="42"/>
                    <a:pt x="324" y="0"/>
                    <a:pt x="324" y="0"/>
                  </a:cubicBezTo>
                  <a:cubicBezTo>
                    <a:pt x="324" y="0"/>
                    <a:pt x="322" y="3"/>
                    <a:pt x="319" y="6"/>
                  </a:cubicBezTo>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210">
              <a:extLst>
                <a:ext uri="{FF2B5EF4-FFF2-40B4-BE49-F238E27FC236}">
                  <a16:creationId xmlns:a16="http://schemas.microsoft.com/office/drawing/2014/main" id="{F33F4C7B-6CDC-4F96-9B49-78FC517A91E1}"/>
                </a:ext>
              </a:extLst>
            </p:cNvPr>
            <p:cNvSpPr>
              <a:spLocks/>
            </p:cNvSpPr>
            <p:nvPr/>
          </p:nvSpPr>
          <p:spPr bwMode="auto">
            <a:xfrm>
              <a:off x="2521" y="1271"/>
              <a:ext cx="128" cy="157"/>
            </a:xfrm>
            <a:custGeom>
              <a:avLst/>
              <a:gdLst>
                <a:gd name="T0" fmla="*/ 52 w 54"/>
                <a:gd name="T1" fmla="*/ 51 h 66"/>
                <a:gd name="T2" fmla="*/ 6 w 54"/>
                <a:gd name="T3" fmla="*/ 58 h 66"/>
                <a:gd name="T4" fmla="*/ 20 w 54"/>
                <a:gd name="T5" fmla="*/ 0 h 66"/>
                <a:gd name="T6" fmla="*/ 52 w 54"/>
                <a:gd name="T7" fmla="*/ 51 h 66"/>
              </a:gdLst>
              <a:ahLst/>
              <a:cxnLst>
                <a:cxn ang="0">
                  <a:pos x="T0" y="T1"/>
                </a:cxn>
                <a:cxn ang="0">
                  <a:pos x="T2" y="T3"/>
                </a:cxn>
                <a:cxn ang="0">
                  <a:pos x="T4" y="T5"/>
                </a:cxn>
                <a:cxn ang="0">
                  <a:pos x="T6" y="T7"/>
                </a:cxn>
              </a:cxnLst>
              <a:rect l="0" t="0" r="r" b="b"/>
              <a:pathLst>
                <a:path w="54" h="66">
                  <a:moveTo>
                    <a:pt x="52" y="51"/>
                  </a:moveTo>
                  <a:cubicBezTo>
                    <a:pt x="48" y="64"/>
                    <a:pt x="11" y="66"/>
                    <a:pt x="6" y="58"/>
                  </a:cubicBezTo>
                  <a:cubicBezTo>
                    <a:pt x="0" y="49"/>
                    <a:pt x="13" y="0"/>
                    <a:pt x="20" y="0"/>
                  </a:cubicBezTo>
                  <a:cubicBezTo>
                    <a:pt x="26" y="0"/>
                    <a:pt x="54" y="43"/>
                    <a:pt x="52" y="51"/>
                  </a:cubicBezTo>
                </a:path>
              </a:pathLst>
            </a:custGeom>
            <a:solidFill>
              <a:srgbClr val="F9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211">
              <a:extLst>
                <a:ext uri="{FF2B5EF4-FFF2-40B4-BE49-F238E27FC236}">
                  <a16:creationId xmlns:a16="http://schemas.microsoft.com/office/drawing/2014/main" id="{0E896802-80D5-4333-9059-ED8B39E671E3}"/>
                </a:ext>
              </a:extLst>
            </p:cNvPr>
            <p:cNvSpPr>
              <a:spLocks/>
            </p:cNvSpPr>
            <p:nvPr/>
          </p:nvSpPr>
          <p:spPr bwMode="auto">
            <a:xfrm>
              <a:off x="2535" y="1271"/>
              <a:ext cx="114" cy="157"/>
            </a:xfrm>
            <a:custGeom>
              <a:avLst/>
              <a:gdLst>
                <a:gd name="T0" fmla="*/ 14 w 48"/>
                <a:gd name="T1" fmla="*/ 0 h 66"/>
                <a:gd name="T2" fmla="*/ 10 w 48"/>
                <a:gd name="T3" fmla="*/ 3 h 66"/>
                <a:gd name="T4" fmla="*/ 34 w 48"/>
                <a:gd name="T5" fmla="*/ 47 h 66"/>
                <a:gd name="T6" fmla="*/ 0 w 48"/>
                <a:gd name="T7" fmla="*/ 58 h 66"/>
                <a:gd name="T8" fmla="*/ 0 w 48"/>
                <a:gd name="T9" fmla="*/ 58 h 66"/>
                <a:gd name="T10" fmla="*/ 46 w 48"/>
                <a:gd name="T11" fmla="*/ 51 h 66"/>
                <a:gd name="T12" fmla="*/ 14 w 48"/>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48" h="66">
                  <a:moveTo>
                    <a:pt x="14" y="0"/>
                  </a:moveTo>
                  <a:cubicBezTo>
                    <a:pt x="13" y="0"/>
                    <a:pt x="11" y="1"/>
                    <a:pt x="10" y="3"/>
                  </a:cubicBezTo>
                  <a:cubicBezTo>
                    <a:pt x="21" y="15"/>
                    <a:pt x="36" y="40"/>
                    <a:pt x="34" y="47"/>
                  </a:cubicBezTo>
                  <a:cubicBezTo>
                    <a:pt x="31" y="56"/>
                    <a:pt x="13" y="59"/>
                    <a:pt x="0" y="58"/>
                  </a:cubicBezTo>
                  <a:cubicBezTo>
                    <a:pt x="0" y="58"/>
                    <a:pt x="0" y="58"/>
                    <a:pt x="0" y="58"/>
                  </a:cubicBezTo>
                  <a:cubicBezTo>
                    <a:pt x="5" y="66"/>
                    <a:pt x="42" y="64"/>
                    <a:pt x="46" y="51"/>
                  </a:cubicBezTo>
                  <a:cubicBezTo>
                    <a:pt x="48" y="43"/>
                    <a:pt x="20" y="0"/>
                    <a:pt x="14" y="0"/>
                  </a:cubicBezTo>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212">
              <a:extLst>
                <a:ext uri="{FF2B5EF4-FFF2-40B4-BE49-F238E27FC236}">
                  <a16:creationId xmlns:a16="http://schemas.microsoft.com/office/drawing/2014/main" id="{707FF172-0FB4-4D75-8B84-92D11AD5D01E}"/>
                </a:ext>
              </a:extLst>
            </p:cNvPr>
            <p:cNvSpPr>
              <a:spLocks/>
            </p:cNvSpPr>
            <p:nvPr/>
          </p:nvSpPr>
          <p:spPr bwMode="auto">
            <a:xfrm>
              <a:off x="2538" y="1300"/>
              <a:ext cx="31" cy="90"/>
            </a:xfrm>
            <a:custGeom>
              <a:avLst/>
              <a:gdLst>
                <a:gd name="T0" fmla="*/ 10 w 13"/>
                <a:gd name="T1" fmla="*/ 0 h 38"/>
                <a:gd name="T2" fmla="*/ 9 w 13"/>
                <a:gd name="T3" fmla="*/ 1 h 38"/>
                <a:gd name="T4" fmla="*/ 3 w 13"/>
                <a:gd name="T5" fmla="*/ 18 h 38"/>
                <a:gd name="T6" fmla="*/ 0 w 13"/>
                <a:gd name="T7" fmla="*/ 36 h 38"/>
                <a:gd name="T8" fmla="*/ 3 w 13"/>
                <a:gd name="T9" fmla="*/ 38 h 38"/>
                <a:gd name="T10" fmla="*/ 4 w 13"/>
                <a:gd name="T11" fmla="*/ 37 h 38"/>
                <a:gd name="T12" fmla="*/ 10 w 13"/>
                <a:gd name="T13" fmla="*/ 19 h 38"/>
                <a:gd name="T14" fmla="*/ 12 w 13"/>
                <a:gd name="T15" fmla="*/ 1 h 38"/>
                <a:gd name="T16" fmla="*/ 10 w 13"/>
                <a:gd name="T17"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38">
                  <a:moveTo>
                    <a:pt x="10" y="0"/>
                  </a:moveTo>
                  <a:cubicBezTo>
                    <a:pt x="10" y="0"/>
                    <a:pt x="9" y="0"/>
                    <a:pt x="9" y="1"/>
                  </a:cubicBezTo>
                  <a:cubicBezTo>
                    <a:pt x="5" y="5"/>
                    <a:pt x="5" y="12"/>
                    <a:pt x="3" y="18"/>
                  </a:cubicBezTo>
                  <a:cubicBezTo>
                    <a:pt x="2" y="24"/>
                    <a:pt x="1" y="30"/>
                    <a:pt x="0" y="36"/>
                  </a:cubicBezTo>
                  <a:cubicBezTo>
                    <a:pt x="0" y="38"/>
                    <a:pt x="2" y="38"/>
                    <a:pt x="3" y="38"/>
                  </a:cubicBezTo>
                  <a:cubicBezTo>
                    <a:pt x="3" y="38"/>
                    <a:pt x="4" y="38"/>
                    <a:pt x="4" y="37"/>
                  </a:cubicBezTo>
                  <a:cubicBezTo>
                    <a:pt x="7" y="32"/>
                    <a:pt x="8" y="25"/>
                    <a:pt x="10" y="19"/>
                  </a:cubicBezTo>
                  <a:cubicBezTo>
                    <a:pt x="11" y="14"/>
                    <a:pt x="13" y="7"/>
                    <a:pt x="12" y="1"/>
                  </a:cubicBezTo>
                  <a:cubicBezTo>
                    <a:pt x="12" y="0"/>
                    <a:pt x="11" y="0"/>
                    <a:pt x="10" y="0"/>
                  </a:cubicBezTo>
                </a:path>
              </a:pathLst>
            </a:custGeom>
            <a:solidFill>
              <a:srgbClr val="FBB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213">
              <a:extLst>
                <a:ext uri="{FF2B5EF4-FFF2-40B4-BE49-F238E27FC236}">
                  <a16:creationId xmlns:a16="http://schemas.microsoft.com/office/drawing/2014/main" id="{38373347-7843-4621-B0DA-3E4FCAAF71BD}"/>
                </a:ext>
              </a:extLst>
            </p:cNvPr>
            <p:cNvSpPr>
              <a:spLocks/>
            </p:cNvSpPr>
            <p:nvPr/>
          </p:nvSpPr>
          <p:spPr bwMode="auto">
            <a:xfrm>
              <a:off x="2190" y="1271"/>
              <a:ext cx="129" cy="157"/>
            </a:xfrm>
            <a:custGeom>
              <a:avLst/>
              <a:gdLst>
                <a:gd name="T0" fmla="*/ 3 w 54"/>
                <a:gd name="T1" fmla="*/ 51 h 66"/>
                <a:gd name="T2" fmla="*/ 48 w 54"/>
                <a:gd name="T3" fmla="*/ 58 h 66"/>
                <a:gd name="T4" fmla="*/ 36 w 54"/>
                <a:gd name="T5" fmla="*/ 0 h 66"/>
                <a:gd name="T6" fmla="*/ 3 w 54"/>
                <a:gd name="T7" fmla="*/ 51 h 66"/>
              </a:gdLst>
              <a:ahLst/>
              <a:cxnLst>
                <a:cxn ang="0">
                  <a:pos x="T0" y="T1"/>
                </a:cxn>
                <a:cxn ang="0">
                  <a:pos x="T2" y="T3"/>
                </a:cxn>
                <a:cxn ang="0">
                  <a:pos x="T4" y="T5"/>
                </a:cxn>
                <a:cxn ang="0">
                  <a:pos x="T6" y="T7"/>
                </a:cxn>
              </a:cxnLst>
              <a:rect l="0" t="0" r="r" b="b"/>
              <a:pathLst>
                <a:path w="54" h="66">
                  <a:moveTo>
                    <a:pt x="3" y="51"/>
                  </a:moveTo>
                  <a:cubicBezTo>
                    <a:pt x="7" y="64"/>
                    <a:pt x="43" y="66"/>
                    <a:pt x="48" y="58"/>
                  </a:cubicBezTo>
                  <a:cubicBezTo>
                    <a:pt x="54" y="49"/>
                    <a:pt x="42" y="0"/>
                    <a:pt x="36" y="0"/>
                  </a:cubicBezTo>
                  <a:cubicBezTo>
                    <a:pt x="30" y="0"/>
                    <a:pt x="0" y="43"/>
                    <a:pt x="3" y="51"/>
                  </a:cubicBezTo>
                </a:path>
              </a:pathLst>
            </a:custGeom>
            <a:solidFill>
              <a:srgbClr val="F9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214">
              <a:extLst>
                <a:ext uri="{FF2B5EF4-FFF2-40B4-BE49-F238E27FC236}">
                  <a16:creationId xmlns:a16="http://schemas.microsoft.com/office/drawing/2014/main" id="{085CA1E9-855A-4B69-976E-2E02F4635449}"/>
                </a:ext>
              </a:extLst>
            </p:cNvPr>
            <p:cNvSpPr>
              <a:spLocks/>
            </p:cNvSpPr>
            <p:nvPr/>
          </p:nvSpPr>
          <p:spPr bwMode="auto">
            <a:xfrm>
              <a:off x="2190" y="1271"/>
              <a:ext cx="117" cy="157"/>
            </a:xfrm>
            <a:custGeom>
              <a:avLst/>
              <a:gdLst>
                <a:gd name="T0" fmla="*/ 11 w 49"/>
                <a:gd name="T1" fmla="*/ 45 h 66"/>
                <a:gd name="T2" fmla="*/ 37 w 49"/>
                <a:gd name="T3" fmla="*/ 0 h 66"/>
                <a:gd name="T4" fmla="*/ 36 w 49"/>
                <a:gd name="T5" fmla="*/ 0 h 66"/>
                <a:gd name="T6" fmla="*/ 3 w 49"/>
                <a:gd name="T7" fmla="*/ 51 h 66"/>
                <a:gd name="T8" fmla="*/ 48 w 49"/>
                <a:gd name="T9" fmla="*/ 58 h 66"/>
                <a:gd name="T10" fmla="*/ 49 w 49"/>
                <a:gd name="T11" fmla="*/ 55 h 66"/>
                <a:gd name="T12" fmla="*/ 11 w 49"/>
                <a:gd name="T13" fmla="*/ 45 h 66"/>
              </a:gdLst>
              <a:ahLst/>
              <a:cxnLst>
                <a:cxn ang="0">
                  <a:pos x="T0" y="T1"/>
                </a:cxn>
                <a:cxn ang="0">
                  <a:pos x="T2" y="T3"/>
                </a:cxn>
                <a:cxn ang="0">
                  <a:pos x="T4" y="T5"/>
                </a:cxn>
                <a:cxn ang="0">
                  <a:pos x="T6" y="T7"/>
                </a:cxn>
                <a:cxn ang="0">
                  <a:pos x="T8" y="T9"/>
                </a:cxn>
                <a:cxn ang="0">
                  <a:pos x="T10" y="T11"/>
                </a:cxn>
                <a:cxn ang="0">
                  <a:pos x="T12" y="T13"/>
                </a:cxn>
              </a:cxnLst>
              <a:rect l="0" t="0" r="r" b="b"/>
              <a:pathLst>
                <a:path w="49" h="66">
                  <a:moveTo>
                    <a:pt x="11" y="45"/>
                  </a:moveTo>
                  <a:cubicBezTo>
                    <a:pt x="9" y="38"/>
                    <a:pt x="26" y="12"/>
                    <a:pt x="37" y="0"/>
                  </a:cubicBezTo>
                  <a:cubicBezTo>
                    <a:pt x="36" y="0"/>
                    <a:pt x="36" y="0"/>
                    <a:pt x="36" y="0"/>
                  </a:cubicBezTo>
                  <a:cubicBezTo>
                    <a:pt x="30" y="0"/>
                    <a:pt x="0" y="43"/>
                    <a:pt x="3" y="51"/>
                  </a:cubicBezTo>
                  <a:cubicBezTo>
                    <a:pt x="7" y="64"/>
                    <a:pt x="43" y="66"/>
                    <a:pt x="48" y="58"/>
                  </a:cubicBezTo>
                  <a:cubicBezTo>
                    <a:pt x="48" y="57"/>
                    <a:pt x="49" y="57"/>
                    <a:pt x="49" y="55"/>
                  </a:cubicBezTo>
                  <a:cubicBezTo>
                    <a:pt x="37" y="58"/>
                    <a:pt x="14" y="55"/>
                    <a:pt x="11" y="45"/>
                  </a:cubicBezTo>
                  <a:close/>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215">
              <a:extLst>
                <a:ext uri="{FF2B5EF4-FFF2-40B4-BE49-F238E27FC236}">
                  <a16:creationId xmlns:a16="http://schemas.microsoft.com/office/drawing/2014/main" id="{A6AB33EB-25B2-4B6F-B96A-9D73163AD396}"/>
                </a:ext>
              </a:extLst>
            </p:cNvPr>
            <p:cNvSpPr>
              <a:spLocks/>
            </p:cNvSpPr>
            <p:nvPr/>
          </p:nvSpPr>
          <p:spPr bwMode="auto">
            <a:xfrm>
              <a:off x="2273" y="1297"/>
              <a:ext cx="31" cy="93"/>
            </a:xfrm>
            <a:custGeom>
              <a:avLst/>
              <a:gdLst>
                <a:gd name="T0" fmla="*/ 4 w 13"/>
                <a:gd name="T1" fmla="*/ 0 h 39"/>
                <a:gd name="T2" fmla="*/ 2 w 13"/>
                <a:gd name="T3" fmla="*/ 1 h 39"/>
                <a:gd name="T4" fmla="*/ 4 w 13"/>
                <a:gd name="T5" fmla="*/ 19 h 39"/>
                <a:gd name="T6" fmla="*/ 8 w 13"/>
                <a:gd name="T7" fmla="*/ 38 h 39"/>
                <a:gd name="T8" fmla="*/ 10 w 13"/>
                <a:gd name="T9" fmla="*/ 39 h 39"/>
                <a:gd name="T10" fmla="*/ 13 w 13"/>
                <a:gd name="T11" fmla="*/ 37 h 39"/>
                <a:gd name="T12" fmla="*/ 10 w 13"/>
                <a:gd name="T13" fmla="*/ 18 h 39"/>
                <a:gd name="T14" fmla="*/ 5 w 13"/>
                <a:gd name="T15" fmla="*/ 1 h 39"/>
                <a:gd name="T16" fmla="*/ 4 w 13"/>
                <a:gd name="T1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39">
                  <a:moveTo>
                    <a:pt x="4" y="0"/>
                  </a:moveTo>
                  <a:cubicBezTo>
                    <a:pt x="3" y="0"/>
                    <a:pt x="2" y="0"/>
                    <a:pt x="2" y="1"/>
                  </a:cubicBezTo>
                  <a:cubicBezTo>
                    <a:pt x="0" y="7"/>
                    <a:pt x="3" y="14"/>
                    <a:pt x="4" y="19"/>
                  </a:cubicBezTo>
                  <a:cubicBezTo>
                    <a:pt x="5" y="25"/>
                    <a:pt x="6" y="32"/>
                    <a:pt x="8" y="38"/>
                  </a:cubicBezTo>
                  <a:cubicBezTo>
                    <a:pt x="9" y="38"/>
                    <a:pt x="10" y="39"/>
                    <a:pt x="10" y="39"/>
                  </a:cubicBezTo>
                  <a:cubicBezTo>
                    <a:pt x="12" y="39"/>
                    <a:pt x="13" y="38"/>
                    <a:pt x="13" y="37"/>
                  </a:cubicBezTo>
                  <a:cubicBezTo>
                    <a:pt x="13" y="30"/>
                    <a:pt x="11" y="24"/>
                    <a:pt x="10" y="18"/>
                  </a:cubicBezTo>
                  <a:cubicBezTo>
                    <a:pt x="9" y="13"/>
                    <a:pt x="9" y="6"/>
                    <a:pt x="5" y="1"/>
                  </a:cubicBezTo>
                  <a:cubicBezTo>
                    <a:pt x="5" y="0"/>
                    <a:pt x="4" y="0"/>
                    <a:pt x="4" y="0"/>
                  </a:cubicBezTo>
                </a:path>
              </a:pathLst>
            </a:custGeom>
            <a:solidFill>
              <a:srgbClr val="FBB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216">
              <a:extLst>
                <a:ext uri="{FF2B5EF4-FFF2-40B4-BE49-F238E27FC236}">
                  <a16:creationId xmlns:a16="http://schemas.microsoft.com/office/drawing/2014/main" id="{16329E1C-E6EC-4D6A-8F35-3E30B87AEF0E}"/>
                </a:ext>
              </a:extLst>
            </p:cNvPr>
            <p:cNvSpPr>
              <a:spLocks/>
            </p:cNvSpPr>
            <p:nvPr/>
          </p:nvSpPr>
          <p:spPr bwMode="auto">
            <a:xfrm>
              <a:off x="2359" y="1426"/>
              <a:ext cx="112" cy="100"/>
            </a:xfrm>
            <a:custGeom>
              <a:avLst/>
              <a:gdLst>
                <a:gd name="T0" fmla="*/ 5 w 47"/>
                <a:gd name="T1" fmla="*/ 36 h 42"/>
                <a:gd name="T2" fmla="*/ 45 w 47"/>
                <a:gd name="T3" fmla="*/ 36 h 42"/>
                <a:gd name="T4" fmla="*/ 26 w 47"/>
                <a:gd name="T5" fmla="*/ 0 h 42"/>
                <a:gd name="T6" fmla="*/ 5 w 47"/>
                <a:gd name="T7" fmla="*/ 36 h 42"/>
              </a:gdLst>
              <a:ahLst/>
              <a:cxnLst>
                <a:cxn ang="0">
                  <a:pos x="T0" y="T1"/>
                </a:cxn>
                <a:cxn ang="0">
                  <a:pos x="T2" y="T3"/>
                </a:cxn>
                <a:cxn ang="0">
                  <a:pos x="T4" y="T5"/>
                </a:cxn>
                <a:cxn ang="0">
                  <a:pos x="T6" y="T7"/>
                </a:cxn>
              </a:cxnLst>
              <a:rect l="0" t="0" r="r" b="b"/>
              <a:pathLst>
                <a:path w="47" h="42">
                  <a:moveTo>
                    <a:pt x="5" y="36"/>
                  </a:moveTo>
                  <a:cubicBezTo>
                    <a:pt x="9" y="41"/>
                    <a:pt x="43" y="42"/>
                    <a:pt x="45" y="36"/>
                  </a:cubicBezTo>
                  <a:cubicBezTo>
                    <a:pt x="47" y="29"/>
                    <a:pt x="31" y="0"/>
                    <a:pt x="26" y="0"/>
                  </a:cubicBezTo>
                  <a:cubicBezTo>
                    <a:pt x="21" y="0"/>
                    <a:pt x="0" y="29"/>
                    <a:pt x="5" y="36"/>
                  </a:cubicBezTo>
                </a:path>
              </a:pathLst>
            </a:custGeom>
            <a:solidFill>
              <a:srgbClr val="F9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217">
              <a:extLst>
                <a:ext uri="{FF2B5EF4-FFF2-40B4-BE49-F238E27FC236}">
                  <a16:creationId xmlns:a16="http://schemas.microsoft.com/office/drawing/2014/main" id="{DABD90CE-8B37-4192-BAEF-790DF3E8C390}"/>
                </a:ext>
              </a:extLst>
            </p:cNvPr>
            <p:cNvSpPr>
              <a:spLocks noEditPoints="1"/>
            </p:cNvSpPr>
            <p:nvPr/>
          </p:nvSpPr>
          <p:spPr bwMode="auto">
            <a:xfrm>
              <a:off x="2359" y="1426"/>
              <a:ext cx="112" cy="100"/>
            </a:xfrm>
            <a:custGeom>
              <a:avLst/>
              <a:gdLst>
                <a:gd name="T0" fmla="*/ 26 w 47"/>
                <a:gd name="T1" fmla="*/ 0 h 42"/>
                <a:gd name="T2" fmla="*/ 5 w 47"/>
                <a:gd name="T3" fmla="*/ 36 h 42"/>
                <a:gd name="T4" fmla="*/ 45 w 47"/>
                <a:gd name="T5" fmla="*/ 36 h 42"/>
                <a:gd name="T6" fmla="*/ 26 w 47"/>
                <a:gd name="T7" fmla="*/ 0 h 42"/>
                <a:gd name="T8" fmla="*/ 41 w 47"/>
                <a:gd name="T9" fmla="*/ 28 h 42"/>
                <a:gd name="T10" fmla="*/ 10 w 47"/>
                <a:gd name="T11" fmla="*/ 29 h 42"/>
                <a:gd name="T12" fmla="*/ 25 w 47"/>
                <a:gd name="T13" fmla="*/ 1 h 42"/>
                <a:gd name="T14" fmla="*/ 41 w 47"/>
                <a:gd name="T15" fmla="*/ 28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42">
                  <a:moveTo>
                    <a:pt x="26" y="0"/>
                  </a:moveTo>
                  <a:cubicBezTo>
                    <a:pt x="21" y="0"/>
                    <a:pt x="0" y="29"/>
                    <a:pt x="5" y="36"/>
                  </a:cubicBezTo>
                  <a:cubicBezTo>
                    <a:pt x="9" y="41"/>
                    <a:pt x="43" y="42"/>
                    <a:pt x="45" y="36"/>
                  </a:cubicBezTo>
                  <a:cubicBezTo>
                    <a:pt x="47" y="29"/>
                    <a:pt x="31" y="0"/>
                    <a:pt x="26" y="0"/>
                  </a:cubicBezTo>
                  <a:moveTo>
                    <a:pt x="41" y="28"/>
                  </a:moveTo>
                  <a:cubicBezTo>
                    <a:pt x="39" y="33"/>
                    <a:pt x="12" y="33"/>
                    <a:pt x="10" y="29"/>
                  </a:cubicBezTo>
                  <a:cubicBezTo>
                    <a:pt x="5" y="23"/>
                    <a:pt x="21" y="1"/>
                    <a:pt x="25" y="1"/>
                  </a:cubicBezTo>
                  <a:cubicBezTo>
                    <a:pt x="29" y="1"/>
                    <a:pt x="42" y="23"/>
                    <a:pt x="41" y="28"/>
                  </a:cubicBezTo>
                </a:path>
              </a:pathLst>
            </a:custGeom>
            <a:solidFill>
              <a:srgbClr val="F2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218">
              <a:extLst>
                <a:ext uri="{FF2B5EF4-FFF2-40B4-BE49-F238E27FC236}">
                  <a16:creationId xmlns:a16="http://schemas.microsoft.com/office/drawing/2014/main" id="{3447194A-4E1A-44E4-ADE2-C75CFD0DA0DB}"/>
                </a:ext>
              </a:extLst>
            </p:cNvPr>
            <p:cNvSpPr>
              <a:spLocks/>
            </p:cNvSpPr>
            <p:nvPr/>
          </p:nvSpPr>
          <p:spPr bwMode="auto">
            <a:xfrm>
              <a:off x="2414" y="1435"/>
              <a:ext cx="33" cy="58"/>
            </a:xfrm>
            <a:custGeom>
              <a:avLst/>
              <a:gdLst>
                <a:gd name="T0" fmla="*/ 3 w 14"/>
                <a:gd name="T1" fmla="*/ 0 h 24"/>
                <a:gd name="T2" fmla="*/ 1 w 14"/>
                <a:gd name="T3" fmla="*/ 2 h 24"/>
                <a:gd name="T4" fmla="*/ 5 w 14"/>
                <a:gd name="T5" fmla="*/ 13 h 24"/>
                <a:gd name="T6" fmla="*/ 10 w 14"/>
                <a:gd name="T7" fmla="*/ 24 h 24"/>
                <a:gd name="T8" fmla="*/ 11 w 14"/>
                <a:gd name="T9" fmla="*/ 24 h 24"/>
                <a:gd name="T10" fmla="*/ 14 w 14"/>
                <a:gd name="T11" fmla="*/ 23 h 24"/>
                <a:gd name="T12" fmla="*/ 10 w 14"/>
                <a:gd name="T13" fmla="*/ 11 h 24"/>
                <a:gd name="T14" fmla="*/ 4 w 14"/>
                <a:gd name="T15" fmla="*/ 0 h 24"/>
                <a:gd name="T16" fmla="*/ 3 w 14"/>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4">
                  <a:moveTo>
                    <a:pt x="3" y="0"/>
                  </a:moveTo>
                  <a:cubicBezTo>
                    <a:pt x="3" y="0"/>
                    <a:pt x="1" y="1"/>
                    <a:pt x="1" y="2"/>
                  </a:cubicBezTo>
                  <a:cubicBezTo>
                    <a:pt x="0" y="6"/>
                    <a:pt x="3" y="10"/>
                    <a:pt x="5" y="13"/>
                  </a:cubicBezTo>
                  <a:cubicBezTo>
                    <a:pt x="6" y="17"/>
                    <a:pt x="8" y="21"/>
                    <a:pt x="10" y="24"/>
                  </a:cubicBezTo>
                  <a:cubicBezTo>
                    <a:pt x="10" y="24"/>
                    <a:pt x="11" y="24"/>
                    <a:pt x="11" y="24"/>
                  </a:cubicBezTo>
                  <a:cubicBezTo>
                    <a:pt x="13" y="24"/>
                    <a:pt x="14" y="23"/>
                    <a:pt x="14" y="23"/>
                  </a:cubicBezTo>
                  <a:cubicBezTo>
                    <a:pt x="14" y="18"/>
                    <a:pt x="12" y="15"/>
                    <a:pt x="10" y="11"/>
                  </a:cubicBezTo>
                  <a:cubicBezTo>
                    <a:pt x="9" y="7"/>
                    <a:pt x="8" y="3"/>
                    <a:pt x="4" y="0"/>
                  </a:cubicBezTo>
                  <a:cubicBezTo>
                    <a:pt x="4" y="0"/>
                    <a:pt x="4" y="0"/>
                    <a:pt x="3" y="0"/>
                  </a:cubicBezTo>
                </a:path>
              </a:pathLst>
            </a:custGeom>
            <a:solidFill>
              <a:srgbClr val="FBB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219">
              <a:extLst>
                <a:ext uri="{FF2B5EF4-FFF2-40B4-BE49-F238E27FC236}">
                  <a16:creationId xmlns:a16="http://schemas.microsoft.com/office/drawing/2014/main" id="{7E8D24F5-3A01-4E9D-8B50-1534F58BE8CB}"/>
                </a:ext>
              </a:extLst>
            </p:cNvPr>
            <p:cNvSpPr>
              <a:spLocks/>
            </p:cNvSpPr>
            <p:nvPr/>
          </p:nvSpPr>
          <p:spPr bwMode="auto">
            <a:xfrm>
              <a:off x="2283" y="928"/>
              <a:ext cx="276" cy="257"/>
            </a:xfrm>
            <a:custGeom>
              <a:avLst/>
              <a:gdLst>
                <a:gd name="T0" fmla="*/ 71 w 116"/>
                <a:gd name="T1" fmla="*/ 55 h 108"/>
                <a:gd name="T2" fmla="*/ 69 w 116"/>
                <a:gd name="T3" fmla="*/ 9 h 108"/>
                <a:gd name="T4" fmla="*/ 29 w 116"/>
                <a:gd name="T5" fmla="*/ 19 h 108"/>
                <a:gd name="T6" fmla="*/ 35 w 116"/>
                <a:gd name="T7" fmla="*/ 55 h 108"/>
                <a:gd name="T8" fmla="*/ 0 w 116"/>
                <a:gd name="T9" fmla="*/ 76 h 108"/>
                <a:gd name="T10" fmla="*/ 5 w 116"/>
                <a:gd name="T11" fmla="*/ 75 h 108"/>
                <a:gd name="T12" fmla="*/ 19 w 116"/>
                <a:gd name="T13" fmla="*/ 77 h 108"/>
                <a:gd name="T14" fmla="*/ 2 w 116"/>
                <a:gd name="T15" fmla="*/ 100 h 108"/>
                <a:gd name="T16" fmla="*/ 38 w 116"/>
                <a:gd name="T17" fmla="*/ 86 h 108"/>
                <a:gd name="T18" fmla="*/ 57 w 116"/>
                <a:gd name="T19" fmla="*/ 108 h 108"/>
                <a:gd name="T20" fmla="*/ 70 w 116"/>
                <a:gd name="T21" fmla="*/ 80 h 108"/>
                <a:gd name="T22" fmla="*/ 103 w 116"/>
                <a:gd name="T23" fmla="*/ 95 h 108"/>
                <a:gd name="T24" fmla="*/ 95 w 116"/>
                <a:gd name="T25" fmla="*/ 77 h 108"/>
                <a:gd name="T26" fmla="*/ 110 w 116"/>
                <a:gd name="T27" fmla="*/ 76 h 108"/>
                <a:gd name="T28" fmla="*/ 116 w 116"/>
                <a:gd name="T29" fmla="*/ 76 h 108"/>
                <a:gd name="T30" fmla="*/ 71 w 116"/>
                <a:gd name="T31" fmla="*/ 55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6" h="108">
                  <a:moveTo>
                    <a:pt x="71" y="55"/>
                  </a:moveTo>
                  <a:cubicBezTo>
                    <a:pt x="62" y="39"/>
                    <a:pt x="71" y="18"/>
                    <a:pt x="69" y="9"/>
                  </a:cubicBezTo>
                  <a:cubicBezTo>
                    <a:pt x="66" y="0"/>
                    <a:pt x="32" y="12"/>
                    <a:pt x="29" y="19"/>
                  </a:cubicBezTo>
                  <a:cubicBezTo>
                    <a:pt x="27" y="26"/>
                    <a:pt x="40" y="42"/>
                    <a:pt x="35" y="55"/>
                  </a:cubicBezTo>
                  <a:cubicBezTo>
                    <a:pt x="29" y="68"/>
                    <a:pt x="0" y="72"/>
                    <a:pt x="0" y="76"/>
                  </a:cubicBezTo>
                  <a:cubicBezTo>
                    <a:pt x="0" y="76"/>
                    <a:pt x="3" y="75"/>
                    <a:pt x="5" y="75"/>
                  </a:cubicBezTo>
                  <a:cubicBezTo>
                    <a:pt x="11" y="74"/>
                    <a:pt x="19" y="74"/>
                    <a:pt x="19" y="77"/>
                  </a:cubicBezTo>
                  <a:cubicBezTo>
                    <a:pt x="20" y="84"/>
                    <a:pt x="2" y="100"/>
                    <a:pt x="2" y="100"/>
                  </a:cubicBezTo>
                  <a:cubicBezTo>
                    <a:pt x="2" y="100"/>
                    <a:pt x="27" y="82"/>
                    <a:pt x="38" y="86"/>
                  </a:cubicBezTo>
                  <a:cubicBezTo>
                    <a:pt x="49" y="89"/>
                    <a:pt x="57" y="108"/>
                    <a:pt x="57" y="108"/>
                  </a:cubicBezTo>
                  <a:cubicBezTo>
                    <a:pt x="57" y="108"/>
                    <a:pt x="60" y="84"/>
                    <a:pt x="70" y="80"/>
                  </a:cubicBezTo>
                  <a:cubicBezTo>
                    <a:pt x="80" y="75"/>
                    <a:pt x="103" y="95"/>
                    <a:pt x="103" y="95"/>
                  </a:cubicBezTo>
                  <a:cubicBezTo>
                    <a:pt x="103" y="95"/>
                    <a:pt x="93" y="81"/>
                    <a:pt x="95" y="77"/>
                  </a:cubicBezTo>
                  <a:cubicBezTo>
                    <a:pt x="97" y="74"/>
                    <a:pt x="104" y="75"/>
                    <a:pt x="110" y="76"/>
                  </a:cubicBezTo>
                  <a:cubicBezTo>
                    <a:pt x="114" y="76"/>
                    <a:pt x="116" y="77"/>
                    <a:pt x="116" y="76"/>
                  </a:cubicBezTo>
                  <a:cubicBezTo>
                    <a:pt x="116" y="73"/>
                    <a:pt x="80" y="71"/>
                    <a:pt x="71" y="55"/>
                  </a:cubicBezTo>
                </a:path>
              </a:pathLst>
            </a:custGeom>
            <a:solidFill>
              <a:srgbClr val="385E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220">
              <a:extLst>
                <a:ext uri="{FF2B5EF4-FFF2-40B4-BE49-F238E27FC236}">
                  <a16:creationId xmlns:a16="http://schemas.microsoft.com/office/drawing/2014/main" id="{19087B59-5008-4D28-9170-7412EF543200}"/>
                </a:ext>
              </a:extLst>
            </p:cNvPr>
            <p:cNvSpPr>
              <a:spLocks/>
            </p:cNvSpPr>
            <p:nvPr/>
          </p:nvSpPr>
          <p:spPr bwMode="auto">
            <a:xfrm>
              <a:off x="2283" y="985"/>
              <a:ext cx="276" cy="200"/>
            </a:xfrm>
            <a:custGeom>
              <a:avLst/>
              <a:gdLst>
                <a:gd name="T0" fmla="*/ 116 w 116"/>
                <a:gd name="T1" fmla="*/ 52 h 84"/>
                <a:gd name="T2" fmla="*/ 99 w 116"/>
                <a:gd name="T3" fmla="*/ 47 h 84"/>
                <a:gd name="T4" fmla="*/ 83 w 116"/>
                <a:gd name="T5" fmla="*/ 49 h 84"/>
                <a:gd name="T6" fmla="*/ 84 w 116"/>
                <a:gd name="T7" fmla="*/ 52 h 84"/>
                <a:gd name="T8" fmla="*/ 81 w 116"/>
                <a:gd name="T9" fmla="*/ 54 h 84"/>
                <a:gd name="T10" fmla="*/ 62 w 116"/>
                <a:gd name="T11" fmla="*/ 46 h 84"/>
                <a:gd name="T12" fmla="*/ 56 w 116"/>
                <a:gd name="T13" fmla="*/ 67 h 84"/>
                <a:gd name="T14" fmla="*/ 43 w 116"/>
                <a:gd name="T15" fmla="*/ 56 h 84"/>
                <a:gd name="T16" fmla="*/ 40 w 116"/>
                <a:gd name="T17" fmla="*/ 58 h 84"/>
                <a:gd name="T18" fmla="*/ 37 w 116"/>
                <a:gd name="T19" fmla="*/ 56 h 84"/>
                <a:gd name="T20" fmla="*/ 37 w 116"/>
                <a:gd name="T21" fmla="*/ 53 h 84"/>
                <a:gd name="T22" fmla="*/ 25 w 116"/>
                <a:gd name="T23" fmla="*/ 59 h 84"/>
                <a:gd name="T24" fmla="*/ 22 w 116"/>
                <a:gd name="T25" fmla="*/ 56 h 84"/>
                <a:gd name="T26" fmla="*/ 31 w 116"/>
                <a:gd name="T27" fmla="*/ 49 h 84"/>
                <a:gd name="T28" fmla="*/ 25 w 116"/>
                <a:gd name="T29" fmla="*/ 49 h 84"/>
                <a:gd name="T30" fmla="*/ 24 w 116"/>
                <a:gd name="T31" fmla="*/ 45 h 84"/>
                <a:gd name="T32" fmla="*/ 39 w 116"/>
                <a:gd name="T33" fmla="*/ 35 h 84"/>
                <a:gd name="T34" fmla="*/ 38 w 116"/>
                <a:gd name="T35" fmla="*/ 13 h 84"/>
                <a:gd name="T36" fmla="*/ 29 w 116"/>
                <a:gd name="T37" fmla="*/ 0 h 84"/>
                <a:gd name="T38" fmla="*/ 35 w 116"/>
                <a:gd name="T39" fmla="*/ 31 h 84"/>
                <a:gd name="T40" fmla="*/ 0 w 116"/>
                <a:gd name="T41" fmla="*/ 52 h 84"/>
                <a:gd name="T42" fmla="*/ 5 w 116"/>
                <a:gd name="T43" fmla="*/ 51 h 84"/>
                <a:gd name="T44" fmla="*/ 19 w 116"/>
                <a:gd name="T45" fmla="*/ 53 h 84"/>
                <a:gd name="T46" fmla="*/ 2 w 116"/>
                <a:gd name="T47" fmla="*/ 76 h 84"/>
                <a:gd name="T48" fmla="*/ 38 w 116"/>
                <a:gd name="T49" fmla="*/ 62 h 84"/>
                <a:gd name="T50" fmla="*/ 57 w 116"/>
                <a:gd name="T51" fmla="*/ 84 h 84"/>
                <a:gd name="T52" fmla="*/ 70 w 116"/>
                <a:gd name="T53" fmla="*/ 56 h 84"/>
                <a:gd name="T54" fmla="*/ 103 w 116"/>
                <a:gd name="T55" fmla="*/ 71 h 84"/>
                <a:gd name="T56" fmla="*/ 95 w 116"/>
                <a:gd name="T57" fmla="*/ 53 h 84"/>
                <a:gd name="T58" fmla="*/ 110 w 116"/>
                <a:gd name="T59" fmla="*/ 52 h 84"/>
                <a:gd name="T60" fmla="*/ 116 w 116"/>
                <a:gd name="T61" fmla="*/ 5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84">
                  <a:moveTo>
                    <a:pt x="116" y="52"/>
                  </a:moveTo>
                  <a:cubicBezTo>
                    <a:pt x="116" y="51"/>
                    <a:pt x="108" y="50"/>
                    <a:pt x="99" y="47"/>
                  </a:cubicBezTo>
                  <a:cubicBezTo>
                    <a:pt x="95" y="49"/>
                    <a:pt x="88" y="49"/>
                    <a:pt x="83" y="49"/>
                  </a:cubicBezTo>
                  <a:cubicBezTo>
                    <a:pt x="83" y="50"/>
                    <a:pt x="84" y="51"/>
                    <a:pt x="84" y="52"/>
                  </a:cubicBezTo>
                  <a:cubicBezTo>
                    <a:pt x="85" y="53"/>
                    <a:pt x="83" y="55"/>
                    <a:pt x="81" y="54"/>
                  </a:cubicBezTo>
                  <a:cubicBezTo>
                    <a:pt x="75" y="51"/>
                    <a:pt x="69" y="48"/>
                    <a:pt x="62" y="46"/>
                  </a:cubicBezTo>
                  <a:cubicBezTo>
                    <a:pt x="62" y="53"/>
                    <a:pt x="61" y="64"/>
                    <a:pt x="56" y="67"/>
                  </a:cubicBezTo>
                  <a:cubicBezTo>
                    <a:pt x="50" y="70"/>
                    <a:pt x="45" y="62"/>
                    <a:pt x="43" y="56"/>
                  </a:cubicBezTo>
                  <a:cubicBezTo>
                    <a:pt x="40" y="58"/>
                    <a:pt x="40" y="58"/>
                    <a:pt x="40" y="58"/>
                  </a:cubicBezTo>
                  <a:cubicBezTo>
                    <a:pt x="39" y="58"/>
                    <a:pt x="37" y="57"/>
                    <a:pt x="37" y="56"/>
                  </a:cubicBezTo>
                  <a:cubicBezTo>
                    <a:pt x="37" y="54"/>
                    <a:pt x="37" y="53"/>
                    <a:pt x="37" y="53"/>
                  </a:cubicBezTo>
                  <a:cubicBezTo>
                    <a:pt x="33" y="55"/>
                    <a:pt x="30" y="59"/>
                    <a:pt x="25" y="59"/>
                  </a:cubicBezTo>
                  <a:cubicBezTo>
                    <a:pt x="23" y="60"/>
                    <a:pt x="21" y="58"/>
                    <a:pt x="22" y="56"/>
                  </a:cubicBezTo>
                  <a:cubicBezTo>
                    <a:pt x="24" y="53"/>
                    <a:pt x="28" y="52"/>
                    <a:pt x="31" y="49"/>
                  </a:cubicBezTo>
                  <a:cubicBezTo>
                    <a:pt x="29" y="49"/>
                    <a:pt x="27" y="49"/>
                    <a:pt x="25" y="49"/>
                  </a:cubicBezTo>
                  <a:cubicBezTo>
                    <a:pt x="23" y="49"/>
                    <a:pt x="22" y="46"/>
                    <a:pt x="24" y="45"/>
                  </a:cubicBezTo>
                  <a:cubicBezTo>
                    <a:pt x="28" y="42"/>
                    <a:pt x="37" y="40"/>
                    <a:pt x="39" y="35"/>
                  </a:cubicBezTo>
                  <a:cubicBezTo>
                    <a:pt x="42" y="29"/>
                    <a:pt x="42" y="19"/>
                    <a:pt x="38" y="13"/>
                  </a:cubicBezTo>
                  <a:cubicBezTo>
                    <a:pt x="35" y="9"/>
                    <a:pt x="32" y="5"/>
                    <a:pt x="29" y="0"/>
                  </a:cubicBezTo>
                  <a:cubicBezTo>
                    <a:pt x="31" y="8"/>
                    <a:pt x="39" y="20"/>
                    <a:pt x="35" y="31"/>
                  </a:cubicBezTo>
                  <a:cubicBezTo>
                    <a:pt x="29" y="44"/>
                    <a:pt x="0" y="48"/>
                    <a:pt x="0" y="52"/>
                  </a:cubicBezTo>
                  <a:cubicBezTo>
                    <a:pt x="0" y="52"/>
                    <a:pt x="3" y="51"/>
                    <a:pt x="5" y="51"/>
                  </a:cubicBezTo>
                  <a:cubicBezTo>
                    <a:pt x="11" y="50"/>
                    <a:pt x="19" y="50"/>
                    <a:pt x="19" y="53"/>
                  </a:cubicBezTo>
                  <a:cubicBezTo>
                    <a:pt x="20" y="60"/>
                    <a:pt x="2" y="76"/>
                    <a:pt x="2" y="76"/>
                  </a:cubicBezTo>
                  <a:cubicBezTo>
                    <a:pt x="2" y="76"/>
                    <a:pt x="27" y="58"/>
                    <a:pt x="38" y="62"/>
                  </a:cubicBezTo>
                  <a:cubicBezTo>
                    <a:pt x="49" y="65"/>
                    <a:pt x="57" y="84"/>
                    <a:pt x="57" y="84"/>
                  </a:cubicBezTo>
                  <a:cubicBezTo>
                    <a:pt x="57" y="84"/>
                    <a:pt x="60" y="60"/>
                    <a:pt x="70" y="56"/>
                  </a:cubicBezTo>
                  <a:cubicBezTo>
                    <a:pt x="80" y="51"/>
                    <a:pt x="103" y="71"/>
                    <a:pt x="103" y="71"/>
                  </a:cubicBezTo>
                  <a:cubicBezTo>
                    <a:pt x="103" y="71"/>
                    <a:pt x="93" y="57"/>
                    <a:pt x="95" y="53"/>
                  </a:cubicBezTo>
                  <a:cubicBezTo>
                    <a:pt x="97" y="50"/>
                    <a:pt x="104" y="51"/>
                    <a:pt x="110" y="52"/>
                  </a:cubicBezTo>
                  <a:cubicBezTo>
                    <a:pt x="114" y="52"/>
                    <a:pt x="116" y="53"/>
                    <a:pt x="116" y="52"/>
                  </a:cubicBezTo>
                </a:path>
              </a:pathLst>
            </a:custGeom>
            <a:solidFill>
              <a:srgbClr val="2F51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221">
              <a:extLst>
                <a:ext uri="{FF2B5EF4-FFF2-40B4-BE49-F238E27FC236}">
                  <a16:creationId xmlns:a16="http://schemas.microsoft.com/office/drawing/2014/main" id="{EF986CEB-91A3-4063-9FD2-FD749B3BF70C}"/>
                </a:ext>
              </a:extLst>
            </p:cNvPr>
            <p:cNvSpPr>
              <a:spLocks/>
            </p:cNvSpPr>
            <p:nvPr/>
          </p:nvSpPr>
          <p:spPr bwMode="auto">
            <a:xfrm>
              <a:off x="2359" y="947"/>
              <a:ext cx="81" cy="84"/>
            </a:xfrm>
            <a:custGeom>
              <a:avLst/>
              <a:gdLst>
                <a:gd name="T0" fmla="*/ 1 w 34"/>
                <a:gd name="T1" fmla="*/ 16 h 35"/>
                <a:gd name="T2" fmla="*/ 13 w 34"/>
                <a:gd name="T3" fmla="*/ 30 h 35"/>
                <a:gd name="T4" fmla="*/ 8 w 34"/>
                <a:gd name="T5" fmla="*/ 21 h 35"/>
                <a:gd name="T6" fmla="*/ 6 w 34"/>
                <a:gd name="T7" fmla="*/ 12 h 35"/>
                <a:gd name="T8" fmla="*/ 12 w 34"/>
                <a:gd name="T9" fmla="*/ 17 h 35"/>
                <a:gd name="T10" fmla="*/ 12 w 34"/>
                <a:gd name="T11" fmla="*/ 12 h 35"/>
                <a:gd name="T12" fmla="*/ 17 w 34"/>
                <a:gd name="T13" fmla="*/ 16 h 35"/>
                <a:gd name="T14" fmla="*/ 17 w 34"/>
                <a:gd name="T15" fmla="*/ 15 h 35"/>
                <a:gd name="T16" fmla="*/ 24 w 34"/>
                <a:gd name="T17" fmla="*/ 35 h 35"/>
                <a:gd name="T18" fmla="*/ 23 w 34"/>
                <a:gd name="T19" fmla="*/ 23 h 35"/>
                <a:gd name="T20" fmla="*/ 22 w 34"/>
                <a:gd name="T21" fmla="*/ 12 h 35"/>
                <a:gd name="T22" fmla="*/ 26 w 34"/>
                <a:gd name="T23" fmla="*/ 19 h 35"/>
                <a:gd name="T24" fmla="*/ 27 w 34"/>
                <a:gd name="T25" fmla="*/ 14 h 35"/>
                <a:gd name="T26" fmla="*/ 29 w 34"/>
                <a:gd name="T27" fmla="*/ 18 h 35"/>
                <a:gd name="T28" fmla="*/ 30 w 34"/>
                <a:gd name="T29" fmla="*/ 16 h 35"/>
                <a:gd name="T30" fmla="*/ 31 w 34"/>
                <a:gd name="T31" fmla="*/ 26 h 35"/>
                <a:gd name="T32" fmla="*/ 32 w 34"/>
                <a:gd name="T33" fmla="*/ 14 h 35"/>
                <a:gd name="T34" fmla="*/ 33 w 34"/>
                <a:gd name="T35" fmla="*/ 2 h 35"/>
                <a:gd name="T36" fmla="*/ 28 w 34"/>
                <a:gd name="T37" fmla="*/ 1 h 35"/>
                <a:gd name="T38" fmla="*/ 25 w 34"/>
                <a:gd name="T39" fmla="*/ 3 h 35"/>
                <a:gd name="T40" fmla="*/ 20 w 34"/>
                <a:gd name="T41" fmla="*/ 2 h 35"/>
                <a:gd name="T42" fmla="*/ 17 w 34"/>
                <a:gd name="T43" fmla="*/ 5 h 35"/>
                <a:gd name="T44" fmla="*/ 2 w 34"/>
                <a:gd name="T45" fmla="*/ 12 h 35"/>
                <a:gd name="T46" fmla="*/ 0 w 34"/>
                <a:gd name="T47" fmla="*/ 12 h 35"/>
                <a:gd name="T48" fmla="*/ 0 w 34"/>
                <a:gd name="T49" fmla="*/ 13 h 35"/>
                <a:gd name="T50" fmla="*/ 1 w 34"/>
                <a:gd name="T51" fmla="*/ 1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 h="35">
                  <a:moveTo>
                    <a:pt x="1" y="16"/>
                  </a:moveTo>
                  <a:cubicBezTo>
                    <a:pt x="1" y="19"/>
                    <a:pt x="10" y="29"/>
                    <a:pt x="13" y="30"/>
                  </a:cubicBezTo>
                  <a:cubicBezTo>
                    <a:pt x="13" y="27"/>
                    <a:pt x="9" y="23"/>
                    <a:pt x="8" y="21"/>
                  </a:cubicBezTo>
                  <a:cubicBezTo>
                    <a:pt x="7" y="18"/>
                    <a:pt x="6" y="15"/>
                    <a:pt x="6" y="12"/>
                  </a:cubicBezTo>
                  <a:cubicBezTo>
                    <a:pt x="9" y="12"/>
                    <a:pt x="9" y="17"/>
                    <a:pt x="12" y="17"/>
                  </a:cubicBezTo>
                  <a:cubicBezTo>
                    <a:pt x="12" y="15"/>
                    <a:pt x="12" y="13"/>
                    <a:pt x="12" y="12"/>
                  </a:cubicBezTo>
                  <a:cubicBezTo>
                    <a:pt x="14" y="12"/>
                    <a:pt x="15" y="16"/>
                    <a:pt x="17" y="16"/>
                  </a:cubicBezTo>
                  <a:cubicBezTo>
                    <a:pt x="17" y="16"/>
                    <a:pt x="17" y="15"/>
                    <a:pt x="17" y="15"/>
                  </a:cubicBezTo>
                  <a:cubicBezTo>
                    <a:pt x="19" y="21"/>
                    <a:pt x="20" y="30"/>
                    <a:pt x="24" y="35"/>
                  </a:cubicBezTo>
                  <a:cubicBezTo>
                    <a:pt x="24" y="31"/>
                    <a:pt x="24" y="27"/>
                    <a:pt x="23" y="23"/>
                  </a:cubicBezTo>
                  <a:cubicBezTo>
                    <a:pt x="23" y="20"/>
                    <a:pt x="21" y="14"/>
                    <a:pt x="22" y="12"/>
                  </a:cubicBezTo>
                  <a:cubicBezTo>
                    <a:pt x="24" y="14"/>
                    <a:pt x="24" y="17"/>
                    <a:pt x="26" y="19"/>
                  </a:cubicBezTo>
                  <a:cubicBezTo>
                    <a:pt x="27" y="17"/>
                    <a:pt x="26" y="15"/>
                    <a:pt x="27" y="14"/>
                  </a:cubicBezTo>
                  <a:cubicBezTo>
                    <a:pt x="28" y="15"/>
                    <a:pt x="28" y="17"/>
                    <a:pt x="29" y="18"/>
                  </a:cubicBezTo>
                  <a:cubicBezTo>
                    <a:pt x="29" y="17"/>
                    <a:pt x="30" y="17"/>
                    <a:pt x="30" y="16"/>
                  </a:cubicBezTo>
                  <a:cubicBezTo>
                    <a:pt x="31" y="19"/>
                    <a:pt x="30" y="23"/>
                    <a:pt x="31" y="26"/>
                  </a:cubicBezTo>
                  <a:cubicBezTo>
                    <a:pt x="32" y="22"/>
                    <a:pt x="32" y="18"/>
                    <a:pt x="32" y="14"/>
                  </a:cubicBezTo>
                  <a:cubicBezTo>
                    <a:pt x="32" y="11"/>
                    <a:pt x="34" y="4"/>
                    <a:pt x="33" y="2"/>
                  </a:cubicBezTo>
                  <a:cubicBezTo>
                    <a:pt x="33" y="2"/>
                    <a:pt x="29" y="1"/>
                    <a:pt x="28" y="1"/>
                  </a:cubicBezTo>
                  <a:cubicBezTo>
                    <a:pt x="24" y="0"/>
                    <a:pt x="27" y="1"/>
                    <a:pt x="25" y="3"/>
                  </a:cubicBezTo>
                  <a:cubicBezTo>
                    <a:pt x="22" y="5"/>
                    <a:pt x="23" y="3"/>
                    <a:pt x="20" y="2"/>
                  </a:cubicBezTo>
                  <a:cubicBezTo>
                    <a:pt x="18" y="2"/>
                    <a:pt x="17" y="3"/>
                    <a:pt x="17" y="5"/>
                  </a:cubicBezTo>
                  <a:cubicBezTo>
                    <a:pt x="11" y="6"/>
                    <a:pt x="2" y="5"/>
                    <a:pt x="2" y="12"/>
                  </a:cubicBezTo>
                  <a:cubicBezTo>
                    <a:pt x="1" y="12"/>
                    <a:pt x="1" y="12"/>
                    <a:pt x="0" y="12"/>
                  </a:cubicBezTo>
                  <a:cubicBezTo>
                    <a:pt x="0" y="12"/>
                    <a:pt x="0" y="13"/>
                    <a:pt x="0" y="13"/>
                  </a:cubicBezTo>
                  <a:lnTo>
                    <a:pt x="1" y="16"/>
                  </a:lnTo>
                  <a:close/>
                </a:path>
              </a:pathLst>
            </a:custGeom>
            <a:solidFill>
              <a:srgbClr val="2F51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222">
              <a:extLst>
                <a:ext uri="{FF2B5EF4-FFF2-40B4-BE49-F238E27FC236}">
                  <a16:creationId xmlns:a16="http://schemas.microsoft.com/office/drawing/2014/main" id="{2823F713-E152-4F24-A175-2F1AA225CAA4}"/>
                </a:ext>
              </a:extLst>
            </p:cNvPr>
            <p:cNvSpPr>
              <a:spLocks/>
            </p:cNvSpPr>
            <p:nvPr/>
          </p:nvSpPr>
          <p:spPr bwMode="auto">
            <a:xfrm>
              <a:off x="2350" y="992"/>
              <a:ext cx="138" cy="143"/>
            </a:xfrm>
            <a:custGeom>
              <a:avLst/>
              <a:gdLst>
                <a:gd name="T0" fmla="*/ 13 w 58"/>
                <a:gd name="T1" fmla="*/ 12 h 60"/>
                <a:gd name="T2" fmla="*/ 15 w 58"/>
                <a:gd name="T3" fmla="*/ 21 h 60"/>
                <a:gd name="T4" fmla="*/ 14 w 58"/>
                <a:gd name="T5" fmla="*/ 32 h 60"/>
                <a:gd name="T6" fmla="*/ 8 w 58"/>
                <a:gd name="T7" fmla="*/ 40 h 60"/>
                <a:gd name="T8" fmla="*/ 0 w 58"/>
                <a:gd name="T9" fmla="*/ 44 h 60"/>
                <a:gd name="T10" fmla="*/ 7 w 58"/>
                <a:gd name="T11" fmla="*/ 44 h 60"/>
                <a:gd name="T12" fmla="*/ 0 w 58"/>
                <a:gd name="T13" fmla="*/ 53 h 60"/>
                <a:gd name="T14" fmla="*/ 13 w 58"/>
                <a:gd name="T15" fmla="*/ 47 h 60"/>
                <a:gd name="T16" fmla="*/ 13 w 58"/>
                <a:gd name="T17" fmla="*/ 52 h 60"/>
                <a:gd name="T18" fmla="*/ 16 w 58"/>
                <a:gd name="T19" fmla="*/ 49 h 60"/>
                <a:gd name="T20" fmla="*/ 26 w 58"/>
                <a:gd name="T21" fmla="*/ 60 h 60"/>
                <a:gd name="T22" fmla="*/ 28 w 58"/>
                <a:gd name="T23" fmla="*/ 45 h 60"/>
                <a:gd name="T24" fmla="*/ 30 w 58"/>
                <a:gd name="T25" fmla="*/ 33 h 60"/>
                <a:gd name="T26" fmla="*/ 35 w 58"/>
                <a:gd name="T27" fmla="*/ 39 h 60"/>
                <a:gd name="T28" fmla="*/ 40 w 58"/>
                <a:gd name="T29" fmla="*/ 41 h 60"/>
                <a:gd name="T30" fmla="*/ 51 w 58"/>
                <a:gd name="T31" fmla="*/ 46 h 60"/>
                <a:gd name="T32" fmla="*/ 44 w 58"/>
                <a:gd name="T33" fmla="*/ 38 h 60"/>
                <a:gd name="T34" fmla="*/ 50 w 58"/>
                <a:gd name="T35" fmla="*/ 41 h 60"/>
                <a:gd name="T36" fmla="*/ 58 w 58"/>
                <a:gd name="T37" fmla="*/ 43 h 60"/>
                <a:gd name="T38" fmla="*/ 41 w 58"/>
                <a:gd name="T39" fmla="*/ 31 h 60"/>
                <a:gd name="T40" fmla="*/ 37 w 58"/>
                <a:gd name="T41" fmla="*/ 21 h 60"/>
                <a:gd name="T42" fmla="*/ 36 w 58"/>
                <a:gd name="T43" fmla="*/ 9 h 60"/>
                <a:gd name="T44" fmla="*/ 34 w 58"/>
                <a:gd name="T45" fmla="*/ 12 h 60"/>
                <a:gd name="T46" fmla="*/ 32 w 58"/>
                <a:gd name="T47" fmla="*/ 3 h 60"/>
                <a:gd name="T48" fmla="*/ 31 w 58"/>
                <a:gd name="T49" fmla="*/ 7 h 60"/>
                <a:gd name="T50" fmla="*/ 29 w 58"/>
                <a:gd name="T51" fmla="*/ 3 h 60"/>
                <a:gd name="T52" fmla="*/ 30 w 58"/>
                <a:gd name="T53" fmla="*/ 14 h 60"/>
                <a:gd name="T54" fmla="*/ 27 w 58"/>
                <a:gd name="T55" fmla="*/ 19 h 60"/>
                <a:gd name="T56" fmla="*/ 20 w 58"/>
                <a:gd name="T57" fmla="*/ 0 h 60"/>
                <a:gd name="T58" fmla="*/ 20 w 58"/>
                <a:gd name="T59" fmla="*/ 6 h 60"/>
                <a:gd name="T60" fmla="*/ 14 w 58"/>
                <a:gd name="T61" fmla="*/ 0 h 60"/>
                <a:gd name="T62" fmla="*/ 17 w 58"/>
                <a:gd name="T63" fmla="*/ 7 h 60"/>
                <a:gd name="T64" fmla="*/ 20 w 58"/>
                <a:gd name="T65" fmla="*/ 15 h 60"/>
                <a:gd name="T66" fmla="*/ 12 w 58"/>
                <a:gd name="T67" fmla="*/ 9 h 60"/>
                <a:gd name="T68" fmla="*/ 13 w 58"/>
                <a:gd name="T69" fmla="*/ 12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8" h="60">
                  <a:moveTo>
                    <a:pt x="13" y="12"/>
                  </a:moveTo>
                  <a:cubicBezTo>
                    <a:pt x="13" y="15"/>
                    <a:pt x="15" y="18"/>
                    <a:pt x="15" y="21"/>
                  </a:cubicBezTo>
                  <a:cubicBezTo>
                    <a:pt x="15" y="25"/>
                    <a:pt x="15" y="29"/>
                    <a:pt x="14" y="32"/>
                  </a:cubicBezTo>
                  <a:cubicBezTo>
                    <a:pt x="13" y="35"/>
                    <a:pt x="11" y="38"/>
                    <a:pt x="8" y="40"/>
                  </a:cubicBezTo>
                  <a:cubicBezTo>
                    <a:pt x="6" y="41"/>
                    <a:pt x="0" y="41"/>
                    <a:pt x="0" y="44"/>
                  </a:cubicBezTo>
                  <a:cubicBezTo>
                    <a:pt x="2" y="44"/>
                    <a:pt x="5" y="44"/>
                    <a:pt x="7" y="44"/>
                  </a:cubicBezTo>
                  <a:cubicBezTo>
                    <a:pt x="8" y="49"/>
                    <a:pt x="0" y="50"/>
                    <a:pt x="0" y="53"/>
                  </a:cubicBezTo>
                  <a:cubicBezTo>
                    <a:pt x="5" y="53"/>
                    <a:pt x="7" y="46"/>
                    <a:pt x="13" y="47"/>
                  </a:cubicBezTo>
                  <a:cubicBezTo>
                    <a:pt x="13" y="49"/>
                    <a:pt x="11" y="51"/>
                    <a:pt x="13" y="52"/>
                  </a:cubicBezTo>
                  <a:cubicBezTo>
                    <a:pt x="14" y="51"/>
                    <a:pt x="14" y="49"/>
                    <a:pt x="16" y="49"/>
                  </a:cubicBezTo>
                  <a:cubicBezTo>
                    <a:pt x="17" y="54"/>
                    <a:pt x="21" y="60"/>
                    <a:pt x="26" y="60"/>
                  </a:cubicBezTo>
                  <a:cubicBezTo>
                    <a:pt x="28" y="55"/>
                    <a:pt x="28" y="50"/>
                    <a:pt x="28" y="45"/>
                  </a:cubicBezTo>
                  <a:cubicBezTo>
                    <a:pt x="28" y="42"/>
                    <a:pt x="26" y="32"/>
                    <a:pt x="30" y="33"/>
                  </a:cubicBezTo>
                  <a:cubicBezTo>
                    <a:pt x="32" y="34"/>
                    <a:pt x="33" y="37"/>
                    <a:pt x="35" y="39"/>
                  </a:cubicBezTo>
                  <a:cubicBezTo>
                    <a:pt x="36" y="40"/>
                    <a:pt x="39" y="40"/>
                    <a:pt x="40" y="41"/>
                  </a:cubicBezTo>
                  <a:cubicBezTo>
                    <a:pt x="43" y="43"/>
                    <a:pt x="47" y="47"/>
                    <a:pt x="51" y="46"/>
                  </a:cubicBezTo>
                  <a:cubicBezTo>
                    <a:pt x="51" y="44"/>
                    <a:pt x="45" y="40"/>
                    <a:pt x="44" y="38"/>
                  </a:cubicBezTo>
                  <a:cubicBezTo>
                    <a:pt x="46" y="37"/>
                    <a:pt x="48" y="40"/>
                    <a:pt x="50" y="41"/>
                  </a:cubicBezTo>
                  <a:cubicBezTo>
                    <a:pt x="53" y="42"/>
                    <a:pt x="55" y="42"/>
                    <a:pt x="58" y="43"/>
                  </a:cubicBezTo>
                  <a:cubicBezTo>
                    <a:pt x="53" y="38"/>
                    <a:pt x="45" y="37"/>
                    <a:pt x="41" y="31"/>
                  </a:cubicBezTo>
                  <a:cubicBezTo>
                    <a:pt x="39" y="27"/>
                    <a:pt x="38" y="24"/>
                    <a:pt x="37" y="21"/>
                  </a:cubicBezTo>
                  <a:cubicBezTo>
                    <a:pt x="36" y="17"/>
                    <a:pt x="37" y="12"/>
                    <a:pt x="36" y="9"/>
                  </a:cubicBezTo>
                  <a:cubicBezTo>
                    <a:pt x="35" y="9"/>
                    <a:pt x="34" y="11"/>
                    <a:pt x="34" y="12"/>
                  </a:cubicBezTo>
                  <a:cubicBezTo>
                    <a:pt x="32" y="9"/>
                    <a:pt x="33" y="6"/>
                    <a:pt x="32" y="3"/>
                  </a:cubicBezTo>
                  <a:cubicBezTo>
                    <a:pt x="31" y="4"/>
                    <a:pt x="31" y="6"/>
                    <a:pt x="31" y="7"/>
                  </a:cubicBezTo>
                  <a:cubicBezTo>
                    <a:pt x="30" y="6"/>
                    <a:pt x="30" y="4"/>
                    <a:pt x="29" y="3"/>
                  </a:cubicBezTo>
                  <a:cubicBezTo>
                    <a:pt x="28" y="7"/>
                    <a:pt x="30" y="10"/>
                    <a:pt x="30" y="14"/>
                  </a:cubicBezTo>
                  <a:cubicBezTo>
                    <a:pt x="30" y="17"/>
                    <a:pt x="29" y="25"/>
                    <a:pt x="27" y="19"/>
                  </a:cubicBezTo>
                  <a:cubicBezTo>
                    <a:pt x="24" y="13"/>
                    <a:pt x="23" y="6"/>
                    <a:pt x="20" y="0"/>
                  </a:cubicBezTo>
                  <a:cubicBezTo>
                    <a:pt x="19" y="1"/>
                    <a:pt x="20" y="4"/>
                    <a:pt x="20" y="6"/>
                  </a:cubicBezTo>
                  <a:cubicBezTo>
                    <a:pt x="19" y="4"/>
                    <a:pt x="17" y="0"/>
                    <a:pt x="14" y="0"/>
                  </a:cubicBezTo>
                  <a:cubicBezTo>
                    <a:pt x="14" y="3"/>
                    <a:pt x="16" y="4"/>
                    <a:pt x="17" y="7"/>
                  </a:cubicBezTo>
                  <a:cubicBezTo>
                    <a:pt x="19" y="10"/>
                    <a:pt x="19" y="12"/>
                    <a:pt x="20" y="15"/>
                  </a:cubicBezTo>
                  <a:cubicBezTo>
                    <a:pt x="17" y="13"/>
                    <a:pt x="15" y="10"/>
                    <a:pt x="12" y="9"/>
                  </a:cubicBezTo>
                  <a:lnTo>
                    <a:pt x="13" y="12"/>
                  </a:lnTo>
                  <a:close/>
                </a:path>
              </a:pathLst>
            </a:custGeom>
            <a:solidFill>
              <a:srgbClr val="3F69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223">
              <a:extLst>
                <a:ext uri="{FF2B5EF4-FFF2-40B4-BE49-F238E27FC236}">
                  <a16:creationId xmlns:a16="http://schemas.microsoft.com/office/drawing/2014/main" id="{AA10C2F3-87A6-4DBC-87F9-33AE6F67A600}"/>
                </a:ext>
              </a:extLst>
            </p:cNvPr>
            <p:cNvSpPr>
              <a:spLocks/>
            </p:cNvSpPr>
            <p:nvPr/>
          </p:nvSpPr>
          <p:spPr bwMode="auto">
            <a:xfrm>
              <a:off x="2635" y="1157"/>
              <a:ext cx="238" cy="464"/>
            </a:xfrm>
            <a:custGeom>
              <a:avLst/>
              <a:gdLst>
                <a:gd name="T0" fmla="*/ 3 w 100"/>
                <a:gd name="T1" fmla="*/ 0 h 195"/>
                <a:gd name="T2" fmla="*/ 1 w 100"/>
                <a:gd name="T3" fmla="*/ 3 h 195"/>
                <a:gd name="T4" fmla="*/ 16 w 100"/>
                <a:gd name="T5" fmla="*/ 33 h 195"/>
                <a:gd name="T6" fmla="*/ 29 w 100"/>
                <a:gd name="T7" fmla="*/ 52 h 195"/>
                <a:gd name="T8" fmla="*/ 53 w 100"/>
                <a:gd name="T9" fmla="*/ 85 h 195"/>
                <a:gd name="T10" fmla="*/ 75 w 100"/>
                <a:gd name="T11" fmla="*/ 136 h 195"/>
                <a:gd name="T12" fmla="*/ 85 w 100"/>
                <a:gd name="T13" fmla="*/ 191 h 195"/>
                <a:gd name="T14" fmla="*/ 90 w 100"/>
                <a:gd name="T15" fmla="*/ 195 h 195"/>
                <a:gd name="T16" fmla="*/ 95 w 100"/>
                <a:gd name="T17" fmla="*/ 191 h 195"/>
                <a:gd name="T18" fmla="*/ 90 w 100"/>
                <a:gd name="T19" fmla="*/ 139 h 195"/>
                <a:gd name="T20" fmla="*/ 71 w 100"/>
                <a:gd name="T21" fmla="*/ 89 h 195"/>
                <a:gd name="T22" fmla="*/ 39 w 100"/>
                <a:gd name="T23" fmla="*/ 41 h 195"/>
                <a:gd name="T24" fmla="*/ 4 w 100"/>
                <a:gd name="T25" fmla="*/ 1 h 195"/>
                <a:gd name="T26" fmla="*/ 3 w 100"/>
                <a:gd name="T27"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0" h="195">
                  <a:moveTo>
                    <a:pt x="3" y="0"/>
                  </a:moveTo>
                  <a:cubicBezTo>
                    <a:pt x="2" y="0"/>
                    <a:pt x="0" y="2"/>
                    <a:pt x="1" y="3"/>
                  </a:cubicBezTo>
                  <a:cubicBezTo>
                    <a:pt x="4" y="14"/>
                    <a:pt x="10" y="24"/>
                    <a:pt x="16" y="33"/>
                  </a:cubicBezTo>
                  <a:cubicBezTo>
                    <a:pt x="20" y="39"/>
                    <a:pt x="25" y="45"/>
                    <a:pt x="29" y="52"/>
                  </a:cubicBezTo>
                  <a:cubicBezTo>
                    <a:pt x="38" y="63"/>
                    <a:pt x="46" y="74"/>
                    <a:pt x="53" y="85"/>
                  </a:cubicBezTo>
                  <a:cubicBezTo>
                    <a:pt x="62" y="101"/>
                    <a:pt x="70" y="118"/>
                    <a:pt x="75" y="136"/>
                  </a:cubicBezTo>
                  <a:cubicBezTo>
                    <a:pt x="79" y="154"/>
                    <a:pt x="80" y="173"/>
                    <a:pt x="85" y="191"/>
                  </a:cubicBezTo>
                  <a:cubicBezTo>
                    <a:pt x="86" y="193"/>
                    <a:pt x="88" y="195"/>
                    <a:pt x="90" y="195"/>
                  </a:cubicBezTo>
                  <a:cubicBezTo>
                    <a:pt x="92" y="195"/>
                    <a:pt x="95" y="193"/>
                    <a:pt x="95" y="191"/>
                  </a:cubicBezTo>
                  <a:cubicBezTo>
                    <a:pt x="100" y="174"/>
                    <a:pt x="94" y="155"/>
                    <a:pt x="90" y="139"/>
                  </a:cubicBezTo>
                  <a:cubicBezTo>
                    <a:pt x="87" y="121"/>
                    <a:pt x="80" y="104"/>
                    <a:pt x="71" y="89"/>
                  </a:cubicBezTo>
                  <a:cubicBezTo>
                    <a:pt x="63" y="72"/>
                    <a:pt x="51" y="56"/>
                    <a:pt x="39" y="41"/>
                  </a:cubicBezTo>
                  <a:cubicBezTo>
                    <a:pt x="29" y="27"/>
                    <a:pt x="18" y="11"/>
                    <a:pt x="4" y="1"/>
                  </a:cubicBezTo>
                  <a:cubicBezTo>
                    <a:pt x="4" y="1"/>
                    <a:pt x="3" y="0"/>
                    <a:pt x="3"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224">
              <a:extLst>
                <a:ext uri="{FF2B5EF4-FFF2-40B4-BE49-F238E27FC236}">
                  <a16:creationId xmlns:a16="http://schemas.microsoft.com/office/drawing/2014/main" id="{610495EA-D175-4B19-B556-4B6BEAB27245}"/>
                </a:ext>
              </a:extLst>
            </p:cNvPr>
            <p:cNvSpPr>
              <a:spLocks/>
            </p:cNvSpPr>
            <p:nvPr/>
          </p:nvSpPr>
          <p:spPr bwMode="auto">
            <a:xfrm>
              <a:off x="2673" y="1235"/>
              <a:ext cx="31" cy="46"/>
            </a:xfrm>
            <a:custGeom>
              <a:avLst/>
              <a:gdLst>
                <a:gd name="T0" fmla="*/ 0 w 13"/>
                <a:gd name="T1" fmla="*/ 0 h 19"/>
                <a:gd name="T2" fmla="*/ 13 w 13"/>
                <a:gd name="T3" fmla="*/ 19 h 19"/>
                <a:gd name="T4" fmla="*/ 0 w 13"/>
                <a:gd name="T5" fmla="*/ 0 h 19"/>
              </a:gdLst>
              <a:ahLst/>
              <a:cxnLst>
                <a:cxn ang="0">
                  <a:pos x="T0" y="T1"/>
                </a:cxn>
                <a:cxn ang="0">
                  <a:pos x="T2" y="T3"/>
                </a:cxn>
                <a:cxn ang="0">
                  <a:pos x="T4" y="T5"/>
                </a:cxn>
              </a:cxnLst>
              <a:rect l="0" t="0" r="r" b="b"/>
              <a:pathLst>
                <a:path w="13" h="19">
                  <a:moveTo>
                    <a:pt x="0" y="0"/>
                  </a:moveTo>
                  <a:cubicBezTo>
                    <a:pt x="4" y="7"/>
                    <a:pt x="9" y="13"/>
                    <a:pt x="13" y="19"/>
                  </a:cubicBezTo>
                  <a:cubicBezTo>
                    <a:pt x="9" y="12"/>
                    <a:pt x="4" y="6"/>
                    <a:pt x="0" y="0"/>
                  </a:cubicBezTo>
                </a:path>
              </a:pathLst>
            </a:custGeom>
            <a:solidFill>
              <a:srgbClr val="DE62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225">
              <a:extLst>
                <a:ext uri="{FF2B5EF4-FFF2-40B4-BE49-F238E27FC236}">
                  <a16:creationId xmlns:a16="http://schemas.microsoft.com/office/drawing/2014/main" id="{FBE0BDD8-C5BE-4A64-BFDC-36F05C1E91ED}"/>
                </a:ext>
              </a:extLst>
            </p:cNvPr>
            <p:cNvSpPr>
              <a:spLocks/>
            </p:cNvSpPr>
            <p:nvPr/>
          </p:nvSpPr>
          <p:spPr bwMode="auto">
            <a:xfrm>
              <a:off x="2766" y="1207"/>
              <a:ext cx="188" cy="376"/>
            </a:xfrm>
            <a:custGeom>
              <a:avLst/>
              <a:gdLst>
                <a:gd name="T0" fmla="*/ 3 w 79"/>
                <a:gd name="T1" fmla="*/ 0 h 158"/>
                <a:gd name="T2" fmla="*/ 2 w 79"/>
                <a:gd name="T3" fmla="*/ 4 h 158"/>
                <a:gd name="T4" fmla="*/ 59 w 79"/>
                <a:gd name="T5" fmla="*/ 153 h 158"/>
                <a:gd name="T6" fmla="*/ 64 w 79"/>
                <a:gd name="T7" fmla="*/ 158 h 158"/>
                <a:gd name="T8" fmla="*/ 69 w 79"/>
                <a:gd name="T9" fmla="*/ 154 h 158"/>
                <a:gd name="T10" fmla="*/ 52 w 79"/>
                <a:gd name="T11" fmla="*/ 60 h 158"/>
                <a:gd name="T12" fmla="*/ 4 w 79"/>
                <a:gd name="T13" fmla="*/ 0 h 158"/>
                <a:gd name="T14" fmla="*/ 3 w 79"/>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 h="158">
                  <a:moveTo>
                    <a:pt x="3" y="0"/>
                  </a:moveTo>
                  <a:cubicBezTo>
                    <a:pt x="1" y="0"/>
                    <a:pt x="0" y="3"/>
                    <a:pt x="2" y="4"/>
                  </a:cubicBezTo>
                  <a:cubicBezTo>
                    <a:pt x="39" y="44"/>
                    <a:pt x="62" y="99"/>
                    <a:pt x="59" y="153"/>
                  </a:cubicBezTo>
                  <a:cubicBezTo>
                    <a:pt x="59" y="156"/>
                    <a:pt x="62" y="158"/>
                    <a:pt x="64" y="158"/>
                  </a:cubicBezTo>
                  <a:cubicBezTo>
                    <a:pt x="66" y="158"/>
                    <a:pt x="68" y="157"/>
                    <a:pt x="69" y="154"/>
                  </a:cubicBezTo>
                  <a:cubicBezTo>
                    <a:pt x="79" y="122"/>
                    <a:pt x="67" y="89"/>
                    <a:pt x="52" y="60"/>
                  </a:cubicBezTo>
                  <a:cubicBezTo>
                    <a:pt x="41" y="38"/>
                    <a:pt x="28" y="10"/>
                    <a:pt x="4" y="0"/>
                  </a:cubicBezTo>
                  <a:cubicBezTo>
                    <a:pt x="4" y="0"/>
                    <a:pt x="3" y="0"/>
                    <a:pt x="3"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226">
              <a:extLst>
                <a:ext uri="{FF2B5EF4-FFF2-40B4-BE49-F238E27FC236}">
                  <a16:creationId xmlns:a16="http://schemas.microsoft.com/office/drawing/2014/main" id="{AA7A05AE-EFD5-40B3-BD5A-679DE1C24B0E}"/>
                </a:ext>
              </a:extLst>
            </p:cNvPr>
            <p:cNvSpPr>
              <a:spLocks/>
            </p:cNvSpPr>
            <p:nvPr/>
          </p:nvSpPr>
          <p:spPr bwMode="auto">
            <a:xfrm>
              <a:off x="2559" y="1150"/>
              <a:ext cx="145" cy="338"/>
            </a:xfrm>
            <a:custGeom>
              <a:avLst/>
              <a:gdLst>
                <a:gd name="T0" fmla="*/ 3 w 61"/>
                <a:gd name="T1" fmla="*/ 0 h 142"/>
                <a:gd name="T2" fmla="*/ 2 w 61"/>
                <a:gd name="T3" fmla="*/ 4 h 142"/>
                <a:gd name="T4" fmla="*/ 32 w 61"/>
                <a:gd name="T5" fmla="*/ 60 h 142"/>
                <a:gd name="T6" fmla="*/ 51 w 61"/>
                <a:gd name="T7" fmla="*/ 137 h 142"/>
                <a:gd name="T8" fmla="*/ 57 w 61"/>
                <a:gd name="T9" fmla="*/ 142 h 142"/>
                <a:gd name="T10" fmla="*/ 61 w 61"/>
                <a:gd name="T11" fmla="*/ 137 h 142"/>
                <a:gd name="T12" fmla="*/ 39 w 61"/>
                <a:gd name="T13" fmla="*/ 52 h 142"/>
                <a:gd name="T14" fmla="*/ 4 w 61"/>
                <a:gd name="T15" fmla="*/ 0 h 142"/>
                <a:gd name="T16" fmla="*/ 3 w 61"/>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42">
                  <a:moveTo>
                    <a:pt x="3" y="0"/>
                  </a:moveTo>
                  <a:cubicBezTo>
                    <a:pt x="2" y="0"/>
                    <a:pt x="0" y="2"/>
                    <a:pt x="2" y="4"/>
                  </a:cubicBezTo>
                  <a:cubicBezTo>
                    <a:pt x="16" y="21"/>
                    <a:pt x="24" y="40"/>
                    <a:pt x="32" y="60"/>
                  </a:cubicBezTo>
                  <a:cubicBezTo>
                    <a:pt x="41" y="86"/>
                    <a:pt x="49" y="109"/>
                    <a:pt x="51" y="137"/>
                  </a:cubicBezTo>
                  <a:cubicBezTo>
                    <a:pt x="52" y="140"/>
                    <a:pt x="54" y="142"/>
                    <a:pt x="57" y="142"/>
                  </a:cubicBezTo>
                  <a:cubicBezTo>
                    <a:pt x="59" y="142"/>
                    <a:pt x="61" y="140"/>
                    <a:pt x="61" y="137"/>
                  </a:cubicBezTo>
                  <a:cubicBezTo>
                    <a:pt x="61" y="107"/>
                    <a:pt x="50" y="80"/>
                    <a:pt x="39" y="52"/>
                  </a:cubicBezTo>
                  <a:cubicBezTo>
                    <a:pt x="31" y="33"/>
                    <a:pt x="21" y="13"/>
                    <a:pt x="4" y="0"/>
                  </a:cubicBezTo>
                  <a:cubicBezTo>
                    <a:pt x="4" y="0"/>
                    <a:pt x="3" y="0"/>
                    <a:pt x="3"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227">
              <a:extLst>
                <a:ext uri="{FF2B5EF4-FFF2-40B4-BE49-F238E27FC236}">
                  <a16:creationId xmlns:a16="http://schemas.microsoft.com/office/drawing/2014/main" id="{58A60EA1-2E1A-4800-849E-8CB1F0C37FED}"/>
                </a:ext>
              </a:extLst>
            </p:cNvPr>
            <p:cNvSpPr>
              <a:spLocks/>
            </p:cNvSpPr>
            <p:nvPr/>
          </p:nvSpPr>
          <p:spPr bwMode="auto">
            <a:xfrm>
              <a:off x="2740" y="1619"/>
              <a:ext cx="52" cy="162"/>
            </a:xfrm>
            <a:custGeom>
              <a:avLst/>
              <a:gdLst>
                <a:gd name="T0" fmla="*/ 8 w 22"/>
                <a:gd name="T1" fmla="*/ 0 h 68"/>
                <a:gd name="T2" fmla="*/ 5 w 22"/>
                <a:gd name="T3" fmla="*/ 3 h 68"/>
                <a:gd name="T4" fmla="*/ 0 w 22"/>
                <a:gd name="T5" fmla="*/ 55 h 68"/>
                <a:gd name="T6" fmla="*/ 1 w 22"/>
                <a:gd name="T7" fmla="*/ 55 h 68"/>
                <a:gd name="T8" fmla="*/ 3 w 22"/>
                <a:gd name="T9" fmla="*/ 65 h 68"/>
                <a:gd name="T10" fmla="*/ 12 w 22"/>
                <a:gd name="T11" fmla="*/ 68 h 68"/>
                <a:gd name="T12" fmla="*/ 14 w 22"/>
                <a:gd name="T13" fmla="*/ 62 h 68"/>
                <a:gd name="T14" fmla="*/ 11 w 22"/>
                <a:gd name="T15" fmla="*/ 2 h 68"/>
                <a:gd name="T16" fmla="*/ 8 w 22"/>
                <a:gd name="T17"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68">
                  <a:moveTo>
                    <a:pt x="8" y="0"/>
                  </a:moveTo>
                  <a:cubicBezTo>
                    <a:pt x="7" y="0"/>
                    <a:pt x="5" y="1"/>
                    <a:pt x="5" y="3"/>
                  </a:cubicBezTo>
                  <a:cubicBezTo>
                    <a:pt x="4" y="21"/>
                    <a:pt x="5" y="38"/>
                    <a:pt x="0" y="55"/>
                  </a:cubicBezTo>
                  <a:cubicBezTo>
                    <a:pt x="0" y="55"/>
                    <a:pt x="1" y="55"/>
                    <a:pt x="1" y="55"/>
                  </a:cubicBezTo>
                  <a:cubicBezTo>
                    <a:pt x="3" y="58"/>
                    <a:pt x="3" y="61"/>
                    <a:pt x="3" y="65"/>
                  </a:cubicBezTo>
                  <a:cubicBezTo>
                    <a:pt x="5" y="65"/>
                    <a:pt x="8" y="66"/>
                    <a:pt x="12" y="68"/>
                  </a:cubicBezTo>
                  <a:cubicBezTo>
                    <a:pt x="13" y="66"/>
                    <a:pt x="13" y="64"/>
                    <a:pt x="14" y="62"/>
                  </a:cubicBezTo>
                  <a:cubicBezTo>
                    <a:pt x="22" y="41"/>
                    <a:pt x="19" y="22"/>
                    <a:pt x="11" y="2"/>
                  </a:cubicBezTo>
                  <a:cubicBezTo>
                    <a:pt x="10" y="0"/>
                    <a:pt x="9" y="0"/>
                    <a:pt x="8"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228">
              <a:extLst>
                <a:ext uri="{FF2B5EF4-FFF2-40B4-BE49-F238E27FC236}">
                  <a16:creationId xmlns:a16="http://schemas.microsoft.com/office/drawing/2014/main" id="{F68E9E74-729D-416D-B0DA-66EB35AF63C6}"/>
                </a:ext>
              </a:extLst>
            </p:cNvPr>
            <p:cNvSpPr>
              <a:spLocks/>
            </p:cNvSpPr>
            <p:nvPr/>
          </p:nvSpPr>
          <p:spPr bwMode="auto">
            <a:xfrm>
              <a:off x="2176" y="1750"/>
              <a:ext cx="102" cy="90"/>
            </a:xfrm>
            <a:custGeom>
              <a:avLst/>
              <a:gdLst>
                <a:gd name="T0" fmla="*/ 42 w 43"/>
                <a:gd name="T1" fmla="*/ 0 h 38"/>
                <a:gd name="T2" fmla="*/ 39 w 43"/>
                <a:gd name="T3" fmla="*/ 2 h 38"/>
                <a:gd name="T4" fmla="*/ 23 w 43"/>
                <a:gd name="T5" fmla="*/ 20 h 38"/>
                <a:gd name="T6" fmla="*/ 13 w 43"/>
                <a:gd name="T7" fmla="*/ 29 h 38"/>
                <a:gd name="T8" fmla="*/ 13 w 43"/>
                <a:gd name="T9" fmla="*/ 30 h 38"/>
                <a:gd name="T10" fmla="*/ 7 w 43"/>
                <a:gd name="T11" fmla="*/ 27 h 38"/>
                <a:gd name="T12" fmla="*/ 0 w 43"/>
                <a:gd name="T13" fmla="*/ 31 h 38"/>
                <a:gd name="T14" fmla="*/ 5 w 43"/>
                <a:gd name="T15" fmla="*/ 31 h 38"/>
                <a:gd name="T16" fmla="*/ 28 w 43"/>
                <a:gd name="T17" fmla="*/ 38 h 38"/>
                <a:gd name="T18" fmla="*/ 29 w 43"/>
                <a:gd name="T19" fmla="*/ 37 h 38"/>
                <a:gd name="T20" fmla="*/ 32 w 43"/>
                <a:gd name="T21" fmla="*/ 34 h 38"/>
                <a:gd name="T22" fmla="*/ 43 w 43"/>
                <a:gd name="T23" fmla="*/ 0 h 38"/>
                <a:gd name="T24" fmla="*/ 42 w 43"/>
                <a:gd name="T2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38">
                  <a:moveTo>
                    <a:pt x="42" y="0"/>
                  </a:moveTo>
                  <a:cubicBezTo>
                    <a:pt x="41" y="0"/>
                    <a:pt x="40" y="0"/>
                    <a:pt x="39" y="2"/>
                  </a:cubicBezTo>
                  <a:cubicBezTo>
                    <a:pt x="35" y="8"/>
                    <a:pt x="28" y="14"/>
                    <a:pt x="23" y="20"/>
                  </a:cubicBezTo>
                  <a:cubicBezTo>
                    <a:pt x="20" y="23"/>
                    <a:pt x="17" y="27"/>
                    <a:pt x="13" y="29"/>
                  </a:cubicBezTo>
                  <a:cubicBezTo>
                    <a:pt x="13" y="30"/>
                    <a:pt x="13" y="30"/>
                    <a:pt x="13" y="30"/>
                  </a:cubicBezTo>
                  <a:cubicBezTo>
                    <a:pt x="11" y="28"/>
                    <a:pt x="9" y="27"/>
                    <a:pt x="7" y="27"/>
                  </a:cubicBezTo>
                  <a:cubicBezTo>
                    <a:pt x="5" y="27"/>
                    <a:pt x="2" y="29"/>
                    <a:pt x="0" y="31"/>
                  </a:cubicBezTo>
                  <a:cubicBezTo>
                    <a:pt x="2" y="31"/>
                    <a:pt x="4" y="31"/>
                    <a:pt x="5" y="31"/>
                  </a:cubicBezTo>
                  <a:cubicBezTo>
                    <a:pt x="14" y="31"/>
                    <a:pt x="22" y="33"/>
                    <a:pt x="28" y="38"/>
                  </a:cubicBezTo>
                  <a:cubicBezTo>
                    <a:pt x="28" y="38"/>
                    <a:pt x="28" y="38"/>
                    <a:pt x="29" y="37"/>
                  </a:cubicBezTo>
                  <a:cubicBezTo>
                    <a:pt x="30" y="36"/>
                    <a:pt x="31" y="35"/>
                    <a:pt x="32" y="34"/>
                  </a:cubicBezTo>
                  <a:cubicBezTo>
                    <a:pt x="43" y="0"/>
                    <a:pt x="43" y="0"/>
                    <a:pt x="43" y="0"/>
                  </a:cubicBezTo>
                  <a:cubicBezTo>
                    <a:pt x="43" y="0"/>
                    <a:pt x="43" y="0"/>
                    <a:pt x="42"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229">
              <a:extLst>
                <a:ext uri="{FF2B5EF4-FFF2-40B4-BE49-F238E27FC236}">
                  <a16:creationId xmlns:a16="http://schemas.microsoft.com/office/drawing/2014/main" id="{34F32D41-0F37-46FC-A2B7-8B005D7BD764}"/>
                </a:ext>
              </a:extLst>
            </p:cNvPr>
            <p:cNvSpPr>
              <a:spLocks/>
            </p:cNvSpPr>
            <p:nvPr/>
          </p:nvSpPr>
          <p:spPr bwMode="auto">
            <a:xfrm>
              <a:off x="2073" y="1697"/>
              <a:ext cx="60" cy="79"/>
            </a:xfrm>
            <a:custGeom>
              <a:avLst/>
              <a:gdLst>
                <a:gd name="T0" fmla="*/ 21 w 25"/>
                <a:gd name="T1" fmla="*/ 0 h 33"/>
                <a:gd name="T2" fmla="*/ 18 w 25"/>
                <a:gd name="T3" fmla="*/ 2 h 33"/>
                <a:gd name="T4" fmla="*/ 12 w 25"/>
                <a:gd name="T5" fmla="*/ 15 h 33"/>
                <a:gd name="T6" fmla="*/ 9 w 25"/>
                <a:gd name="T7" fmla="*/ 20 h 33"/>
                <a:gd name="T8" fmla="*/ 7 w 25"/>
                <a:gd name="T9" fmla="*/ 20 h 33"/>
                <a:gd name="T10" fmla="*/ 5 w 25"/>
                <a:gd name="T11" fmla="*/ 19 h 33"/>
                <a:gd name="T12" fmla="*/ 0 w 25"/>
                <a:gd name="T13" fmla="*/ 22 h 33"/>
                <a:gd name="T14" fmla="*/ 17 w 25"/>
                <a:gd name="T15" fmla="*/ 33 h 33"/>
                <a:gd name="T16" fmla="*/ 22 w 25"/>
                <a:gd name="T17" fmla="*/ 25 h 33"/>
                <a:gd name="T18" fmla="*/ 24 w 25"/>
                <a:gd name="T19" fmla="*/ 2 h 33"/>
                <a:gd name="T20" fmla="*/ 21 w 25"/>
                <a:gd name="T2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33">
                  <a:moveTo>
                    <a:pt x="21" y="0"/>
                  </a:moveTo>
                  <a:cubicBezTo>
                    <a:pt x="20" y="0"/>
                    <a:pt x="19" y="0"/>
                    <a:pt x="18" y="2"/>
                  </a:cubicBezTo>
                  <a:cubicBezTo>
                    <a:pt x="17" y="6"/>
                    <a:pt x="15" y="11"/>
                    <a:pt x="12" y="15"/>
                  </a:cubicBezTo>
                  <a:cubicBezTo>
                    <a:pt x="11" y="17"/>
                    <a:pt x="10" y="19"/>
                    <a:pt x="9" y="20"/>
                  </a:cubicBezTo>
                  <a:cubicBezTo>
                    <a:pt x="8" y="20"/>
                    <a:pt x="8" y="20"/>
                    <a:pt x="7" y="20"/>
                  </a:cubicBezTo>
                  <a:cubicBezTo>
                    <a:pt x="7" y="19"/>
                    <a:pt x="6" y="19"/>
                    <a:pt x="5" y="19"/>
                  </a:cubicBezTo>
                  <a:cubicBezTo>
                    <a:pt x="3" y="19"/>
                    <a:pt x="1" y="20"/>
                    <a:pt x="0" y="22"/>
                  </a:cubicBezTo>
                  <a:cubicBezTo>
                    <a:pt x="6" y="24"/>
                    <a:pt x="12" y="28"/>
                    <a:pt x="17" y="33"/>
                  </a:cubicBezTo>
                  <a:cubicBezTo>
                    <a:pt x="19" y="31"/>
                    <a:pt x="21" y="28"/>
                    <a:pt x="22" y="25"/>
                  </a:cubicBezTo>
                  <a:cubicBezTo>
                    <a:pt x="25" y="18"/>
                    <a:pt x="25" y="9"/>
                    <a:pt x="24" y="2"/>
                  </a:cubicBezTo>
                  <a:cubicBezTo>
                    <a:pt x="24" y="0"/>
                    <a:pt x="22" y="0"/>
                    <a:pt x="21"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230">
              <a:extLst>
                <a:ext uri="{FF2B5EF4-FFF2-40B4-BE49-F238E27FC236}">
                  <a16:creationId xmlns:a16="http://schemas.microsoft.com/office/drawing/2014/main" id="{0A24B1C4-1D87-4BC7-B5DB-4FBE714330FA}"/>
                </a:ext>
              </a:extLst>
            </p:cNvPr>
            <p:cNvSpPr>
              <a:spLocks/>
            </p:cNvSpPr>
            <p:nvPr/>
          </p:nvSpPr>
          <p:spPr bwMode="auto">
            <a:xfrm>
              <a:off x="1952" y="1626"/>
              <a:ext cx="74" cy="117"/>
            </a:xfrm>
            <a:custGeom>
              <a:avLst/>
              <a:gdLst>
                <a:gd name="T0" fmla="*/ 25 w 31"/>
                <a:gd name="T1" fmla="*/ 0 h 49"/>
                <a:gd name="T2" fmla="*/ 22 w 31"/>
                <a:gd name="T3" fmla="*/ 3 h 49"/>
                <a:gd name="T4" fmla="*/ 18 w 31"/>
                <a:gd name="T5" fmla="*/ 19 h 49"/>
                <a:gd name="T6" fmla="*/ 10 w 31"/>
                <a:gd name="T7" fmla="*/ 33 h 49"/>
                <a:gd name="T8" fmla="*/ 9 w 31"/>
                <a:gd name="T9" fmla="*/ 49 h 49"/>
                <a:gd name="T10" fmla="*/ 10 w 31"/>
                <a:gd name="T11" fmla="*/ 48 h 49"/>
                <a:gd name="T12" fmla="*/ 27 w 31"/>
                <a:gd name="T13" fmla="*/ 30 h 49"/>
                <a:gd name="T14" fmla="*/ 28 w 31"/>
                <a:gd name="T15" fmla="*/ 3 h 49"/>
                <a:gd name="T16" fmla="*/ 25 w 31"/>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49">
                  <a:moveTo>
                    <a:pt x="25" y="0"/>
                  </a:moveTo>
                  <a:cubicBezTo>
                    <a:pt x="24" y="0"/>
                    <a:pt x="22" y="1"/>
                    <a:pt x="22" y="3"/>
                  </a:cubicBezTo>
                  <a:cubicBezTo>
                    <a:pt x="20" y="8"/>
                    <a:pt x="20" y="14"/>
                    <a:pt x="18" y="19"/>
                  </a:cubicBezTo>
                  <a:cubicBezTo>
                    <a:pt x="17" y="22"/>
                    <a:pt x="13" y="33"/>
                    <a:pt x="10" y="33"/>
                  </a:cubicBezTo>
                  <a:cubicBezTo>
                    <a:pt x="0" y="33"/>
                    <a:pt x="0" y="49"/>
                    <a:pt x="9" y="49"/>
                  </a:cubicBezTo>
                  <a:cubicBezTo>
                    <a:pt x="9" y="49"/>
                    <a:pt x="10" y="48"/>
                    <a:pt x="10" y="48"/>
                  </a:cubicBezTo>
                  <a:cubicBezTo>
                    <a:pt x="20" y="47"/>
                    <a:pt x="25" y="39"/>
                    <a:pt x="27" y="30"/>
                  </a:cubicBezTo>
                  <a:cubicBezTo>
                    <a:pt x="28" y="22"/>
                    <a:pt x="31" y="11"/>
                    <a:pt x="28" y="3"/>
                  </a:cubicBezTo>
                  <a:cubicBezTo>
                    <a:pt x="28" y="1"/>
                    <a:pt x="27" y="0"/>
                    <a:pt x="25"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231">
              <a:extLst>
                <a:ext uri="{FF2B5EF4-FFF2-40B4-BE49-F238E27FC236}">
                  <a16:creationId xmlns:a16="http://schemas.microsoft.com/office/drawing/2014/main" id="{61C79B81-BEBC-4E1C-A2B3-E1523D6D95AA}"/>
                </a:ext>
              </a:extLst>
            </p:cNvPr>
            <p:cNvSpPr>
              <a:spLocks/>
            </p:cNvSpPr>
            <p:nvPr/>
          </p:nvSpPr>
          <p:spPr bwMode="auto">
            <a:xfrm>
              <a:off x="2454" y="1142"/>
              <a:ext cx="105" cy="131"/>
            </a:xfrm>
            <a:custGeom>
              <a:avLst/>
              <a:gdLst>
                <a:gd name="T0" fmla="*/ 7 w 44"/>
                <a:gd name="T1" fmla="*/ 0 h 55"/>
                <a:gd name="T2" fmla="*/ 0 w 44"/>
                <a:gd name="T3" fmla="*/ 5 h 55"/>
                <a:gd name="T4" fmla="*/ 1 w 44"/>
                <a:gd name="T5" fmla="*/ 7 h 55"/>
                <a:gd name="T6" fmla="*/ 14 w 44"/>
                <a:gd name="T7" fmla="*/ 10 h 55"/>
                <a:gd name="T8" fmla="*/ 24 w 44"/>
                <a:gd name="T9" fmla="*/ 27 h 55"/>
                <a:gd name="T10" fmla="*/ 38 w 44"/>
                <a:gd name="T11" fmla="*/ 55 h 55"/>
                <a:gd name="T12" fmla="*/ 39 w 44"/>
                <a:gd name="T13" fmla="*/ 55 h 55"/>
                <a:gd name="T14" fmla="*/ 42 w 44"/>
                <a:gd name="T15" fmla="*/ 53 h 55"/>
                <a:gd name="T16" fmla="*/ 38 w 44"/>
                <a:gd name="T17" fmla="*/ 36 h 55"/>
                <a:gd name="T18" fmla="*/ 26 w 44"/>
                <a:gd name="T19" fmla="*/ 14 h 55"/>
                <a:gd name="T20" fmla="*/ 7 w 44"/>
                <a:gd name="T21"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55">
                  <a:moveTo>
                    <a:pt x="7" y="0"/>
                  </a:moveTo>
                  <a:cubicBezTo>
                    <a:pt x="4" y="0"/>
                    <a:pt x="2" y="1"/>
                    <a:pt x="0" y="5"/>
                  </a:cubicBezTo>
                  <a:cubicBezTo>
                    <a:pt x="0" y="5"/>
                    <a:pt x="0" y="7"/>
                    <a:pt x="1" y="7"/>
                  </a:cubicBezTo>
                  <a:cubicBezTo>
                    <a:pt x="7" y="8"/>
                    <a:pt x="10" y="6"/>
                    <a:pt x="14" y="10"/>
                  </a:cubicBezTo>
                  <a:cubicBezTo>
                    <a:pt x="19" y="15"/>
                    <a:pt x="21" y="21"/>
                    <a:pt x="24" y="27"/>
                  </a:cubicBezTo>
                  <a:cubicBezTo>
                    <a:pt x="27" y="34"/>
                    <a:pt x="30" y="52"/>
                    <a:pt x="38" y="55"/>
                  </a:cubicBezTo>
                  <a:cubicBezTo>
                    <a:pt x="38" y="55"/>
                    <a:pt x="39" y="55"/>
                    <a:pt x="39" y="55"/>
                  </a:cubicBezTo>
                  <a:cubicBezTo>
                    <a:pt x="40" y="55"/>
                    <a:pt x="42" y="54"/>
                    <a:pt x="42" y="53"/>
                  </a:cubicBezTo>
                  <a:cubicBezTo>
                    <a:pt x="44" y="48"/>
                    <a:pt x="40" y="41"/>
                    <a:pt x="38" y="36"/>
                  </a:cubicBezTo>
                  <a:cubicBezTo>
                    <a:pt x="35" y="29"/>
                    <a:pt x="31" y="21"/>
                    <a:pt x="26" y="14"/>
                  </a:cubicBezTo>
                  <a:cubicBezTo>
                    <a:pt x="23" y="10"/>
                    <a:pt x="14" y="0"/>
                    <a:pt x="7"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232">
              <a:extLst>
                <a:ext uri="{FF2B5EF4-FFF2-40B4-BE49-F238E27FC236}">
                  <a16:creationId xmlns:a16="http://schemas.microsoft.com/office/drawing/2014/main" id="{3DA73AAF-9B15-4337-94F5-D075B547E9F9}"/>
                </a:ext>
              </a:extLst>
            </p:cNvPr>
            <p:cNvSpPr>
              <a:spLocks/>
            </p:cNvSpPr>
            <p:nvPr/>
          </p:nvSpPr>
          <p:spPr bwMode="auto">
            <a:xfrm>
              <a:off x="2595" y="1428"/>
              <a:ext cx="33" cy="146"/>
            </a:xfrm>
            <a:custGeom>
              <a:avLst/>
              <a:gdLst>
                <a:gd name="T0" fmla="*/ 5 w 14"/>
                <a:gd name="T1" fmla="*/ 0 h 61"/>
                <a:gd name="T2" fmla="*/ 1 w 14"/>
                <a:gd name="T3" fmla="*/ 5 h 61"/>
                <a:gd name="T4" fmla="*/ 7 w 14"/>
                <a:gd name="T5" fmla="*/ 33 h 61"/>
                <a:gd name="T6" fmla="*/ 9 w 14"/>
                <a:gd name="T7" fmla="*/ 60 h 61"/>
                <a:gd name="T8" fmla="*/ 10 w 14"/>
                <a:gd name="T9" fmla="*/ 61 h 61"/>
                <a:gd name="T10" fmla="*/ 12 w 14"/>
                <a:gd name="T11" fmla="*/ 60 h 61"/>
                <a:gd name="T12" fmla="*/ 14 w 14"/>
                <a:gd name="T13" fmla="*/ 33 h 61"/>
                <a:gd name="T14" fmla="*/ 9 w 14"/>
                <a:gd name="T15" fmla="*/ 2 h 61"/>
                <a:gd name="T16" fmla="*/ 5 w 14"/>
                <a:gd name="T17"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61">
                  <a:moveTo>
                    <a:pt x="5" y="0"/>
                  </a:moveTo>
                  <a:cubicBezTo>
                    <a:pt x="3" y="0"/>
                    <a:pt x="0" y="2"/>
                    <a:pt x="1" y="5"/>
                  </a:cubicBezTo>
                  <a:cubicBezTo>
                    <a:pt x="5" y="14"/>
                    <a:pt x="6" y="23"/>
                    <a:pt x="7" y="33"/>
                  </a:cubicBezTo>
                  <a:cubicBezTo>
                    <a:pt x="8" y="42"/>
                    <a:pt x="6" y="51"/>
                    <a:pt x="9" y="60"/>
                  </a:cubicBezTo>
                  <a:cubicBezTo>
                    <a:pt x="9" y="61"/>
                    <a:pt x="10" y="61"/>
                    <a:pt x="10" y="61"/>
                  </a:cubicBezTo>
                  <a:cubicBezTo>
                    <a:pt x="11" y="61"/>
                    <a:pt x="11" y="61"/>
                    <a:pt x="12" y="60"/>
                  </a:cubicBezTo>
                  <a:cubicBezTo>
                    <a:pt x="14" y="51"/>
                    <a:pt x="13" y="42"/>
                    <a:pt x="14" y="33"/>
                  </a:cubicBezTo>
                  <a:cubicBezTo>
                    <a:pt x="14" y="23"/>
                    <a:pt x="13" y="12"/>
                    <a:pt x="9" y="2"/>
                  </a:cubicBezTo>
                  <a:cubicBezTo>
                    <a:pt x="9" y="0"/>
                    <a:pt x="7" y="0"/>
                    <a:pt x="5"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233">
              <a:extLst>
                <a:ext uri="{FF2B5EF4-FFF2-40B4-BE49-F238E27FC236}">
                  <a16:creationId xmlns:a16="http://schemas.microsoft.com/office/drawing/2014/main" id="{CE376F65-4CE7-481E-82E9-98E53EFE8B0F}"/>
                </a:ext>
              </a:extLst>
            </p:cNvPr>
            <p:cNvSpPr>
              <a:spLocks/>
            </p:cNvSpPr>
            <p:nvPr/>
          </p:nvSpPr>
          <p:spPr bwMode="auto">
            <a:xfrm>
              <a:off x="2319" y="1154"/>
              <a:ext cx="78" cy="246"/>
            </a:xfrm>
            <a:custGeom>
              <a:avLst/>
              <a:gdLst>
                <a:gd name="T0" fmla="*/ 17 w 33"/>
                <a:gd name="T1" fmla="*/ 0 h 103"/>
                <a:gd name="T2" fmla="*/ 2 w 33"/>
                <a:gd name="T3" fmla="*/ 4 h 103"/>
                <a:gd name="T4" fmla="*/ 3 w 33"/>
                <a:gd name="T5" fmla="*/ 7 h 103"/>
                <a:gd name="T6" fmla="*/ 22 w 33"/>
                <a:gd name="T7" fmla="*/ 28 h 103"/>
                <a:gd name="T8" fmla="*/ 20 w 33"/>
                <a:gd name="T9" fmla="*/ 44 h 103"/>
                <a:gd name="T10" fmla="*/ 29 w 33"/>
                <a:gd name="T11" fmla="*/ 102 h 103"/>
                <a:gd name="T12" fmla="*/ 31 w 33"/>
                <a:gd name="T13" fmla="*/ 103 h 103"/>
                <a:gd name="T14" fmla="*/ 33 w 33"/>
                <a:gd name="T15" fmla="*/ 101 h 103"/>
                <a:gd name="T16" fmla="*/ 27 w 33"/>
                <a:gd name="T17" fmla="*/ 52 h 103"/>
                <a:gd name="T18" fmla="*/ 31 w 33"/>
                <a:gd name="T19" fmla="*/ 15 h 103"/>
                <a:gd name="T20" fmla="*/ 17 w 33"/>
                <a:gd name="T21"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103">
                  <a:moveTo>
                    <a:pt x="17" y="0"/>
                  </a:moveTo>
                  <a:cubicBezTo>
                    <a:pt x="12" y="0"/>
                    <a:pt x="7" y="2"/>
                    <a:pt x="2" y="4"/>
                  </a:cubicBezTo>
                  <a:cubicBezTo>
                    <a:pt x="0" y="5"/>
                    <a:pt x="1" y="7"/>
                    <a:pt x="3" y="7"/>
                  </a:cubicBezTo>
                  <a:cubicBezTo>
                    <a:pt x="20" y="7"/>
                    <a:pt x="25" y="12"/>
                    <a:pt x="22" y="28"/>
                  </a:cubicBezTo>
                  <a:cubicBezTo>
                    <a:pt x="22" y="33"/>
                    <a:pt x="20" y="39"/>
                    <a:pt x="20" y="44"/>
                  </a:cubicBezTo>
                  <a:cubicBezTo>
                    <a:pt x="18" y="63"/>
                    <a:pt x="22" y="85"/>
                    <a:pt x="29" y="102"/>
                  </a:cubicBezTo>
                  <a:cubicBezTo>
                    <a:pt x="29" y="103"/>
                    <a:pt x="30" y="103"/>
                    <a:pt x="31" y="103"/>
                  </a:cubicBezTo>
                  <a:cubicBezTo>
                    <a:pt x="32" y="103"/>
                    <a:pt x="33" y="103"/>
                    <a:pt x="33" y="101"/>
                  </a:cubicBezTo>
                  <a:cubicBezTo>
                    <a:pt x="32" y="85"/>
                    <a:pt x="28" y="68"/>
                    <a:pt x="27" y="52"/>
                  </a:cubicBezTo>
                  <a:cubicBezTo>
                    <a:pt x="27" y="39"/>
                    <a:pt x="31" y="28"/>
                    <a:pt x="31" y="15"/>
                  </a:cubicBezTo>
                  <a:cubicBezTo>
                    <a:pt x="31" y="4"/>
                    <a:pt x="25" y="0"/>
                    <a:pt x="17"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234">
              <a:extLst>
                <a:ext uri="{FF2B5EF4-FFF2-40B4-BE49-F238E27FC236}">
                  <a16:creationId xmlns:a16="http://schemas.microsoft.com/office/drawing/2014/main" id="{7EDDEAA7-A7EF-4960-80A8-50C69F7714EB}"/>
                </a:ext>
              </a:extLst>
            </p:cNvPr>
            <p:cNvSpPr>
              <a:spLocks/>
            </p:cNvSpPr>
            <p:nvPr/>
          </p:nvSpPr>
          <p:spPr bwMode="auto">
            <a:xfrm>
              <a:off x="2207" y="1426"/>
              <a:ext cx="31" cy="176"/>
            </a:xfrm>
            <a:custGeom>
              <a:avLst/>
              <a:gdLst>
                <a:gd name="T0" fmla="*/ 9 w 13"/>
                <a:gd name="T1" fmla="*/ 0 h 74"/>
                <a:gd name="T2" fmla="*/ 7 w 13"/>
                <a:gd name="T3" fmla="*/ 1 h 74"/>
                <a:gd name="T4" fmla="*/ 1 w 13"/>
                <a:gd name="T5" fmla="*/ 32 h 74"/>
                <a:gd name="T6" fmla="*/ 4 w 13"/>
                <a:gd name="T7" fmla="*/ 72 h 74"/>
                <a:gd name="T8" fmla="*/ 6 w 13"/>
                <a:gd name="T9" fmla="*/ 74 h 74"/>
                <a:gd name="T10" fmla="*/ 8 w 13"/>
                <a:gd name="T11" fmla="*/ 72 h 74"/>
                <a:gd name="T12" fmla="*/ 9 w 13"/>
                <a:gd name="T13" fmla="*/ 37 h 74"/>
                <a:gd name="T14" fmla="*/ 11 w 13"/>
                <a:gd name="T15" fmla="*/ 2 h 74"/>
                <a:gd name="T16" fmla="*/ 9 w 13"/>
                <a:gd name="T17"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74">
                  <a:moveTo>
                    <a:pt x="9" y="0"/>
                  </a:moveTo>
                  <a:cubicBezTo>
                    <a:pt x="8" y="0"/>
                    <a:pt x="8" y="0"/>
                    <a:pt x="7" y="1"/>
                  </a:cubicBezTo>
                  <a:cubicBezTo>
                    <a:pt x="0" y="9"/>
                    <a:pt x="1" y="21"/>
                    <a:pt x="1" y="32"/>
                  </a:cubicBezTo>
                  <a:cubicBezTo>
                    <a:pt x="1" y="45"/>
                    <a:pt x="1" y="60"/>
                    <a:pt x="4" y="72"/>
                  </a:cubicBezTo>
                  <a:cubicBezTo>
                    <a:pt x="4" y="73"/>
                    <a:pt x="5" y="74"/>
                    <a:pt x="6" y="74"/>
                  </a:cubicBezTo>
                  <a:cubicBezTo>
                    <a:pt x="7" y="74"/>
                    <a:pt x="8" y="73"/>
                    <a:pt x="8" y="72"/>
                  </a:cubicBezTo>
                  <a:cubicBezTo>
                    <a:pt x="11" y="61"/>
                    <a:pt x="9" y="49"/>
                    <a:pt x="9" y="37"/>
                  </a:cubicBezTo>
                  <a:cubicBezTo>
                    <a:pt x="9" y="25"/>
                    <a:pt x="13" y="13"/>
                    <a:pt x="11" y="2"/>
                  </a:cubicBezTo>
                  <a:cubicBezTo>
                    <a:pt x="11" y="1"/>
                    <a:pt x="10" y="0"/>
                    <a:pt x="9"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235">
              <a:extLst>
                <a:ext uri="{FF2B5EF4-FFF2-40B4-BE49-F238E27FC236}">
                  <a16:creationId xmlns:a16="http://schemas.microsoft.com/office/drawing/2014/main" id="{459C8275-5A6C-4DD1-B755-976C490CA188}"/>
                </a:ext>
              </a:extLst>
            </p:cNvPr>
            <p:cNvSpPr>
              <a:spLocks/>
            </p:cNvSpPr>
            <p:nvPr/>
          </p:nvSpPr>
          <p:spPr bwMode="auto">
            <a:xfrm>
              <a:off x="2269" y="1192"/>
              <a:ext cx="40" cy="70"/>
            </a:xfrm>
            <a:custGeom>
              <a:avLst/>
              <a:gdLst>
                <a:gd name="T0" fmla="*/ 13 w 17"/>
                <a:gd name="T1" fmla="*/ 0 h 29"/>
                <a:gd name="T2" fmla="*/ 13 w 17"/>
                <a:gd name="T3" fmla="*/ 0 h 29"/>
                <a:gd name="T4" fmla="*/ 3 w 17"/>
                <a:gd name="T5" fmla="*/ 12 h 29"/>
                <a:gd name="T6" fmla="*/ 0 w 17"/>
                <a:gd name="T7" fmla="*/ 21 h 29"/>
                <a:gd name="T8" fmla="*/ 1 w 17"/>
                <a:gd name="T9" fmla="*/ 28 h 29"/>
                <a:gd name="T10" fmla="*/ 3 w 17"/>
                <a:gd name="T11" fmla="*/ 29 h 29"/>
                <a:gd name="T12" fmla="*/ 4 w 17"/>
                <a:gd name="T13" fmla="*/ 28 h 29"/>
                <a:gd name="T14" fmla="*/ 6 w 17"/>
                <a:gd name="T15" fmla="*/ 22 h 29"/>
                <a:gd name="T16" fmla="*/ 10 w 17"/>
                <a:gd name="T17" fmla="*/ 14 h 29"/>
                <a:gd name="T18" fmla="*/ 15 w 17"/>
                <a:gd name="T19" fmla="*/ 2 h 29"/>
                <a:gd name="T20" fmla="*/ 13 w 17"/>
                <a:gd name="T21"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29">
                  <a:moveTo>
                    <a:pt x="13" y="0"/>
                  </a:moveTo>
                  <a:cubicBezTo>
                    <a:pt x="13" y="0"/>
                    <a:pt x="13" y="0"/>
                    <a:pt x="13" y="0"/>
                  </a:cubicBezTo>
                  <a:cubicBezTo>
                    <a:pt x="8" y="1"/>
                    <a:pt x="5" y="8"/>
                    <a:pt x="3" y="12"/>
                  </a:cubicBezTo>
                  <a:cubicBezTo>
                    <a:pt x="2" y="15"/>
                    <a:pt x="1" y="18"/>
                    <a:pt x="0" y="21"/>
                  </a:cubicBezTo>
                  <a:cubicBezTo>
                    <a:pt x="0" y="24"/>
                    <a:pt x="1" y="25"/>
                    <a:pt x="1" y="28"/>
                  </a:cubicBezTo>
                  <a:cubicBezTo>
                    <a:pt x="2" y="29"/>
                    <a:pt x="2" y="29"/>
                    <a:pt x="3" y="29"/>
                  </a:cubicBezTo>
                  <a:cubicBezTo>
                    <a:pt x="3" y="29"/>
                    <a:pt x="4" y="29"/>
                    <a:pt x="4" y="28"/>
                  </a:cubicBezTo>
                  <a:cubicBezTo>
                    <a:pt x="5" y="26"/>
                    <a:pt x="6" y="24"/>
                    <a:pt x="6" y="22"/>
                  </a:cubicBezTo>
                  <a:cubicBezTo>
                    <a:pt x="7" y="19"/>
                    <a:pt x="8" y="17"/>
                    <a:pt x="10" y="14"/>
                  </a:cubicBezTo>
                  <a:cubicBezTo>
                    <a:pt x="12" y="10"/>
                    <a:pt x="17" y="6"/>
                    <a:pt x="15" y="2"/>
                  </a:cubicBezTo>
                  <a:cubicBezTo>
                    <a:pt x="15" y="1"/>
                    <a:pt x="14" y="0"/>
                    <a:pt x="13"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236">
              <a:extLst>
                <a:ext uri="{FF2B5EF4-FFF2-40B4-BE49-F238E27FC236}">
                  <a16:creationId xmlns:a16="http://schemas.microsoft.com/office/drawing/2014/main" id="{359EB3C2-66A8-4323-9B16-7AED7D63E4F4}"/>
                </a:ext>
              </a:extLst>
            </p:cNvPr>
            <p:cNvSpPr>
              <a:spLocks/>
            </p:cNvSpPr>
            <p:nvPr/>
          </p:nvSpPr>
          <p:spPr bwMode="auto">
            <a:xfrm>
              <a:off x="2076" y="1166"/>
              <a:ext cx="178" cy="315"/>
            </a:xfrm>
            <a:custGeom>
              <a:avLst/>
              <a:gdLst>
                <a:gd name="T0" fmla="*/ 71 w 75"/>
                <a:gd name="T1" fmla="*/ 0 h 132"/>
                <a:gd name="T2" fmla="*/ 69 w 75"/>
                <a:gd name="T3" fmla="*/ 1 h 132"/>
                <a:gd name="T4" fmla="*/ 9 w 75"/>
                <a:gd name="T5" fmla="*/ 125 h 132"/>
                <a:gd name="T6" fmla="*/ 17 w 75"/>
                <a:gd name="T7" fmla="*/ 132 h 132"/>
                <a:gd name="T8" fmla="*/ 26 w 75"/>
                <a:gd name="T9" fmla="*/ 121 h 132"/>
                <a:gd name="T10" fmla="*/ 74 w 75"/>
                <a:gd name="T11" fmla="*/ 5 h 132"/>
                <a:gd name="T12" fmla="*/ 71 w 75"/>
                <a:gd name="T13" fmla="*/ 0 h 132"/>
              </a:gdLst>
              <a:ahLst/>
              <a:cxnLst>
                <a:cxn ang="0">
                  <a:pos x="T0" y="T1"/>
                </a:cxn>
                <a:cxn ang="0">
                  <a:pos x="T2" y="T3"/>
                </a:cxn>
                <a:cxn ang="0">
                  <a:pos x="T4" y="T5"/>
                </a:cxn>
                <a:cxn ang="0">
                  <a:pos x="T6" y="T7"/>
                </a:cxn>
                <a:cxn ang="0">
                  <a:pos x="T8" y="T9"/>
                </a:cxn>
                <a:cxn ang="0">
                  <a:pos x="T10" y="T11"/>
                </a:cxn>
                <a:cxn ang="0">
                  <a:pos x="T12" y="T13"/>
                </a:cxn>
              </a:cxnLst>
              <a:rect l="0" t="0" r="r" b="b"/>
              <a:pathLst>
                <a:path w="75" h="132">
                  <a:moveTo>
                    <a:pt x="71" y="0"/>
                  </a:moveTo>
                  <a:cubicBezTo>
                    <a:pt x="71" y="0"/>
                    <a:pt x="70" y="0"/>
                    <a:pt x="69" y="1"/>
                  </a:cubicBezTo>
                  <a:cubicBezTo>
                    <a:pt x="36" y="28"/>
                    <a:pt x="0" y="81"/>
                    <a:pt x="9" y="125"/>
                  </a:cubicBezTo>
                  <a:cubicBezTo>
                    <a:pt x="10" y="130"/>
                    <a:pt x="13" y="132"/>
                    <a:pt x="17" y="132"/>
                  </a:cubicBezTo>
                  <a:cubicBezTo>
                    <a:pt x="22" y="132"/>
                    <a:pt x="27" y="127"/>
                    <a:pt x="26" y="121"/>
                  </a:cubicBezTo>
                  <a:cubicBezTo>
                    <a:pt x="16" y="80"/>
                    <a:pt x="50" y="35"/>
                    <a:pt x="74" y="5"/>
                  </a:cubicBezTo>
                  <a:cubicBezTo>
                    <a:pt x="75" y="3"/>
                    <a:pt x="74" y="0"/>
                    <a:pt x="71"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237">
              <a:extLst>
                <a:ext uri="{FF2B5EF4-FFF2-40B4-BE49-F238E27FC236}">
                  <a16:creationId xmlns:a16="http://schemas.microsoft.com/office/drawing/2014/main" id="{DF2C2E59-A9BD-49CA-BF13-E7D7E0378CCC}"/>
                </a:ext>
              </a:extLst>
            </p:cNvPr>
            <p:cNvSpPr>
              <a:spLocks/>
            </p:cNvSpPr>
            <p:nvPr/>
          </p:nvSpPr>
          <p:spPr bwMode="auto">
            <a:xfrm>
              <a:off x="1952" y="1147"/>
              <a:ext cx="262" cy="446"/>
            </a:xfrm>
            <a:custGeom>
              <a:avLst/>
              <a:gdLst>
                <a:gd name="T0" fmla="*/ 107 w 110"/>
                <a:gd name="T1" fmla="*/ 0 h 187"/>
                <a:gd name="T2" fmla="*/ 106 w 110"/>
                <a:gd name="T3" fmla="*/ 1 h 187"/>
                <a:gd name="T4" fmla="*/ 68 w 110"/>
                <a:gd name="T5" fmla="*/ 33 h 187"/>
                <a:gd name="T6" fmla="*/ 30 w 110"/>
                <a:gd name="T7" fmla="*/ 76 h 187"/>
                <a:gd name="T8" fmla="*/ 7 w 110"/>
                <a:gd name="T9" fmla="*/ 182 h 187"/>
                <a:gd name="T10" fmla="*/ 14 w 110"/>
                <a:gd name="T11" fmla="*/ 187 h 187"/>
                <a:gd name="T12" fmla="*/ 20 w 110"/>
                <a:gd name="T13" fmla="*/ 182 h 187"/>
                <a:gd name="T14" fmla="*/ 22 w 110"/>
                <a:gd name="T15" fmla="*/ 139 h 187"/>
                <a:gd name="T16" fmla="*/ 41 w 110"/>
                <a:gd name="T17" fmla="*/ 83 h 187"/>
                <a:gd name="T18" fmla="*/ 108 w 110"/>
                <a:gd name="T19" fmla="*/ 4 h 187"/>
                <a:gd name="T20" fmla="*/ 107 w 110"/>
                <a:gd name="T21"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0" h="187">
                  <a:moveTo>
                    <a:pt x="107" y="0"/>
                  </a:moveTo>
                  <a:cubicBezTo>
                    <a:pt x="106" y="0"/>
                    <a:pt x="106" y="1"/>
                    <a:pt x="106" y="1"/>
                  </a:cubicBezTo>
                  <a:cubicBezTo>
                    <a:pt x="90" y="8"/>
                    <a:pt x="79" y="20"/>
                    <a:pt x="68" y="33"/>
                  </a:cubicBezTo>
                  <a:cubicBezTo>
                    <a:pt x="55" y="46"/>
                    <a:pt x="41" y="61"/>
                    <a:pt x="30" y="76"/>
                  </a:cubicBezTo>
                  <a:cubicBezTo>
                    <a:pt x="8" y="105"/>
                    <a:pt x="0" y="147"/>
                    <a:pt x="7" y="182"/>
                  </a:cubicBezTo>
                  <a:cubicBezTo>
                    <a:pt x="8" y="185"/>
                    <a:pt x="11" y="187"/>
                    <a:pt x="14" y="187"/>
                  </a:cubicBezTo>
                  <a:cubicBezTo>
                    <a:pt x="16" y="187"/>
                    <a:pt x="19" y="185"/>
                    <a:pt x="20" y="182"/>
                  </a:cubicBezTo>
                  <a:cubicBezTo>
                    <a:pt x="22" y="168"/>
                    <a:pt x="21" y="153"/>
                    <a:pt x="22" y="139"/>
                  </a:cubicBezTo>
                  <a:cubicBezTo>
                    <a:pt x="24" y="118"/>
                    <a:pt x="30" y="99"/>
                    <a:pt x="41" y="83"/>
                  </a:cubicBezTo>
                  <a:cubicBezTo>
                    <a:pt x="60" y="54"/>
                    <a:pt x="82" y="26"/>
                    <a:pt x="108" y="4"/>
                  </a:cubicBezTo>
                  <a:cubicBezTo>
                    <a:pt x="110" y="3"/>
                    <a:pt x="108" y="0"/>
                    <a:pt x="107"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238">
              <a:extLst>
                <a:ext uri="{FF2B5EF4-FFF2-40B4-BE49-F238E27FC236}">
                  <a16:creationId xmlns:a16="http://schemas.microsoft.com/office/drawing/2014/main" id="{342F687A-8275-4B55-A60F-7BE2CCC6D8E6}"/>
                </a:ext>
              </a:extLst>
            </p:cNvPr>
            <p:cNvSpPr>
              <a:spLocks/>
            </p:cNvSpPr>
            <p:nvPr/>
          </p:nvSpPr>
          <p:spPr bwMode="auto">
            <a:xfrm>
              <a:off x="1876" y="1200"/>
              <a:ext cx="195" cy="381"/>
            </a:xfrm>
            <a:custGeom>
              <a:avLst/>
              <a:gdLst>
                <a:gd name="T0" fmla="*/ 78 w 82"/>
                <a:gd name="T1" fmla="*/ 0 h 160"/>
                <a:gd name="T2" fmla="*/ 76 w 82"/>
                <a:gd name="T3" fmla="*/ 1 h 160"/>
                <a:gd name="T4" fmla="*/ 20 w 82"/>
                <a:gd name="T5" fmla="*/ 71 h 160"/>
                <a:gd name="T6" fmla="*/ 10 w 82"/>
                <a:gd name="T7" fmla="*/ 156 h 160"/>
                <a:gd name="T8" fmla="*/ 16 w 82"/>
                <a:gd name="T9" fmla="*/ 160 h 160"/>
                <a:gd name="T10" fmla="*/ 21 w 82"/>
                <a:gd name="T11" fmla="*/ 156 h 160"/>
                <a:gd name="T12" fmla="*/ 22 w 82"/>
                <a:gd name="T13" fmla="*/ 123 h 160"/>
                <a:gd name="T14" fmla="*/ 25 w 82"/>
                <a:gd name="T15" fmla="*/ 103 h 160"/>
                <a:gd name="T16" fmla="*/ 26 w 82"/>
                <a:gd name="T17" fmla="*/ 92 h 160"/>
                <a:gd name="T18" fmla="*/ 33 w 82"/>
                <a:gd name="T19" fmla="*/ 74 h 160"/>
                <a:gd name="T20" fmla="*/ 80 w 82"/>
                <a:gd name="T21" fmla="*/ 5 h 160"/>
                <a:gd name="T22" fmla="*/ 78 w 82"/>
                <a:gd name="T23" fmla="*/ 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160">
                  <a:moveTo>
                    <a:pt x="78" y="0"/>
                  </a:moveTo>
                  <a:cubicBezTo>
                    <a:pt x="78" y="0"/>
                    <a:pt x="77" y="1"/>
                    <a:pt x="76" y="1"/>
                  </a:cubicBezTo>
                  <a:cubicBezTo>
                    <a:pt x="53" y="20"/>
                    <a:pt x="33" y="43"/>
                    <a:pt x="20" y="71"/>
                  </a:cubicBezTo>
                  <a:cubicBezTo>
                    <a:pt x="9" y="94"/>
                    <a:pt x="0" y="131"/>
                    <a:pt x="10" y="156"/>
                  </a:cubicBezTo>
                  <a:cubicBezTo>
                    <a:pt x="11" y="159"/>
                    <a:pt x="14" y="160"/>
                    <a:pt x="16" y="160"/>
                  </a:cubicBezTo>
                  <a:cubicBezTo>
                    <a:pt x="18" y="160"/>
                    <a:pt x="20" y="159"/>
                    <a:pt x="21" y="156"/>
                  </a:cubicBezTo>
                  <a:cubicBezTo>
                    <a:pt x="23" y="145"/>
                    <a:pt x="22" y="134"/>
                    <a:pt x="22" y="123"/>
                  </a:cubicBezTo>
                  <a:cubicBezTo>
                    <a:pt x="22" y="117"/>
                    <a:pt x="23" y="110"/>
                    <a:pt x="25" y="103"/>
                  </a:cubicBezTo>
                  <a:cubicBezTo>
                    <a:pt x="25" y="99"/>
                    <a:pt x="26" y="95"/>
                    <a:pt x="26" y="92"/>
                  </a:cubicBezTo>
                  <a:cubicBezTo>
                    <a:pt x="28" y="86"/>
                    <a:pt x="30" y="80"/>
                    <a:pt x="33" y="74"/>
                  </a:cubicBezTo>
                  <a:cubicBezTo>
                    <a:pt x="43" y="48"/>
                    <a:pt x="62" y="26"/>
                    <a:pt x="80" y="5"/>
                  </a:cubicBezTo>
                  <a:cubicBezTo>
                    <a:pt x="82" y="3"/>
                    <a:pt x="80" y="0"/>
                    <a:pt x="78" y="0"/>
                  </a:cubicBezTo>
                </a:path>
              </a:pathLst>
            </a:custGeom>
            <a:solidFill>
              <a:srgbClr val="F08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239">
              <a:extLst>
                <a:ext uri="{FF2B5EF4-FFF2-40B4-BE49-F238E27FC236}">
                  <a16:creationId xmlns:a16="http://schemas.microsoft.com/office/drawing/2014/main" id="{DE6B74F7-A0DD-465E-9E53-226F6740E3AC}"/>
                </a:ext>
              </a:extLst>
            </p:cNvPr>
            <p:cNvSpPr>
              <a:spLocks/>
            </p:cNvSpPr>
            <p:nvPr/>
          </p:nvSpPr>
          <p:spPr bwMode="auto">
            <a:xfrm>
              <a:off x="1935" y="1376"/>
              <a:ext cx="19" cy="69"/>
            </a:xfrm>
            <a:custGeom>
              <a:avLst/>
              <a:gdLst>
                <a:gd name="T0" fmla="*/ 8 w 8"/>
                <a:gd name="T1" fmla="*/ 0 h 29"/>
                <a:gd name="T2" fmla="*/ 1 w 8"/>
                <a:gd name="T3" fmla="*/ 18 h 29"/>
                <a:gd name="T4" fmla="*/ 0 w 8"/>
                <a:gd name="T5" fmla="*/ 29 h 29"/>
                <a:gd name="T6" fmla="*/ 6 w 8"/>
                <a:gd name="T7" fmla="*/ 7 h 29"/>
                <a:gd name="T8" fmla="*/ 8 w 8"/>
                <a:gd name="T9" fmla="*/ 0 h 29"/>
              </a:gdLst>
              <a:ahLst/>
              <a:cxnLst>
                <a:cxn ang="0">
                  <a:pos x="T0" y="T1"/>
                </a:cxn>
                <a:cxn ang="0">
                  <a:pos x="T2" y="T3"/>
                </a:cxn>
                <a:cxn ang="0">
                  <a:pos x="T4" y="T5"/>
                </a:cxn>
                <a:cxn ang="0">
                  <a:pos x="T6" y="T7"/>
                </a:cxn>
                <a:cxn ang="0">
                  <a:pos x="T8" y="T9"/>
                </a:cxn>
              </a:cxnLst>
              <a:rect l="0" t="0" r="r" b="b"/>
              <a:pathLst>
                <a:path w="8" h="29">
                  <a:moveTo>
                    <a:pt x="8" y="0"/>
                  </a:moveTo>
                  <a:cubicBezTo>
                    <a:pt x="5" y="6"/>
                    <a:pt x="3" y="12"/>
                    <a:pt x="1" y="18"/>
                  </a:cubicBezTo>
                  <a:cubicBezTo>
                    <a:pt x="1" y="21"/>
                    <a:pt x="0" y="25"/>
                    <a:pt x="0" y="29"/>
                  </a:cubicBezTo>
                  <a:cubicBezTo>
                    <a:pt x="1" y="22"/>
                    <a:pt x="3" y="14"/>
                    <a:pt x="6" y="7"/>
                  </a:cubicBezTo>
                  <a:cubicBezTo>
                    <a:pt x="6" y="5"/>
                    <a:pt x="7" y="2"/>
                    <a:pt x="8" y="0"/>
                  </a:cubicBezTo>
                </a:path>
              </a:pathLst>
            </a:custGeom>
            <a:solidFill>
              <a:srgbClr val="DE62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Oval 240">
              <a:extLst>
                <a:ext uri="{FF2B5EF4-FFF2-40B4-BE49-F238E27FC236}">
                  <a16:creationId xmlns:a16="http://schemas.microsoft.com/office/drawing/2014/main" id="{E0395DB1-27D2-4E9F-B82D-15BC1171EB1F}"/>
                </a:ext>
              </a:extLst>
            </p:cNvPr>
            <p:cNvSpPr>
              <a:spLocks noChangeArrowheads="1"/>
            </p:cNvSpPr>
            <p:nvPr/>
          </p:nvSpPr>
          <p:spPr bwMode="auto">
            <a:xfrm>
              <a:off x="1947" y="1743"/>
              <a:ext cx="191" cy="190"/>
            </a:xfrm>
            <a:prstGeom prst="ellipse">
              <a:avLst/>
            </a:prstGeom>
            <a:solidFill>
              <a:srgbClr val="FDC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241">
              <a:extLst>
                <a:ext uri="{FF2B5EF4-FFF2-40B4-BE49-F238E27FC236}">
                  <a16:creationId xmlns:a16="http://schemas.microsoft.com/office/drawing/2014/main" id="{AB781420-F39F-4238-A173-A0B9DC398E7A}"/>
                </a:ext>
              </a:extLst>
            </p:cNvPr>
            <p:cNvSpPr>
              <a:spLocks noEditPoints="1"/>
            </p:cNvSpPr>
            <p:nvPr/>
          </p:nvSpPr>
          <p:spPr bwMode="auto">
            <a:xfrm>
              <a:off x="1947" y="1831"/>
              <a:ext cx="0" cy="7"/>
            </a:xfrm>
            <a:custGeom>
              <a:avLst/>
              <a:gdLst>
                <a:gd name="T0" fmla="*/ 3 h 3"/>
                <a:gd name="T1" fmla="*/ 3 h 3"/>
                <a:gd name="T2" fmla="*/ 3 h 3"/>
                <a:gd name="T3" fmla="*/ 3 h 3"/>
                <a:gd name="T4" fmla="*/ 2 h 3"/>
                <a:gd name="T5" fmla="*/ 3 h 3"/>
                <a:gd name="T6" fmla="*/ 2 h 3"/>
                <a:gd name="T7" fmla="*/ 2 h 3"/>
                <a:gd name="T8" fmla="*/ 2 h 3"/>
                <a:gd name="T9" fmla="*/ 2 h 3"/>
                <a:gd name="T10" fmla="*/ 1 h 3"/>
                <a:gd name="T11" fmla="*/ 2 h 3"/>
                <a:gd name="T12" fmla="*/ 1 h 3"/>
                <a:gd name="T13" fmla="*/ 1 h 3"/>
                <a:gd name="T14" fmla="*/ 1 h 3"/>
                <a:gd name="T15" fmla="*/ 1 h 3"/>
                <a:gd name="T16" fmla="*/ 0 h 3"/>
                <a:gd name="T17" fmla="*/ 1 h 3"/>
                <a:gd name="T18" fmla="*/ 0 h 3"/>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Lst>
              <a:rect l="0" t="0" r="r" b="b"/>
              <a:pathLst>
                <a:path h="3">
                  <a:moveTo>
                    <a:pt x="0" y="3"/>
                  </a:moveTo>
                  <a:cubicBezTo>
                    <a:pt x="0" y="3"/>
                    <a:pt x="0" y="3"/>
                    <a:pt x="0" y="3"/>
                  </a:cubicBezTo>
                  <a:cubicBezTo>
                    <a:pt x="0" y="3"/>
                    <a:pt x="0" y="3"/>
                    <a:pt x="0" y="3"/>
                  </a:cubicBezTo>
                  <a:cubicBezTo>
                    <a:pt x="0" y="3"/>
                    <a:pt x="0" y="3"/>
                    <a:pt x="0" y="3"/>
                  </a:cubicBezTo>
                  <a:moveTo>
                    <a:pt x="0" y="2"/>
                  </a:moveTo>
                  <a:cubicBezTo>
                    <a:pt x="0" y="2"/>
                    <a:pt x="0" y="3"/>
                    <a:pt x="0" y="3"/>
                  </a:cubicBezTo>
                  <a:cubicBezTo>
                    <a:pt x="0" y="3"/>
                    <a:pt x="0" y="2"/>
                    <a:pt x="0" y="2"/>
                  </a:cubicBezTo>
                  <a:moveTo>
                    <a:pt x="0" y="2"/>
                  </a:moveTo>
                  <a:cubicBezTo>
                    <a:pt x="0" y="2"/>
                    <a:pt x="0" y="2"/>
                    <a:pt x="0" y="2"/>
                  </a:cubicBezTo>
                  <a:cubicBezTo>
                    <a:pt x="0" y="2"/>
                    <a:pt x="0" y="2"/>
                    <a:pt x="0" y="2"/>
                  </a:cubicBezTo>
                  <a:moveTo>
                    <a:pt x="0" y="1"/>
                  </a:moveTo>
                  <a:cubicBezTo>
                    <a:pt x="0" y="1"/>
                    <a:pt x="0" y="2"/>
                    <a:pt x="0" y="2"/>
                  </a:cubicBezTo>
                  <a:cubicBezTo>
                    <a:pt x="0" y="2"/>
                    <a:pt x="0" y="1"/>
                    <a:pt x="0" y="1"/>
                  </a:cubicBezTo>
                  <a:moveTo>
                    <a:pt x="0" y="1"/>
                  </a:moveTo>
                  <a:cubicBezTo>
                    <a:pt x="0" y="1"/>
                    <a:pt x="0" y="1"/>
                    <a:pt x="0" y="1"/>
                  </a:cubicBezTo>
                  <a:cubicBezTo>
                    <a:pt x="0" y="1"/>
                    <a:pt x="0" y="1"/>
                    <a:pt x="0" y="1"/>
                  </a:cubicBezTo>
                  <a:moveTo>
                    <a:pt x="0" y="0"/>
                  </a:moveTo>
                  <a:cubicBezTo>
                    <a:pt x="0" y="0"/>
                    <a:pt x="0" y="0"/>
                    <a:pt x="0" y="1"/>
                  </a:cubicBezTo>
                  <a:cubicBezTo>
                    <a:pt x="0" y="0"/>
                    <a:pt x="0" y="0"/>
                    <a:pt x="0" y="0"/>
                  </a:cubicBezTo>
                </a:path>
              </a:pathLst>
            </a:custGeom>
            <a:solidFill>
              <a:srgbClr val="EBDA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242">
              <a:extLst>
                <a:ext uri="{FF2B5EF4-FFF2-40B4-BE49-F238E27FC236}">
                  <a16:creationId xmlns:a16="http://schemas.microsoft.com/office/drawing/2014/main" id="{30BC7096-5C26-4203-B6E4-AB11196D3995}"/>
                </a:ext>
              </a:extLst>
            </p:cNvPr>
            <p:cNvSpPr>
              <a:spLocks noEditPoints="1"/>
            </p:cNvSpPr>
            <p:nvPr/>
          </p:nvSpPr>
          <p:spPr bwMode="auto">
            <a:xfrm>
              <a:off x="1947" y="1795"/>
              <a:ext cx="157" cy="138"/>
            </a:xfrm>
            <a:custGeom>
              <a:avLst/>
              <a:gdLst>
                <a:gd name="T0" fmla="*/ 66 w 66"/>
                <a:gd name="T1" fmla="*/ 33 h 58"/>
                <a:gd name="T2" fmla="*/ 45 w 66"/>
                <a:gd name="T3" fmla="*/ 39 h 58"/>
                <a:gd name="T4" fmla="*/ 28 w 66"/>
                <a:gd name="T5" fmla="*/ 36 h 58"/>
                <a:gd name="T6" fmla="*/ 35 w 66"/>
                <a:gd name="T7" fmla="*/ 43 h 58"/>
                <a:gd name="T8" fmla="*/ 35 w 66"/>
                <a:gd name="T9" fmla="*/ 43 h 58"/>
                <a:gd name="T10" fmla="*/ 42 w 66"/>
                <a:gd name="T11" fmla="*/ 58 h 58"/>
                <a:gd name="T12" fmla="*/ 61 w 66"/>
                <a:gd name="T13" fmla="*/ 52 h 58"/>
                <a:gd name="T14" fmla="*/ 61 w 66"/>
                <a:gd name="T15" fmla="*/ 52 h 58"/>
                <a:gd name="T16" fmla="*/ 61 w 66"/>
                <a:gd name="T17" fmla="*/ 52 h 58"/>
                <a:gd name="T18" fmla="*/ 61 w 66"/>
                <a:gd name="T19" fmla="*/ 52 h 58"/>
                <a:gd name="T20" fmla="*/ 61 w 66"/>
                <a:gd name="T21" fmla="*/ 51 h 58"/>
                <a:gd name="T22" fmla="*/ 61 w 66"/>
                <a:gd name="T23" fmla="*/ 51 h 58"/>
                <a:gd name="T24" fmla="*/ 61 w 66"/>
                <a:gd name="T25" fmla="*/ 51 h 58"/>
                <a:gd name="T26" fmla="*/ 61 w 66"/>
                <a:gd name="T27" fmla="*/ 50 h 58"/>
                <a:gd name="T28" fmla="*/ 61 w 66"/>
                <a:gd name="T29" fmla="*/ 50 h 58"/>
                <a:gd name="T30" fmla="*/ 61 w 66"/>
                <a:gd name="T31" fmla="*/ 50 h 58"/>
                <a:gd name="T32" fmla="*/ 61 w 66"/>
                <a:gd name="T33" fmla="*/ 50 h 58"/>
                <a:gd name="T34" fmla="*/ 61 w 66"/>
                <a:gd name="T35" fmla="*/ 49 h 58"/>
                <a:gd name="T36" fmla="*/ 62 w 66"/>
                <a:gd name="T37" fmla="*/ 49 h 58"/>
                <a:gd name="T38" fmla="*/ 62 w 66"/>
                <a:gd name="T39" fmla="*/ 49 h 58"/>
                <a:gd name="T40" fmla="*/ 62 w 66"/>
                <a:gd name="T41" fmla="*/ 49 h 58"/>
                <a:gd name="T42" fmla="*/ 62 w 66"/>
                <a:gd name="T43" fmla="*/ 48 h 58"/>
                <a:gd name="T44" fmla="*/ 62 w 66"/>
                <a:gd name="T45" fmla="*/ 48 h 58"/>
                <a:gd name="T46" fmla="*/ 66 w 66"/>
                <a:gd name="T47" fmla="*/ 33 h 58"/>
                <a:gd name="T48" fmla="*/ 5 w 66"/>
                <a:gd name="T49" fmla="*/ 0 h 58"/>
                <a:gd name="T50" fmla="*/ 0 w 66"/>
                <a:gd name="T51" fmla="*/ 15 h 58"/>
                <a:gd name="T52" fmla="*/ 0 w 66"/>
                <a:gd name="T53" fmla="*/ 16 h 58"/>
                <a:gd name="T54" fmla="*/ 0 w 66"/>
                <a:gd name="T55" fmla="*/ 16 h 58"/>
                <a:gd name="T56" fmla="*/ 0 w 66"/>
                <a:gd name="T57" fmla="*/ 16 h 58"/>
                <a:gd name="T58" fmla="*/ 0 w 66"/>
                <a:gd name="T59" fmla="*/ 16 h 58"/>
                <a:gd name="T60" fmla="*/ 0 w 66"/>
                <a:gd name="T61" fmla="*/ 17 h 58"/>
                <a:gd name="T62" fmla="*/ 0 w 66"/>
                <a:gd name="T63" fmla="*/ 17 h 58"/>
                <a:gd name="T64" fmla="*/ 0 w 66"/>
                <a:gd name="T65" fmla="*/ 17 h 58"/>
                <a:gd name="T66" fmla="*/ 0 w 66"/>
                <a:gd name="T67" fmla="*/ 17 h 58"/>
                <a:gd name="T68" fmla="*/ 0 w 66"/>
                <a:gd name="T69" fmla="*/ 18 h 58"/>
                <a:gd name="T70" fmla="*/ 0 w 66"/>
                <a:gd name="T71" fmla="*/ 18 h 58"/>
                <a:gd name="T72" fmla="*/ 0 w 66"/>
                <a:gd name="T73" fmla="*/ 18 h 58"/>
                <a:gd name="T74" fmla="*/ 1 w 66"/>
                <a:gd name="T75" fmla="*/ 27 h 58"/>
                <a:gd name="T76" fmla="*/ 3 w 66"/>
                <a:gd name="T77" fmla="*/ 27 h 58"/>
                <a:gd name="T78" fmla="*/ 20 w 66"/>
                <a:gd name="T79" fmla="*/ 30 h 58"/>
                <a:gd name="T80" fmla="*/ 5 w 66"/>
                <a:gd name="T81"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6" h="58">
                  <a:moveTo>
                    <a:pt x="66" y="33"/>
                  </a:moveTo>
                  <a:cubicBezTo>
                    <a:pt x="60" y="37"/>
                    <a:pt x="52" y="39"/>
                    <a:pt x="45" y="39"/>
                  </a:cubicBezTo>
                  <a:cubicBezTo>
                    <a:pt x="39" y="39"/>
                    <a:pt x="33" y="38"/>
                    <a:pt x="28" y="36"/>
                  </a:cubicBezTo>
                  <a:cubicBezTo>
                    <a:pt x="31" y="38"/>
                    <a:pt x="33" y="40"/>
                    <a:pt x="35" y="43"/>
                  </a:cubicBezTo>
                  <a:cubicBezTo>
                    <a:pt x="35" y="43"/>
                    <a:pt x="35" y="43"/>
                    <a:pt x="35" y="43"/>
                  </a:cubicBezTo>
                  <a:cubicBezTo>
                    <a:pt x="39" y="48"/>
                    <a:pt x="41" y="53"/>
                    <a:pt x="42" y="58"/>
                  </a:cubicBezTo>
                  <a:cubicBezTo>
                    <a:pt x="49" y="58"/>
                    <a:pt x="56" y="56"/>
                    <a:pt x="61" y="52"/>
                  </a:cubicBezTo>
                  <a:cubicBezTo>
                    <a:pt x="61" y="52"/>
                    <a:pt x="61" y="52"/>
                    <a:pt x="61" y="52"/>
                  </a:cubicBezTo>
                  <a:cubicBezTo>
                    <a:pt x="61" y="52"/>
                    <a:pt x="61" y="52"/>
                    <a:pt x="61" y="52"/>
                  </a:cubicBezTo>
                  <a:cubicBezTo>
                    <a:pt x="61" y="52"/>
                    <a:pt x="61" y="52"/>
                    <a:pt x="61" y="52"/>
                  </a:cubicBezTo>
                  <a:cubicBezTo>
                    <a:pt x="61" y="51"/>
                    <a:pt x="61" y="51"/>
                    <a:pt x="61" y="51"/>
                  </a:cubicBezTo>
                  <a:cubicBezTo>
                    <a:pt x="61" y="51"/>
                    <a:pt x="61" y="51"/>
                    <a:pt x="61" y="51"/>
                  </a:cubicBezTo>
                  <a:cubicBezTo>
                    <a:pt x="61" y="51"/>
                    <a:pt x="61" y="51"/>
                    <a:pt x="61" y="51"/>
                  </a:cubicBezTo>
                  <a:cubicBezTo>
                    <a:pt x="61" y="51"/>
                    <a:pt x="61" y="51"/>
                    <a:pt x="61" y="50"/>
                  </a:cubicBezTo>
                  <a:cubicBezTo>
                    <a:pt x="61" y="50"/>
                    <a:pt x="61" y="50"/>
                    <a:pt x="61" y="50"/>
                  </a:cubicBezTo>
                  <a:cubicBezTo>
                    <a:pt x="61" y="50"/>
                    <a:pt x="61" y="50"/>
                    <a:pt x="61" y="50"/>
                  </a:cubicBezTo>
                  <a:cubicBezTo>
                    <a:pt x="61" y="50"/>
                    <a:pt x="61" y="50"/>
                    <a:pt x="61" y="50"/>
                  </a:cubicBezTo>
                  <a:cubicBezTo>
                    <a:pt x="61" y="50"/>
                    <a:pt x="61" y="50"/>
                    <a:pt x="61" y="49"/>
                  </a:cubicBezTo>
                  <a:cubicBezTo>
                    <a:pt x="61" y="49"/>
                    <a:pt x="61" y="49"/>
                    <a:pt x="62" y="49"/>
                  </a:cubicBezTo>
                  <a:cubicBezTo>
                    <a:pt x="62" y="49"/>
                    <a:pt x="62" y="49"/>
                    <a:pt x="62" y="49"/>
                  </a:cubicBezTo>
                  <a:cubicBezTo>
                    <a:pt x="62" y="49"/>
                    <a:pt x="62" y="49"/>
                    <a:pt x="62" y="49"/>
                  </a:cubicBezTo>
                  <a:cubicBezTo>
                    <a:pt x="62" y="49"/>
                    <a:pt x="62" y="48"/>
                    <a:pt x="62" y="48"/>
                  </a:cubicBezTo>
                  <a:cubicBezTo>
                    <a:pt x="62" y="48"/>
                    <a:pt x="62" y="48"/>
                    <a:pt x="62" y="48"/>
                  </a:cubicBezTo>
                  <a:cubicBezTo>
                    <a:pt x="62" y="43"/>
                    <a:pt x="64" y="38"/>
                    <a:pt x="66" y="33"/>
                  </a:cubicBezTo>
                  <a:moveTo>
                    <a:pt x="5" y="0"/>
                  </a:moveTo>
                  <a:cubicBezTo>
                    <a:pt x="2" y="4"/>
                    <a:pt x="1" y="10"/>
                    <a:pt x="0" y="15"/>
                  </a:cubicBezTo>
                  <a:cubicBezTo>
                    <a:pt x="0" y="15"/>
                    <a:pt x="0" y="15"/>
                    <a:pt x="0" y="16"/>
                  </a:cubicBezTo>
                  <a:cubicBezTo>
                    <a:pt x="0" y="16"/>
                    <a:pt x="0" y="16"/>
                    <a:pt x="0" y="16"/>
                  </a:cubicBezTo>
                  <a:cubicBezTo>
                    <a:pt x="0" y="16"/>
                    <a:pt x="0" y="16"/>
                    <a:pt x="0" y="16"/>
                  </a:cubicBezTo>
                  <a:cubicBezTo>
                    <a:pt x="0" y="16"/>
                    <a:pt x="0" y="16"/>
                    <a:pt x="0" y="16"/>
                  </a:cubicBezTo>
                  <a:cubicBezTo>
                    <a:pt x="0" y="16"/>
                    <a:pt x="0" y="17"/>
                    <a:pt x="0" y="17"/>
                  </a:cubicBezTo>
                  <a:cubicBezTo>
                    <a:pt x="0" y="17"/>
                    <a:pt x="0" y="17"/>
                    <a:pt x="0" y="17"/>
                  </a:cubicBezTo>
                  <a:cubicBezTo>
                    <a:pt x="0" y="17"/>
                    <a:pt x="0" y="17"/>
                    <a:pt x="0" y="17"/>
                  </a:cubicBezTo>
                  <a:cubicBezTo>
                    <a:pt x="0" y="17"/>
                    <a:pt x="0" y="17"/>
                    <a:pt x="0" y="17"/>
                  </a:cubicBezTo>
                  <a:cubicBezTo>
                    <a:pt x="0" y="17"/>
                    <a:pt x="0" y="18"/>
                    <a:pt x="0" y="18"/>
                  </a:cubicBezTo>
                  <a:cubicBezTo>
                    <a:pt x="0" y="18"/>
                    <a:pt x="0" y="18"/>
                    <a:pt x="0" y="18"/>
                  </a:cubicBezTo>
                  <a:cubicBezTo>
                    <a:pt x="0" y="18"/>
                    <a:pt x="0" y="18"/>
                    <a:pt x="0" y="18"/>
                  </a:cubicBezTo>
                  <a:cubicBezTo>
                    <a:pt x="0" y="21"/>
                    <a:pt x="0" y="24"/>
                    <a:pt x="1" y="27"/>
                  </a:cubicBezTo>
                  <a:cubicBezTo>
                    <a:pt x="2" y="27"/>
                    <a:pt x="2" y="27"/>
                    <a:pt x="3" y="27"/>
                  </a:cubicBezTo>
                  <a:cubicBezTo>
                    <a:pt x="9" y="27"/>
                    <a:pt x="14" y="28"/>
                    <a:pt x="20" y="30"/>
                  </a:cubicBezTo>
                  <a:cubicBezTo>
                    <a:pt x="11" y="23"/>
                    <a:pt x="5" y="12"/>
                    <a:pt x="5" y="0"/>
                  </a:cubicBezTo>
                </a:path>
              </a:pathLst>
            </a:custGeom>
            <a:solidFill>
              <a:srgbClr val="E7A6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243">
              <a:extLst>
                <a:ext uri="{FF2B5EF4-FFF2-40B4-BE49-F238E27FC236}">
                  <a16:creationId xmlns:a16="http://schemas.microsoft.com/office/drawing/2014/main" id="{CC77FFA7-5237-45DC-871C-441A2CCAB6AC}"/>
                </a:ext>
              </a:extLst>
            </p:cNvPr>
            <p:cNvSpPr>
              <a:spLocks/>
            </p:cNvSpPr>
            <p:nvPr/>
          </p:nvSpPr>
          <p:spPr bwMode="auto">
            <a:xfrm>
              <a:off x="2000" y="1750"/>
              <a:ext cx="116" cy="90"/>
            </a:xfrm>
            <a:custGeom>
              <a:avLst/>
              <a:gdLst>
                <a:gd name="T0" fmla="*/ 22 w 49"/>
                <a:gd name="T1" fmla="*/ 0 h 38"/>
                <a:gd name="T2" fmla="*/ 4 w 49"/>
                <a:gd name="T3" fmla="*/ 11 h 38"/>
                <a:gd name="T4" fmla="*/ 18 w 49"/>
                <a:gd name="T5" fmla="*/ 36 h 38"/>
                <a:gd name="T6" fmla="*/ 27 w 49"/>
                <a:gd name="T7" fmla="*/ 38 h 38"/>
                <a:gd name="T8" fmla="*/ 45 w 49"/>
                <a:gd name="T9" fmla="*/ 27 h 38"/>
                <a:gd name="T10" fmla="*/ 31 w 49"/>
                <a:gd name="T11" fmla="*/ 2 h 38"/>
                <a:gd name="T12" fmla="*/ 22 w 49"/>
                <a:gd name="T13" fmla="*/ 0 h 38"/>
              </a:gdLst>
              <a:ahLst/>
              <a:cxnLst>
                <a:cxn ang="0">
                  <a:pos x="T0" y="T1"/>
                </a:cxn>
                <a:cxn ang="0">
                  <a:pos x="T2" y="T3"/>
                </a:cxn>
                <a:cxn ang="0">
                  <a:pos x="T4" y="T5"/>
                </a:cxn>
                <a:cxn ang="0">
                  <a:pos x="T6" y="T7"/>
                </a:cxn>
                <a:cxn ang="0">
                  <a:pos x="T8" y="T9"/>
                </a:cxn>
                <a:cxn ang="0">
                  <a:pos x="T10" y="T11"/>
                </a:cxn>
                <a:cxn ang="0">
                  <a:pos x="T12" y="T13"/>
                </a:cxn>
              </a:cxnLst>
              <a:rect l="0" t="0" r="r" b="b"/>
              <a:pathLst>
                <a:path w="49" h="38">
                  <a:moveTo>
                    <a:pt x="22" y="0"/>
                  </a:moveTo>
                  <a:cubicBezTo>
                    <a:pt x="13" y="0"/>
                    <a:pt x="6" y="4"/>
                    <a:pt x="4" y="11"/>
                  </a:cubicBezTo>
                  <a:cubicBezTo>
                    <a:pt x="0" y="21"/>
                    <a:pt x="7" y="32"/>
                    <a:pt x="18" y="36"/>
                  </a:cubicBezTo>
                  <a:cubicBezTo>
                    <a:pt x="21" y="37"/>
                    <a:pt x="24" y="38"/>
                    <a:pt x="27" y="38"/>
                  </a:cubicBezTo>
                  <a:cubicBezTo>
                    <a:pt x="36" y="38"/>
                    <a:pt x="43" y="34"/>
                    <a:pt x="45" y="27"/>
                  </a:cubicBezTo>
                  <a:cubicBezTo>
                    <a:pt x="49" y="17"/>
                    <a:pt x="42" y="6"/>
                    <a:pt x="31" y="2"/>
                  </a:cubicBezTo>
                  <a:cubicBezTo>
                    <a:pt x="28" y="1"/>
                    <a:pt x="25" y="0"/>
                    <a:pt x="22" y="0"/>
                  </a:cubicBezTo>
                </a:path>
              </a:pathLst>
            </a:custGeom>
            <a:solidFill>
              <a:srgbClr val="FFD4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Oval 244">
              <a:extLst>
                <a:ext uri="{FF2B5EF4-FFF2-40B4-BE49-F238E27FC236}">
                  <a16:creationId xmlns:a16="http://schemas.microsoft.com/office/drawing/2014/main" id="{10282C9E-DBB3-442E-871B-C59612321A26}"/>
                </a:ext>
              </a:extLst>
            </p:cNvPr>
            <p:cNvSpPr>
              <a:spLocks noChangeArrowheads="1"/>
            </p:cNvSpPr>
            <p:nvPr/>
          </p:nvSpPr>
          <p:spPr bwMode="auto">
            <a:xfrm>
              <a:off x="2093" y="1824"/>
              <a:ext cx="190" cy="188"/>
            </a:xfrm>
            <a:prstGeom prst="ellipse">
              <a:avLst/>
            </a:prstGeom>
            <a:solidFill>
              <a:srgbClr val="623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245">
              <a:extLst>
                <a:ext uri="{FF2B5EF4-FFF2-40B4-BE49-F238E27FC236}">
                  <a16:creationId xmlns:a16="http://schemas.microsoft.com/office/drawing/2014/main" id="{4D7C7ED6-694C-4832-9C3D-C636378A4CFE}"/>
                </a:ext>
              </a:extLst>
            </p:cNvPr>
            <p:cNvSpPr>
              <a:spLocks noEditPoints="1"/>
            </p:cNvSpPr>
            <p:nvPr/>
          </p:nvSpPr>
          <p:spPr bwMode="auto">
            <a:xfrm>
              <a:off x="2093" y="1909"/>
              <a:ext cx="2" cy="10"/>
            </a:xfrm>
            <a:custGeom>
              <a:avLst/>
              <a:gdLst>
                <a:gd name="T0" fmla="*/ 0 w 1"/>
                <a:gd name="T1" fmla="*/ 3 h 4"/>
                <a:gd name="T2" fmla="*/ 0 w 1"/>
                <a:gd name="T3" fmla="*/ 4 h 4"/>
                <a:gd name="T4" fmla="*/ 0 w 1"/>
                <a:gd name="T5" fmla="*/ 4 h 4"/>
                <a:gd name="T6" fmla="*/ 0 w 1"/>
                <a:gd name="T7" fmla="*/ 3 h 4"/>
                <a:gd name="T8" fmla="*/ 0 w 1"/>
                <a:gd name="T9" fmla="*/ 3 h 4"/>
                <a:gd name="T10" fmla="*/ 0 w 1"/>
                <a:gd name="T11" fmla="*/ 3 h 4"/>
                <a:gd name="T12" fmla="*/ 0 w 1"/>
                <a:gd name="T13" fmla="*/ 3 h 4"/>
                <a:gd name="T14" fmla="*/ 0 w 1"/>
                <a:gd name="T15" fmla="*/ 2 h 4"/>
                <a:gd name="T16" fmla="*/ 0 w 1"/>
                <a:gd name="T17" fmla="*/ 2 h 4"/>
                <a:gd name="T18" fmla="*/ 0 w 1"/>
                <a:gd name="T19" fmla="*/ 2 h 4"/>
                <a:gd name="T20" fmla="*/ 0 w 1"/>
                <a:gd name="T21" fmla="*/ 2 h 4"/>
                <a:gd name="T22" fmla="*/ 0 w 1"/>
                <a:gd name="T23" fmla="*/ 2 h 4"/>
                <a:gd name="T24" fmla="*/ 0 w 1"/>
                <a:gd name="T25" fmla="*/ 2 h 4"/>
                <a:gd name="T26" fmla="*/ 1 w 1"/>
                <a:gd name="T27" fmla="*/ 1 h 4"/>
                <a:gd name="T28" fmla="*/ 0 w 1"/>
                <a:gd name="T29" fmla="*/ 1 h 4"/>
                <a:gd name="T30" fmla="*/ 1 w 1"/>
                <a:gd name="T31" fmla="*/ 1 h 4"/>
                <a:gd name="T32" fmla="*/ 1 w 1"/>
                <a:gd name="T33" fmla="*/ 1 h 4"/>
                <a:gd name="T34" fmla="*/ 1 w 1"/>
                <a:gd name="T35" fmla="*/ 1 h 4"/>
                <a:gd name="T36" fmla="*/ 1 w 1"/>
                <a:gd name="T37" fmla="*/ 1 h 4"/>
                <a:gd name="T38" fmla="*/ 1 w 1"/>
                <a:gd name="T39" fmla="*/ 0 h 4"/>
                <a:gd name="T40" fmla="*/ 1 w 1"/>
                <a:gd name="T41" fmla="*/ 0 h 4"/>
                <a:gd name="T42" fmla="*/ 1 w 1"/>
                <a:gd name="T43"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 h="4">
                  <a:moveTo>
                    <a:pt x="0" y="3"/>
                  </a:moveTo>
                  <a:cubicBezTo>
                    <a:pt x="0" y="3"/>
                    <a:pt x="0" y="3"/>
                    <a:pt x="0" y="4"/>
                  </a:cubicBezTo>
                  <a:cubicBezTo>
                    <a:pt x="0" y="4"/>
                    <a:pt x="0" y="4"/>
                    <a:pt x="0" y="4"/>
                  </a:cubicBezTo>
                  <a:cubicBezTo>
                    <a:pt x="0" y="3"/>
                    <a:pt x="0" y="3"/>
                    <a:pt x="0" y="3"/>
                  </a:cubicBezTo>
                  <a:moveTo>
                    <a:pt x="0" y="3"/>
                  </a:moveTo>
                  <a:cubicBezTo>
                    <a:pt x="0" y="3"/>
                    <a:pt x="0" y="3"/>
                    <a:pt x="0" y="3"/>
                  </a:cubicBezTo>
                  <a:cubicBezTo>
                    <a:pt x="0" y="3"/>
                    <a:pt x="0" y="3"/>
                    <a:pt x="0" y="3"/>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1" y="1"/>
                  </a:moveTo>
                  <a:cubicBezTo>
                    <a:pt x="0" y="1"/>
                    <a:pt x="0" y="1"/>
                    <a:pt x="0" y="1"/>
                  </a:cubicBezTo>
                  <a:cubicBezTo>
                    <a:pt x="0" y="1"/>
                    <a:pt x="0"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path>
              </a:pathLst>
            </a:custGeom>
            <a:solidFill>
              <a:srgbClr val="D38F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246">
              <a:extLst>
                <a:ext uri="{FF2B5EF4-FFF2-40B4-BE49-F238E27FC236}">
                  <a16:creationId xmlns:a16="http://schemas.microsoft.com/office/drawing/2014/main" id="{DD786AF6-831C-4AD4-894B-B45796D723BB}"/>
                </a:ext>
              </a:extLst>
            </p:cNvPr>
            <p:cNvSpPr>
              <a:spLocks/>
            </p:cNvSpPr>
            <p:nvPr/>
          </p:nvSpPr>
          <p:spPr bwMode="auto">
            <a:xfrm>
              <a:off x="2093" y="1874"/>
              <a:ext cx="173" cy="138"/>
            </a:xfrm>
            <a:custGeom>
              <a:avLst/>
              <a:gdLst>
                <a:gd name="T0" fmla="*/ 5 w 73"/>
                <a:gd name="T1" fmla="*/ 0 h 58"/>
                <a:gd name="T2" fmla="*/ 1 w 73"/>
                <a:gd name="T3" fmla="*/ 15 h 58"/>
                <a:gd name="T4" fmla="*/ 1 w 73"/>
                <a:gd name="T5" fmla="*/ 15 h 58"/>
                <a:gd name="T6" fmla="*/ 1 w 73"/>
                <a:gd name="T7" fmla="*/ 16 h 58"/>
                <a:gd name="T8" fmla="*/ 1 w 73"/>
                <a:gd name="T9" fmla="*/ 16 h 58"/>
                <a:gd name="T10" fmla="*/ 1 w 73"/>
                <a:gd name="T11" fmla="*/ 16 h 58"/>
                <a:gd name="T12" fmla="*/ 0 w 73"/>
                <a:gd name="T13" fmla="*/ 16 h 58"/>
                <a:gd name="T14" fmla="*/ 0 w 73"/>
                <a:gd name="T15" fmla="*/ 17 h 58"/>
                <a:gd name="T16" fmla="*/ 0 w 73"/>
                <a:gd name="T17" fmla="*/ 17 h 58"/>
                <a:gd name="T18" fmla="*/ 0 w 73"/>
                <a:gd name="T19" fmla="*/ 17 h 58"/>
                <a:gd name="T20" fmla="*/ 0 w 73"/>
                <a:gd name="T21" fmla="*/ 17 h 58"/>
                <a:gd name="T22" fmla="*/ 0 w 73"/>
                <a:gd name="T23" fmla="*/ 18 h 58"/>
                <a:gd name="T24" fmla="*/ 0 w 73"/>
                <a:gd name="T25" fmla="*/ 18 h 58"/>
                <a:gd name="T26" fmla="*/ 0 w 73"/>
                <a:gd name="T27" fmla="*/ 18 h 58"/>
                <a:gd name="T28" fmla="*/ 0 w 73"/>
                <a:gd name="T29" fmla="*/ 19 h 58"/>
                <a:gd name="T30" fmla="*/ 1 w 73"/>
                <a:gd name="T31" fmla="*/ 25 h 58"/>
                <a:gd name="T32" fmla="*/ 29 w 73"/>
                <a:gd name="T33" fmla="*/ 41 h 58"/>
                <a:gd name="T34" fmla="*/ 29 w 73"/>
                <a:gd name="T35" fmla="*/ 41 h 58"/>
                <a:gd name="T36" fmla="*/ 37 w 73"/>
                <a:gd name="T37" fmla="*/ 58 h 58"/>
                <a:gd name="T38" fmla="*/ 40 w 73"/>
                <a:gd name="T39" fmla="*/ 58 h 58"/>
                <a:gd name="T40" fmla="*/ 73 w 73"/>
                <a:gd name="T41" fmla="*/ 41 h 58"/>
                <a:gd name="T42" fmla="*/ 67 w 73"/>
                <a:gd name="T43" fmla="*/ 33 h 58"/>
                <a:gd name="T44" fmla="*/ 45 w 73"/>
                <a:gd name="T45" fmla="*/ 40 h 58"/>
                <a:gd name="T46" fmla="*/ 5 w 73"/>
                <a:gd name="T47"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3" h="58">
                  <a:moveTo>
                    <a:pt x="5" y="0"/>
                  </a:moveTo>
                  <a:cubicBezTo>
                    <a:pt x="3" y="5"/>
                    <a:pt x="1" y="10"/>
                    <a:pt x="1" y="15"/>
                  </a:cubicBezTo>
                  <a:cubicBezTo>
                    <a:pt x="1" y="15"/>
                    <a:pt x="1" y="15"/>
                    <a:pt x="1" y="15"/>
                  </a:cubicBezTo>
                  <a:cubicBezTo>
                    <a:pt x="1" y="15"/>
                    <a:pt x="1" y="16"/>
                    <a:pt x="1" y="16"/>
                  </a:cubicBezTo>
                  <a:cubicBezTo>
                    <a:pt x="1" y="16"/>
                    <a:pt x="1" y="16"/>
                    <a:pt x="1" y="16"/>
                  </a:cubicBezTo>
                  <a:cubicBezTo>
                    <a:pt x="1" y="16"/>
                    <a:pt x="1" y="16"/>
                    <a:pt x="1" y="16"/>
                  </a:cubicBezTo>
                  <a:cubicBezTo>
                    <a:pt x="0" y="16"/>
                    <a:pt x="0" y="16"/>
                    <a:pt x="0" y="16"/>
                  </a:cubicBezTo>
                  <a:cubicBezTo>
                    <a:pt x="0" y="17"/>
                    <a:pt x="0" y="17"/>
                    <a:pt x="0" y="17"/>
                  </a:cubicBezTo>
                  <a:cubicBezTo>
                    <a:pt x="0" y="17"/>
                    <a:pt x="0" y="17"/>
                    <a:pt x="0" y="17"/>
                  </a:cubicBezTo>
                  <a:cubicBezTo>
                    <a:pt x="0" y="17"/>
                    <a:pt x="0" y="17"/>
                    <a:pt x="0" y="17"/>
                  </a:cubicBezTo>
                  <a:cubicBezTo>
                    <a:pt x="0" y="17"/>
                    <a:pt x="0" y="17"/>
                    <a:pt x="0" y="17"/>
                  </a:cubicBezTo>
                  <a:cubicBezTo>
                    <a:pt x="0" y="18"/>
                    <a:pt x="0" y="18"/>
                    <a:pt x="0" y="18"/>
                  </a:cubicBezTo>
                  <a:cubicBezTo>
                    <a:pt x="0" y="18"/>
                    <a:pt x="0" y="18"/>
                    <a:pt x="0" y="18"/>
                  </a:cubicBezTo>
                  <a:cubicBezTo>
                    <a:pt x="0" y="18"/>
                    <a:pt x="0" y="18"/>
                    <a:pt x="0" y="18"/>
                  </a:cubicBezTo>
                  <a:cubicBezTo>
                    <a:pt x="0" y="18"/>
                    <a:pt x="0" y="18"/>
                    <a:pt x="0" y="19"/>
                  </a:cubicBezTo>
                  <a:cubicBezTo>
                    <a:pt x="0" y="21"/>
                    <a:pt x="1" y="23"/>
                    <a:pt x="1" y="25"/>
                  </a:cubicBezTo>
                  <a:cubicBezTo>
                    <a:pt x="12" y="26"/>
                    <a:pt x="22" y="32"/>
                    <a:pt x="29" y="41"/>
                  </a:cubicBezTo>
                  <a:cubicBezTo>
                    <a:pt x="29" y="41"/>
                    <a:pt x="29" y="41"/>
                    <a:pt x="29" y="41"/>
                  </a:cubicBezTo>
                  <a:cubicBezTo>
                    <a:pt x="33" y="47"/>
                    <a:pt x="36" y="52"/>
                    <a:pt x="37" y="58"/>
                  </a:cubicBezTo>
                  <a:cubicBezTo>
                    <a:pt x="38" y="58"/>
                    <a:pt x="39" y="58"/>
                    <a:pt x="40" y="58"/>
                  </a:cubicBezTo>
                  <a:cubicBezTo>
                    <a:pt x="54" y="58"/>
                    <a:pt x="66" y="52"/>
                    <a:pt x="73" y="41"/>
                  </a:cubicBezTo>
                  <a:cubicBezTo>
                    <a:pt x="71" y="39"/>
                    <a:pt x="69" y="36"/>
                    <a:pt x="67" y="33"/>
                  </a:cubicBezTo>
                  <a:cubicBezTo>
                    <a:pt x="61" y="37"/>
                    <a:pt x="53" y="40"/>
                    <a:pt x="45" y="40"/>
                  </a:cubicBezTo>
                  <a:cubicBezTo>
                    <a:pt x="23" y="40"/>
                    <a:pt x="5" y="22"/>
                    <a:pt x="5" y="0"/>
                  </a:cubicBezTo>
                </a:path>
              </a:pathLst>
            </a:custGeom>
            <a:solidFill>
              <a:srgbClr val="5B32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247">
              <a:extLst>
                <a:ext uri="{FF2B5EF4-FFF2-40B4-BE49-F238E27FC236}">
                  <a16:creationId xmlns:a16="http://schemas.microsoft.com/office/drawing/2014/main" id="{A9F1518B-145F-44E7-AC95-C5D28D28AB9B}"/>
                </a:ext>
              </a:extLst>
            </p:cNvPr>
            <p:cNvSpPr>
              <a:spLocks/>
            </p:cNvSpPr>
            <p:nvPr/>
          </p:nvSpPr>
          <p:spPr bwMode="auto">
            <a:xfrm>
              <a:off x="2145" y="1828"/>
              <a:ext cx="100" cy="91"/>
            </a:xfrm>
            <a:custGeom>
              <a:avLst/>
              <a:gdLst>
                <a:gd name="T0" fmla="*/ 22 w 42"/>
                <a:gd name="T1" fmla="*/ 0 h 38"/>
                <a:gd name="T2" fmla="*/ 4 w 42"/>
                <a:gd name="T3" fmla="*/ 12 h 38"/>
                <a:gd name="T4" fmla="*/ 19 w 42"/>
                <a:gd name="T5" fmla="*/ 36 h 38"/>
                <a:gd name="T6" fmla="*/ 28 w 42"/>
                <a:gd name="T7" fmla="*/ 38 h 38"/>
                <a:gd name="T8" fmla="*/ 38 w 42"/>
                <a:gd name="T9" fmla="*/ 36 h 38"/>
                <a:gd name="T10" fmla="*/ 37 w 42"/>
                <a:gd name="T11" fmla="*/ 33 h 38"/>
                <a:gd name="T12" fmla="*/ 36 w 42"/>
                <a:gd name="T13" fmla="*/ 26 h 38"/>
                <a:gd name="T14" fmla="*/ 42 w 42"/>
                <a:gd name="T15" fmla="*/ 9 h 38"/>
                <a:gd name="T16" fmla="*/ 31 w 42"/>
                <a:gd name="T17" fmla="*/ 2 h 38"/>
                <a:gd name="T18" fmla="*/ 22 w 42"/>
                <a:gd name="T1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38">
                  <a:moveTo>
                    <a:pt x="22" y="0"/>
                  </a:moveTo>
                  <a:cubicBezTo>
                    <a:pt x="14" y="0"/>
                    <a:pt x="6" y="5"/>
                    <a:pt x="4" y="12"/>
                  </a:cubicBezTo>
                  <a:cubicBezTo>
                    <a:pt x="0" y="21"/>
                    <a:pt x="7" y="32"/>
                    <a:pt x="19" y="36"/>
                  </a:cubicBezTo>
                  <a:cubicBezTo>
                    <a:pt x="22" y="38"/>
                    <a:pt x="25" y="38"/>
                    <a:pt x="28" y="38"/>
                  </a:cubicBezTo>
                  <a:cubicBezTo>
                    <a:pt x="31" y="38"/>
                    <a:pt x="35" y="37"/>
                    <a:pt x="38" y="36"/>
                  </a:cubicBezTo>
                  <a:cubicBezTo>
                    <a:pt x="37" y="35"/>
                    <a:pt x="37" y="34"/>
                    <a:pt x="37" y="33"/>
                  </a:cubicBezTo>
                  <a:cubicBezTo>
                    <a:pt x="35" y="31"/>
                    <a:pt x="35" y="28"/>
                    <a:pt x="36" y="26"/>
                  </a:cubicBezTo>
                  <a:cubicBezTo>
                    <a:pt x="42" y="9"/>
                    <a:pt x="42" y="9"/>
                    <a:pt x="42" y="9"/>
                  </a:cubicBezTo>
                  <a:cubicBezTo>
                    <a:pt x="39" y="6"/>
                    <a:pt x="35" y="4"/>
                    <a:pt x="31" y="2"/>
                  </a:cubicBezTo>
                  <a:cubicBezTo>
                    <a:pt x="28" y="1"/>
                    <a:pt x="25" y="0"/>
                    <a:pt x="22" y="0"/>
                  </a:cubicBezTo>
                </a:path>
              </a:pathLst>
            </a:custGeom>
            <a:solidFill>
              <a:srgbClr val="945A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248">
              <a:extLst>
                <a:ext uri="{FF2B5EF4-FFF2-40B4-BE49-F238E27FC236}">
                  <a16:creationId xmlns:a16="http://schemas.microsoft.com/office/drawing/2014/main" id="{D945BDC7-33C5-40E9-AA01-B5791666311D}"/>
                </a:ext>
              </a:extLst>
            </p:cNvPr>
            <p:cNvSpPr>
              <a:spLocks/>
            </p:cNvSpPr>
            <p:nvPr/>
          </p:nvSpPr>
          <p:spPr bwMode="auto">
            <a:xfrm>
              <a:off x="1847" y="1847"/>
              <a:ext cx="215" cy="215"/>
            </a:xfrm>
            <a:custGeom>
              <a:avLst/>
              <a:gdLst>
                <a:gd name="T0" fmla="*/ 77 w 90"/>
                <a:gd name="T1" fmla="*/ 21 h 90"/>
                <a:gd name="T2" fmla="*/ 69 w 90"/>
                <a:gd name="T3" fmla="*/ 77 h 90"/>
                <a:gd name="T4" fmla="*/ 13 w 90"/>
                <a:gd name="T5" fmla="*/ 68 h 90"/>
                <a:gd name="T6" fmla="*/ 22 w 90"/>
                <a:gd name="T7" fmla="*/ 13 h 90"/>
                <a:gd name="T8" fmla="*/ 77 w 90"/>
                <a:gd name="T9" fmla="*/ 21 h 90"/>
              </a:gdLst>
              <a:ahLst/>
              <a:cxnLst>
                <a:cxn ang="0">
                  <a:pos x="T0" y="T1"/>
                </a:cxn>
                <a:cxn ang="0">
                  <a:pos x="T2" y="T3"/>
                </a:cxn>
                <a:cxn ang="0">
                  <a:pos x="T4" y="T5"/>
                </a:cxn>
                <a:cxn ang="0">
                  <a:pos x="T6" y="T7"/>
                </a:cxn>
                <a:cxn ang="0">
                  <a:pos x="T8" y="T9"/>
                </a:cxn>
              </a:cxnLst>
              <a:rect l="0" t="0" r="r" b="b"/>
              <a:pathLst>
                <a:path w="90" h="90">
                  <a:moveTo>
                    <a:pt x="77" y="21"/>
                  </a:moveTo>
                  <a:cubicBezTo>
                    <a:pt x="90" y="39"/>
                    <a:pt x="87" y="64"/>
                    <a:pt x="69" y="77"/>
                  </a:cubicBezTo>
                  <a:cubicBezTo>
                    <a:pt x="51" y="90"/>
                    <a:pt x="26" y="86"/>
                    <a:pt x="13" y="68"/>
                  </a:cubicBezTo>
                  <a:cubicBezTo>
                    <a:pt x="0" y="51"/>
                    <a:pt x="4" y="26"/>
                    <a:pt x="22" y="13"/>
                  </a:cubicBezTo>
                  <a:cubicBezTo>
                    <a:pt x="39" y="0"/>
                    <a:pt x="64" y="3"/>
                    <a:pt x="77" y="21"/>
                  </a:cubicBezTo>
                </a:path>
              </a:pathLst>
            </a:custGeom>
            <a:solidFill>
              <a:srgbClr val="95C1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249">
              <a:extLst>
                <a:ext uri="{FF2B5EF4-FFF2-40B4-BE49-F238E27FC236}">
                  <a16:creationId xmlns:a16="http://schemas.microsoft.com/office/drawing/2014/main" id="{5C794011-0CDB-4B28-9A63-16C17901F52F}"/>
                </a:ext>
              </a:extLst>
            </p:cNvPr>
            <p:cNvSpPr>
              <a:spLocks noEditPoints="1"/>
            </p:cNvSpPr>
            <p:nvPr/>
          </p:nvSpPr>
          <p:spPr bwMode="auto">
            <a:xfrm>
              <a:off x="1876" y="2007"/>
              <a:ext cx="117" cy="43"/>
            </a:xfrm>
            <a:custGeom>
              <a:avLst/>
              <a:gdLst>
                <a:gd name="T0" fmla="*/ 33 w 49"/>
                <a:gd name="T1" fmla="*/ 18 h 18"/>
                <a:gd name="T2" fmla="*/ 33 w 49"/>
                <a:gd name="T3" fmla="*/ 18 h 18"/>
                <a:gd name="T4" fmla="*/ 33 w 49"/>
                <a:gd name="T5" fmla="*/ 18 h 18"/>
                <a:gd name="T6" fmla="*/ 33 w 49"/>
                <a:gd name="T7" fmla="*/ 18 h 18"/>
                <a:gd name="T8" fmla="*/ 49 w 49"/>
                <a:gd name="T9" fmla="*/ 15 h 18"/>
                <a:gd name="T10" fmla="*/ 33 w 49"/>
                <a:gd name="T11" fmla="*/ 18 h 18"/>
                <a:gd name="T12" fmla="*/ 49 w 49"/>
                <a:gd name="T13" fmla="*/ 15 h 18"/>
                <a:gd name="T14" fmla="*/ 49 w 49"/>
                <a:gd name="T15" fmla="*/ 15 h 18"/>
                <a:gd name="T16" fmla="*/ 3 w 49"/>
                <a:gd name="T17" fmla="*/ 4 h 18"/>
                <a:gd name="T18" fmla="*/ 3 w 49"/>
                <a:gd name="T19" fmla="*/ 4 h 18"/>
                <a:gd name="T20" fmla="*/ 3 w 49"/>
                <a:gd name="T21" fmla="*/ 4 h 18"/>
                <a:gd name="T22" fmla="*/ 2 w 49"/>
                <a:gd name="T23" fmla="*/ 3 h 18"/>
                <a:gd name="T24" fmla="*/ 2 w 49"/>
                <a:gd name="T25" fmla="*/ 3 h 18"/>
                <a:gd name="T26" fmla="*/ 2 w 49"/>
                <a:gd name="T27" fmla="*/ 3 h 18"/>
                <a:gd name="T28" fmla="*/ 1 w 49"/>
                <a:gd name="T29" fmla="*/ 1 h 18"/>
                <a:gd name="T30" fmla="*/ 2 w 49"/>
                <a:gd name="T31" fmla="*/ 2 h 18"/>
                <a:gd name="T32" fmla="*/ 1 w 49"/>
                <a:gd name="T33" fmla="*/ 1 h 18"/>
                <a:gd name="T34" fmla="*/ 1 w 49"/>
                <a:gd name="T35" fmla="*/ 1 h 18"/>
                <a:gd name="T36" fmla="*/ 1 w 49"/>
                <a:gd name="T37" fmla="*/ 1 h 18"/>
                <a:gd name="T38" fmla="*/ 1 w 49"/>
                <a:gd name="T39" fmla="*/ 1 h 18"/>
                <a:gd name="T40" fmla="*/ 1 w 49"/>
                <a:gd name="T41" fmla="*/ 1 h 18"/>
                <a:gd name="T42" fmla="*/ 1 w 49"/>
                <a:gd name="T43" fmla="*/ 1 h 18"/>
                <a:gd name="T44" fmla="*/ 1 w 49"/>
                <a:gd name="T45" fmla="*/ 1 h 18"/>
                <a:gd name="T46" fmla="*/ 0 w 49"/>
                <a:gd name="T47" fmla="*/ 0 h 18"/>
                <a:gd name="T48" fmla="*/ 0 w 49"/>
                <a:gd name="T49" fmla="*/ 1 h 18"/>
                <a:gd name="T50" fmla="*/ 0 w 49"/>
                <a:gd name="T51" fmla="*/ 0 h 18"/>
                <a:gd name="T52" fmla="*/ 0 w 49"/>
                <a:gd name="T53" fmla="*/ 0 h 18"/>
                <a:gd name="T54" fmla="*/ 0 w 49"/>
                <a:gd name="T55" fmla="*/ 0 h 18"/>
                <a:gd name="T56" fmla="*/ 0 w 49"/>
                <a:gd name="T5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9" h="18">
                  <a:moveTo>
                    <a:pt x="33" y="18"/>
                  </a:moveTo>
                  <a:cubicBezTo>
                    <a:pt x="33" y="18"/>
                    <a:pt x="33" y="18"/>
                    <a:pt x="33" y="18"/>
                  </a:cubicBezTo>
                  <a:cubicBezTo>
                    <a:pt x="33" y="18"/>
                    <a:pt x="33" y="18"/>
                    <a:pt x="33" y="18"/>
                  </a:cubicBezTo>
                  <a:cubicBezTo>
                    <a:pt x="33" y="18"/>
                    <a:pt x="33" y="18"/>
                    <a:pt x="33" y="18"/>
                  </a:cubicBezTo>
                  <a:moveTo>
                    <a:pt x="49" y="15"/>
                  </a:moveTo>
                  <a:cubicBezTo>
                    <a:pt x="44" y="17"/>
                    <a:pt x="39" y="18"/>
                    <a:pt x="33" y="18"/>
                  </a:cubicBezTo>
                  <a:cubicBezTo>
                    <a:pt x="39" y="18"/>
                    <a:pt x="44" y="17"/>
                    <a:pt x="49" y="15"/>
                  </a:cubicBezTo>
                  <a:cubicBezTo>
                    <a:pt x="49" y="15"/>
                    <a:pt x="49" y="15"/>
                    <a:pt x="49" y="15"/>
                  </a:cubicBezTo>
                  <a:moveTo>
                    <a:pt x="3" y="4"/>
                  </a:moveTo>
                  <a:cubicBezTo>
                    <a:pt x="3" y="4"/>
                    <a:pt x="3" y="4"/>
                    <a:pt x="3" y="4"/>
                  </a:cubicBezTo>
                  <a:cubicBezTo>
                    <a:pt x="3" y="4"/>
                    <a:pt x="3" y="4"/>
                    <a:pt x="3" y="4"/>
                  </a:cubicBezTo>
                  <a:moveTo>
                    <a:pt x="2" y="3"/>
                  </a:moveTo>
                  <a:cubicBezTo>
                    <a:pt x="2" y="3"/>
                    <a:pt x="2" y="3"/>
                    <a:pt x="2" y="3"/>
                  </a:cubicBezTo>
                  <a:cubicBezTo>
                    <a:pt x="2" y="3"/>
                    <a:pt x="2" y="3"/>
                    <a:pt x="2" y="3"/>
                  </a:cubicBezTo>
                  <a:moveTo>
                    <a:pt x="1" y="1"/>
                  </a:moveTo>
                  <a:cubicBezTo>
                    <a:pt x="1" y="2"/>
                    <a:pt x="2" y="2"/>
                    <a:pt x="2" y="2"/>
                  </a:cubicBezTo>
                  <a:cubicBezTo>
                    <a:pt x="2" y="2"/>
                    <a:pt x="1" y="2"/>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0" y="0"/>
                  </a:moveTo>
                  <a:cubicBezTo>
                    <a:pt x="0" y="0"/>
                    <a:pt x="0" y="0"/>
                    <a:pt x="0" y="1"/>
                  </a:cubicBezTo>
                  <a:cubicBezTo>
                    <a:pt x="0" y="0"/>
                    <a:pt x="0" y="0"/>
                    <a:pt x="0" y="0"/>
                  </a:cubicBezTo>
                  <a:moveTo>
                    <a:pt x="0" y="0"/>
                  </a:moveTo>
                  <a:cubicBezTo>
                    <a:pt x="0" y="0"/>
                    <a:pt x="0" y="0"/>
                    <a:pt x="0" y="0"/>
                  </a:cubicBezTo>
                  <a:cubicBezTo>
                    <a:pt x="0" y="0"/>
                    <a:pt x="0" y="0"/>
                    <a:pt x="0" y="0"/>
                  </a:cubicBezTo>
                </a:path>
              </a:pathLst>
            </a:custGeom>
            <a:solidFill>
              <a:srgbClr val="D7E2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250">
              <a:extLst>
                <a:ext uri="{FF2B5EF4-FFF2-40B4-BE49-F238E27FC236}">
                  <a16:creationId xmlns:a16="http://schemas.microsoft.com/office/drawing/2014/main" id="{1C817713-B728-4C4A-81F8-57F821184641}"/>
                </a:ext>
              </a:extLst>
            </p:cNvPr>
            <p:cNvSpPr>
              <a:spLocks noEditPoints="1"/>
            </p:cNvSpPr>
            <p:nvPr/>
          </p:nvSpPr>
          <p:spPr bwMode="auto">
            <a:xfrm>
              <a:off x="1862" y="1897"/>
              <a:ext cx="188" cy="153"/>
            </a:xfrm>
            <a:custGeom>
              <a:avLst/>
              <a:gdLst>
                <a:gd name="T0" fmla="*/ 0 w 79"/>
                <a:gd name="T1" fmla="*/ 30 h 64"/>
                <a:gd name="T2" fmla="*/ 6 w 79"/>
                <a:gd name="T3" fmla="*/ 46 h 64"/>
                <a:gd name="T4" fmla="*/ 6 w 79"/>
                <a:gd name="T5" fmla="*/ 46 h 64"/>
                <a:gd name="T6" fmla="*/ 6 w 79"/>
                <a:gd name="T7" fmla="*/ 46 h 64"/>
                <a:gd name="T8" fmla="*/ 6 w 79"/>
                <a:gd name="T9" fmla="*/ 47 h 64"/>
                <a:gd name="T10" fmla="*/ 7 w 79"/>
                <a:gd name="T11" fmla="*/ 47 h 64"/>
                <a:gd name="T12" fmla="*/ 7 w 79"/>
                <a:gd name="T13" fmla="*/ 47 h 64"/>
                <a:gd name="T14" fmla="*/ 7 w 79"/>
                <a:gd name="T15" fmla="*/ 47 h 64"/>
                <a:gd name="T16" fmla="*/ 7 w 79"/>
                <a:gd name="T17" fmla="*/ 47 h 64"/>
                <a:gd name="T18" fmla="*/ 7 w 79"/>
                <a:gd name="T19" fmla="*/ 47 h 64"/>
                <a:gd name="T20" fmla="*/ 7 w 79"/>
                <a:gd name="T21" fmla="*/ 47 h 64"/>
                <a:gd name="T22" fmla="*/ 8 w 79"/>
                <a:gd name="T23" fmla="*/ 48 h 64"/>
                <a:gd name="T24" fmla="*/ 8 w 79"/>
                <a:gd name="T25" fmla="*/ 49 h 64"/>
                <a:gd name="T26" fmla="*/ 8 w 79"/>
                <a:gd name="T27" fmla="*/ 49 h 64"/>
                <a:gd name="T28" fmla="*/ 9 w 79"/>
                <a:gd name="T29" fmla="*/ 50 h 64"/>
                <a:gd name="T30" fmla="*/ 9 w 79"/>
                <a:gd name="T31" fmla="*/ 50 h 64"/>
                <a:gd name="T32" fmla="*/ 39 w 79"/>
                <a:gd name="T33" fmla="*/ 64 h 64"/>
                <a:gd name="T34" fmla="*/ 39 w 79"/>
                <a:gd name="T35" fmla="*/ 64 h 64"/>
                <a:gd name="T36" fmla="*/ 39 w 79"/>
                <a:gd name="T37" fmla="*/ 64 h 64"/>
                <a:gd name="T38" fmla="*/ 55 w 79"/>
                <a:gd name="T39" fmla="*/ 61 h 64"/>
                <a:gd name="T40" fmla="*/ 61 w 79"/>
                <a:gd name="T41" fmla="*/ 33 h 64"/>
                <a:gd name="T42" fmla="*/ 55 w 79"/>
                <a:gd name="T43" fmla="*/ 38 h 64"/>
                <a:gd name="T44" fmla="*/ 32 w 79"/>
                <a:gd name="T45" fmla="*/ 46 h 64"/>
                <a:gd name="T46" fmla="*/ 0 w 79"/>
                <a:gd name="T47" fmla="*/ 30 h 64"/>
                <a:gd name="T48" fmla="*/ 71 w 79"/>
                <a:gd name="T49" fmla="*/ 0 h 64"/>
                <a:gd name="T50" fmla="*/ 65 w 79"/>
                <a:gd name="T51" fmla="*/ 28 h 64"/>
                <a:gd name="T52" fmla="*/ 71 w 79"/>
                <a:gd name="T53" fmla="*/ 23 h 64"/>
                <a:gd name="T54" fmla="*/ 79 w 79"/>
                <a:gd name="T55" fmla="*/ 18 h 64"/>
                <a:gd name="T56" fmla="*/ 71 w 79"/>
                <a:gd name="T57" fmla="*/ 0 h 64"/>
                <a:gd name="T58" fmla="*/ 71 w 79"/>
                <a:gd name="T59" fmla="*/ 0 h 64"/>
                <a:gd name="T60" fmla="*/ 71 w 79"/>
                <a:gd name="T61"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9" h="64">
                  <a:moveTo>
                    <a:pt x="0" y="30"/>
                  </a:moveTo>
                  <a:cubicBezTo>
                    <a:pt x="1" y="35"/>
                    <a:pt x="3" y="41"/>
                    <a:pt x="6" y="46"/>
                  </a:cubicBezTo>
                  <a:cubicBezTo>
                    <a:pt x="6" y="46"/>
                    <a:pt x="6" y="46"/>
                    <a:pt x="6" y="46"/>
                  </a:cubicBezTo>
                  <a:cubicBezTo>
                    <a:pt x="6" y="46"/>
                    <a:pt x="6" y="46"/>
                    <a:pt x="6" y="46"/>
                  </a:cubicBezTo>
                  <a:cubicBezTo>
                    <a:pt x="6" y="46"/>
                    <a:pt x="6" y="46"/>
                    <a:pt x="6" y="47"/>
                  </a:cubicBezTo>
                  <a:cubicBezTo>
                    <a:pt x="6"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8"/>
                    <a:pt x="8" y="48"/>
                    <a:pt x="8" y="48"/>
                  </a:cubicBezTo>
                  <a:cubicBezTo>
                    <a:pt x="8" y="49"/>
                    <a:pt x="8" y="49"/>
                    <a:pt x="8" y="49"/>
                  </a:cubicBezTo>
                  <a:cubicBezTo>
                    <a:pt x="8" y="49"/>
                    <a:pt x="8" y="49"/>
                    <a:pt x="8" y="49"/>
                  </a:cubicBezTo>
                  <a:cubicBezTo>
                    <a:pt x="9" y="49"/>
                    <a:pt x="9" y="49"/>
                    <a:pt x="9" y="50"/>
                  </a:cubicBezTo>
                  <a:cubicBezTo>
                    <a:pt x="9" y="50"/>
                    <a:pt x="9" y="50"/>
                    <a:pt x="9" y="50"/>
                  </a:cubicBezTo>
                  <a:cubicBezTo>
                    <a:pt x="17" y="59"/>
                    <a:pt x="28" y="64"/>
                    <a:pt x="39" y="64"/>
                  </a:cubicBezTo>
                  <a:cubicBezTo>
                    <a:pt x="39" y="64"/>
                    <a:pt x="39" y="64"/>
                    <a:pt x="39" y="64"/>
                  </a:cubicBezTo>
                  <a:cubicBezTo>
                    <a:pt x="39" y="64"/>
                    <a:pt x="39" y="64"/>
                    <a:pt x="39" y="64"/>
                  </a:cubicBezTo>
                  <a:cubicBezTo>
                    <a:pt x="45" y="64"/>
                    <a:pt x="50" y="63"/>
                    <a:pt x="55" y="61"/>
                  </a:cubicBezTo>
                  <a:cubicBezTo>
                    <a:pt x="53" y="51"/>
                    <a:pt x="56" y="41"/>
                    <a:pt x="61" y="33"/>
                  </a:cubicBezTo>
                  <a:cubicBezTo>
                    <a:pt x="59" y="35"/>
                    <a:pt x="58" y="36"/>
                    <a:pt x="55" y="38"/>
                  </a:cubicBezTo>
                  <a:cubicBezTo>
                    <a:pt x="48" y="43"/>
                    <a:pt x="40" y="46"/>
                    <a:pt x="32" y="46"/>
                  </a:cubicBezTo>
                  <a:cubicBezTo>
                    <a:pt x="20" y="46"/>
                    <a:pt x="8" y="40"/>
                    <a:pt x="0" y="30"/>
                  </a:cubicBezTo>
                  <a:moveTo>
                    <a:pt x="71" y="0"/>
                  </a:moveTo>
                  <a:cubicBezTo>
                    <a:pt x="73" y="10"/>
                    <a:pt x="70" y="20"/>
                    <a:pt x="65" y="28"/>
                  </a:cubicBezTo>
                  <a:cubicBezTo>
                    <a:pt x="66" y="26"/>
                    <a:pt x="68" y="25"/>
                    <a:pt x="71" y="23"/>
                  </a:cubicBezTo>
                  <a:cubicBezTo>
                    <a:pt x="73" y="21"/>
                    <a:pt x="76" y="20"/>
                    <a:pt x="79" y="18"/>
                  </a:cubicBezTo>
                  <a:cubicBezTo>
                    <a:pt x="78" y="12"/>
                    <a:pt x="75" y="6"/>
                    <a:pt x="71" y="0"/>
                  </a:cubicBezTo>
                  <a:cubicBezTo>
                    <a:pt x="71" y="0"/>
                    <a:pt x="71" y="0"/>
                    <a:pt x="71" y="0"/>
                  </a:cubicBezTo>
                  <a:cubicBezTo>
                    <a:pt x="71" y="0"/>
                    <a:pt x="71" y="0"/>
                    <a:pt x="71" y="0"/>
                  </a:cubicBezTo>
                </a:path>
              </a:pathLst>
            </a:custGeom>
            <a:solidFill>
              <a:srgbClr val="7AAE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251">
              <a:extLst>
                <a:ext uri="{FF2B5EF4-FFF2-40B4-BE49-F238E27FC236}">
                  <a16:creationId xmlns:a16="http://schemas.microsoft.com/office/drawing/2014/main" id="{51F5A0EE-7E11-42EE-8CFA-43E3CF7B1211}"/>
                </a:ext>
              </a:extLst>
            </p:cNvPr>
            <p:cNvSpPr>
              <a:spLocks/>
            </p:cNvSpPr>
            <p:nvPr/>
          </p:nvSpPr>
          <p:spPr bwMode="auto">
            <a:xfrm>
              <a:off x="1883" y="1866"/>
              <a:ext cx="117" cy="89"/>
            </a:xfrm>
            <a:custGeom>
              <a:avLst/>
              <a:gdLst>
                <a:gd name="T0" fmla="*/ 27 w 49"/>
                <a:gd name="T1" fmla="*/ 0 h 37"/>
                <a:gd name="T2" fmla="*/ 19 w 49"/>
                <a:gd name="T3" fmla="*/ 1 h 37"/>
                <a:gd name="T4" fmla="*/ 3 w 49"/>
                <a:gd name="T5" fmla="*/ 24 h 37"/>
                <a:gd name="T6" fmla="*/ 22 w 49"/>
                <a:gd name="T7" fmla="*/ 37 h 37"/>
                <a:gd name="T8" fmla="*/ 30 w 49"/>
                <a:gd name="T9" fmla="*/ 36 h 37"/>
                <a:gd name="T10" fmla="*/ 46 w 49"/>
                <a:gd name="T11" fmla="*/ 12 h 37"/>
                <a:gd name="T12" fmla="*/ 27 w 49"/>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49" h="37">
                  <a:moveTo>
                    <a:pt x="27" y="0"/>
                  </a:moveTo>
                  <a:cubicBezTo>
                    <a:pt x="24" y="0"/>
                    <a:pt x="22" y="0"/>
                    <a:pt x="19" y="1"/>
                  </a:cubicBezTo>
                  <a:cubicBezTo>
                    <a:pt x="8" y="4"/>
                    <a:pt x="0" y="15"/>
                    <a:pt x="3" y="24"/>
                  </a:cubicBezTo>
                  <a:cubicBezTo>
                    <a:pt x="5" y="32"/>
                    <a:pt x="13" y="37"/>
                    <a:pt x="22" y="37"/>
                  </a:cubicBezTo>
                  <a:cubicBezTo>
                    <a:pt x="25" y="37"/>
                    <a:pt x="27" y="37"/>
                    <a:pt x="30" y="36"/>
                  </a:cubicBezTo>
                  <a:cubicBezTo>
                    <a:pt x="42" y="32"/>
                    <a:pt x="49" y="22"/>
                    <a:pt x="46" y="12"/>
                  </a:cubicBezTo>
                  <a:cubicBezTo>
                    <a:pt x="44" y="4"/>
                    <a:pt x="36" y="0"/>
                    <a:pt x="27" y="0"/>
                  </a:cubicBezTo>
                </a:path>
              </a:pathLst>
            </a:custGeom>
            <a:solidFill>
              <a:srgbClr val="C9D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252">
              <a:extLst>
                <a:ext uri="{FF2B5EF4-FFF2-40B4-BE49-F238E27FC236}">
                  <a16:creationId xmlns:a16="http://schemas.microsoft.com/office/drawing/2014/main" id="{0DFD012B-8E4B-47F1-8C0F-85F9DE161AB2}"/>
                </a:ext>
              </a:extLst>
            </p:cNvPr>
            <p:cNvSpPr>
              <a:spLocks/>
            </p:cNvSpPr>
            <p:nvPr/>
          </p:nvSpPr>
          <p:spPr bwMode="auto">
            <a:xfrm>
              <a:off x="1978" y="1921"/>
              <a:ext cx="214" cy="215"/>
            </a:xfrm>
            <a:custGeom>
              <a:avLst/>
              <a:gdLst>
                <a:gd name="T0" fmla="*/ 77 w 90"/>
                <a:gd name="T1" fmla="*/ 21 h 90"/>
                <a:gd name="T2" fmla="*/ 69 w 90"/>
                <a:gd name="T3" fmla="*/ 77 h 90"/>
                <a:gd name="T4" fmla="*/ 13 w 90"/>
                <a:gd name="T5" fmla="*/ 69 h 90"/>
                <a:gd name="T6" fmla="*/ 22 w 90"/>
                <a:gd name="T7" fmla="*/ 13 h 90"/>
                <a:gd name="T8" fmla="*/ 77 w 90"/>
                <a:gd name="T9" fmla="*/ 21 h 90"/>
              </a:gdLst>
              <a:ahLst/>
              <a:cxnLst>
                <a:cxn ang="0">
                  <a:pos x="T0" y="T1"/>
                </a:cxn>
                <a:cxn ang="0">
                  <a:pos x="T2" y="T3"/>
                </a:cxn>
                <a:cxn ang="0">
                  <a:pos x="T4" y="T5"/>
                </a:cxn>
                <a:cxn ang="0">
                  <a:pos x="T6" y="T7"/>
                </a:cxn>
                <a:cxn ang="0">
                  <a:pos x="T8" y="T9"/>
                </a:cxn>
              </a:cxnLst>
              <a:rect l="0" t="0" r="r" b="b"/>
              <a:pathLst>
                <a:path w="90" h="90">
                  <a:moveTo>
                    <a:pt x="77" y="21"/>
                  </a:moveTo>
                  <a:cubicBezTo>
                    <a:pt x="90" y="39"/>
                    <a:pt x="87" y="64"/>
                    <a:pt x="69" y="77"/>
                  </a:cubicBezTo>
                  <a:cubicBezTo>
                    <a:pt x="51" y="90"/>
                    <a:pt x="26" y="86"/>
                    <a:pt x="13" y="69"/>
                  </a:cubicBezTo>
                  <a:cubicBezTo>
                    <a:pt x="0" y="51"/>
                    <a:pt x="4" y="26"/>
                    <a:pt x="22" y="13"/>
                  </a:cubicBezTo>
                  <a:cubicBezTo>
                    <a:pt x="39" y="0"/>
                    <a:pt x="64" y="4"/>
                    <a:pt x="77" y="21"/>
                  </a:cubicBezTo>
                </a:path>
              </a:pathLst>
            </a:custGeom>
            <a:solidFill>
              <a:srgbClr val="E724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253">
              <a:extLst>
                <a:ext uri="{FF2B5EF4-FFF2-40B4-BE49-F238E27FC236}">
                  <a16:creationId xmlns:a16="http://schemas.microsoft.com/office/drawing/2014/main" id="{1602315D-D556-4115-A494-6B91E34CBACE}"/>
                </a:ext>
              </a:extLst>
            </p:cNvPr>
            <p:cNvSpPr>
              <a:spLocks noEditPoints="1"/>
            </p:cNvSpPr>
            <p:nvPr/>
          </p:nvSpPr>
          <p:spPr bwMode="auto">
            <a:xfrm>
              <a:off x="2004" y="2078"/>
              <a:ext cx="138" cy="46"/>
            </a:xfrm>
            <a:custGeom>
              <a:avLst/>
              <a:gdLst>
                <a:gd name="T0" fmla="*/ 34 w 58"/>
                <a:gd name="T1" fmla="*/ 19 h 19"/>
                <a:gd name="T2" fmla="*/ 34 w 58"/>
                <a:gd name="T3" fmla="*/ 19 h 19"/>
                <a:gd name="T4" fmla="*/ 34 w 58"/>
                <a:gd name="T5" fmla="*/ 19 h 19"/>
                <a:gd name="T6" fmla="*/ 34 w 58"/>
                <a:gd name="T7" fmla="*/ 19 h 19"/>
                <a:gd name="T8" fmla="*/ 56 w 58"/>
                <a:gd name="T9" fmla="*/ 12 h 19"/>
                <a:gd name="T10" fmla="*/ 34 w 58"/>
                <a:gd name="T11" fmla="*/ 19 h 19"/>
                <a:gd name="T12" fmla="*/ 56 w 58"/>
                <a:gd name="T13" fmla="*/ 12 h 19"/>
                <a:gd name="T14" fmla="*/ 58 w 58"/>
                <a:gd name="T15" fmla="*/ 11 h 19"/>
                <a:gd name="T16" fmla="*/ 57 w 58"/>
                <a:gd name="T17" fmla="*/ 12 h 19"/>
                <a:gd name="T18" fmla="*/ 58 w 58"/>
                <a:gd name="T19" fmla="*/ 11 h 19"/>
                <a:gd name="T20" fmla="*/ 2 w 58"/>
                <a:gd name="T21" fmla="*/ 2 h 19"/>
                <a:gd name="T22" fmla="*/ 2 w 58"/>
                <a:gd name="T23" fmla="*/ 3 h 19"/>
                <a:gd name="T24" fmla="*/ 2 w 58"/>
                <a:gd name="T25" fmla="*/ 2 h 19"/>
                <a:gd name="T26" fmla="*/ 2 w 58"/>
                <a:gd name="T27" fmla="*/ 2 h 19"/>
                <a:gd name="T28" fmla="*/ 2 w 58"/>
                <a:gd name="T29" fmla="*/ 2 h 19"/>
                <a:gd name="T30" fmla="*/ 2 w 58"/>
                <a:gd name="T31" fmla="*/ 2 h 19"/>
                <a:gd name="T32" fmla="*/ 1 w 58"/>
                <a:gd name="T33" fmla="*/ 1 h 19"/>
                <a:gd name="T34" fmla="*/ 1 w 58"/>
                <a:gd name="T35" fmla="*/ 2 h 19"/>
                <a:gd name="T36" fmla="*/ 1 w 58"/>
                <a:gd name="T37" fmla="*/ 1 h 19"/>
                <a:gd name="T38" fmla="*/ 1 w 58"/>
                <a:gd name="T39" fmla="*/ 1 h 19"/>
                <a:gd name="T40" fmla="*/ 1 w 58"/>
                <a:gd name="T41" fmla="*/ 1 h 19"/>
                <a:gd name="T42" fmla="*/ 1 w 58"/>
                <a:gd name="T43" fmla="*/ 1 h 19"/>
                <a:gd name="T44" fmla="*/ 1 w 58"/>
                <a:gd name="T45" fmla="*/ 1 h 19"/>
                <a:gd name="T46" fmla="*/ 1 w 58"/>
                <a:gd name="T47" fmla="*/ 1 h 19"/>
                <a:gd name="T48" fmla="*/ 1 w 58"/>
                <a:gd name="T49" fmla="*/ 1 h 19"/>
                <a:gd name="T50" fmla="*/ 0 w 58"/>
                <a:gd name="T51" fmla="*/ 0 h 19"/>
                <a:gd name="T52" fmla="*/ 1 w 58"/>
                <a:gd name="T53" fmla="*/ 1 h 19"/>
                <a:gd name="T54" fmla="*/ 0 w 58"/>
                <a:gd name="T55" fmla="*/ 0 h 19"/>
                <a:gd name="T56" fmla="*/ 0 w 58"/>
                <a:gd name="T57" fmla="*/ 0 h 19"/>
                <a:gd name="T58" fmla="*/ 0 w 58"/>
                <a:gd name="T59" fmla="*/ 0 h 19"/>
                <a:gd name="T60" fmla="*/ 0 w 58"/>
                <a:gd name="T6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8" h="19">
                  <a:moveTo>
                    <a:pt x="34" y="19"/>
                  </a:moveTo>
                  <a:cubicBezTo>
                    <a:pt x="34" y="19"/>
                    <a:pt x="34" y="19"/>
                    <a:pt x="34" y="19"/>
                  </a:cubicBezTo>
                  <a:cubicBezTo>
                    <a:pt x="34" y="19"/>
                    <a:pt x="34" y="19"/>
                    <a:pt x="34" y="19"/>
                  </a:cubicBezTo>
                  <a:cubicBezTo>
                    <a:pt x="34" y="19"/>
                    <a:pt x="34" y="19"/>
                    <a:pt x="34" y="19"/>
                  </a:cubicBezTo>
                  <a:moveTo>
                    <a:pt x="56" y="12"/>
                  </a:moveTo>
                  <a:cubicBezTo>
                    <a:pt x="50" y="17"/>
                    <a:pt x="42" y="19"/>
                    <a:pt x="34" y="19"/>
                  </a:cubicBezTo>
                  <a:cubicBezTo>
                    <a:pt x="42" y="19"/>
                    <a:pt x="50" y="17"/>
                    <a:pt x="56" y="12"/>
                  </a:cubicBezTo>
                  <a:moveTo>
                    <a:pt x="58" y="11"/>
                  </a:moveTo>
                  <a:cubicBezTo>
                    <a:pt x="58" y="11"/>
                    <a:pt x="57" y="12"/>
                    <a:pt x="57" y="12"/>
                  </a:cubicBezTo>
                  <a:cubicBezTo>
                    <a:pt x="57" y="12"/>
                    <a:pt x="58" y="11"/>
                    <a:pt x="58" y="11"/>
                  </a:cubicBezTo>
                  <a:moveTo>
                    <a:pt x="2" y="2"/>
                  </a:moveTo>
                  <a:cubicBezTo>
                    <a:pt x="2" y="2"/>
                    <a:pt x="2" y="3"/>
                    <a:pt x="2" y="3"/>
                  </a:cubicBezTo>
                  <a:cubicBezTo>
                    <a:pt x="2" y="3"/>
                    <a:pt x="2" y="2"/>
                    <a:pt x="2" y="2"/>
                  </a:cubicBezTo>
                  <a:moveTo>
                    <a:pt x="2" y="2"/>
                  </a:moveTo>
                  <a:cubicBezTo>
                    <a:pt x="2" y="2"/>
                    <a:pt x="2" y="2"/>
                    <a:pt x="2" y="2"/>
                  </a:cubicBezTo>
                  <a:cubicBezTo>
                    <a:pt x="2" y="2"/>
                    <a:pt x="2" y="2"/>
                    <a:pt x="2" y="2"/>
                  </a:cubicBezTo>
                  <a:moveTo>
                    <a:pt x="1" y="1"/>
                  </a:moveTo>
                  <a:cubicBezTo>
                    <a:pt x="1" y="2"/>
                    <a:pt x="1" y="2"/>
                    <a:pt x="1" y="2"/>
                  </a:cubicBezTo>
                  <a:cubicBezTo>
                    <a:pt x="1" y="2"/>
                    <a:pt x="1" y="2"/>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0" y="0"/>
                  </a:moveTo>
                  <a:cubicBezTo>
                    <a:pt x="0" y="0"/>
                    <a:pt x="1" y="0"/>
                    <a:pt x="1" y="1"/>
                  </a:cubicBezTo>
                  <a:cubicBezTo>
                    <a:pt x="1" y="0"/>
                    <a:pt x="0" y="0"/>
                    <a:pt x="0" y="0"/>
                  </a:cubicBezTo>
                  <a:moveTo>
                    <a:pt x="0" y="0"/>
                  </a:moveTo>
                  <a:cubicBezTo>
                    <a:pt x="0" y="0"/>
                    <a:pt x="0" y="0"/>
                    <a:pt x="0" y="0"/>
                  </a:cubicBezTo>
                  <a:cubicBezTo>
                    <a:pt x="0" y="0"/>
                    <a:pt x="0" y="0"/>
                    <a:pt x="0" y="0"/>
                  </a:cubicBezTo>
                </a:path>
              </a:pathLst>
            </a:custGeom>
            <a:solidFill>
              <a:srgbClr val="E9CF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254">
              <a:extLst>
                <a:ext uri="{FF2B5EF4-FFF2-40B4-BE49-F238E27FC236}">
                  <a16:creationId xmlns:a16="http://schemas.microsoft.com/office/drawing/2014/main" id="{A844811F-64CE-4CDB-8766-57253215C81E}"/>
                </a:ext>
              </a:extLst>
            </p:cNvPr>
            <p:cNvSpPr>
              <a:spLocks/>
            </p:cNvSpPr>
            <p:nvPr/>
          </p:nvSpPr>
          <p:spPr bwMode="auto">
            <a:xfrm>
              <a:off x="1993" y="1971"/>
              <a:ext cx="188" cy="153"/>
            </a:xfrm>
            <a:custGeom>
              <a:avLst/>
              <a:gdLst>
                <a:gd name="T0" fmla="*/ 71 w 79"/>
                <a:gd name="T1" fmla="*/ 0 h 64"/>
                <a:gd name="T2" fmla="*/ 55 w 79"/>
                <a:gd name="T3" fmla="*/ 38 h 64"/>
                <a:gd name="T4" fmla="*/ 32 w 79"/>
                <a:gd name="T5" fmla="*/ 46 h 64"/>
                <a:gd name="T6" fmla="*/ 0 w 79"/>
                <a:gd name="T7" fmla="*/ 30 h 64"/>
                <a:gd name="T8" fmla="*/ 5 w 79"/>
                <a:gd name="T9" fmla="*/ 45 h 64"/>
                <a:gd name="T10" fmla="*/ 5 w 79"/>
                <a:gd name="T11" fmla="*/ 45 h 64"/>
                <a:gd name="T12" fmla="*/ 5 w 79"/>
                <a:gd name="T13" fmla="*/ 45 h 64"/>
                <a:gd name="T14" fmla="*/ 6 w 79"/>
                <a:gd name="T15" fmla="*/ 46 h 64"/>
                <a:gd name="T16" fmla="*/ 6 w 79"/>
                <a:gd name="T17" fmla="*/ 46 h 64"/>
                <a:gd name="T18" fmla="*/ 6 w 79"/>
                <a:gd name="T19" fmla="*/ 46 h 64"/>
                <a:gd name="T20" fmla="*/ 6 w 79"/>
                <a:gd name="T21" fmla="*/ 46 h 64"/>
                <a:gd name="T22" fmla="*/ 6 w 79"/>
                <a:gd name="T23" fmla="*/ 46 h 64"/>
                <a:gd name="T24" fmla="*/ 6 w 79"/>
                <a:gd name="T25" fmla="*/ 46 h 64"/>
                <a:gd name="T26" fmla="*/ 6 w 79"/>
                <a:gd name="T27" fmla="*/ 47 h 64"/>
                <a:gd name="T28" fmla="*/ 7 w 79"/>
                <a:gd name="T29" fmla="*/ 47 h 64"/>
                <a:gd name="T30" fmla="*/ 7 w 79"/>
                <a:gd name="T31" fmla="*/ 47 h 64"/>
                <a:gd name="T32" fmla="*/ 7 w 79"/>
                <a:gd name="T33" fmla="*/ 47 h 64"/>
                <a:gd name="T34" fmla="*/ 7 w 79"/>
                <a:gd name="T35" fmla="*/ 48 h 64"/>
                <a:gd name="T36" fmla="*/ 7 w 79"/>
                <a:gd name="T37" fmla="*/ 48 h 64"/>
                <a:gd name="T38" fmla="*/ 39 w 79"/>
                <a:gd name="T39" fmla="*/ 64 h 64"/>
                <a:gd name="T40" fmla="*/ 39 w 79"/>
                <a:gd name="T41" fmla="*/ 64 h 64"/>
                <a:gd name="T42" fmla="*/ 39 w 79"/>
                <a:gd name="T43" fmla="*/ 64 h 64"/>
                <a:gd name="T44" fmla="*/ 61 w 79"/>
                <a:gd name="T45" fmla="*/ 57 h 64"/>
                <a:gd name="T46" fmla="*/ 62 w 79"/>
                <a:gd name="T47" fmla="*/ 57 h 64"/>
                <a:gd name="T48" fmla="*/ 63 w 79"/>
                <a:gd name="T49" fmla="*/ 56 h 64"/>
                <a:gd name="T50" fmla="*/ 63 w 79"/>
                <a:gd name="T51" fmla="*/ 56 h 64"/>
                <a:gd name="T52" fmla="*/ 79 w 79"/>
                <a:gd name="T53" fmla="*/ 24 h 64"/>
                <a:gd name="T54" fmla="*/ 71 w 79"/>
                <a:gd name="T55" fmla="*/ 0 h 64"/>
                <a:gd name="T56" fmla="*/ 71 w 79"/>
                <a:gd name="T57" fmla="*/ 0 h 64"/>
                <a:gd name="T58" fmla="*/ 71 w 79"/>
                <a:gd name="T5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9" h="64">
                  <a:moveTo>
                    <a:pt x="71" y="0"/>
                  </a:moveTo>
                  <a:cubicBezTo>
                    <a:pt x="73" y="14"/>
                    <a:pt x="68" y="29"/>
                    <a:pt x="55" y="38"/>
                  </a:cubicBezTo>
                  <a:cubicBezTo>
                    <a:pt x="48" y="43"/>
                    <a:pt x="40" y="46"/>
                    <a:pt x="32" y="46"/>
                  </a:cubicBezTo>
                  <a:cubicBezTo>
                    <a:pt x="20" y="46"/>
                    <a:pt x="8" y="40"/>
                    <a:pt x="0" y="30"/>
                  </a:cubicBezTo>
                  <a:cubicBezTo>
                    <a:pt x="1" y="35"/>
                    <a:pt x="2" y="40"/>
                    <a:pt x="5" y="45"/>
                  </a:cubicBezTo>
                  <a:cubicBezTo>
                    <a:pt x="5" y="45"/>
                    <a:pt x="5" y="45"/>
                    <a:pt x="5" y="45"/>
                  </a:cubicBezTo>
                  <a:cubicBezTo>
                    <a:pt x="5" y="45"/>
                    <a:pt x="5" y="45"/>
                    <a:pt x="5" y="45"/>
                  </a:cubicBezTo>
                  <a:cubicBezTo>
                    <a:pt x="5" y="45"/>
                    <a:pt x="6" y="45"/>
                    <a:pt x="6" y="46"/>
                  </a:cubicBezTo>
                  <a:cubicBezTo>
                    <a:pt x="6" y="46"/>
                    <a:pt x="6" y="46"/>
                    <a:pt x="6" y="46"/>
                  </a:cubicBezTo>
                  <a:cubicBezTo>
                    <a:pt x="6" y="46"/>
                    <a:pt x="6" y="46"/>
                    <a:pt x="6" y="46"/>
                  </a:cubicBezTo>
                  <a:cubicBezTo>
                    <a:pt x="6" y="46"/>
                    <a:pt x="6" y="46"/>
                    <a:pt x="6" y="46"/>
                  </a:cubicBezTo>
                  <a:cubicBezTo>
                    <a:pt x="6" y="46"/>
                    <a:pt x="6" y="46"/>
                    <a:pt x="6" y="46"/>
                  </a:cubicBezTo>
                  <a:cubicBezTo>
                    <a:pt x="6" y="46"/>
                    <a:pt x="6" y="46"/>
                    <a:pt x="6" y="46"/>
                  </a:cubicBezTo>
                  <a:cubicBezTo>
                    <a:pt x="6" y="47"/>
                    <a:pt x="6" y="47"/>
                    <a:pt x="6" y="47"/>
                  </a:cubicBezTo>
                  <a:cubicBezTo>
                    <a:pt x="6" y="47"/>
                    <a:pt x="7" y="47"/>
                    <a:pt x="7" y="47"/>
                  </a:cubicBezTo>
                  <a:cubicBezTo>
                    <a:pt x="7" y="47"/>
                    <a:pt x="7" y="47"/>
                    <a:pt x="7" y="47"/>
                  </a:cubicBezTo>
                  <a:cubicBezTo>
                    <a:pt x="7" y="47"/>
                    <a:pt x="7" y="47"/>
                    <a:pt x="7" y="47"/>
                  </a:cubicBezTo>
                  <a:cubicBezTo>
                    <a:pt x="7" y="47"/>
                    <a:pt x="7" y="48"/>
                    <a:pt x="7" y="48"/>
                  </a:cubicBezTo>
                  <a:cubicBezTo>
                    <a:pt x="7" y="48"/>
                    <a:pt x="7" y="48"/>
                    <a:pt x="7" y="48"/>
                  </a:cubicBezTo>
                  <a:cubicBezTo>
                    <a:pt x="15" y="58"/>
                    <a:pt x="27" y="64"/>
                    <a:pt x="39" y="64"/>
                  </a:cubicBezTo>
                  <a:cubicBezTo>
                    <a:pt x="39" y="64"/>
                    <a:pt x="39" y="64"/>
                    <a:pt x="39" y="64"/>
                  </a:cubicBezTo>
                  <a:cubicBezTo>
                    <a:pt x="39" y="64"/>
                    <a:pt x="39" y="64"/>
                    <a:pt x="39" y="64"/>
                  </a:cubicBezTo>
                  <a:cubicBezTo>
                    <a:pt x="47" y="64"/>
                    <a:pt x="55" y="62"/>
                    <a:pt x="61" y="57"/>
                  </a:cubicBezTo>
                  <a:cubicBezTo>
                    <a:pt x="62" y="57"/>
                    <a:pt x="62" y="57"/>
                    <a:pt x="62" y="57"/>
                  </a:cubicBezTo>
                  <a:cubicBezTo>
                    <a:pt x="62" y="57"/>
                    <a:pt x="63" y="56"/>
                    <a:pt x="63" y="56"/>
                  </a:cubicBezTo>
                  <a:cubicBezTo>
                    <a:pt x="63" y="56"/>
                    <a:pt x="63" y="56"/>
                    <a:pt x="63" y="56"/>
                  </a:cubicBezTo>
                  <a:cubicBezTo>
                    <a:pt x="74" y="48"/>
                    <a:pt x="79" y="36"/>
                    <a:pt x="79" y="24"/>
                  </a:cubicBezTo>
                  <a:cubicBezTo>
                    <a:pt x="79" y="16"/>
                    <a:pt x="77" y="8"/>
                    <a:pt x="71" y="0"/>
                  </a:cubicBezTo>
                  <a:cubicBezTo>
                    <a:pt x="71" y="0"/>
                    <a:pt x="71" y="0"/>
                    <a:pt x="71" y="0"/>
                  </a:cubicBezTo>
                  <a:cubicBezTo>
                    <a:pt x="71" y="0"/>
                    <a:pt x="71" y="0"/>
                    <a:pt x="71" y="0"/>
                  </a:cubicBezTo>
                </a:path>
              </a:pathLst>
            </a:custGeom>
            <a:solidFill>
              <a:srgbClr val="D61F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255">
              <a:extLst>
                <a:ext uri="{FF2B5EF4-FFF2-40B4-BE49-F238E27FC236}">
                  <a16:creationId xmlns:a16="http://schemas.microsoft.com/office/drawing/2014/main" id="{C5946A6F-14B6-4470-80C0-7D3D8CEFDFA1}"/>
                </a:ext>
              </a:extLst>
            </p:cNvPr>
            <p:cNvSpPr>
              <a:spLocks/>
            </p:cNvSpPr>
            <p:nvPr/>
          </p:nvSpPr>
          <p:spPr bwMode="auto">
            <a:xfrm>
              <a:off x="2014" y="1940"/>
              <a:ext cx="117" cy="88"/>
            </a:xfrm>
            <a:custGeom>
              <a:avLst/>
              <a:gdLst>
                <a:gd name="T0" fmla="*/ 27 w 49"/>
                <a:gd name="T1" fmla="*/ 0 h 37"/>
                <a:gd name="T2" fmla="*/ 19 w 49"/>
                <a:gd name="T3" fmla="*/ 1 h 37"/>
                <a:gd name="T4" fmla="*/ 3 w 49"/>
                <a:gd name="T5" fmla="*/ 25 h 37"/>
                <a:gd name="T6" fmla="*/ 22 w 49"/>
                <a:gd name="T7" fmla="*/ 37 h 37"/>
                <a:gd name="T8" fmla="*/ 30 w 49"/>
                <a:gd name="T9" fmla="*/ 36 h 37"/>
                <a:gd name="T10" fmla="*/ 46 w 49"/>
                <a:gd name="T11" fmla="*/ 12 h 37"/>
                <a:gd name="T12" fmla="*/ 27 w 49"/>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49" h="37">
                  <a:moveTo>
                    <a:pt x="27" y="0"/>
                  </a:moveTo>
                  <a:cubicBezTo>
                    <a:pt x="24" y="0"/>
                    <a:pt x="22" y="0"/>
                    <a:pt x="19" y="1"/>
                  </a:cubicBezTo>
                  <a:cubicBezTo>
                    <a:pt x="8" y="4"/>
                    <a:pt x="0" y="15"/>
                    <a:pt x="3" y="25"/>
                  </a:cubicBezTo>
                  <a:cubicBezTo>
                    <a:pt x="5" y="32"/>
                    <a:pt x="13" y="37"/>
                    <a:pt x="22" y="37"/>
                  </a:cubicBezTo>
                  <a:cubicBezTo>
                    <a:pt x="25" y="37"/>
                    <a:pt x="27" y="37"/>
                    <a:pt x="30" y="36"/>
                  </a:cubicBezTo>
                  <a:cubicBezTo>
                    <a:pt x="42" y="33"/>
                    <a:pt x="49" y="22"/>
                    <a:pt x="46" y="12"/>
                  </a:cubicBezTo>
                  <a:cubicBezTo>
                    <a:pt x="44" y="5"/>
                    <a:pt x="36" y="0"/>
                    <a:pt x="27" y="0"/>
                  </a:cubicBezTo>
                </a:path>
              </a:pathLst>
            </a:custGeom>
            <a:solidFill>
              <a:srgbClr val="E942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256">
              <a:extLst>
                <a:ext uri="{FF2B5EF4-FFF2-40B4-BE49-F238E27FC236}">
                  <a16:creationId xmlns:a16="http://schemas.microsoft.com/office/drawing/2014/main" id="{F8A5AE41-928F-46EE-B280-C2B82A1E65E1}"/>
                </a:ext>
              </a:extLst>
            </p:cNvPr>
            <p:cNvSpPr>
              <a:spLocks/>
            </p:cNvSpPr>
            <p:nvPr/>
          </p:nvSpPr>
          <p:spPr bwMode="auto">
            <a:xfrm>
              <a:off x="2416" y="1593"/>
              <a:ext cx="336" cy="333"/>
            </a:xfrm>
            <a:custGeom>
              <a:avLst/>
              <a:gdLst>
                <a:gd name="T0" fmla="*/ 57 w 141"/>
                <a:gd name="T1" fmla="*/ 133 h 140"/>
                <a:gd name="T2" fmla="*/ 15 w 141"/>
                <a:gd name="T3" fmla="*/ 129 h 140"/>
                <a:gd name="T4" fmla="*/ 0 w 141"/>
                <a:gd name="T5" fmla="*/ 65 h 140"/>
                <a:gd name="T6" fmla="*/ 69 w 141"/>
                <a:gd name="T7" fmla="*/ 2 h 140"/>
                <a:gd name="T8" fmla="*/ 105 w 141"/>
                <a:gd name="T9" fmla="*/ 13 h 140"/>
                <a:gd name="T10" fmla="*/ 137 w 141"/>
                <a:gd name="T11" fmla="*/ 66 h 140"/>
                <a:gd name="T12" fmla="*/ 128 w 141"/>
                <a:gd name="T13" fmla="*/ 90 h 140"/>
                <a:gd name="T14" fmla="*/ 57 w 141"/>
                <a:gd name="T15" fmla="*/ 133 h 1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140">
                  <a:moveTo>
                    <a:pt x="57" y="133"/>
                  </a:moveTo>
                  <a:cubicBezTo>
                    <a:pt x="45" y="140"/>
                    <a:pt x="15" y="129"/>
                    <a:pt x="15" y="129"/>
                  </a:cubicBezTo>
                  <a:cubicBezTo>
                    <a:pt x="0" y="65"/>
                    <a:pt x="0" y="65"/>
                    <a:pt x="0" y="65"/>
                  </a:cubicBezTo>
                  <a:cubicBezTo>
                    <a:pt x="0" y="65"/>
                    <a:pt x="59" y="0"/>
                    <a:pt x="69" y="2"/>
                  </a:cubicBezTo>
                  <a:cubicBezTo>
                    <a:pt x="84" y="5"/>
                    <a:pt x="98" y="3"/>
                    <a:pt x="105" y="13"/>
                  </a:cubicBezTo>
                  <a:cubicBezTo>
                    <a:pt x="110" y="23"/>
                    <a:pt x="127" y="50"/>
                    <a:pt x="137" y="66"/>
                  </a:cubicBezTo>
                  <a:cubicBezTo>
                    <a:pt x="141" y="74"/>
                    <a:pt x="138" y="84"/>
                    <a:pt x="128" y="90"/>
                  </a:cubicBezTo>
                  <a:cubicBezTo>
                    <a:pt x="105" y="104"/>
                    <a:pt x="65" y="128"/>
                    <a:pt x="57" y="133"/>
                  </a:cubicBezTo>
                </a:path>
              </a:pathLst>
            </a:custGeom>
            <a:solidFill>
              <a:srgbClr val="491F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257">
              <a:extLst>
                <a:ext uri="{FF2B5EF4-FFF2-40B4-BE49-F238E27FC236}">
                  <a16:creationId xmlns:a16="http://schemas.microsoft.com/office/drawing/2014/main" id="{49C5CCA9-AE41-484D-AEE4-D464AC585105}"/>
                </a:ext>
              </a:extLst>
            </p:cNvPr>
            <p:cNvSpPr>
              <a:spLocks/>
            </p:cNvSpPr>
            <p:nvPr/>
          </p:nvSpPr>
          <p:spPr bwMode="auto">
            <a:xfrm>
              <a:off x="2352" y="1593"/>
              <a:ext cx="333" cy="312"/>
            </a:xfrm>
            <a:custGeom>
              <a:avLst/>
              <a:gdLst>
                <a:gd name="T0" fmla="*/ 51 w 140"/>
                <a:gd name="T1" fmla="*/ 128 h 131"/>
                <a:gd name="T2" fmla="*/ 38 w 140"/>
                <a:gd name="T3" fmla="*/ 125 h 131"/>
                <a:gd name="T4" fmla="*/ 2 w 140"/>
                <a:gd name="T5" fmla="*/ 66 h 131"/>
                <a:gd name="T6" fmla="*/ 5 w 140"/>
                <a:gd name="T7" fmla="*/ 53 h 131"/>
                <a:gd name="T8" fmla="*/ 89 w 140"/>
                <a:gd name="T9" fmla="*/ 3 h 131"/>
                <a:gd name="T10" fmla="*/ 102 w 140"/>
                <a:gd name="T11" fmla="*/ 6 h 131"/>
                <a:gd name="T12" fmla="*/ 138 w 140"/>
                <a:gd name="T13" fmla="*/ 65 h 131"/>
                <a:gd name="T14" fmla="*/ 134 w 140"/>
                <a:gd name="T15" fmla="*/ 78 h 131"/>
                <a:gd name="T16" fmla="*/ 51 w 140"/>
                <a:gd name="T17" fmla="*/ 128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131">
                  <a:moveTo>
                    <a:pt x="51" y="128"/>
                  </a:moveTo>
                  <a:cubicBezTo>
                    <a:pt x="47" y="131"/>
                    <a:pt x="41" y="130"/>
                    <a:pt x="38" y="125"/>
                  </a:cubicBezTo>
                  <a:cubicBezTo>
                    <a:pt x="2" y="66"/>
                    <a:pt x="2" y="66"/>
                    <a:pt x="2" y="66"/>
                  </a:cubicBezTo>
                  <a:cubicBezTo>
                    <a:pt x="0" y="62"/>
                    <a:pt x="1" y="56"/>
                    <a:pt x="5" y="53"/>
                  </a:cubicBezTo>
                  <a:cubicBezTo>
                    <a:pt x="89" y="3"/>
                    <a:pt x="89" y="3"/>
                    <a:pt x="89" y="3"/>
                  </a:cubicBezTo>
                  <a:cubicBezTo>
                    <a:pt x="93" y="0"/>
                    <a:pt x="99" y="1"/>
                    <a:pt x="102" y="6"/>
                  </a:cubicBezTo>
                  <a:cubicBezTo>
                    <a:pt x="138" y="65"/>
                    <a:pt x="138" y="65"/>
                    <a:pt x="138" y="65"/>
                  </a:cubicBezTo>
                  <a:cubicBezTo>
                    <a:pt x="140" y="69"/>
                    <a:pt x="139" y="75"/>
                    <a:pt x="134" y="78"/>
                  </a:cubicBezTo>
                  <a:cubicBezTo>
                    <a:pt x="51" y="128"/>
                    <a:pt x="51" y="128"/>
                    <a:pt x="51" y="128"/>
                  </a:cubicBezTo>
                </a:path>
              </a:pathLst>
            </a:custGeom>
            <a:solidFill>
              <a:srgbClr val="532D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258">
              <a:extLst>
                <a:ext uri="{FF2B5EF4-FFF2-40B4-BE49-F238E27FC236}">
                  <a16:creationId xmlns:a16="http://schemas.microsoft.com/office/drawing/2014/main" id="{8D5DCF47-85E7-4EBB-B93D-70D9340F367F}"/>
                </a:ext>
              </a:extLst>
            </p:cNvPr>
            <p:cNvSpPr>
              <a:spLocks noEditPoints="1"/>
            </p:cNvSpPr>
            <p:nvPr/>
          </p:nvSpPr>
          <p:spPr bwMode="auto">
            <a:xfrm>
              <a:off x="2364" y="1595"/>
              <a:ext cx="212" cy="124"/>
            </a:xfrm>
            <a:custGeom>
              <a:avLst/>
              <a:gdLst>
                <a:gd name="T0" fmla="*/ 84 w 89"/>
                <a:gd name="T1" fmla="*/ 1 h 52"/>
                <a:gd name="T2" fmla="*/ 84 w 89"/>
                <a:gd name="T3" fmla="*/ 2 h 52"/>
                <a:gd name="T4" fmla="*/ 0 w 89"/>
                <a:gd name="T5" fmla="*/ 52 h 52"/>
                <a:gd name="T6" fmla="*/ 0 w 89"/>
                <a:gd name="T7" fmla="*/ 52 h 52"/>
                <a:gd name="T8" fmla="*/ 0 w 89"/>
                <a:gd name="T9" fmla="*/ 52 h 52"/>
                <a:gd name="T10" fmla="*/ 84 w 89"/>
                <a:gd name="T11" fmla="*/ 2 h 52"/>
                <a:gd name="T12" fmla="*/ 84 w 89"/>
                <a:gd name="T13" fmla="*/ 1 h 52"/>
                <a:gd name="T14" fmla="*/ 89 w 89"/>
                <a:gd name="T15" fmla="*/ 0 h 52"/>
                <a:gd name="T16" fmla="*/ 85 w 89"/>
                <a:gd name="T17" fmla="*/ 1 h 52"/>
                <a:gd name="T18" fmla="*/ 89 w 89"/>
                <a:gd name="T19" fmla="*/ 0 h 52"/>
                <a:gd name="T20" fmla="*/ 89 w 89"/>
                <a:gd name="T21" fmla="*/ 0 h 52"/>
                <a:gd name="T22" fmla="*/ 89 w 89"/>
                <a:gd name="T23" fmla="*/ 0 h 52"/>
                <a:gd name="T24" fmla="*/ 89 w 89"/>
                <a:gd name="T25" fmla="*/ 0 h 52"/>
                <a:gd name="T26" fmla="*/ 89 w 89"/>
                <a:gd name="T2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9" h="52">
                  <a:moveTo>
                    <a:pt x="84" y="1"/>
                  </a:moveTo>
                  <a:cubicBezTo>
                    <a:pt x="84" y="1"/>
                    <a:pt x="84" y="2"/>
                    <a:pt x="84" y="2"/>
                  </a:cubicBezTo>
                  <a:cubicBezTo>
                    <a:pt x="0" y="52"/>
                    <a:pt x="0" y="52"/>
                    <a:pt x="0" y="52"/>
                  </a:cubicBezTo>
                  <a:cubicBezTo>
                    <a:pt x="0" y="52"/>
                    <a:pt x="0" y="52"/>
                    <a:pt x="0" y="52"/>
                  </a:cubicBezTo>
                  <a:cubicBezTo>
                    <a:pt x="0" y="52"/>
                    <a:pt x="0" y="52"/>
                    <a:pt x="0" y="52"/>
                  </a:cubicBezTo>
                  <a:cubicBezTo>
                    <a:pt x="84" y="2"/>
                    <a:pt x="84" y="2"/>
                    <a:pt x="84" y="2"/>
                  </a:cubicBezTo>
                  <a:cubicBezTo>
                    <a:pt x="84" y="2"/>
                    <a:pt x="84" y="1"/>
                    <a:pt x="84" y="1"/>
                  </a:cubicBezTo>
                  <a:moveTo>
                    <a:pt x="89" y="0"/>
                  </a:moveTo>
                  <a:cubicBezTo>
                    <a:pt x="87" y="0"/>
                    <a:pt x="86" y="1"/>
                    <a:pt x="85" y="1"/>
                  </a:cubicBezTo>
                  <a:cubicBezTo>
                    <a:pt x="86" y="1"/>
                    <a:pt x="87" y="0"/>
                    <a:pt x="89" y="0"/>
                  </a:cubicBezTo>
                  <a:moveTo>
                    <a:pt x="89" y="0"/>
                  </a:moveTo>
                  <a:cubicBezTo>
                    <a:pt x="89" y="0"/>
                    <a:pt x="89" y="0"/>
                    <a:pt x="89" y="0"/>
                  </a:cubicBezTo>
                  <a:cubicBezTo>
                    <a:pt x="89" y="0"/>
                    <a:pt x="89" y="0"/>
                    <a:pt x="89" y="0"/>
                  </a:cubicBezTo>
                  <a:cubicBezTo>
                    <a:pt x="89" y="0"/>
                    <a:pt x="89" y="0"/>
                    <a:pt x="89" y="0"/>
                  </a:cubicBezTo>
                </a:path>
              </a:pathLst>
            </a:custGeom>
            <a:solidFill>
              <a:srgbClr val="E39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259">
              <a:extLst>
                <a:ext uri="{FF2B5EF4-FFF2-40B4-BE49-F238E27FC236}">
                  <a16:creationId xmlns:a16="http://schemas.microsoft.com/office/drawing/2014/main" id="{757B833F-C2E2-4137-A674-11AC967E6E1E}"/>
                </a:ext>
              </a:extLst>
            </p:cNvPr>
            <p:cNvSpPr>
              <a:spLocks noEditPoints="1"/>
            </p:cNvSpPr>
            <p:nvPr/>
          </p:nvSpPr>
          <p:spPr bwMode="auto">
            <a:xfrm>
              <a:off x="2595" y="1604"/>
              <a:ext cx="85" cy="143"/>
            </a:xfrm>
            <a:custGeom>
              <a:avLst/>
              <a:gdLst>
                <a:gd name="T0" fmla="*/ 0 w 36"/>
                <a:gd name="T1" fmla="*/ 1 h 60"/>
                <a:gd name="T2" fmla="*/ 0 w 36"/>
                <a:gd name="T3" fmla="*/ 1 h 60"/>
                <a:gd name="T4" fmla="*/ 36 w 36"/>
                <a:gd name="T5" fmla="*/ 60 h 60"/>
                <a:gd name="T6" fmla="*/ 36 w 36"/>
                <a:gd name="T7" fmla="*/ 60 h 60"/>
                <a:gd name="T8" fmla="*/ 36 w 36"/>
                <a:gd name="T9" fmla="*/ 60 h 60"/>
                <a:gd name="T10" fmla="*/ 0 w 36"/>
                <a:gd name="T11" fmla="*/ 1 h 60"/>
                <a:gd name="T12" fmla="*/ 0 w 36"/>
                <a:gd name="T13" fmla="*/ 1 h 60"/>
                <a:gd name="T14" fmla="*/ 0 w 36"/>
                <a:gd name="T15" fmla="*/ 0 h 60"/>
                <a:gd name="T16" fmla="*/ 0 w 36"/>
                <a:gd name="T17" fmla="*/ 0 h 60"/>
                <a:gd name="T18" fmla="*/ 0 w 36"/>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60">
                  <a:moveTo>
                    <a:pt x="0" y="1"/>
                  </a:moveTo>
                  <a:cubicBezTo>
                    <a:pt x="0" y="1"/>
                    <a:pt x="0" y="1"/>
                    <a:pt x="0" y="1"/>
                  </a:cubicBezTo>
                  <a:cubicBezTo>
                    <a:pt x="36" y="60"/>
                    <a:pt x="36" y="60"/>
                    <a:pt x="36" y="60"/>
                  </a:cubicBezTo>
                  <a:cubicBezTo>
                    <a:pt x="36" y="60"/>
                    <a:pt x="36" y="60"/>
                    <a:pt x="36" y="60"/>
                  </a:cubicBezTo>
                  <a:cubicBezTo>
                    <a:pt x="36" y="60"/>
                    <a:pt x="36" y="60"/>
                    <a:pt x="36" y="60"/>
                  </a:cubicBezTo>
                  <a:cubicBezTo>
                    <a:pt x="0" y="1"/>
                    <a:pt x="0" y="1"/>
                    <a:pt x="0" y="1"/>
                  </a:cubicBezTo>
                  <a:cubicBezTo>
                    <a:pt x="0" y="1"/>
                    <a:pt x="0" y="1"/>
                    <a:pt x="0" y="1"/>
                  </a:cubicBezTo>
                  <a:moveTo>
                    <a:pt x="0" y="0"/>
                  </a:moveTo>
                  <a:cubicBezTo>
                    <a:pt x="0" y="0"/>
                    <a:pt x="0" y="0"/>
                    <a:pt x="0" y="0"/>
                  </a:cubicBezTo>
                  <a:cubicBezTo>
                    <a:pt x="0" y="0"/>
                    <a:pt x="0" y="0"/>
                    <a:pt x="0" y="0"/>
                  </a:cubicBezTo>
                </a:path>
              </a:pathLst>
            </a:custGeom>
            <a:solidFill>
              <a:srgbClr val="441A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260">
              <a:extLst>
                <a:ext uri="{FF2B5EF4-FFF2-40B4-BE49-F238E27FC236}">
                  <a16:creationId xmlns:a16="http://schemas.microsoft.com/office/drawing/2014/main" id="{932126E7-3016-44EC-9447-0E566D6E999C}"/>
                </a:ext>
              </a:extLst>
            </p:cNvPr>
            <p:cNvSpPr>
              <a:spLocks/>
            </p:cNvSpPr>
            <p:nvPr/>
          </p:nvSpPr>
          <p:spPr bwMode="auto">
            <a:xfrm>
              <a:off x="2364" y="1595"/>
              <a:ext cx="316" cy="152"/>
            </a:xfrm>
            <a:custGeom>
              <a:avLst/>
              <a:gdLst>
                <a:gd name="T0" fmla="*/ 89 w 133"/>
                <a:gd name="T1" fmla="*/ 0 h 64"/>
                <a:gd name="T2" fmla="*/ 89 w 133"/>
                <a:gd name="T3" fmla="*/ 0 h 64"/>
                <a:gd name="T4" fmla="*/ 85 w 133"/>
                <a:gd name="T5" fmla="*/ 1 h 64"/>
                <a:gd name="T6" fmla="*/ 84 w 133"/>
                <a:gd name="T7" fmla="*/ 1 h 64"/>
                <a:gd name="T8" fmla="*/ 84 w 133"/>
                <a:gd name="T9" fmla="*/ 2 h 64"/>
                <a:gd name="T10" fmla="*/ 0 w 133"/>
                <a:gd name="T11" fmla="*/ 52 h 64"/>
                <a:gd name="T12" fmla="*/ 0 w 133"/>
                <a:gd name="T13" fmla="*/ 52 h 64"/>
                <a:gd name="T14" fmla="*/ 0 w 133"/>
                <a:gd name="T15" fmla="*/ 52 h 64"/>
                <a:gd name="T16" fmla="*/ 81 w 133"/>
                <a:gd name="T17" fmla="*/ 20 h 64"/>
                <a:gd name="T18" fmla="*/ 86 w 133"/>
                <a:gd name="T19" fmla="*/ 19 h 64"/>
                <a:gd name="T20" fmla="*/ 94 w 133"/>
                <a:gd name="T21" fmla="*/ 24 h 64"/>
                <a:gd name="T22" fmla="*/ 133 w 133"/>
                <a:gd name="T23" fmla="*/ 64 h 64"/>
                <a:gd name="T24" fmla="*/ 133 w 133"/>
                <a:gd name="T25" fmla="*/ 64 h 64"/>
                <a:gd name="T26" fmla="*/ 133 w 133"/>
                <a:gd name="T27" fmla="*/ 64 h 64"/>
                <a:gd name="T28" fmla="*/ 97 w 133"/>
                <a:gd name="T29" fmla="*/ 5 h 64"/>
                <a:gd name="T30" fmla="*/ 97 w 133"/>
                <a:gd name="T31" fmla="*/ 5 h 64"/>
                <a:gd name="T32" fmla="*/ 97 w 133"/>
                <a:gd name="T33" fmla="*/ 4 h 64"/>
                <a:gd name="T34" fmla="*/ 97 w 133"/>
                <a:gd name="T35" fmla="*/ 4 h 64"/>
                <a:gd name="T36" fmla="*/ 89 w 133"/>
                <a:gd name="T37" fmla="*/ 0 h 64"/>
                <a:gd name="T38" fmla="*/ 89 w 133"/>
                <a:gd name="T3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3" h="64">
                  <a:moveTo>
                    <a:pt x="89" y="0"/>
                  </a:moveTo>
                  <a:cubicBezTo>
                    <a:pt x="89" y="0"/>
                    <a:pt x="89" y="0"/>
                    <a:pt x="89" y="0"/>
                  </a:cubicBezTo>
                  <a:cubicBezTo>
                    <a:pt x="87" y="0"/>
                    <a:pt x="86" y="1"/>
                    <a:pt x="85" y="1"/>
                  </a:cubicBezTo>
                  <a:cubicBezTo>
                    <a:pt x="85" y="1"/>
                    <a:pt x="85" y="1"/>
                    <a:pt x="84" y="1"/>
                  </a:cubicBezTo>
                  <a:cubicBezTo>
                    <a:pt x="84" y="1"/>
                    <a:pt x="84" y="2"/>
                    <a:pt x="84" y="2"/>
                  </a:cubicBezTo>
                  <a:cubicBezTo>
                    <a:pt x="0" y="52"/>
                    <a:pt x="0" y="52"/>
                    <a:pt x="0" y="52"/>
                  </a:cubicBezTo>
                  <a:cubicBezTo>
                    <a:pt x="0" y="52"/>
                    <a:pt x="0" y="52"/>
                    <a:pt x="0" y="52"/>
                  </a:cubicBezTo>
                  <a:cubicBezTo>
                    <a:pt x="0" y="52"/>
                    <a:pt x="0" y="52"/>
                    <a:pt x="0" y="52"/>
                  </a:cubicBezTo>
                  <a:cubicBezTo>
                    <a:pt x="2" y="52"/>
                    <a:pt x="81" y="20"/>
                    <a:pt x="81" y="20"/>
                  </a:cubicBezTo>
                  <a:cubicBezTo>
                    <a:pt x="82" y="20"/>
                    <a:pt x="84" y="19"/>
                    <a:pt x="86" y="19"/>
                  </a:cubicBezTo>
                  <a:cubicBezTo>
                    <a:pt x="89" y="19"/>
                    <a:pt x="92" y="21"/>
                    <a:pt x="94" y="24"/>
                  </a:cubicBezTo>
                  <a:cubicBezTo>
                    <a:pt x="94" y="24"/>
                    <a:pt x="131" y="64"/>
                    <a:pt x="133" y="64"/>
                  </a:cubicBezTo>
                  <a:cubicBezTo>
                    <a:pt x="133" y="64"/>
                    <a:pt x="133" y="64"/>
                    <a:pt x="133" y="64"/>
                  </a:cubicBezTo>
                  <a:cubicBezTo>
                    <a:pt x="133" y="64"/>
                    <a:pt x="133" y="64"/>
                    <a:pt x="133" y="64"/>
                  </a:cubicBezTo>
                  <a:cubicBezTo>
                    <a:pt x="97" y="5"/>
                    <a:pt x="97" y="5"/>
                    <a:pt x="97" y="5"/>
                  </a:cubicBezTo>
                  <a:cubicBezTo>
                    <a:pt x="97" y="5"/>
                    <a:pt x="97" y="5"/>
                    <a:pt x="97" y="5"/>
                  </a:cubicBezTo>
                  <a:cubicBezTo>
                    <a:pt x="97" y="5"/>
                    <a:pt x="97" y="5"/>
                    <a:pt x="97" y="4"/>
                  </a:cubicBezTo>
                  <a:cubicBezTo>
                    <a:pt x="97" y="4"/>
                    <a:pt x="97" y="4"/>
                    <a:pt x="97" y="4"/>
                  </a:cubicBezTo>
                  <a:cubicBezTo>
                    <a:pt x="95" y="2"/>
                    <a:pt x="92" y="0"/>
                    <a:pt x="89" y="0"/>
                  </a:cubicBezTo>
                  <a:cubicBezTo>
                    <a:pt x="89" y="0"/>
                    <a:pt x="89" y="0"/>
                    <a:pt x="89" y="0"/>
                  </a:cubicBezTo>
                </a:path>
              </a:pathLst>
            </a:custGeom>
            <a:solidFill>
              <a:srgbClr val="4E2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261">
              <a:extLst>
                <a:ext uri="{FF2B5EF4-FFF2-40B4-BE49-F238E27FC236}">
                  <a16:creationId xmlns:a16="http://schemas.microsoft.com/office/drawing/2014/main" id="{26EC6BFB-806D-4168-B852-78EEB9E74646}"/>
                </a:ext>
              </a:extLst>
            </p:cNvPr>
            <p:cNvSpPr>
              <a:spLocks/>
            </p:cNvSpPr>
            <p:nvPr/>
          </p:nvSpPr>
          <p:spPr bwMode="auto">
            <a:xfrm>
              <a:off x="2428" y="1664"/>
              <a:ext cx="181" cy="169"/>
            </a:xfrm>
            <a:custGeom>
              <a:avLst/>
              <a:gdLst>
                <a:gd name="T0" fmla="*/ 28 w 76"/>
                <a:gd name="T1" fmla="*/ 69 h 71"/>
                <a:gd name="T2" fmla="*/ 27 w 76"/>
                <a:gd name="T3" fmla="*/ 67 h 71"/>
                <a:gd name="T4" fmla="*/ 25 w 76"/>
                <a:gd name="T5" fmla="*/ 68 h 71"/>
                <a:gd name="T6" fmla="*/ 22 w 76"/>
                <a:gd name="T7" fmla="*/ 66 h 71"/>
                <a:gd name="T8" fmla="*/ 3 w 76"/>
                <a:gd name="T9" fmla="*/ 35 h 71"/>
                <a:gd name="T10" fmla="*/ 3 w 76"/>
                <a:gd name="T11" fmla="*/ 33 h 71"/>
                <a:gd name="T12" fmla="*/ 5 w 76"/>
                <a:gd name="T13" fmla="*/ 30 h 71"/>
                <a:gd name="T14" fmla="*/ 49 w 76"/>
                <a:gd name="T15" fmla="*/ 4 h 71"/>
                <a:gd name="T16" fmla="*/ 51 w 76"/>
                <a:gd name="T17" fmla="*/ 3 h 71"/>
                <a:gd name="T18" fmla="*/ 53 w 76"/>
                <a:gd name="T19" fmla="*/ 5 h 71"/>
                <a:gd name="T20" fmla="*/ 72 w 76"/>
                <a:gd name="T21" fmla="*/ 36 h 71"/>
                <a:gd name="T22" fmla="*/ 73 w 76"/>
                <a:gd name="T23" fmla="*/ 38 h 71"/>
                <a:gd name="T24" fmla="*/ 71 w 76"/>
                <a:gd name="T25" fmla="*/ 41 h 71"/>
                <a:gd name="T26" fmla="*/ 27 w 76"/>
                <a:gd name="T27" fmla="*/ 67 h 71"/>
                <a:gd name="T28" fmla="*/ 28 w 76"/>
                <a:gd name="T29" fmla="*/ 69 h 71"/>
                <a:gd name="T30" fmla="*/ 29 w 76"/>
                <a:gd name="T31" fmla="*/ 70 h 71"/>
                <a:gd name="T32" fmla="*/ 73 w 76"/>
                <a:gd name="T33" fmla="*/ 43 h 71"/>
                <a:gd name="T34" fmla="*/ 76 w 76"/>
                <a:gd name="T35" fmla="*/ 38 h 71"/>
                <a:gd name="T36" fmla="*/ 75 w 76"/>
                <a:gd name="T37" fmla="*/ 34 h 71"/>
                <a:gd name="T38" fmla="*/ 56 w 76"/>
                <a:gd name="T39" fmla="*/ 3 h 71"/>
                <a:gd name="T40" fmla="*/ 51 w 76"/>
                <a:gd name="T41" fmla="*/ 0 h 71"/>
                <a:gd name="T42" fmla="*/ 47 w 76"/>
                <a:gd name="T43" fmla="*/ 1 h 71"/>
                <a:gd name="T44" fmla="*/ 3 w 76"/>
                <a:gd name="T45" fmla="*/ 28 h 71"/>
                <a:gd name="T46" fmla="*/ 0 w 76"/>
                <a:gd name="T47" fmla="*/ 33 h 71"/>
                <a:gd name="T48" fmla="*/ 1 w 76"/>
                <a:gd name="T49" fmla="*/ 37 h 71"/>
                <a:gd name="T50" fmla="*/ 20 w 76"/>
                <a:gd name="T51" fmla="*/ 68 h 71"/>
                <a:gd name="T52" fmla="*/ 25 w 76"/>
                <a:gd name="T53" fmla="*/ 71 h 71"/>
                <a:gd name="T54" fmla="*/ 29 w 76"/>
                <a:gd name="T55" fmla="*/ 70 h 71"/>
                <a:gd name="T56" fmla="*/ 28 w 76"/>
                <a:gd name="T57" fmla="*/ 6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1">
                  <a:moveTo>
                    <a:pt x="28" y="69"/>
                  </a:moveTo>
                  <a:cubicBezTo>
                    <a:pt x="27" y="67"/>
                    <a:pt x="27" y="67"/>
                    <a:pt x="27" y="67"/>
                  </a:cubicBezTo>
                  <a:cubicBezTo>
                    <a:pt x="26" y="68"/>
                    <a:pt x="26" y="68"/>
                    <a:pt x="25" y="68"/>
                  </a:cubicBezTo>
                  <a:cubicBezTo>
                    <a:pt x="24" y="68"/>
                    <a:pt x="23" y="67"/>
                    <a:pt x="22" y="66"/>
                  </a:cubicBezTo>
                  <a:cubicBezTo>
                    <a:pt x="3" y="35"/>
                    <a:pt x="3" y="35"/>
                    <a:pt x="3" y="35"/>
                  </a:cubicBezTo>
                  <a:cubicBezTo>
                    <a:pt x="3" y="34"/>
                    <a:pt x="3" y="34"/>
                    <a:pt x="3" y="33"/>
                  </a:cubicBezTo>
                  <a:cubicBezTo>
                    <a:pt x="3" y="32"/>
                    <a:pt x="4" y="31"/>
                    <a:pt x="5" y="30"/>
                  </a:cubicBezTo>
                  <a:cubicBezTo>
                    <a:pt x="49" y="4"/>
                    <a:pt x="49" y="4"/>
                    <a:pt x="49" y="4"/>
                  </a:cubicBezTo>
                  <a:cubicBezTo>
                    <a:pt x="49" y="3"/>
                    <a:pt x="50" y="3"/>
                    <a:pt x="51" y="3"/>
                  </a:cubicBezTo>
                  <a:cubicBezTo>
                    <a:pt x="52" y="3"/>
                    <a:pt x="53" y="4"/>
                    <a:pt x="53" y="5"/>
                  </a:cubicBezTo>
                  <a:cubicBezTo>
                    <a:pt x="72" y="36"/>
                    <a:pt x="72" y="36"/>
                    <a:pt x="72" y="36"/>
                  </a:cubicBezTo>
                  <a:cubicBezTo>
                    <a:pt x="73" y="37"/>
                    <a:pt x="73" y="37"/>
                    <a:pt x="73" y="38"/>
                  </a:cubicBezTo>
                  <a:cubicBezTo>
                    <a:pt x="73" y="39"/>
                    <a:pt x="72" y="40"/>
                    <a:pt x="71" y="41"/>
                  </a:cubicBezTo>
                  <a:cubicBezTo>
                    <a:pt x="27" y="67"/>
                    <a:pt x="27" y="67"/>
                    <a:pt x="27" y="67"/>
                  </a:cubicBezTo>
                  <a:cubicBezTo>
                    <a:pt x="28" y="69"/>
                    <a:pt x="28" y="69"/>
                    <a:pt x="28" y="69"/>
                  </a:cubicBezTo>
                  <a:cubicBezTo>
                    <a:pt x="29" y="70"/>
                    <a:pt x="29" y="70"/>
                    <a:pt x="29" y="70"/>
                  </a:cubicBezTo>
                  <a:cubicBezTo>
                    <a:pt x="73" y="43"/>
                    <a:pt x="73" y="43"/>
                    <a:pt x="73" y="43"/>
                  </a:cubicBezTo>
                  <a:cubicBezTo>
                    <a:pt x="75" y="42"/>
                    <a:pt x="76" y="40"/>
                    <a:pt x="76" y="38"/>
                  </a:cubicBezTo>
                  <a:cubicBezTo>
                    <a:pt x="76" y="37"/>
                    <a:pt x="76" y="35"/>
                    <a:pt x="75" y="34"/>
                  </a:cubicBezTo>
                  <a:cubicBezTo>
                    <a:pt x="56" y="3"/>
                    <a:pt x="56" y="3"/>
                    <a:pt x="56" y="3"/>
                  </a:cubicBezTo>
                  <a:cubicBezTo>
                    <a:pt x="55" y="1"/>
                    <a:pt x="53" y="0"/>
                    <a:pt x="51" y="0"/>
                  </a:cubicBezTo>
                  <a:cubicBezTo>
                    <a:pt x="49" y="0"/>
                    <a:pt x="48" y="0"/>
                    <a:pt x="47" y="1"/>
                  </a:cubicBezTo>
                  <a:cubicBezTo>
                    <a:pt x="3" y="28"/>
                    <a:pt x="3" y="28"/>
                    <a:pt x="3" y="28"/>
                  </a:cubicBezTo>
                  <a:cubicBezTo>
                    <a:pt x="1" y="29"/>
                    <a:pt x="0" y="31"/>
                    <a:pt x="0" y="33"/>
                  </a:cubicBezTo>
                  <a:cubicBezTo>
                    <a:pt x="0" y="34"/>
                    <a:pt x="0" y="36"/>
                    <a:pt x="1" y="37"/>
                  </a:cubicBezTo>
                  <a:cubicBezTo>
                    <a:pt x="20" y="68"/>
                    <a:pt x="20" y="68"/>
                    <a:pt x="20" y="68"/>
                  </a:cubicBezTo>
                  <a:cubicBezTo>
                    <a:pt x="21" y="70"/>
                    <a:pt x="23" y="71"/>
                    <a:pt x="25" y="71"/>
                  </a:cubicBezTo>
                  <a:cubicBezTo>
                    <a:pt x="26" y="71"/>
                    <a:pt x="28" y="71"/>
                    <a:pt x="29" y="70"/>
                  </a:cubicBezTo>
                  <a:cubicBezTo>
                    <a:pt x="28" y="69"/>
                    <a:pt x="28" y="69"/>
                    <a:pt x="28" y="69"/>
                  </a:cubicBezTo>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262">
              <a:extLst>
                <a:ext uri="{FF2B5EF4-FFF2-40B4-BE49-F238E27FC236}">
                  <a16:creationId xmlns:a16="http://schemas.microsoft.com/office/drawing/2014/main" id="{1EFDC6DD-1AC3-48E1-9947-3D6B7079F579}"/>
                </a:ext>
              </a:extLst>
            </p:cNvPr>
            <p:cNvSpPr>
              <a:spLocks/>
            </p:cNvSpPr>
            <p:nvPr/>
          </p:nvSpPr>
          <p:spPr bwMode="auto">
            <a:xfrm>
              <a:off x="2454" y="1828"/>
              <a:ext cx="31" cy="55"/>
            </a:xfrm>
            <a:custGeom>
              <a:avLst/>
              <a:gdLst>
                <a:gd name="T0" fmla="*/ 31 w 31"/>
                <a:gd name="T1" fmla="*/ 3 h 55"/>
                <a:gd name="T2" fmla="*/ 0 w 31"/>
                <a:gd name="T3" fmla="*/ 55 h 55"/>
                <a:gd name="T4" fmla="*/ 24 w 31"/>
                <a:gd name="T5" fmla="*/ 0 h 55"/>
                <a:gd name="T6" fmla="*/ 31 w 31"/>
                <a:gd name="T7" fmla="*/ 3 h 55"/>
              </a:gdLst>
              <a:ahLst/>
              <a:cxnLst>
                <a:cxn ang="0">
                  <a:pos x="T0" y="T1"/>
                </a:cxn>
                <a:cxn ang="0">
                  <a:pos x="T2" y="T3"/>
                </a:cxn>
                <a:cxn ang="0">
                  <a:pos x="T4" y="T5"/>
                </a:cxn>
                <a:cxn ang="0">
                  <a:pos x="T6" y="T7"/>
                </a:cxn>
              </a:cxnLst>
              <a:rect l="0" t="0" r="r" b="b"/>
              <a:pathLst>
                <a:path w="31" h="55">
                  <a:moveTo>
                    <a:pt x="31" y="3"/>
                  </a:moveTo>
                  <a:lnTo>
                    <a:pt x="0" y="55"/>
                  </a:lnTo>
                  <a:lnTo>
                    <a:pt x="24" y="0"/>
                  </a:lnTo>
                  <a:lnTo>
                    <a:pt x="31" y="3"/>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263">
              <a:extLst>
                <a:ext uri="{FF2B5EF4-FFF2-40B4-BE49-F238E27FC236}">
                  <a16:creationId xmlns:a16="http://schemas.microsoft.com/office/drawing/2014/main" id="{B41A4CD5-18ED-45E7-82C2-1CAFEFA693FE}"/>
                </a:ext>
              </a:extLst>
            </p:cNvPr>
            <p:cNvSpPr>
              <a:spLocks/>
            </p:cNvSpPr>
            <p:nvPr/>
          </p:nvSpPr>
          <p:spPr bwMode="auto">
            <a:xfrm>
              <a:off x="2376" y="1733"/>
              <a:ext cx="57" cy="10"/>
            </a:xfrm>
            <a:custGeom>
              <a:avLst/>
              <a:gdLst>
                <a:gd name="T0" fmla="*/ 57 w 57"/>
                <a:gd name="T1" fmla="*/ 10 h 10"/>
                <a:gd name="T2" fmla="*/ 0 w 57"/>
                <a:gd name="T3" fmla="*/ 0 h 10"/>
                <a:gd name="T4" fmla="*/ 57 w 57"/>
                <a:gd name="T5" fmla="*/ 0 h 10"/>
                <a:gd name="T6" fmla="*/ 57 w 57"/>
                <a:gd name="T7" fmla="*/ 10 h 10"/>
              </a:gdLst>
              <a:ahLst/>
              <a:cxnLst>
                <a:cxn ang="0">
                  <a:pos x="T0" y="T1"/>
                </a:cxn>
                <a:cxn ang="0">
                  <a:pos x="T2" y="T3"/>
                </a:cxn>
                <a:cxn ang="0">
                  <a:pos x="T4" y="T5"/>
                </a:cxn>
                <a:cxn ang="0">
                  <a:pos x="T6" y="T7"/>
                </a:cxn>
              </a:cxnLst>
              <a:rect l="0" t="0" r="r" b="b"/>
              <a:pathLst>
                <a:path w="57" h="10">
                  <a:moveTo>
                    <a:pt x="57" y="10"/>
                  </a:moveTo>
                  <a:lnTo>
                    <a:pt x="0" y="0"/>
                  </a:lnTo>
                  <a:lnTo>
                    <a:pt x="57" y="0"/>
                  </a:lnTo>
                  <a:lnTo>
                    <a:pt x="57" y="10"/>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264">
              <a:extLst>
                <a:ext uri="{FF2B5EF4-FFF2-40B4-BE49-F238E27FC236}">
                  <a16:creationId xmlns:a16="http://schemas.microsoft.com/office/drawing/2014/main" id="{E6220DBA-69EA-445B-85E3-14AF89D0A930}"/>
                </a:ext>
              </a:extLst>
            </p:cNvPr>
            <p:cNvSpPr>
              <a:spLocks/>
            </p:cNvSpPr>
            <p:nvPr/>
          </p:nvSpPr>
          <p:spPr bwMode="auto">
            <a:xfrm>
              <a:off x="2607" y="1752"/>
              <a:ext cx="54" cy="7"/>
            </a:xfrm>
            <a:custGeom>
              <a:avLst/>
              <a:gdLst>
                <a:gd name="T0" fmla="*/ 0 w 54"/>
                <a:gd name="T1" fmla="*/ 0 h 7"/>
                <a:gd name="T2" fmla="*/ 54 w 54"/>
                <a:gd name="T3" fmla="*/ 5 h 7"/>
                <a:gd name="T4" fmla="*/ 0 w 54"/>
                <a:gd name="T5" fmla="*/ 7 h 7"/>
                <a:gd name="T6" fmla="*/ 0 w 54"/>
                <a:gd name="T7" fmla="*/ 0 h 7"/>
              </a:gdLst>
              <a:ahLst/>
              <a:cxnLst>
                <a:cxn ang="0">
                  <a:pos x="T0" y="T1"/>
                </a:cxn>
                <a:cxn ang="0">
                  <a:pos x="T2" y="T3"/>
                </a:cxn>
                <a:cxn ang="0">
                  <a:pos x="T4" y="T5"/>
                </a:cxn>
                <a:cxn ang="0">
                  <a:pos x="T6" y="T7"/>
                </a:cxn>
              </a:cxnLst>
              <a:rect l="0" t="0" r="r" b="b"/>
              <a:pathLst>
                <a:path w="54" h="7">
                  <a:moveTo>
                    <a:pt x="0" y="0"/>
                  </a:moveTo>
                  <a:lnTo>
                    <a:pt x="54" y="5"/>
                  </a:lnTo>
                  <a:lnTo>
                    <a:pt x="0" y="7"/>
                  </a:lnTo>
                  <a:lnTo>
                    <a:pt x="0" y="0"/>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265">
              <a:extLst>
                <a:ext uri="{FF2B5EF4-FFF2-40B4-BE49-F238E27FC236}">
                  <a16:creationId xmlns:a16="http://schemas.microsoft.com/office/drawing/2014/main" id="{970B7922-AD9B-4572-9A86-B6A36C3B2639}"/>
                </a:ext>
              </a:extLst>
            </p:cNvPr>
            <p:cNvSpPr>
              <a:spLocks/>
            </p:cNvSpPr>
            <p:nvPr/>
          </p:nvSpPr>
          <p:spPr bwMode="auto">
            <a:xfrm>
              <a:off x="2549" y="1612"/>
              <a:ext cx="31" cy="57"/>
            </a:xfrm>
            <a:custGeom>
              <a:avLst/>
              <a:gdLst>
                <a:gd name="T0" fmla="*/ 0 w 31"/>
                <a:gd name="T1" fmla="*/ 54 h 57"/>
                <a:gd name="T2" fmla="*/ 31 w 31"/>
                <a:gd name="T3" fmla="*/ 0 h 57"/>
                <a:gd name="T4" fmla="*/ 8 w 31"/>
                <a:gd name="T5" fmla="*/ 57 h 57"/>
                <a:gd name="T6" fmla="*/ 0 w 31"/>
                <a:gd name="T7" fmla="*/ 54 h 57"/>
              </a:gdLst>
              <a:ahLst/>
              <a:cxnLst>
                <a:cxn ang="0">
                  <a:pos x="T0" y="T1"/>
                </a:cxn>
                <a:cxn ang="0">
                  <a:pos x="T2" y="T3"/>
                </a:cxn>
                <a:cxn ang="0">
                  <a:pos x="T4" y="T5"/>
                </a:cxn>
                <a:cxn ang="0">
                  <a:pos x="T6" y="T7"/>
                </a:cxn>
              </a:cxnLst>
              <a:rect l="0" t="0" r="r" b="b"/>
              <a:pathLst>
                <a:path w="31" h="57">
                  <a:moveTo>
                    <a:pt x="0" y="54"/>
                  </a:moveTo>
                  <a:lnTo>
                    <a:pt x="31" y="0"/>
                  </a:lnTo>
                  <a:lnTo>
                    <a:pt x="8" y="57"/>
                  </a:lnTo>
                  <a:lnTo>
                    <a:pt x="0" y="54"/>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266">
              <a:extLst>
                <a:ext uri="{FF2B5EF4-FFF2-40B4-BE49-F238E27FC236}">
                  <a16:creationId xmlns:a16="http://schemas.microsoft.com/office/drawing/2014/main" id="{F23FA950-8F1D-4BD6-B3EF-23C86D8E1AE3}"/>
                </a:ext>
              </a:extLst>
            </p:cNvPr>
            <p:cNvSpPr>
              <a:spLocks noEditPoints="1"/>
            </p:cNvSpPr>
            <p:nvPr/>
          </p:nvSpPr>
          <p:spPr bwMode="auto">
            <a:xfrm>
              <a:off x="2442" y="1743"/>
              <a:ext cx="143" cy="47"/>
            </a:xfrm>
            <a:custGeom>
              <a:avLst/>
              <a:gdLst>
                <a:gd name="T0" fmla="*/ 59 w 60"/>
                <a:gd name="T1" fmla="*/ 3 h 20"/>
                <a:gd name="T2" fmla="*/ 29 w 60"/>
                <a:gd name="T3" fmla="*/ 20 h 20"/>
                <a:gd name="T4" fmla="*/ 30 w 60"/>
                <a:gd name="T5" fmla="*/ 20 h 20"/>
                <a:gd name="T6" fmla="*/ 44 w 60"/>
                <a:gd name="T7" fmla="*/ 15 h 20"/>
                <a:gd name="T8" fmla="*/ 46 w 60"/>
                <a:gd name="T9" fmla="*/ 15 h 20"/>
                <a:gd name="T10" fmla="*/ 58 w 60"/>
                <a:gd name="T11" fmla="*/ 8 h 20"/>
                <a:gd name="T12" fmla="*/ 59 w 60"/>
                <a:gd name="T13" fmla="*/ 3 h 20"/>
                <a:gd name="T14" fmla="*/ 59 w 60"/>
                <a:gd name="T15" fmla="*/ 3 h 20"/>
                <a:gd name="T16" fmla="*/ 0 w 60"/>
                <a:gd name="T17" fmla="*/ 0 h 20"/>
                <a:gd name="T18" fmla="*/ 7 w 60"/>
                <a:gd name="T19" fmla="*/ 12 h 20"/>
                <a:gd name="T20" fmla="*/ 12 w 60"/>
                <a:gd name="T21" fmla="*/ 14 h 20"/>
                <a:gd name="T22" fmla="*/ 0 w 60"/>
                <a:gd name="T23"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20">
                  <a:moveTo>
                    <a:pt x="59" y="3"/>
                  </a:moveTo>
                  <a:cubicBezTo>
                    <a:pt x="56" y="3"/>
                    <a:pt x="39" y="13"/>
                    <a:pt x="29" y="20"/>
                  </a:cubicBezTo>
                  <a:cubicBezTo>
                    <a:pt x="30" y="20"/>
                    <a:pt x="30" y="20"/>
                    <a:pt x="30" y="20"/>
                  </a:cubicBezTo>
                  <a:cubicBezTo>
                    <a:pt x="33" y="17"/>
                    <a:pt x="38" y="15"/>
                    <a:pt x="44" y="15"/>
                  </a:cubicBezTo>
                  <a:cubicBezTo>
                    <a:pt x="45" y="15"/>
                    <a:pt x="46" y="15"/>
                    <a:pt x="46" y="15"/>
                  </a:cubicBezTo>
                  <a:cubicBezTo>
                    <a:pt x="58" y="8"/>
                    <a:pt x="58" y="8"/>
                    <a:pt x="58" y="8"/>
                  </a:cubicBezTo>
                  <a:cubicBezTo>
                    <a:pt x="60" y="7"/>
                    <a:pt x="60" y="5"/>
                    <a:pt x="59" y="3"/>
                  </a:cubicBezTo>
                  <a:cubicBezTo>
                    <a:pt x="59" y="3"/>
                    <a:pt x="59" y="3"/>
                    <a:pt x="59" y="3"/>
                  </a:cubicBezTo>
                  <a:moveTo>
                    <a:pt x="0" y="0"/>
                  </a:moveTo>
                  <a:cubicBezTo>
                    <a:pt x="0" y="1"/>
                    <a:pt x="3" y="6"/>
                    <a:pt x="7" y="12"/>
                  </a:cubicBezTo>
                  <a:cubicBezTo>
                    <a:pt x="12" y="14"/>
                    <a:pt x="12" y="14"/>
                    <a:pt x="12" y="14"/>
                  </a:cubicBezTo>
                  <a:cubicBezTo>
                    <a:pt x="0" y="0"/>
                    <a:pt x="0" y="0"/>
                    <a:pt x="0" y="0"/>
                  </a:cubicBezTo>
                </a:path>
              </a:pathLst>
            </a:custGeom>
            <a:solidFill>
              <a:srgbClr val="783D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267">
              <a:extLst>
                <a:ext uri="{FF2B5EF4-FFF2-40B4-BE49-F238E27FC236}">
                  <a16:creationId xmlns:a16="http://schemas.microsoft.com/office/drawing/2014/main" id="{BF6A3A87-2F22-42EA-8E18-108706DD5720}"/>
                </a:ext>
              </a:extLst>
            </p:cNvPr>
            <p:cNvSpPr>
              <a:spLocks/>
            </p:cNvSpPr>
            <p:nvPr/>
          </p:nvSpPr>
          <p:spPr bwMode="auto">
            <a:xfrm>
              <a:off x="2500" y="1771"/>
              <a:ext cx="326" cy="276"/>
            </a:xfrm>
            <a:custGeom>
              <a:avLst/>
              <a:gdLst>
                <a:gd name="T0" fmla="*/ 103 w 137"/>
                <a:gd name="T1" fmla="*/ 1 h 116"/>
                <a:gd name="T2" fmla="*/ 137 w 137"/>
                <a:gd name="T3" fmla="*/ 25 h 116"/>
                <a:gd name="T4" fmla="*/ 119 w 137"/>
                <a:gd name="T5" fmla="*/ 88 h 116"/>
                <a:gd name="T6" fmla="*/ 27 w 137"/>
                <a:gd name="T7" fmla="*/ 109 h 116"/>
                <a:gd name="T8" fmla="*/ 2 w 137"/>
                <a:gd name="T9" fmla="*/ 81 h 116"/>
                <a:gd name="T10" fmla="*/ 1 w 137"/>
                <a:gd name="T11" fmla="*/ 19 h 116"/>
                <a:gd name="T12" fmla="*/ 20 w 137"/>
                <a:gd name="T13" fmla="*/ 3 h 116"/>
                <a:gd name="T14" fmla="*/ 103 w 137"/>
                <a:gd name="T15" fmla="*/ 1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16">
                  <a:moveTo>
                    <a:pt x="103" y="1"/>
                  </a:moveTo>
                  <a:cubicBezTo>
                    <a:pt x="116" y="0"/>
                    <a:pt x="137" y="25"/>
                    <a:pt x="137" y="25"/>
                  </a:cubicBezTo>
                  <a:cubicBezTo>
                    <a:pt x="119" y="88"/>
                    <a:pt x="119" y="88"/>
                    <a:pt x="119" y="88"/>
                  </a:cubicBezTo>
                  <a:cubicBezTo>
                    <a:pt x="119" y="88"/>
                    <a:pt x="36" y="116"/>
                    <a:pt x="27" y="109"/>
                  </a:cubicBezTo>
                  <a:cubicBezTo>
                    <a:pt x="16" y="99"/>
                    <a:pt x="3" y="93"/>
                    <a:pt x="2" y="81"/>
                  </a:cubicBezTo>
                  <a:cubicBezTo>
                    <a:pt x="2" y="70"/>
                    <a:pt x="1" y="39"/>
                    <a:pt x="1" y="19"/>
                  </a:cubicBezTo>
                  <a:cubicBezTo>
                    <a:pt x="0" y="10"/>
                    <a:pt x="8" y="4"/>
                    <a:pt x="20" y="3"/>
                  </a:cubicBezTo>
                  <a:cubicBezTo>
                    <a:pt x="47" y="2"/>
                    <a:pt x="94" y="1"/>
                    <a:pt x="103" y="1"/>
                  </a:cubicBezTo>
                </a:path>
              </a:pathLst>
            </a:custGeom>
            <a:solidFill>
              <a:srgbClr val="491F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268">
              <a:extLst>
                <a:ext uri="{FF2B5EF4-FFF2-40B4-BE49-F238E27FC236}">
                  <a16:creationId xmlns:a16="http://schemas.microsoft.com/office/drawing/2014/main" id="{861421AA-692E-4A2D-A832-6EB67803ACCE}"/>
                </a:ext>
              </a:extLst>
            </p:cNvPr>
            <p:cNvSpPr>
              <a:spLocks/>
            </p:cNvSpPr>
            <p:nvPr/>
          </p:nvSpPr>
          <p:spPr bwMode="auto">
            <a:xfrm>
              <a:off x="2552" y="1821"/>
              <a:ext cx="283" cy="217"/>
            </a:xfrm>
            <a:custGeom>
              <a:avLst/>
              <a:gdLst>
                <a:gd name="T0" fmla="*/ 107 w 119"/>
                <a:gd name="T1" fmla="*/ 0 h 91"/>
                <a:gd name="T2" fmla="*/ 117 w 119"/>
                <a:gd name="T3" fmla="*/ 9 h 91"/>
                <a:gd name="T4" fmla="*/ 119 w 119"/>
                <a:gd name="T5" fmla="*/ 78 h 91"/>
                <a:gd name="T6" fmla="*/ 110 w 119"/>
                <a:gd name="T7" fmla="*/ 88 h 91"/>
                <a:gd name="T8" fmla="*/ 12 w 119"/>
                <a:gd name="T9" fmla="*/ 91 h 91"/>
                <a:gd name="T10" fmla="*/ 3 w 119"/>
                <a:gd name="T11" fmla="*/ 81 h 91"/>
                <a:gd name="T12" fmla="*/ 1 w 119"/>
                <a:gd name="T13" fmla="*/ 12 h 91"/>
                <a:gd name="T14" fmla="*/ 10 w 119"/>
                <a:gd name="T15" fmla="*/ 3 h 91"/>
                <a:gd name="T16" fmla="*/ 107 w 119"/>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91">
                  <a:moveTo>
                    <a:pt x="107" y="0"/>
                  </a:moveTo>
                  <a:cubicBezTo>
                    <a:pt x="112" y="0"/>
                    <a:pt x="117" y="4"/>
                    <a:pt x="117" y="9"/>
                  </a:cubicBezTo>
                  <a:cubicBezTo>
                    <a:pt x="119" y="78"/>
                    <a:pt x="119" y="78"/>
                    <a:pt x="119" y="78"/>
                  </a:cubicBezTo>
                  <a:cubicBezTo>
                    <a:pt x="119" y="83"/>
                    <a:pt x="115" y="88"/>
                    <a:pt x="110" y="88"/>
                  </a:cubicBezTo>
                  <a:cubicBezTo>
                    <a:pt x="12" y="91"/>
                    <a:pt x="12" y="91"/>
                    <a:pt x="12" y="91"/>
                  </a:cubicBezTo>
                  <a:cubicBezTo>
                    <a:pt x="7" y="91"/>
                    <a:pt x="3" y="87"/>
                    <a:pt x="3" y="81"/>
                  </a:cubicBezTo>
                  <a:cubicBezTo>
                    <a:pt x="1" y="12"/>
                    <a:pt x="1" y="12"/>
                    <a:pt x="1" y="12"/>
                  </a:cubicBezTo>
                  <a:cubicBezTo>
                    <a:pt x="0" y="7"/>
                    <a:pt x="5" y="3"/>
                    <a:pt x="10" y="3"/>
                  </a:cubicBezTo>
                  <a:cubicBezTo>
                    <a:pt x="107" y="0"/>
                    <a:pt x="107" y="0"/>
                    <a:pt x="107" y="0"/>
                  </a:cubicBezTo>
                </a:path>
              </a:pathLst>
            </a:custGeom>
            <a:solidFill>
              <a:srgbClr val="532D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269">
              <a:extLst>
                <a:ext uri="{FF2B5EF4-FFF2-40B4-BE49-F238E27FC236}">
                  <a16:creationId xmlns:a16="http://schemas.microsoft.com/office/drawing/2014/main" id="{AC131FA8-D5EE-477E-B14A-8BE2D020C5B7}"/>
                </a:ext>
              </a:extLst>
            </p:cNvPr>
            <p:cNvSpPr>
              <a:spLocks noEditPoints="1"/>
            </p:cNvSpPr>
            <p:nvPr/>
          </p:nvSpPr>
          <p:spPr bwMode="auto">
            <a:xfrm>
              <a:off x="2580" y="2031"/>
              <a:ext cx="234" cy="7"/>
            </a:xfrm>
            <a:custGeom>
              <a:avLst/>
              <a:gdLst>
                <a:gd name="T0" fmla="*/ 0 w 98"/>
                <a:gd name="T1" fmla="*/ 3 h 3"/>
                <a:gd name="T2" fmla="*/ 0 w 98"/>
                <a:gd name="T3" fmla="*/ 3 h 3"/>
                <a:gd name="T4" fmla="*/ 0 w 98"/>
                <a:gd name="T5" fmla="*/ 3 h 3"/>
                <a:gd name="T6" fmla="*/ 0 w 98"/>
                <a:gd name="T7" fmla="*/ 3 h 3"/>
                <a:gd name="T8" fmla="*/ 0 w 98"/>
                <a:gd name="T9" fmla="*/ 3 h 3"/>
                <a:gd name="T10" fmla="*/ 0 w 98"/>
                <a:gd name="T11" fmla="*/ 3 h 3"/>
                <a:gd name="T12" fmla="*/ 0 w 98"/>
                <a:gd name="T13" fmla="*/ 3 h 3"/>
                <a:gd name="T14" fmla="*/ 98 w 98"/>
                <a:gd name="T15" fmla="*/ 0 h 3"/>
                <a:gd name="T16" fmla="*/ 98 w 98"/>
                <a:gd name="T17" fmla="*/ 0 h 3"/>
                <a:gd name="T18" fmla="*/ 98 w 98"/>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3">
                  <a:moveTo>
                    <a:pt x="0" y="3"/>
                  </a:moveTo>
                  <a:cubicBezTo>
                    <a:pt x="0" y="3"/>
                    <a:pt x="0" y="3"/>
                    <a:pt x="0" y="3"/>
                  </a:cubicBezTo>
                  <a:cubicBezTo>
                    <a:pt x="0" y="3"/>
                    <a:pt x="0" y="3"/>
                    <a:pt x="0" y="3"/>
                  </a:cubicBezTo>
                  <a:cubicBezTo>
                    <a:pt x="0" y="3"/>
                    <a:pt x="0" y="3"/>
                    <a:pt x="0" y="3"/>
                  </a:cubicBezTo>
                  <a:moveTo>
                    <a:pt x="0" y="3"/>
                  </a:moveTo>
                  <a:cubicBezTo>
                    <a:pt x="0" y="3"/>
                    <a:pt x="0" y="3"/>
                    <a:pt x="0" y="3"/>
                  </a:cubicBezTo>
                  <a:cubicBezTo>
                    <a:pt x="0" y="3"/>
                    <a:pt x="0" y="3"/>
                    <a:pt x="0" y="3"/>
                  </a:cubicBezTo>
                  <a:moveTo>
                    <a:pt x="98" y="0"/>
                  </a:moveTo>
                  <a:cubicBezTo>
                    <a:pt x="98" y="0"/>
                    <a:pt x="98" y="0"/>
                    <a:pt x="98" y="0"/>
                  </a:cubicBezTo>
                  <a:cubicBezTo>
                    <a:pt x="98" y="0"/>
                    <a:pt x="98" y="0"/>
                    <a:pt x="98" y="0"/>
                  </a:cubicBezTo>
                </a:path>
              </a:pathLst>
            </a:custGeom>
            <a:solidFill>
              <a:srgbClr val="EAD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Freeform 270">
              <a:extLst>
                <a:ext uri="{FF2B5EF4-FFF2-40B4-BE49-F238E27FC236}">
                  <a16:creationId xmlns:a16="http://schemas.microsoft.com/office/drawing/2014/main" id="{ED5D9503-B67A-4A62-BFBE-857DF69FAE08}"/>
                </a:ext>
              </a:extLst>
            </p:cNvPr>
            <p:cNvSpPr>
              <a:spLocks/>
            </p:cNvSpPr>
            <p:nvPr/>
          </p:nvSpPr>
          <p:spPr bwMode="auto">
            <a:xfrm>
              <a:off x="2557" y="1912"/>
              <a:ext cx="266" cy="126"/>
            </a:xfrm>
            <a:custGeom>
              <a:avLst/>
              <a:gdLst>
                <a:gd name="T0" fmla="*/ 6 w 112"/>
                <a:gd name="T1" fmla="*/ 0 h 53"/>
                <a:gd name="T2" fmla="*/ 0 w 112"/>
                <a:gd name="T3" fmla="*/ 18 h 53"/>
                <a:gd name="T4" fmla="*/ 1 w 112"/>
                <a:gd name="T5" fmla="*/ 43 h 53"/>
                <a:gd name="T6" fmla="*/ 10 w 112"/>
                <a:gd name="T7" fmla="*/ 53 h 53"/>
                <a:gd name="T8" fmla="*/ 10 w 112"/>
                <a:gd name="T9" fmla="*/ 53 h 53"/>
                <a:gd name="T10" fmla="*/ 10 w 112"/>
                <a:gd name="T11" fmla="*/ 53 h 53"/>
                <a:gd name="T12" fmla="*/ 10 w 112"/>
                <a:gd name="T13" fmla="*/ 53 h 53"/>
                <a:gd name="T14" fmla="*/ 10 w 112"/>
                <a:gd name="T15" fmla="*/ 53 h 53"/>
                <a:gd name="T16" fmla="*/ 108 w 112"/>
                <a:gd name="T17" fmla="*/ 50 h 53"/>
                <a:gd name="T18" fmla="*/ 108 w 112"/>
                <a:gd name="T19" fmla="*/ 50 h 53"/>
                <a:gd name="T20" fmla="*/ 108 w 112"/>
                <a:gd name="T21" fmla="*/ 50 h 53"/>
                <a:gd name="T22" fmla="*/ 22 w 112"/>
                <a:gd name="T23" fmla="*/ 38 h 53"/>
                <a:gd name="T24" fmla="*/ 22 w 112"/>
                <a:gd name="T25" fmla="*/ 38 h 53"/>
                <a:gd name="T26" fmla="*/ 13 w 112"/>
                <a:gd name="T27" fmla="*/ 29 h 53"/>
                <a:gd name="T28" fmla="*/ 6 w 112"/>
                <a:gd name="T29"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2" h="53">
                  <a:moveTo>
                    <a:pt x="6" y="0"/>
                  </a:moveTo>
                  <a:cubicBezTo>
                    <a:pt x="4" y="5"/>
                    <a:pt x="2" y="11"/>
                    <a:pt x="0" y="18"/>
                  </a:cubicBezTo>
                  <a:cubicBezTo>
                    <a:pt x="1" y="43"/>
                    <a:pt x="1" y="43"/>
                    <a:pt x="1" y="43"/>
                  </a:cubicBezTo>
                  <a:cubicBezTo>
                    <a:pt x="1" y="48"/>
                    <a:pt x="5" y="52"/>
                    <a:pt x="10" y="53"/>
                  </a:cubicBezTo>
                  <a:cubicBezTo>
                    <a:pt x="10" y="53"/>
                    <a:pt x="10" y="53"/>
                    <a:pt x="10" y="53"/>
                  </a:cubicBezTo>
                  <a:cubicBezTo>
                    <a:pt x="10" y="53"/>
                    <a:pt x="10" y="53"/>
                    <a:pt x="10" y="53"/>
                  </a:cubicBezTo>
                  <a:cubicBezTo>
                    <a:pt x="10" y="53"/>
                    <a:pt x="10" y="53"/>
                    <a:pt x="10" y="53"/>
                  </a:cubicBezTo>
                  <a:cubicBezTo>
                    <a:pt x="10" y="53"/>
                    <a:pt x="10" y="53"/>
                    <a:pt x="10" y="53"/>
                  </a:cubicBezTo>
                  <a:cubicBezTo>
                    <a:pt x="108" y="50"/>
                    <a:pt x="108" y="50"/>
                    <a:pt x="108" y="50"/>
                  </a:cubicBezTo>
                  <a:cubicBezTo>
                    <a:pt x="108" y="50"/>
                    <a:pt x="108" y="50"/>
                    <a:pt x="108" y="50"/>
                  </a:cubicBezTo>
                  <a:cubicBezTo>
                    <a:pt x="108" y="50"/>
                    <a:pt x="108" y="50"/>
                    <a:pt x="108" y="50"/>
                  </a:cubicBezTo>
                  <a:cubicBezTo>
                    <a:pt x="112" y="49"/>
                    <a:pt x="22" y="38"/>
                    <a:pt x="22" y="38"/>
                  </a:cubicBezTo>
                  <a:cubicBezTo>
                    <a:pt x="22" y="38"/>
                    <a:pt x="22" y="38"/>
                    <a:pt x="22" y="38"/>
                  </a:cubicBezTo>
                  <a:cubicBezTo>
                    <a:pt x="17" y="38"/>
                    <a:pt x="13" y="34"/>
                    <a:pt x="13" y="29"/>
                  </a:cubicBezTo>
                  <a:cubicBezTo>
                    <a:pt x="13" y="29"/>
                    <a:pt x="9" y="14"/>
                    <a:pt x="6" y="0"/>
                  </a:cubicBezTo>
                </a:path>
              </a:pathLst>
            </a:custGeom>
            <a:solidFill>
              <a:srgbClr val="4E2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Freeform 271">
              <a:extLst>
                <a:ext uri="{FF2B5EF4-FFF2-40B4-BE49-F238E27FC236}">
                  <a16:creationId xmlns:a16="http://schemas.microsoft.com/office/drawing/2014/main" id="{E51616A7-F9C3-4CDC-835C-3BCB38C22924}"/>
                </a:ext>
              </a:extLst>
            </p:cNvPr>
            <p:cNvSpPr>
              <a:spLocks/>
            </p:cNvSpPr>
            <p:nvPr/>
          </p:nvSpPr>
          <p:spPr bwMode="auto">
            <a:xfrm>
              <a:off x="2616" y="1869"/>
              <a:ext cx="157" cy="121"/>
            </a:xfrm>
            <a:custGeom>
              <a:avLst/>
              <a:gdLst>
                <a:gd name="T0" fmla="*/ 58 w 66"/>
                <a:gd name="T1" fmla="*/ 1 h 51"/>
                <a:gd name="T2" fmla="*/ 58 w 66"/>
                <a:gd name="T3" fmla="*/ 3 h 51"/>
                <a:gd name="T4" fmla="*/ 58 w 66"/>
                <a:gd name="T5" fmla="*/ 3 h 51"/>
                <a:gd name="T6" fmla="*/ 61 w 66"/>
                <a:gd name="T7" fmla="*/ 6 h 51"/>
                <a:gd name="T8" fmla="*/ 63 w 66"/>
                <a:gd name="T9" fmla="*/ 43 h 51"/>
                <a:gd name="T10" fmla="*/ 64 w 66"/>
                <a:gd name="T11" fmla="*/ 43 h 51"/>
                <a:gd name="T12" fmla="*/ 63 w 66"/>
                <a:gd name="T13" fmla="*/ 43 h 51"/>
                <a:gd name="T14" fmla="*/ 63 w 66"/>
                <a:gd name="T15" fmla="*/ 43 h 51"/>
                <a:gd name="T16" fmla="*/ 59 w 66"/>
                <a:gd name="T17" fmla="*/ 46 h 51"/>
                <a:gd name="T18" fmla="*/ 8 w 66"/>
                <a:gd name="T19" fmla="*/ 48 h 51"/>
                <a:gd name="T20" fmla="*/ 8 w 66"/>
                <a:gd name="T21" fmla="*/ 48 h 51"/>
                <a:gd name="T22" fmla="*/ 7 w 66"/>
                <a:gd name="T23" fmla="*/ 48 h 51"/>
                <a:gd name="T24" fmla="*/ 4 w 66"/>
                <a:gd name="T25" fmla="*/ 44 h 51"/>
                <a:gd name="T26" fmla="*/ 3 w 66"/>
                <a:gd name="T27" fmla="*/ 8 h 51"/>
                <a:gd name="T28" fmla="*/ 3 w 66"/>
                <a:gd name="T29" fmla="*/ 8 h 51"/>
                <a:gd name="T30" fmla="*/ 3 w 66"/>
                <a:gd name="T31" fmla="*/ 8 h 51"/>
                <a:gd name="T32" fmla="*/ 3 w 66"/>
                <a:gd name="T33" fmla="*/ 8 h 51"/>
                <a:gd name="T34" fmla="*/ 3 w 66"/>
                <a:gd name="T35" fmla="*/ 8 h 51"/>
                <a:gd name="T36" fmla="*/ 3 w 66"/>
                <a:gd name="T37" fmla="*/ 8 h 51"/>
                <a:gd name="T38" fmla="*/ 3 w 66"/>
                <a:gd name="T39" fmla="*/ 8 h 51"/>
                <a:gd name="T40" fmla="*/ 3 w 66"/>
                <a:gd name="T41" fmla="*/ 8 h 51"/>
                <a:gd name="T42" fmla="*/ 6 w 66"/>
                <a:gd name="T43" fmla="*/ 4 h 51"/>
                <a:gd name="T44" fmla="*/ 58 w 66"/>
                <a:gd name="T45" fmla="*/ 3 h 51"/>
                <a:gd name="T46" fmla="*/ 58 w 66"/>
                <a:gd name="T47" fmla="*/ 3 h 51"/>
                <a:gd name="T48" fmla="*/ 58 w 66"/>
                <a:gd name="T49" fmla="*/ 1 h 51"/>
                <a:gd name="T50" fmla="*/ 58 w 66"/>
                <a:gd name="T51" fmla="*/ 0 h 51"/>
                <a:gd name="T52" fmla="*/ 6 w 66"/>
                <a:gd name="T53" fmla="*/ 1 h 51"/>
                <a:gd name="T54" fmla="*/ 0 w 66"/>
                <a:gd name="T55" fmla="*/ 8 h 51"/>
                <a:gd name="T56" fmla="*/ 0 w 66"/>
                <a:gd name="T57" fmla="*/ 8 h 51"/>
                <a:gd name="T58" fmla="*/ 1 w 66"/>
                <a:gd name="T59" fmla="*/ 8 h 51"/>
                <a:gd name="T60" fmla="*/ 0 w 66"/>
                <a:gd name="T61" fmla="*/ 8 h 51"/>
                <a:gd name="T62" fmla="*/ 1 w 66"/>
                <a:gd name="T63" fmla="*/ 44 h 51"/>
                <a:gd name="T64" fmla="*/ 7 w 66"/>
                <a:gd name="T65" fmla="*/ 51 h 51"/>
                <a:gd name="T66" fmla="*/ 8 w 66"/>
                <a:gd name="T67" fmla="*/ 51 h 51"/>
                <a:gd name="T68" fmla="*/ 8 w 66"/>
                <a:gd name="T69" fmla="*/ 51 h 51"/>
                <a:gd name="T70" fmla="*/ 59 w 66"/>
                <a:gd name="T71" fmla="*/ 49 h 51"/>
                <a:gd name="T72" fmla="*/ 66 w 66"/>
                <a:gd name="T73" fmla="*/ 43 h 51"/>
                <a:gd name="T74" fmla="*/ 66 w 66"/>
                <a:gd name="T75" fmla="*/ 43 h 51"/>
                <a:gd name="T76" fmla="*/ 65 w 66"/>
                <a:gd name="T77" fmla="*/ 6 h 51"/>
                <a:gd name="T78" fmla="*/ 58 w 66"/>
                <a:gd name="T79" fmla="*/ 0 h 51"/>
                <a:gd name="T80" fmla="*/ 58 w 66"/>
                <a:gd name="T81" fmla="*/ 0 h 51"/>
                <a:gd name="T82" fmla="*/ 58 w 66"/>
                <a:gd name="T83" fmla="*/ 1 h 51"/>
                <a:gd name="T84" fmla="*/ 58 w 66"/>
                <a:gd name="T85" fmla="*/ 0 h 51"/>
                <a:gd name="T86" fmla="*/ 58 w 66"/>
                <a:gd name="T87" fmla="*/ 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6" h="51">
                  <a:moveTo>
                    <a:pt x="58" y="1"/>
                  </a:moveTo>
                  <a:cubicBezTo>
                    <a:pt x="58" y="3"/>
                    <a:pt x="58" y="3"/>
                    <a:pt x="58" y="3"/>
                  </a:cubicBezTo>
                  <a:cubicBezTo>
                    <a:pt x="58" y="3"/>
                    <a:pt x="58" y="3"/>
                    <a:pt x="58" y="3"/>
                  </a:cubicBezTo>
                  <a:cubicBezTo>
                    <a:pt x="60" y="3"/>
                    <a:pt x="61" y="4"/>
                    <a:pt x="61" y="6"/>
                  </a:cubicBezTo>
                  <a:cubicBezTo>
                    <a:pt x="63" y="43"/>
                    <a:pt x="63" y="43"/>
                    <a:pt x="63" y="43"/>
                  </a:cubicBezTo>
                  <a:cubicBezTo>
                    <a:pt x="64" y="43"/>
                    <a:pt x="64" y="43"/>
                    <a:pt x="64" y="43"/>
                  </a:cubicBezTo>
                  <a:cubicBezTo>
                    <a:pt x="63" y="43"/>
                    <a:pt x="63" y="43"/>
                    <a:pt x="63" y="43"/>
                  </a:cubicBezTo>
                  <a:cubicBezTo>
                    <a:pt x="63" y="43"/>
                    <a:pt x="63" y="43"/>
                    <a:pt x="63" y="43"/>
                  </a:cubicBezTo>
                  <a:cubicBezTo>
                    <a:pt x="63" y="45"/>
                    <a:pt x="61" y="46"/>
                    <a:pt x="59" y="46"/>
                  </a:cubicBezTo>
                  <a:cubicBezTo>
                    <a:pt x="8" y="48"/>
                    <a:pt x="8" y="48"/>
                    <a:pt x="8" y="48"/>
                  </a:cubicBezTo>
                  <a:cubicBezTo>
                    <a:pt x="8" y="48"/>
                    <a:pt x="8" y="48"/>
                    <a:pt x="8" y="48"/>
                  </a:cubicBezTo>
                  <a:cubicBezTo>
                    <a:pt x="7" y="48"/>
                    <a:pt x="7" y="48"/>
                    <a:pt x="7" y="48"/>
                  </a:cubicBezTo>
                  <a:cubicBezTo>
                    <a:pt x="6" y="48"/>
                    <a:pt x="4" y="46"/>
                    <a:pt x="4" y="44"/>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6"/>
                    <a:pt x="4" y="4"/>
                    <a:pt x="6" y="4"/>
                  </a:cubicBezTo>
                  <a:cubicBezTo>
                    <a:pt x="58" y="3"/>
                    <a:pt x="58" y="3"/>
                    <a:pt x="58" y="3"/>
                  </a:cubicBezTo>
                  <a:cubicBezTo>
                    <a:pt x="58" y="3"/>
                    <a:pt x="58" y="3"/>
                    <a:pt x="58" y="3"/>
                  </a:cubicBezTo>
                  <a:cubicBezTo>
                    <a:pt x="58" y="1"/>
                    <a:pt x="58" y="1"/>
                    <a:pt x="58" y="1"/>
                  </a:cubicBezTo>
                  <a:cubicBezTo>
                    <a:pt x="58" y="0"/>
                    <a:pt x="58" y="0"/>
                    <a:pt x="58" y="0"/>
                  </a:cubicBezTo>
                  <a:cubicBezTo>
                    <a:pt x="6" y="1"/>
                    <a:pt x="6" y="1"/>
                    <a:pt x="6" y="1"/>
                  </a:cubicBezTo>
                  <a:cubicBezTo>
                    <a:pt x="3" y="1"/>
                    <a:pt x="0" y="4"/>
                    <a:pt x="0" y="8"/>
                  </a:cubicBezTo>
                  <a:cubicBezTo>
                    <a:pt x="0" y="8"/>
                    <a:pt x="0" y="8"/>
                    <a:pt x="0" y="8"/>
                  </a:cubicBezTo>
                  <a:cubicBezTo>
                    <a:pt x="1" y="8"/>
                    <a:pt x="1" y="8"/>
                    <a:pt x="1" y="8"/>
                  </a:cubicBezTo>
                  <a:cubicBezTo>
                    <a:pt x="0" y="8"/>
                    <a:pt x="0" y="8"/>
                    <a:pt x="0" y="8"/>
                  </a:cubicBezTo>
                  <a:cubicBezTo>
                    <a:pt x="1" y="44"/>
                    <a:pt x="1" y="44"/>
                    <a:pt x="1" y="44"/>
                  </a:cubicBezTo>
                  <a:cubicBezTo>
                    <a:pt x="1" y="48"/>
                    <a:pt x="4" y="51"/>
                    <a:pt x="7" y="51"/>
                  </a:cubicBezTo>
                  <a:cubicBezTo>
                    <a:pt x="8" y="51"/>
                    <a:pt x="8" y="51"/>
                    <a:pt x="8" y="51"/>
                  </a:cubicBezTo>
                  <a:cubicBezTo>
                    <a:pt x="8" y="51"/>
                    <a:pt x="8" y="51"/>
                    <a:pt x="8" y="51"/>
                  </a:cubicBezTo>
                  <a:cubicBezTo>
                    <a:pt x="59" y="49"/>
                    <a:pt x="59" y="49"/>
                    <a:pt x="59" y="49"/>
                  </a:cubicBezTo>
                  <a:cubicBezTo>
                    <a:pt x="63" y="49"/>
                    <a:pt x="66" y="46"/>
                    <a:pt x="66" y="43"/>
                  </a:cubicBezTo>
                  <a:cubicBezTo>
                    <a:pt x="66" y="43"/>
                    <a:pt x="66" y="43"/>
                    <a:pt x="66" y="43"/>
                  </a:cubicBezTo>
                  <a:cubicBezTo>
                    <a:pt x="65" y="6"/>
                    <a:pt x="65" y="6"/>
                    <a:pt x="65" y="6"/>
                  </a:cubicBezTo>
                  <a:cubicBezTo>
                    <a:pt x="65" y="2"/>
                    <a:pt x="62" y="0"/>
                    <a:pt x="58" y="0"/>
                  </a:cubicBezTo>
                  <a:cubicBezTo>
                    <a:pt x="58" y="0"/>
                    <a:pt x="58" y="0"/>
                    <a:pt x="58" y="0"/>
                  </a:cubicBezTo>
                  <a:cubicBezTo>
                    <a:pt x="58" y="1"/>
                    <a:pt x="58" y="1"/>
                    <a:pt x="58" y="1"/>
                  </a:cubicBezTo>
                  <a:cubicBezTo>
                    <a:pt x="58" y="0"/>
                    <a:pt x="58" y="0"/>
                    <a:pt x="58" y="0"/>
                  </a:cubicBezTo>
                  <a:cubicBezTo>
                    <a:pt x="58" y="1"/>
                    <a:pt x="58" y="1"/>
                    <a:pt x="58" y="1"/>
                  </a:cubicBezTo>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272">
              <a:extLst>
                <a:ext uri="{FF2B5EF4-FFF2-40B4-BE49-F238E27FC236}">
                  <a16:creationId xmlns:a16="http://schemas.microsoft.com/office/drawing/2014/main" id="{5B8D2373-9DBD-459B-82A0-C6F0E984A962}"/>
                </a:ext>
              </a:extLst>
            </p:cNvPr>
            <p:cNvSpPr>
              <a:spLocks/>
            </p:cNvSpPr>
            <p:nvPr/>
          </p:nvSpPr>
          <p:spPr bwMode="auto">
            <a:xfrm>
              <a:off x="2764" y="1845"/>
              <a:ext cx="52" cy="33"/>
            </a:xfrm>
            <a:custGeom>
              <a:avLst/>
              <a:gdLst>
                <a:gd name="T0" fmla="*/ 0 w 52"/>
                <a:gd name="T1" fmla="*/ 29 h 33"/>
                <a:gd name="T2" fmla="*/ 52 w 52"/>
                <a:gd name="T3" fmla="*/ 0 h 33"/>
                <a:gd name="T4" fmla="*/ 4 w 52"/>
                <a:gd name="T5" fmla="*/ 33 h 33"/>
                <a:gd name="T6" fmla="*/ 0 w 52"/>
                <a:gd name="T7" fmla="*/ 29 h 33"/>
              </a:gdLst>
              <a:ahLst/>
              <a:cxnLst>
                <a:cxn ang="0">
                  <a:pos x="T0" y="T1"/>
                </a:cxn>
                <a:cxn ang="0">
                  <a:pos x="T2" y="T3"/>
                </a:cxn>
                <a:cxn ang="0">
                  <a:pos x="T4" y="T5"/>
                </a:cxn>
                <a:cxn ang="0">
                  <a:pos x="T6" y="T7"/>
                </a:cxn>
              </a:cxnLst>
              <a:rect l="0" t="0" r="r" b="b"/>
              <a:pathLst>
                <a:path w="52" h="33">
                  <a:moveTo>
                    <a:pt x="0" y="29"/>
                  </a:moveTo>
                  <a:lnTo>
                    <a:pt x="52" y="0"/>
                  </a:lnTo>
                  <a:lnTo>
                    <a:pt x="4" y="33"/>
                  </a:lnTo>
                  <a:lnTo>
                    <a:pt x="0" y="29"/>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273">
              <a:extLst>
                <a:ext uri="{FF2B5EF4-FFF2-40B4-BE49-F238E27FC236}">
                  <a16:creationId xmlns:a16="http://schemas.microsoft.com/office/drawing/2014/main" id="{C0035C07-B904-433A-9D3C-064F2937ACF8}"/>
                </a:ext>
              </a:extLst>
            </p:cNvPr>
            <p:cNvSpPr>
              <a:spLocks/>
            </p:cNvSpPr>
            <p:nvPr/>
          </p:nvSpPr>
          <p:spPr bwMode="auto">
            <a:xfrm>
              <a:off x="2761" y="1978"/>
              <a:ext cx="50" cy="34"/>
            </a:xfrm>
            <a:custGeom>
              <a:avLst/>
              <a:gdLst>
                <a:gd name="T0" fmla="*/ 5 w 50"/>
                <a:gd name="T1" fmla="*/ 0 h 34"/>
                <a:gd name="T2" fmla="*/ 50 w 50"/>
                <a:gd name="T3" fmla="*/ 34 h 34"/>
                <a:gd name="T4" fmla="*/ 0 w 50"/>
                <a:gd name="T5" fmla="*/ 5 h 34"/>
                <a:gd name="T6" fmla="*/ 5 w 50"/>
                <a:gd name="T7" fmla="*/ 0 h 34"/>
              </a:gdLst>
              <a:ahLst/>
              <a:cxnLst>
                <a:cxn ang="0">
                  <a:pos x="T0" y="T1"/>
                </a:cxn>
                <a:cxn ang="0">
                  <a:pos x="T2" y="T3"/>
                </a:cxn>
                <a:cxn ang="0">
                  <a:pos x="T4" y="T5"/>
                </a:cxn>
                <a:cxn ang="0">
                  <a:pos x="T6" y="T7"/>
                </a:cxn>
              </a:cxnLst>
              <a:rect l="0" t="0" r="r" b="b"/>
              <a:pathLst>
                <a:path w="50" h="34">
                  <a:moveTo>
                    <a:pt x="5" y="0"/>
                  </a:moveTo>
                  <a:lnTo>
                    <a:pt x="50" y="34"/>
                  </a:lnTo>
                  <a:lnTo>
                    <a:pt x="0" y="5"/>
                  </a:lnTo>
                  <a:lnTo>
                    <a:pt x="5" y="0"/>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274">
              <a:extLst>
                <a:ext uri="{FF2B5EF4-FFF2-40B4-BE49-F238E27FC236}">
                  <a16:creationId xmlns:a16="http://schemas.microsoft.com/office/drawing/2014/main" id="{D7251CFA-5527-4062-9B99-A315DCFB05B7}"/>
                </a:ext>
              </a:extLst>
            </p:cNvPr>
            <p:cNvSpPr>
              <a:spLocks/>
            </p:cNvSpPr>
            <p:nvPr/>
          </p:nvSpPr>
          <p:spPr bwMode="auto">
            <a:xfrm>
              <a:off x="2573" y="1852"/>
              <a:ext cx="50" cy="31"/>
            </a:xfrm>
            <a:custGeom>
              <a:avLst/>
              <a:gdLst>
                <a:gd name="T0" fmla="*/ 46 w 50"/>
                <a:gd name="T1" fmla="*/ 31 h 31"/>
                <a:gd name="T2" fmla="*/ 0 w 50"/>
                <a:gd name="T3" fmla="*/ 0 h 31"/>
                <a:gd name="T4" fmla="*/ 50 w 50"/>
                <a:gd name="T5" fmla="*/ 24 h 31"/>
                <a:gd name="T6" fmla="*/ 46 w 50"/>
                <a:gd name="T7" fmla="*/ 31 h 31"/>
              </a:gdLst>
              <a:ahLst/>
              <a:cxnLst>
                <a:cxn ang="0">
                  <a:pos x="T0" y="T1"/>
                </a:cxn>
                <a:cxn ang="0">
                  <a:pos x="T2" y="T3"/>
                </a:cxn>
                <a:cxn ang="0">
                  <a:pos x="T4" y="T5"/>
                </a:cxn>
                <a:cxn ang="0">
                  <a:pos x="T6" y="T7"/>
                </a:cxn>
              </a:cxnLst>
              <a:rect l="0" t="0" r="r" b="b"/>
              <a:pathLst>
                <a:path w="50" h="31">
                  <a:moveTo>
                    <a:pt x="46" y="31"/>
                  </a:moveTo>
                  <a:lnTo>
                    <a:pt x="0" y="0"/>
                  </a:lnTo>
                  <a:lnTo>
                    <a:pt x="50" y="24"/>
                  </a:lnTo>
                  <a:lnTo>
                    <a:pt x="46" y="31"/>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275">
              <a:extLst>
                <a:ext uri="{FF2B5EF4-FFF2-40B4-BE49-F238E27FC236}">
                  <a16:creationId xmlns:a16="http://schemas.microsoft.com/office/drawing/2014/main" id="{F5992514-4AD3-4FD1-B4BD-3F3D4AEA0DD0}"/>
                </a:ext>
              </a:extLst>
            </p:cNvPr>
            <p:cNvSpPr>
              <a:spLocks/>
            </p:cNvSpPr>
            <p:nvPr/>
          </p:nvSpPr>
          <p:spPr bwMode="auto">
            <a:xfrm>
              <a:off x="2573" y="1978"/>
              <a:ext cx="53" cy="41"/>
            </a:xfrm>
            <a:custGeom>
              <a:avLst/>
              <a:gdLst>
                <a:gd name="T0" fmla="*/ 53 w 53"/>
                <a:gd name="T1" fmla="*/ 8 h 41"/>
                <a:gd name="T2" fmla="*/ 0 w 53"/>
                <a:gd name="T3" fmla="*/ 41 h 41"/>
                <a:gd name="T4" fmla="*/ 50 w 53"/>
                <a:gd name="T5" fmla="*/ 0 h 41"/>
                <a:gd name="T6" fmla="*/ 53 w 53"/>
                <a:gd name="T7" fmla="*/ 8 h 41"/>
              </a:gdLst>
              <a:ahLst/>
              <a:cxnLst>
                <a:cxn ang="0">
                  <a:pos x="T0" y="T1"/>
                </a:cxn>
                <a:cxn ang="0">
                  <a:pos x="T2" y="T3"/>
                </a:cxn>
                <a:cxn ang="0">
                  <a:pos x="T4" y="T5"/>
                </a:cxn>
                <a:cxn ang="0">
                  <a:pos x="T6" y="T7"/>
                </a:cxn>
              </a:cxnLst>
              <a:rect l="0" t="0" r="r" b="b"/>
              <a:pathLst>
                <a:path w="53" h="41">
                  <a:moveTo>
                    <a:pt x="53" y="8"/>
                  </a:moveTo>
                  <a:lnTo>
                    <a:pt x="0" y="41"/>
                  </a:lnTo>
                  <a:lnTo>
                    <a:pt x="50" y="0"/>
                  </a:lnTo>
                  <a:lnTo>
                    <a:pt x="53" y="8"/>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276">
              <a:extLst>
                <a:ext uri="{FF2B5EF4-FFF2-40B4-BE49-F238E27FC236}">
                  <a16:creationId xmlns:a16="http://schemas.microsoft.com/office/drawing/2014/main" id="{753DCF6A-118F-4A65-BF60-39D56A003DA3}"/>
                </a:ext>
              </a:extLst>
            </p:cNvPr>
            <p:cNvSpPr>
              <a:spLocks/>
            </p:cNvSpPr>
            <p:nvPr/>
          </p:nvSpPr>
          <p:spPr bwMode="auto">
            <a:xfrm>
              <a:off x="2630" y="1833"/>
              <a:ext cx="153" cy="22"/>
            </a:xfrm>
            <a:custGeom>
              <a:avLst/>
              <a:gdLst>
                <a:gd name="T0" fmla="*/ 60 w 64"/>
                <a:gd name="T1" fmla="*/ 0 h 9"/>
                <a:gd name="T2" fmla="*/ 60 w 64"/>
                <a:gd name="T3" fmla="*/ 0 h 9"/>
                <a:gd name="T4" fmla="*/ 3 w 64"/>
                <a:gd name="T5" fmla="*/ 2 h 9"/>
                <a:gd name="T6" fmla="*/ 0 w 64"/>
                <a:gd name="T7" fmla="*/ 6 h 9"/>
                <a:gd name="T8" fmla="*/ 4 w 64"/>
                <a:gd name="T9" fmla="*/ 9 h 9"/>
                <a:gd name="T10" fmla="*/ 4 w 64"/>
                <a:gd name="T11" fmla="*/ 9 h 9"/>
                <a:gd name="T12" fmla="*/ 60 w 64"/>
                <a:gd name="T13" fmla="*/ 8 h 9"/>
                <a:gd name="T14" fmla="*/ 64 w 64"/>
                <a:gd name="T15" fmla="*/ 4 h 9"/>
                <a:gd name="T16" fmla="*/ 60 w 64"/>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9">
                  <a:moveTo>
                    <a:pt x="60" y="0"/>
                  </a:moveTo>
                  <a:cubicBezTo>
                    <a:pt x="60" y="0"/>
                    <a:pt x="60" y="0"/>
                    <a:pt x="60" y="0"/>
                  </a:cubicBezTo>
                  <a:cubicBezTo>
                    <a:pt x="3" y="2"/>
                    <a:pt x="3" y="2"/>
                    <a:pt x="3" y="2"/>
                  </a:cubicBezTo>
                  <a:cubicBezTo>
                    <a:pt x="1" y="2"/>
                    <a:pt x="0" y="4"/>
                    <a:pt x="0" y="6"/>
                  </a:cubicBezTo>
                  <a:cubicBezTo>
                    <a:pt x="0" y="8"/>
                    <a:pt x="2" y="9"/>
                    <a:pt x="4" y="9"/>
                  </a:cubicBezTo>
                  <a:cubicBezTo>
                    <a:pt x="4" y="9"/>
                    <a:pt x="4" y="9"/>
                    <a:pt x="4" y="9"/>
                  </a:cubicBezTo>
                  <a:cubicBezTo>
                    <a:pt x="60" y="8"/>
                    <a:pt x="60" y="8"/>
                    <a:pt x="60" y="8"/>
                  </a:cubicBezTo>
                  <a:cubicBezTo>
                    <a:pt x="63" y="8"/>
                    <a:pt x="64" y="6"/>
                    <a:pt x="64" y="4"/>
                  </a:cubicBezTo>
                  <a:cubicBezTo>
                    <a:pt x="64" y="2"/>
                    <a:pt x="62" y="0"/>
                    <a:pt x="60" y="0"/>
                  </a:cubicBezTo>
                </a:path>
              </a:pathLst>
            </a:custGeom>
            <a:solidFill>
              <a:srgbClr val="783D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277">
              <a:extLst>
                <a:ext uri="{FF2B5EF4-FFF2-40B4-BE49-F238E27FC236}">
                  <a16:creationId xmlns:a16="http://schemas.microsoft.com/office/drawing/2014/main" id="{CFC4901A-3496-4187-BA83-16B60F7E309F}"/>
                </a:ext>
              </a:extLst>
            </p:cNvPr>
            <p:cNvSpPr>
              <a:spLocks/>
            </p:cNvSpPr>
            <p:nvPr/>
          </p:nvSpPr>
          <p:spPr bwMode="auto">
            <a:xfrm>
              <a:off x="2640" y="1883"/>
              <a:ext cx="121" cy="88"/>
            </a:xfrm>
            <a:custGeom>
              <a:avLst/>
              <a:gdLst>
                <a:gd name="T0" fmla="*/ 45 w 51"/>
                <a:gd name="T1" fmla="*/ 0 h 37"/>
                <a:gd name="T2" fmla="*/ 45 w 51"/>
                <a:gd name="T3" fmla="*/ 0 h 37"/>
                <a:gd name="T4" fmla="*/ 3 w 51"/>
                <a:gd name="T5" fmla="*/ 2 h 37"/>
                <a:gd name="T6" fmla="*/ 0 w 51"/>
                <a:gd name="T7" fmla="*/ 5 h 37"/>
                <a:gd name="T8" fmla="*/ 9 w 51"/>
                <a:gd name="T9" fmla="*/ 6 h 37"/>
                <a:gd name="T10" fmla="*/ 43 w 51"/>
                <a:gd name="T11" fmla="*/ 5 h 37"/>
                <a:gd name="T12" fmla="*/ 49 w 51"/>
                <a:gd name="T13" fmla="*/ 37 h 37"/>
                <a:gd name="T14" fmla="*/ 48 w 51"/>
                <a:gd name="T15" fmla="*/ 4 h 37"/>
                <a:gd name="T16" fmla="*/ 45 w 51"/>
                <a:gd name="T1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37">
                  <a:moveTo>
                    <a:pt x="45" y="0"/>
                  </a:moveTo>
                  <a:cubicBezTo>
                    <a:pt x="45" y="0"/>
                    <a:pt x="45" y="0"/>
                    <a:pt x="45" y="0"/>
                  </a:cubicBezTo>
                  <a:cubicBezTo>
                    <a:pt x="3" y="2"/>
                    <a:pt x="3" y="2"/>
                    <a:pt x="3" y="2"/>
                  </a:cubicBezTo>
                  <a:cubicBezTo>
                    <a:pt x="1" y="2"/>
                    <a:pt x="0" y="3"/>
                    <a:pt x="0" y="5"/>
                  </a:cubicBezTo>
                  <a:cubicBezTo>
                    <a:pt x="0" y="6"/>
                    <a:pt x="4" y="6"/>
                    <a:pt x="9" y="6"/>
                  </a:cubicBezTo>
                  <a:cubicBezTo>
                    <a:pt x="22" y="6"/>
                    <a:pt x="42" y="5"/>
                    <a:pt x="43" y="5"/>
                  </a:cubicBezTo>
                  <a:cubicBezTo>
                    <a:pt x="49" y="37"/>
                    <a:pt x="49" y="37"/>
                    <a:pt x="49" y="37"/>
                  </a:cubicBezTo>
                  <a:cubicBezTo>
                    <a:pt x="51" y="37"/>
                    <a:pt x="48" y="6"/>
                    <a:pt x="48" y="4"/>
                  </a:cubicBezTo>
                  <a:cubicBezTo>
                    <a:pt x="48" y="2"/>
                    <a:pt x="47" y="0"/>
                    <a:pt x="45" y="0"/>
                  </a:cubicBezTo>
                </a:path>
              </a:pathLst>
            </a:custGeom>
            <a:solidFill>
              <a:srgbClr val="783D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278">
              <a:extLst>
                <a:ext uri="{FF2B5EF4-FFF2-40B4-BE49-F238E27FC236}">
                  <a16:creationId xmlns:a16="http://schemas.microsoft.com/office/drawing/2014/main" id="{B37840CE-FBFA-4FA6-8671-3A844BEB8B77}"/>
                </a:ext>
              </a:extLst>
            </p:cNvPr>
            <p:cNvSpPr>
              <a:spLocks/>
            </p:cNvSpPr>
            <p:nvPr/>
          </p:nvSpPr>
          <p:spPr bwMode="auto">
            <a:xfrm>
              <a:off x="2231" y="1778"/>
              <a:ext cx="357" cy="281"/>
            </a:xfrm>
            <a:custGeom>
              <a:avLst/>
              <a:gdLst>
                <a:gd name="T0" fmla="*/ 23 w 150"/>
                <a:gd name="T1" fmla="*/ 87 h 118"/>
                <a:gd name="T2" fmla="*/ 0 w 150"/>
                <a:gd name="T3" fmla="*/ 52 h 118"/>
                <a:gd name="T4" fmla="*/ 39 w 150"/>
                <a:gd name="T5" fmla="*/ 0 h 118"/>
                <a:gd name="T6" fmla="*/ 132 w 150"/>
                <a:gd name="T7" fmla="*/ 13 h 118"/>
                <a:gd name="T8" fmla="*/ 146 w 150"/>
                <a:gd name="T9" fmla="*/ 48 h 118"/>
                <a:gd name="T10" fmla="*/ 126 w 150"/>
                <a:gd name="T11" fmla="*/ 106 h 118"/>
                <a:gd name="T12" fmla="*/ 102 w 150"/>
                <a:gd name="T13" fmla="*/ 114 h 118"/>
                <a:gd name="T14" fmla="*/ 23 w 150"/>
                <a:gd name="T15" fmla="*/ 87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18">
                  <a:moveTo>
                    <a:pt x="23" y="87"/>
                  </a:moveTo>
                  <a:cubicBezTo>
                    <a:pt x="11" y="83"/>
                    <a:pt x="0" y="52"/>
                    <a:pt x="0" y="52"/>
                  </a:cubicBezTo>
                  <a:cubicBezTo>
                    <a:pt x="39" y="0"/>
                    <a:pt x="39" y="0"/>
                    <a:pt x="39" y="0"/>
                  </a:cubicBezTo>
                  <a:cubicBezTo>
                    <a:pt x="39" y="0"/>
                    <a:pt x="127" y="3"/>
                    <a:pt x="132" y="13"/>
                  </a:cubicBezTo>
                  <a:cubicBezTo>
                    <a:pt x="140" y="26"/>
                    <a:pt x="150" y="36"/>
                    <a:pt x="146" y="48"/>
                  </a:cubicBezTo>
                  <a:cubicBezTo>
                    <a:pt x="142" y="58"/>
                    <a:pt x="132" y="88"/>
                    <a:pt x="126" y="106"/>
                  </a:cubicBezTo>
                  <a:cubicBezTo>
                    <a:pt x="123" y="115"/>
                    <a:pt x="113" y="118"/>
                    <a:pt x="102" y="114"/>
                  </a:cubicBezTo>
                  <a:cubicBezTo>
                    <a:pt x="76" y="105"/>
                    <a:pt x="32" y="90"/>
                    <a:pt x="23" y="87"/>
                  </a:cubicBezTo>
                </a:path>
              </a:pathLst>
            </a:custGeom>
            <a:solidFill>
              <a:srgbClr val="491F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279">
              <a:extLst>
                <a:ext uri="{FF2B5EF4-FFF2-40B4-BE49-F238E27FC236}">
                  <a16:creationId xmlns:a16="http://schemas.microsoft.com/office/drawing/2014/main" id="{1E00CC63-C643-4CDC-A783-DF2FCB39FCC8}"/>
                </a:ext>
              </a:extLst>
            </p:cNvPr>
            <p:cNvSpPr>
              <a:spLocks/>
            </p:cNvSpPr>
            <p:nvPr/>
          </p:nvSpPr>
          <p:spPr bwMode="auto">
            <a:xfrm>
              <a:off x="2226" y="1716"/>
              <a:ext cx="323" cy="281"/>
            </a:xfrm>
            <a:custGeom>
              <a:avLst/>
              <a:gdLst>
                <a:gd name="T0" fmla="*/ 8 w 136"/>
                <a:gd name="T1" fmla="*/ 85 h 118"/>
                <a:gd name="T2" fmla="*/ 2 w 136"/>
                <a:gd name="T3" fmla="*/ 73 h 118"/>
                <a:gd name="T4" fmla="*/ 25 w 136"/>
                <a:gd name="T5" fmla="*/ 8 h 118"/>
                <a:gd name="T6" fmla="*/ 36 w 136"/>
                <a:gd name="T7" fmla="*/ 2 h 118"/>
                <a:gd name="T8" fmla="*/ 129 w 136"/>
                <a:gd name="T9" fmla="*/ 34 h 118"/>
                <a:gd name="T10" fmla="*/ 135 w 136"/>
                <a:gd name="T11" fmla="*/ 46 h 118"/>
                <a:gd name="T12" fmla="*/ 112 w 136"/>
                <a:gd name="T13" fmla="*/ 111 h 118"/>
                <a:gd name="T14" fmla="*/ 100 w 136"/>
                <a:gd name="T15" fmla="*/ 117 h 118"/>
                <a:gd name="T16" fmla="*/ 8 w 136"/>
                <a:gd name="T17" fmla="*/ 85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 h="118">
                  <a:moveTo>
                    <a:pt x="8" y="85"/>
                  </a:moveTo>
                  <a:cubicBezTo>
                    <a:pt x="3" y="83"/>
                    <a:pt x="0" y="78"/>
                    <a:pt x="2" y="73"/>
                  </a:cubicBezTo>
                  <a:cubicBezTo>
                    <a:pt x="25" y="8"/>
                    <a:pt x="25" y="8"/>
                    <a:pt x="25" y="8"/>
                  </a:cubicBezTo>
                  <a:cubicBezTo>
                    <a:pt x="26" y="3"/>
                    <a:pt x="32" y="0"/>
                    <a:pt x="36" y="2"/>
                  </a:cubicBezTo>
                  <a:cubicBezTo>
                    <a:pt x="129" y="34"/>
                    <a:pt x="129" y="34"/>
                    <a:pt x="129" y="34"/>
                  </a:cubicBezTo>
                  <a:cubicBezTo>
                    <a:pt x="134" y="36"/>
                    <a:pt x="136" y="41"/>
                    <a:pt x="135" y="46"/>
                  </a:cubicBezTo>
                  <a:cubicBezTo>
                    <a:pt x="112" y="111"/>
                    <a:pt x="112" y="111"/>
                    <a:pt x="112" y="111"/>
                  </a:cubicBezTo>
                  <a:cubicBezTo>
                    <a:pt x="110" y="116"/>
                    <a:pt x="105" y="118"/>
                    <a:pt x="100" y="117"/>
                  </a:cubicBezTo>
                  <a:cubicBezTo>
                    <a:pt x="8" y="85"/>
                    <a:pt x="8" y="85"/>
                    <a:pt x="8" y="85"/>
                  </a:cubicBezTo>
                </a:path>
              </a:pathLst>
            </a:custGeom>
            <a:solidFill>
              <a:srgbClr val="532D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280">
              <a:extLst>
                <a:ext uri="{FF2B5EF4-FFF2-40B4-BE49-F238E27FC236}">
                  <a16:creationId xmlns:a16="http://schemas.microsoft.com/office/drawing/2014/main" id="{0E3A3312-15BD-4711-B40A-FD4A87724EF4}"/>
                </a:ext>
              </a:extLst>
            </p:cNvPr>
            <p:cNvSpPr>
              <a:spLocks/>
            </p:cNvSpPr>
            <p:nvPr/>
          </p:nvSpPr>
          <p:spPr bwMode="auto">
            <a:xfrm>
              <a:off x="2311" y="1721"/>
              <a:ext cx="43" cy="14"/>
            </a:xfrm>
            <a:custGeom>
              <a:avLst/>
              <a:gdLst>
                <a:gd name="T0" fmla="*/ 0 w 18"/>
                <a:gd name="T1" fmla="*/ 0 h 6"/>
                <a:gd name="T2" fmla="*/ 0 w 18"/>
                <a:gd name="T3" fmla="*/ 0 h 6"/>
                <a:gd name="T4" fmla="*/ 18 w 18"/>
                <a:gd name="T5" fmla="*/ 6 h 6"/>
                <a:gd name="T6" fmla="*/ 18 w 18"/>
                <a:gd name="T7" fmla="*/ 6 h 6"/>
                <a:gd name="T8" fmla="*/ 0 w 18"/>
                <a:gd name="T9" fmla="*/ 0 h 6"/>
                <a:gd name="T10" fmla="*/ 0 w 18"/>
                <a:gd name="T11" fmla="*/ 0 h 6"/>
              </a:gdLst>
              <a:ahLst/>
              <a:cxnLst>
                <a:cxn ang="0">
                  <a:pos x="T0" y="T1"/>
                </a:cxn>
                <a:cxn ang="0">
                  <a:pos x="T2" y="T3"/>
                </a:cxn>
                <a:cxn ang="0">
                  <a:pos x="T4" y="T5"/>
                </a:cxn>
                <a:cxn ang="0">
                  <a:pos x="T6" y="T7"/>
                </a:cxn>
                <a:cxn ang="0">
                  <a:pos x="T8" y="T9"/>
                </a:cxn>
                <a:cxn ang="0">
                  <a:pos x="T10" y="T11"/>
                </a:cxn>
              </a:cxnLst>
              <a:rect l="0" t="0" r="r" b="b"/>
              <a:pathLst>
                <a:path w="18" h="6">
                  <a:moveTo>
                    <a:pt x="0" y="0"/>
                  </a:moveTo>
                  <a:cubicBezTo>
                    <a:pt x="0" y="0"/>
                    <a:pt x="0" y="0"/>
                    <a:pt x="0" y="0"/>
                  </a:cubicBezTo>
                  <a:cubicBezTo>
                    <a:pt x="18" y="6"/>
                    <a:pt x="18" y="6"/>
                    <a:pt x="18" y="6"/>
                  </a:cubicBezTo>
                  <a:cubicBezTo>
                    <a:pt x="18" y="6"/>
                    <a:pt x="18" y="6"/>
                    <a:pt x="18" y="6"/>
                  </a:cubicBezTo>
                  <a:cubicBezTo>
                    <a:pt x="0" y="0"/>
                    <a:pt x="0" y="0"/>
                    <a:pt x="0" y="0"/>
                  </a:cubicBezTo>
                  <a:cubicBezTo>
                    <a:pt x="0" y="0"/>
                    <a:pt x="0" y="0"/>
                    <a:pt x="0" y="0"/>
                  </a:cubicBezTo>
                </a:path>
              </a:pathLst>
            </a:custGeom>
            <a:solidFill>
              <a:srgbClr val="DE7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281">
              <a:extLst>
                <a:ext uri="{FF2B5EF4-FFF2-40B4-BE49-F238E27FC236}">
                  <a16:creationId xmlns:a16="http://schemas.microsoft.com/office/drawing/2014/main" id="{2235FFC7-E433-4EC3-8ECD-9027AE86939F}"/>
                </a:ext>
              </a:extLst>
            </p:cNvPr>
            <p:cNvSpPr>
              <a:spLocks/>
            </p:cNvSpPr>
            <p:nvPr/>
          </p:nvSpPr>
          <p:spPr bwMode="auto">
            <a:xfrm>
              <a:off x="2492" y="1981"/>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441A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282">
              <a:extLst>
                <a:ext uri="{FF2B5EF4-FFF2-40B4-BE49-F238E27FC236}">
                  <a16:creationId xmlns:a16="http://schemas.microsoft.com/office/drawing/2014/main" id="{80E56453-78B6-4E0C-B90D-4662063EDC80}"/>
                </a:ext>
              </a:extLst>
            </p:cNvPr>
            <p:cNvSpPr>
              <a:spLocks/>
            </p:cNvSpPr>
            <p:nvPr/>
          </p:nvSpPr>
          <p:spPr bwMode="auto">
            <a:xfrm>
              <a:off x="2309" y="1721"/>
              <a:ext cx="238" cy="260"/>
            </a:xfrm>
            <a:custGeom>
              <a:avLst/>
              <a:gdLst>
                <a:gd name="T0" fmla="*/ 1 w 100"/>
                <a:gd name="T1" fmla="*/ 0 h 109"/>
                <a:gd name="T2" fmla="*/ 77 w 100"/>
                <a:gd name="T3" fmla="*/ 41 h 109"/>
                <a:gd name="T4" fmla="*/ 83 w 100"/>
                <a:gd name="T5" fmla="*/ 53 h 109"/>
                <a:gd name="T6" fmla="*/ 77 w 100"/>
                <a:gd name="T7" fmla="*/ 109 h 109"/>
                <a:gd name="T8" fmla="*/ 77 w 100"/>
                <a:gd name="T9" fmla="*/ 109 h 109"/>
                <a:gd name="T10" fmla="*/ 77 w 100"/>
                <a:gd name="T11" fmla="*/ 109 h 109"/>
                <a:gd name="T12" fmla="*/ 77 w 100"/>
                <a:gd name="T13" fmla="*/ 109 h 109"/>
                <a:gd name="T14" fmla="*/ 100 w 100"/>
                <a:gd name="T15" fmla="*/ 44 h 109"/>
                <a:gd name="T16" fmla="*/ 100 w 100"/>
                <a:gd name="T17" fmla="*/ 41 h 109"/>
                <a:gd name="T18" fmla="*/ 99 w 100"/>
                <a:gd name="T19" fmla="*/ 37 h 109"/>
                <a:gd name="T20" fmla="*/ 94 w 100"/>
                <a:gd name="T21" fmla="*/ 32 h 109"/>
                <a:gd name="T22" fmla="*/ 86 w 100"/>
                <a:gd name="T23" fmla="*/ 29 h 109"/>
                <a:gd name="T24" fmla="*/ 85 w 100"/>
                <a:gd name="T25" fmla="*/ 29 h 109"/>
                <a:gd name="T26" fmla="*/ 68 w 100"/>
                <a:gd name="T27" fmla="*/ 23 h 109"/>
                <a:gd name="T28" fmla="*/ 63 w 100"/>
                <a:gd name="T29" fmla="*/ 21 h 109"/>
                <a:gd name="T30" fmla="*/ 59 w 100"/>
                <a:gd name="T31" fmla="*/ 20 h 109"/>
                <a:gd name="T32" fmla="*/ 54 w 100"/>
                <a:gd name="T33" fmla="*/ 18 h 109"/>
                <a:gd name="T34" fmla="*/ 19 w 100"/>
                <a:gd name="T35" fmla="*/ 6 h 109"/>
                <a:gd name="T36" fmla="*/ 1 w 100"/>
                <a:gd name="T37" fmla="*/ 0 h 109"/>
                <a:gd name="T38" fmla="*/ 1 w 100"/>
                <a:gd name="T39" fmla="*/ 0 h 109"/>
                <a:gd name="T40" fmla="*/ 1 w 100"/>
                <a:gd name="T41" fmla="*/ 0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0" h="109">
                  <a:moveTo>
                    <a:pt x="1" y="0"/>
                  </a:moveTo>
                  <a:cubicBezTo>
                    <a:pt x="0" y="0"/>
                    <a:pt x="77" y="41"/>
                    <a:pt x="77" y="41"/>
                  </a:cubicBezTo>
                  <a:cubicBezTo>
                    <a:pt x="82" y="43"/>
                    <a:pt x="85" y="49"/>
                    <a:pt x="83" y="53"/>
                  </a:cubicBezTo>
                  <a:cubicBezTo>
                    <a:pt x="83" y="53"/>
                    <a:pt x="76" y="109"/>
                    <a:pt x="77" y="109"/>
                  </a:cubicBezTo>
                  <a:cubicBezTo>
                    <a:pt x="77" y="109"/>
                    <a:pt x="77" y="109"/>
                    <a:pt x="77" y="109"/>
                  </a:cubicBezTo>
                  <a:cubicBezTo>
                    <a:pt x="77" y="109"/>
                    <a:pt x="77" y="109"/>
                    <a:pt x="77" y="109"/>
                  </a:cubicBezTo>
                  <a:cubicBezTo>
                    <a:pt x="77" y="109"/>
                    <a:pt x="77" y="109"/>
                    <a:pt x="77" y="109"/>
                  </a:cubicBezTo>
                  <a:cubicBezTo>
                    <a:pt x="100" y="44"/>
                    <a:pt x="100" y="44"/>
                    <a:pt x="100" y="44"/>
                  </a:cubicBezTo>
                  <a:cubicBezTo>
                    <a:pt x="100" y="43"/>
                    <a:pt x="100" y="42"/>
                    <a:pt x="100" y="41"/>
                  </a:cubicBezTo>
                  <a:cubicBezTo>
                    <a:pt x="100" y="39"/>
                    <a:pt x="100" y="38"/>
                    <a:pt x="99" y="37"/>
                  </a:cubicBezTo>
                  <a:cubicBezTo>
                    <a:pt x="98" y="35"/>
                    <a:pt x="96" y="33"/>
                    <a:pt x="94" y="32"/>
                  </a:cubicBezTo>
                  <a:cubicBezTo>
                    <a:pt x="86" y="29"/>
                    <a:pt x="86" y="29"/>
                    <a:pt x="86" y="29"/>
                  </a:cubicBezTo>
                  <a:cubicBezTo>
                    <a:pt x="85" y="29"/>
                    <a:pt x="85" y="29"/>
                    <a:pt x="85" y="29"/>
                  </a:cubicBezTo>
                  <a:cubicBezTo>
                    <a:pt x="68" y="23"/>
                    <a:pt x="68" y="23"/>
                    <a:pt x="68" y="23"/>
                  </a:cubicBezTo>
                  <a:cubicBezTo>
                    <a:pt x="63" y="21"/>
                    <a:pt x="63" y="21"/>
                    <a:pt x="63" y="21"/>
                  </a:cubicBezTo>
                  <a:cubicBezTo>
                    <a:pt x="59" y="20"/>
                    <a:pt x="59" y="20"/>
                    <a:pt x="59" y="20"/>
                  </a:cubicBezTo>
                  <a:cubicBezTo>
                    <a:pt x="54" y="18"/>
                    <a:pt x="54" y="18"/>
                    <a:pt x="54" y="18"/>
                  </a:cubicBezTo>
                  <a:cubicBezTo>
                    <a:pt x="19" y="6"/>
                    <a:pt x="19" y="6"/>
                    <a:pt x="19" y="6"/>
                  </a:cubicBezTo>
                  <a:cubicBezTo>
                    <a:pt x="1" y="0"/>
                    <a:pt x="1" y="0"/>
                    <a:pt x="1" y="0"/>
                  </a:cubicBezTo>
                  <a:cubicBezTo>
                    <a:pt x="1" y="0"/>
                    <a:pt x="1" y="0"/>
                    <a:pt x="1" y="0"/>
                  </a:cubicBezTo>
                  <a:cubicBezTo>
                    <a:pt x="1" y="0"/>
                    <a:pt x="1" y="0"/>
                    <a:pt x="1" y="0"/>
                  </a:cubicBezTo>
                </a:path>
              </a:pathLst>
            </a:custGeom>
            <a:solidFill>
              <a:srgbClr val="4E2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283">
              <a:extLst>
                <a:ext uri="{FF2B5EF4-FFF2-40B4-BE49-F238E27FC236}">
                  <a16:creationId xmlns:a16="http://schemas.microsoft.com/office/drawing/2014/main" id="{00D1B16A-3FD6-44F1-BF16-1AFD8484A328}"/>
                </a:ext>
              </a:extLst>
            </p:cNvPr>
            <p:cNvSpPr>
              <a:spLocks/>
            </p:cNvSpPr>
            <p:nvPr/>
          </p:nvSpPr>
          <p:spPr bwMode="auto">
            <a:xfrm>
              <a:off x="2300" y="1781"/>
              <a:ext cx="176" cy="154"/>
            </a:xfrm>
            <a:custGeom>
              <a:avLst/>
              <a:gdLst>
                <a:gd name="T0" fmla="*/ 5 w 74"/>
                <a:gd name="T1" fmla="*/ 46 h 65"/>
                <a:gd name="T2" fmla="*/ 6 w 74"/>
                <a:gd name="T3" fmla="*/ 44 h 65"/>
                <a:gd name="T4" fmla="*/ 3 w 74"/>
                <a:gd name="T5" fmla="*/ 41 h 65"/>
                <a:gd name="T6" fmla="*/ 4 w 74"/>
                <a:gd name="T7" fmla="*/ 40 h 65"/>
                <a:gd name="T8" fmla="*/ 4 w 74"/>
                <a:gd name="T9" fmla="*/ 40 h 65"/>
                <a:gd name="T10" fmla="*/ 16 w 74"/>
                <a:gd name="T11" fmla="*/ 5 h 65"/>
                <a:gd name="T12" fmla="*/ 19 w 74"/>
                <a:gd name="T13" fmla="*/ 3 h 65"/>
                <a:gd name="T14" fmla="*/ 20 w 74"/>
                <a:gd name="T15" fmla="*/ 3 h 65"/>
                <a:gd name="T16" fmla="*/ 69 w 74"/>
                <a:gd name="T17" fmla="*/ 20 h 65"/>
                <a:gd name="T18" fmla="*/ 71 w 74"/>
                <a:gd name="T19" fmla="*/ 24 h 65"/>
                <a:gd name="T20" fmla="*/ 71 w 74"/>
                <a:gd name="T21" fmla="*/ 25 h 65"/>
                <a:gd name="T22" fmla="*/ 71 w 74"/>
                <a:gd name="T23" fmla="*/ 25 h 65"/>
                <a:gd name="T24" fmla="*/ 59 w 74"/>
                <a:gd name="T25" fmla="*/ 59 h 65"/>
                <a:gd name="T26" fmla="*/ 56 w 74"/>
                <a:gd name="T27" fmla="*/ 61 h 65"/>
                <a:gd name="T28" fmla="*/ 55 w 74"/>
                <a:gd name="T29" fmla="*/ 61 h 65"/>
                <a:gd name="T30" fmla="*/ 55 w 74"/>
                <a:gd name="T31" fmla="*/ 61 h 65"/>
                <a:gd name="T32" fmla="*/ 6 w 74"/>
                <a:gd name="T33" fmla="*/ 44 h 65"/>
                <a:gd name="T34" fmla="*/ 5 w 74"/>
                <a:gd name="T35" fmla="*/ 46 h 65"/>
                <a:gd name="T36" fmla="*/ 5 w 74"/>
                <a:gd name="T37" fmla="*/ 47 h 65"/>
                <a:gd name="T38" fmla="*/ 54 w 74"/>
                <a:gd name="T39" fmla="*/ 64 h 65"/>
                <a:gd name="T40" fmla="*/ 54 w 74"/>
                <a:gd name="T41" fmla="*/ 64 h 65"/>
                <a:gd name="T42" fmla="*/ 56 w 74"/>
                <a:gd name="T43" fmla="*/ 65 h 65"/>
                <a:gd name="T44" fmla="*/ 62 w 74"/>
                <a:gd name="T45" fmla="*/ 60 h 65"/>
                <a:gd name="T46" fmla="*/ 74 w 74"/>
                <a:gd name="T47" fmla="*/ 26 h 65"/>
                <a:gd name="T48" fmla="*/ 74 w 74"/>
                <a:gd name="T49" fmla="*/ 26 h 65"/>
                <a:gd name="T50" fmla="*/ 74 w 74"/>
                <a:gd name="T51" fmla="*/ 24 h 65"/>
                <a:gd name="T52" fmla="*/ 70 w 74"/>
                <a:gd name="T53" fmla="*/ 17 h 65"/>
                <a:gd name="T54" fmla="*/ 21 w 74"/>
                <a:gd name="T55" fmla="*/ 0 h 65"/>
                <a:gd name="T56" fmla="*/ 19 w 74"/>
                <a:gd name="T57" fmla="*/ 0 h 65"/>
                <a:gd name="T58" fmla="*/ 13 w 74"/>
                <a:gd name="T59" fmla="*/ 4 h 65"/>
                <a:gd name="T60" fmla="*/ 1 w 74"/>
                <a:gd name="T61" fmla="*/ 39 h 65"/>
                <a:gd name="T62" fmla="*/ 2 w 74"/>
                <a:gd name="T63" fmla="*/ 40 h 65"/>
                <a:gd name="T64" fmla="*/ 1 w 74"/>
                <a:gd name="T65" fmla="*/ 39 h 65"/>
                <a:gd name="T66" fmla="*/ 0 w 74"/>
                <a:gd name="T67" fmla="*/ 41 h 65"/>
                <a:gd name="T68" fmla="*/ 5 w 74"/>
                <a:gd name="T69" fmla="*/ 47 h 65"/>
                <a:gd name="T70" fmla="*/ 5 w 74"/>
                <a:gd name="T71" fmla="*/ 4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4" h="65">
                  <a:moveTo>
                    <a:pt x="5" y="46"/>
                  </a:moveTo>
                  <a:cubicBezTo>
                    <a:pt x="6" y="44"/>
                    <a:pt x="6" y="44"/>
                    <a:pt x="6" y="44"/>
                  </a:cubicBezTo>
                  <a:cubicBezTo>
                    <a:pt x="4" y="44"/>
                    <a:pt x="3" y="43"/>
                    <a:pt x="3" y="41"/>
                  </a:cubicBezTo>
                  <a:cubicBezTo>
                    <a:pt x="3" y="41"/>
                    <a:pt x="4" y="40"/>
                    <a:pt x="4" y="40"/>
                  </a:cubicBezTo>
                  <a:cubicBezTo>
                    <a:pt x="4" y="40"/>
                    <a:pt x="4" y="40"/>
                    <a:pt x="4" y="40"/>
                  </a:cubicBezTo>
                  <a:cubicBezTo>
                    <a:pt x="16" y="5"/>
                    <a:pt x="16" y="5"/>
                    <a:pt x="16" y="5"/>
                  </a:cubicBezTo>
                  <a:cubicBezTo>
                    <a:pt x="16" y="4"/>
                    <a:pt x="17" y="3"/>
                    <a:pt x="19" y="3"/>
                  </a:cubicBezTo>
                  <a:cubicBezTo>
                    <a:pt x="20" y="3"/>
                    <a:pt x="20" y="3"/>
                    <a:pt x="20" y="3"/>
                  </a:cubicBezTo>
                  <a:cubicBezTo>
                    <a:pt x="69" y="20"/>
                    <a:pt x="69" y="20"/>
                    <a:pt x="69" y="20"/>
                  </a:cubicBezTo>
                  <a:cubicBezTo>
                    <a:pt x="70" y="21"/>
                    <a:pt x="71" y="22"/>
                    <a:pt x="71" y="24"/>
                  </a:cubicBezTo>
                  <a:cubicBezTo>
                    <a:pt x="71" y="24"/>
                    <a:pt x="71" y="24"/>
                    <a:pt x="71" y="25"/>
                  </a:cubicBezTo>
                  <a:cubicBezTo>
                    <a:pt x="71" y="25"/>
                    <a:pt x="71" y="25"/>
                    <a:pt x="71" y="25"/>
                  </a:cubicBezTo>
                  <a:cubicBezTo>
                    <a:pt x="59" y="59"/>
                    <a:pt x="59" y="59"/>
                    <a:pt x="59" y="59"/>
                  </a:cubicBezTo>
                  <a:cubicBezTo>
                    <a:pt x="58" y="61"/>
                    <a:pt x="57" y="61"/>
                    <a:pt x="56" y="61"/>
                  </a:cubicBezTo>
                  <a:cubicBezTo>
                    <a:pt x="55" y="61"/>
                    <a:pt x="55" y="61"/>
                    <a:pt x="55" y="61"/>
                  </a:cubicBezTo>
                  <a:cubicBezTo>
                    <a:pt x="55" y="61"/>
                    <a:pt x="55" y="61"/>
                    <a:pt x="55" y="61"/>
                  </a:cubicBezTo>
                  <a:cubicBezTo>
                    <a:pt x="6" y="44"/>
                    <a:pt x="6" y="44"/>
                    <a:pt x="6" y="44"/>
                  </a:cubicBezTo>
                  <a:cubicBezTo>
                    <a:pt x="5" y="46"/>
                    <a:pt x="5" y="46"/>
                    <a:pt x="5" y="46"/>
                  </a:cubicBezTo>
                  <a:cubicBezTo>
                    <a:pt x="5" y="47"/>
                    <a:pt x="5" y="47"/>
                    <a:pt x="5" y="47"/>
                  </a:cubicBezTo>
                  <a:cubicBezTo>
                    <a:pt x="54" y="64"/>
                    <a:pt x="54" y="64"/>
                    <a:pt x="54" y="64"/>
                  </a:cubicBezTo>
                  <a:cubicBezTo>
                    <a:pt x="54" y="64"/>
                    <a:pt x="54" y="64"/>
                    <a:pt x="54" y="64"/>
                  </a:cubicBezTo>
                  <a:cubicBezTo>
                    <a:pt x="54" y="65"/>
                    <a:pt x="55" y="65"/>
                    <a:pt x="56" y="65"/>
                  </a:cubicBezTo>
                  <a:cubicBezTo>
                    <a:pt x="59" y="65"/>
                    <a:pt x="61" y="63"/>
                    <a:pt x="62" y="60"/>
                  </a:cubicBezTo>
                  <a:cubicBezTo>
                    <a:pt x="74" y="26"/>
                    <a:pt x="74" y="26"/>
                    <a:pt x="74" y="26"/>
                  </a:cubicBezTo>
                  <a:cubicBezTo>
                    <a:pt x="74" y="26"/>
                    <a:pt x="74" y="26"/>
                    <a:pt x="74" y="26"/>
                  </a:cubicBezTo>
                  <a:cubicBezTo>
                    <a:pt x="74" y="25"/>
                    <a:pt x="74" y="24"/>
                    <a:pt x="74" y="24"/>
                  </a:cubicBezTo>
                  <a:cubicBezTo>
                    <a:pt x="74" y="21"/>
                    <a:pt x="73" y="18"/>
                    <a:pt x="70" y="17"/>
                  </a:cubicBezTo>
                  <a:cubicBezTo>
                    <a:pt x="21" y="0"/>
                    <a:pt x="21" y="0"/>
                    <a:pt x="21" y="0"/>
                  </a:cubicBezTo>
                  <a:cubicBezTo>
                    <a:pt x="20" y="0"/>
                    <a:pt x="20" y="0"/>
                    <a:pt x="19" y="0"/>
                  </a:cubicBezTo>
                  <a:cubicBezTo>
                    <a:pt x="16" y="0"/>
                    <a:pt x="13" y="2"/>
                    <a:pt x="13" y="4"/>
                  </a:cubicBezTo>
                  <a:cubicBezTo>
                    <a:pt x="1" y="39"/>
                    <a:pt x="1" y="39"/>
                    <a:pt x="1" y="39"/>
                  </a:cubicBezTo>
                  <a:cubicBezTo>
                    <a:pt x="2" y="40"/>
                    <a:pt x="2" y="40"/>
                    <a:pt x="2" y="40"/>
                  </a:cubicBezTo>
                  <a:cubicBezTo>
                    <a:pt x="1" y="39"/>
                    <a:pt x="1" y="39"/>
                    <a:pt x="1" y="39"/>
                  </a:cubicBezTo>
                  <a:cubicBezTo>
                    <a:pt x="0" y="40"/>
                    <a:pt x="0" y="40"/>
                    <a:pt x="0" y="41"/>
                  </a:cubicBezTo>
                  <a:cubicBezTo>
                    <a:pt x="0" y="44"/>
                    <a:pt x="2" y="46"/>
                    <a:pt x="5" y="47"/>
                  </a:cubicBezTo>
                  <a:cubicBezTo>
                    <a:pt x="5" y="46"/>
                    <a:pt x="5" y="46"/>
                    <a:pt x="5" y="46"/>
                  </a:cubicBezTo>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284">
              <a:extLst>
                <a:ext uri="{FF2B5EF4-FFF2-40B4-BE49-F238E27FC236}">
                  <a16:creationId xmlns:a16="http://schemas.microsoft.com/office/drawing/2014/main" id="{32DCF6B6-A5ED-491F-B2B3-DD095CD7FB52}"/>
                </a:ext>
              </a:extLst>
            </p:cNvPr>
            <p:cNvSpPr>
              <a:spLocks/>
            </p:cNvSpPr>
            <p:nvPr/>
          </p:nvSpPr>
          <p:spPr bwMode="auto">
            <a:xfrm>
              <a:off x="2245" y="1878"/>
              <a:ext cx="57" cy="17"/>
            </a:xfrm>
            <a:custGeom>
              <a:avLst/>
              <a:gdLst>
                <a:gd name="T0" fmla="*/ 57 w 57"/>
                <a:gd name="T1" fmla="*/ 7 h 17"/>
                <a:gd name="T2" fmla="*/ 0 w 57"/>
                <a:gd name="T3" fmla="*/ 17 h 17"/>
                <a:gd name="T4" fmla="*/ 57 w 57"/>
                <a:gd name="T5" fmla="*/ 0 h 17"/>
                <a:gd name="T6" fmla="*/ 57 w 57"/>
                <a:gd name="T7" fmla="*/ 7 h 17"/>
              </a:gdLst>
              <a:ahLst/>
              <a:cxnLst>
                <a:cxn ang="0">
                  <a:pos x="T0" y="T1"/>
                </a:cxn>
                <a:cxn ang="0">
                  <a:pos x="T2" y="T3"/>
                </a:cxn>
                <a:cxn ang="0">
                  <a:pos x="T4" y="T5"/>
                </a:cxn>
                <a:cxn ang="0">
                  <a:pos x="T6" y="T7"/>
                </a:cxn>
              </a:cxnLst>
              <a:rect l="0" t="0" r="r" b="b"/>
              <a:pathLst>
                <a:path w="57" h="17">
                  <a:moveTo>
                    <a:pt x="57" y="7"/>
                  </a:moveTo>
                  <a:lnTo>
                    <a:pt x="0" y="17"/>
                  </a:lnTo>
                  <a:lnTo>
                    <a:pt x="57" y="0"/>
                  </a:lnTo>
                  <a:lnTo>
                    <a:pt x="57" y="7"/>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285">
              <a:extLst>
                <a:ext uri="{FF2B5EF4-FFF2-40B4-BE49-F238E27FC236}">
                  <a16:creationId xmlns:a16="http://schemas.microsoft.com/office/drawing/2014/main" id="{54EEC353-48C7-4A0C-A045-1985DFE768A2}"/>
                </a:ext>
              </a:extLst>
            </p:cNvPr>
            <p:cNvSpPr>
              <a:spLocks/>
            </p:cNvSpPr>
            <p:nvPr/>
          </p:nvSpPr>
          <p:spPr bwMode="auto">
            <a:xfrm>
              <a:off x="2309" y="1738"/>
              <a:ext cx="36" cy="50"/>
            </a:xfrm>
            <a:custGeom>
              <a:avLst/>
              <a:gdLst>
                <a:gd name="T0" fmla="*/ 29 w 36"/>
                <a:gd name="T1" fmla="*/ 50 h 50"/>
                <a:gd name="T2" fmla="*/ 0 w 36"/>
                <a:gd name="T3" fmla="*/ 0 h 50"/>
                <a:gd name="T4" fmla="*/ 36 w 36"/>
                <a:gd name="T5" fmla="*/ 45 h 50"/>
                <a:gd name="T6" fmla="*/ 29 w 36"/>
                <a:gd name="T7" fmla="*/ 50 h 50"/>
              </a:gdLst>
              <a:ahLst/>
              <a:cxnLst>
                <a:cxn ang="0">
                  <a:pos x="T0" y="T1"/>
                </a:cxn>
                <a:cxn ang="0">
                  <a:pos x="T2" y="T3"/>
                </a:cxn>
                <a:cxn ang="0">
                  <a:pos x="T4" y="T5"/>
                </a:cxn>
                <a:cxn ang="0">
                  <a:pos x="T6" y="T7"/>
                </a:cxn>
              </a:cxnLst>
              <a:rect l="0" t="0" r="r" b="b"/>
              <a:pathLst>
                <a:path w="36" h="50">
                  <a:moveTo>
                    <a:pt x="29" y="50"/>
                  </a:moveTo>
                  <a:lnTo>
                    <a:pt x="0" y="0"/>
                  </a:lnTo>
                  <a:lnTo>
                    <a:pt x="36" y="45"/>
                  </a:lnTo>
                  <a:lnTo>
                    <a:pt x="29" y="50"/>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286">
              <a:extLst>
                <a:ext uri="{FF2B5EF4-FFF2-40B4-BE49-F238E27FC236}">
                  <a16:creationId xmlns:a16="http://schemas.microsoft.com/office/drawing/2014/main" id="{ACC8016C-B1FA-4FDF-815D-C3751B82CB19}"/>
                </a:ext>
              </a:extLst>
            </p:cNvPr>
            <p:cNvSpPr>
              <a:spLocks/>
            </p:cNvSpPr>
            <p:nvPr/>
          </p:nvSpPr>
          <p:spPr bwMode="auto">
            <a:xfrm>
              <a:off x="2435" y="1926"/>
              <a:ext cx="38" cy="48"/>
            </a:xfrm>
            <a:custGeom>
              <a:avLst/>
              <a:gdLst>
                <a:gd name="T0" fmla="*/ 7 w 38"/>
                <a:gd name="T1" fmla="*/ 0 h 48"/>
                <a:gd name="T2" fmla="*/ 38 w 38"/>
                <a:gd name="T3" fmla="*/ 48 h 48"/>
                <a:gd name="T4" fmla="*/ 0 w 38"/>
                <a:gd name="T5" fmla="*/ 5 h 48"/>
                <a:gd name="T6" fmla="*/ 7 w 38"/>
                <a:gd name="T7" fmla="*/ 0 h 48"/>
              </a:gdLst>
              <a:ahLst/>
              <a:cxnLst>
                <a:cxn ang="0">
                  <a:pos x="T0" y="T1"/>
                </a:cxn>
                <a:cxn ang="0">
                  <a:pos x="T2" y="T3"/>
                </a:cxn>
                <a:cxn ang="0">
                  <a:pos x="T4" y="T5"/>
                </a:cxn>
                <a:cxn ang="0">
                  <a:pos x="T6" y="T7"/>
                </a:cxn>
              </a:cxnLst>
              <a:rect l="0" t="0" r="r" b="b"/>
              <a:pathLst>
                <a:path w="38" h="48">
                  <a:moveTo>
                    <a:pt x="7" y="0"/>
                  </a:moveTo>
                  <a:lnTo>
                    <a:pt x="38" y="48"/>
                  </a:lnTo>
                  <a:lnTo>
                    <a:pt x="0" y="5"/>
                  </a:lnTo>
                  <a:lnTo>
                    <a:pt x="7" y="0"/>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287">
              <a:extLst>
                <a:ext uri="{FF2B5EF4-FFF2-40B4-BE49-F238E27FC236}">
                  <a16:creationId xmlns:a16="http://schemas.microsoft.com/office/drawing/2014/main" id="{714811A1-2374-4FB0-B425-70069B6CA074}"/>
                </a:ext>
              </a:extLst>
            </p:cNvPr>
            <p:cNvSpPr>
              <a:spLocks/>
            </p:cNvSpPr>
            <p:nvPr/>
          </p:nvSpPr>
          <p:spPr bwMode="auto">
            <a:xfrm>
              <a:off x="2471" y="1816"/>
              <a:ext cx="62" cy="22"/>
            </a:xfrm>
            <a:custGeom>
              <a:avLst/>
              <a:gdLst>
                <a:gd name="T0" fmla="*/ 0 w 62"/>
                <a:gd name="T1" fmla="*/ 12 h 22"/>
                <a:gd name="T2" fmla="*/ 62 w 62"/>
                <a:gd name="T3" fmla="*/ 0 h 22"/>
                <a:gd name="T4" fmla="*/ 2 w 62"/>
                <a:gd name="T5" fmla="*/ 22 h 22"/>
                <a:gd name="T6" fmla="*/ 0 w 62"/>
                <a:gd name="T7" fmla="*/ 12 h 22"/>
              </a:gdLst>
              <a:ahLst/>
              <a:cxnLst>
                <a:cxn ang="0">
                  <a:pos x="T0" y="T1"/>
                </a:cxn>
                <a:cxn ang="0">
                  <a:pos x="T2" y="T3"/>
                </a:cxn>
                <a:cxn ang="0">
                  <a:pos x="T4" y="T5"/>
                </a:cxn>
                <a:cxn ang="0">
                  <a:pos x="T6" y="T7"/>
                </a:cxn>
              </a:cxnLst>
              <a:rect l="0" t="0" r="r" b="b"/>
              <a:pathLst>
                <a:path w="62" h="22">
                  <a:moveTo>
                    <a:pt x="0" y="12"/>
                  </a:moveTo>
                  <a:lnTo>
                    <a:pt x="62" y="0"/>
                  </a:lnTo>
                  <a:lnTo>
                    <a:pt x="2" y="22"/>
                  </a:lnTo>
                  <a:lnTo>
                    <a:pt x="0" y="12"/>
                  </a:lnTo>
                  <a:close/>
                </a:path>
              </a:pathLst>
            </a:custGeom>
            <a:solidFill>
              <a:srgbClr val="673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Freeform 288">
              <a:extLst>
                <a:ext uri="{FF2B5EF4-FFF2-40B4-BE49-F238E27FC236}">
                  <a16:creationId xmlns:a16="http://schemas.microsoft.com/office/drawing/2014/main" id="{21D0A90A-EB73-4D62-B2F4-6389BCFA9780}"/>
                </a:ext>
              </a:extLst>
            </p:cNvPr>
            <p:cNvSpPr>
              <a:spLocks/>
            </p:cNvSpPr>
            <p:nvPr/>
          </p:nvSpPr>
          <p:spPr bwMode="auto">
            <a:xfrm>
              <a:off x="2273" y="1902"/>
              <a:ext cx="148" cy="62"/>
            </a:xfrm>
            <a:custGeom>
              <a:avLst/>
              <a:gdLst>
                <a:gd name="T0" fmla="*/ 4 w 62"/>
                <a:gd name="T1" fmla="*/ 0 h 26"/>
                <a:gd name="T2" fmla="*/ 1 w 62"/>
                <a:gd name="T3" fmla="*/ 2 h 26"/>
                <a:gd name="T4" fmla="*/ 3 w 62"/>
                <a:gd name="T5" fmla="*/ 7 h 26"/>
                <a:gd name="T6" fmla="*/ 57 w 62"/>
                <a:gd name="T7" fmla="*/ 26 h 26"/>
                <a:gd name="T8" fmla="*/ 58 w 62"/>
                <a:gd name="T9" fmla="*/ 26 h 26"/>
                <a:gd name="T10" fmla="*/ 61 w 62"/>
                <a:gd name="T11" fmla="*/ 23 h 26"/>
                <a:gd name="T12" fmla="*/ 59 w 62"/>
                <a:gd name="T13" fmla="*/ 18 h 26"/>
                <a:gd name="T14" fmla="*/ 5 w 62"/>
                <a:gd name="T15" fmla="*/ 0 h 26"/>
                <a:gd name="T16" fmla="*/ 4 w 62"/>
                <a:gd name="T1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26">
                  <a:moveTo>
                    <a:pt x="4" y="0"/>
                  </a:moveTo>
                  <a:cubicBezTo>
                    <a:pt x="2" y="0"/>
                    <a:pt x="1" y="1"/>
                    <a:pt x="1" y="2"/>
                  </a:cubicBezTo>
                  <a:cubicBezTo>
                    <a:pt x="0" y="4"/>
                    <a:pt x="1" y="6"/>
                    <a:pt x="3" y="7"/>
                  </a:cubicBezTo>
                  <a:cubicBezTo>
                    <a:pt x="57" y="26"/>
                    <a:pt x="57" y="26"/>
                    <a:pt x="57" y="26"/>
                  </a:cubicBezTo>
                  <a:cubicBezTo>
                    <a:pt x="57" y="26"/>
                    <a:pt x="57" y="26"/>
                    <a:pt x="58" y="26"/>
                  </a:cubicBezTo>
                  <a:cubicBezTo>
                    <a:pt x="59" y="26"/>
                    <a:pt x="61" y="25"/>
                    <a:pt x="61" y="23"/>
                  </a:cubicBezTo>
                  <a:cubicBezTo>
                    <a:pt x="62" y="21"/>
                    <a:pt x="61" y="19"/>
                    <a:pt x="59" y="18"/>
                  </a:cubicBezTo>
                  <a:cubicBezTo>
                    <a:pt x="5" y="0"/>
                    <a:pt x="5" y="0"/>
                    <a:pt x="5" y="0"/>
                  </a:cubicBezTo>
                  <a:cubicBezTo>
                    <a:pt x="5" y="0"/>
                    <a:pt x="4" y="0"/>
                    <a:pt x="4" y="0"/>
                  </a:cubicBezTo>
                </a:path>
              </a:pathLst>
            </a:custGeom>
            <a:solidFill>
              <a:srgbClr val="783D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289">
              <a:extLst>
                <a:ext uri="{FF2B5EF4-FFF2-40B4-BE49-F238E27FC236}">
                  <a16:creationId xmlns:a16="http://schemas.microsoft.com/office/drawing/2014/main" id="{5369A1FE-C0BF-41DB-B286-2DCF6544EBCC}"/>
                </a:ext>
              </a:extLst>
            </p:cNvPr>
            <p:cNvSpPr>
              <a:spLocks/>
            </p:cNvSpPr>
            <p:nvPr/>
          </p:nvSpPr>
          <p:spPr bwMode="auto">
            <a:xfrm>
              <a:off x="2319" y="1797"/>
              <a:ext cx="109" cy="117"/>
            </a:xfrm>
            <a:custGeom>
              <a:avLst/>
              <a:gdLst>
                <a:gd name="T0" fmla="*/ 11 w 46"/>
                <a:gd name="T1" fmla="*/ 0 h 49"/>
                <a:gd name="T2" fmla="*/ 0 w 46"/>
                <a:gd name="T3" fmla="*/ 31 h 49"/>
                <a:gd name="T4" fmla="*/ 2 w 46"/>
                <a:gd name="T5" fmla="*/ 35 h 49"/>
                <a:gd name="T6" fmla="*/ 42 w 46"/>
                <a:gd name="T7" fmla="*/ 49 h 49"/>
                <a:gd name="T8" fmla="*/ 43 w 46"/>
                <a:gd name="T9" fmla="*/ 49 h 49"/>
                <a:gd name="T10" fmla="*/ 46 w 46"/>
                <a:gd name="T11" fmla="*/ 46 h 49"/>
                <a:gd name="T12" fmla="*/ 5 w 46"/>
                <a:gd name="T13" fmla="*/ 31 h 49"/>
                <a:gd name="T14" fmla="*/ 11 w 46"/>
                <a:gd name="T15" fmla="*/ 0 h 49"/>
                <a:gd name="T16" fmla="*/ 11 w 46"/>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9">
                  <a:moveTo>
                    <a:pt x="11" y="0"/>
                  </a:moveTo>
                  <a:cubicBezTo>
                    <a:pt x="9" y="0"/>
                    <a:pt x="1" y="29"/>
                    <a:pt x="0" y="31"/>
                  </a:cubicBezTo>
                  <a:cubicBezTo>
                    <a:pt x="0" y="33"/>
                    <a:pt x="0" y="35"/>
                    <a:pt x="2" y="35"/>
                  </a:cubicBezTo>
                  <a:cubicBezTo>
                    <a:pt x="42" y="49"/>
                    <a:pt x="42" y="49"/>
                    <a:pt x="42" y="49"/>
                  </a:cubicBezTo>
                  <a:cubicBezTo>
                    <a:pt x="42" y="49"/>
                    <a:pt x="42" y="49"/>
                    <a:pt x="43" y="49"/>
                  </a:cubicBezTo>
                  <a:cubicBezTo>
                    <a:pt x="44" y="49"/>
                    <a:pt x="45" y="48"/>
                    <a:pt x="46" y="46"/>
                  </a:cubicBezTo>
                  <a:cubicBezTo>
                    <a:pt x="46" y="45"/>
                    <a:pt x="7" y="32"/>
                    <a:pt x="5" y="31"/>
                  </a:cubicBezTo>
                  <a:cubicBezTo>
                    <a:pt x="11" y="0"/>
                    <a:pt x="11" y="0"/>
                    <a:pt x="11" y="0"/>
                  </a:cubicBezTo>
                  <a:cubicBezTo>
                    <a:pt x="11" y="0"/>
                    <a:pt x="11" y="0"/>
                    <a:pt x="11" y="0"/>
                  </a:cubicBezTo>
                </a:path>
              </a:pathLst>
            </a:custGeom>
            <a:solidFill>
              <a:srgbClr val="783D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1368985-17B8-46C1-B566-169EAB701CB7}"/>
              </a:ext>
            </a:extLst>
          </p:cNvPr>
          <p:cNvSpPr/>
          <p:nvPr/>
        </p:nvSpPr>
        <p:spPr>
          <a:xfrm>
            <a:off x="0" y="-46844"/>
            <a:ext cx="12192000" cy="6858000"/>
          </a:xfrm>
          <a:prstGeom prst="rect">
            <a:avLst/>
          </a:prstGeom>
          <a:gradFill flip="none" rotWithShape="1">
            <a:gsLst>
              <a:gs pos="100000">
                <a:srgbClr val="320025"/>
              </a:gs>
              <a:gs pos="41000">
                <a:srgbClr val="681C43"/>
              </a:gs>
              <a:gs pos="0">
                <a:srgbClr val="A73C66"/>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7">
            <a:extLst>
              <a:ext uri="{FF2B5EF4-FFF2-40B4-BE49-F238E27FC236}">
                <a16:creationId xmlns:a16="http://schemas.microsoft.com/office/drawing/2014/main" id="{EE3C79D6-97FB-4C59-8B40-CB2A1CA171DB}"/>
              </a:ext>
            </a:extLst>
          </p:cNvPr>
          <p:cNvGrpSpPr>
            <a:grpSpLocks noChangeAspect="1"/>
          </p:cNvGrpSpPr>
          <p:nvPr/>
        </p:nvGrpSpPr>
        <p:grpSpPr bwMode="auto">
          <a:xfrm>
            <a:off x="-606426" y="3702136"/>
            <a:ext cx="3973740" cy="3151101"/>
            <a:chOff x="-382" y="1854"/>
            <a:chExt cx="3106" cy="2463"/>
          </a:xfrm>
        </p:grpSpPr>
        <p:sp>
          <p:nvSpPr>
            <p:cNvPr id="9" name="Freeform 8">
              <a:extLst>
                <a:ext uri="{FF2B5EF4-FFF2-40B4-BE49-F238E27FC236}">
                  <a16:creationId xmlns:a16="http://schemas.microsoft.com/office/drawing/2014/main" id="{3D4F7225-48B2-4C9D-AF42-0A531A1F5B20}"/>
                </a:ext>
              </a:extLst>
            </p:cNvPr>
            <p:cNvSpPr>
              <a:spLocks/>
            </p:cNvSpPr>
            <p:nvPr/>
          </p:nvSpPr>
          <p:spPr bwMode="auto">
            <a:xfrm>
              <a:off x="1060" y="1854"/>
              <a:ext cx="341" cy="946"/>
            </a:xfrm>
            <a:custGeom>
              <a:avLst/>
              <a:gdLst>
                <a:gd name="T0" fmla="*/ 80 w 94"/>
                <a:gd name="T1" fmla="*/ 29 h 261"/>
                <a:gd name="T2" fmla="*/ 80 w 94"/>
                <a:gd name="T3" fmla="*/ 31 h 261"/>
                <a:gd name="T4" fmla="*/ 79 w 94"/>
                <a:gd name="T5" fmla="*/ 34 h 261"/>
                <a:gd name="T6" fmla="*/ 78 w 94"/>
                <a:gd name="T7" fmla="*/ 39 h 261"/>
                <a:gd name="T8" fmla="*/ 76 w 94"/>
                <a:gd name="T9" fmla="*/ 50 h 261"/>
                <a:gd name="T10" fmla="*/ 74 w 94"/>
                <a:gd name="T11" fmla="*/ 72 h 261"/>
                <a:gd name="T12" fmla="*/ 73 w 94"/>
                <a:gd name="T13" fmla="*/ 116 h 261"/>
                <a:gd name="T14" fmla="*/ 73 w 94"/>
                <a:gd name="T15" fmla="*/ 121 h 261"/>
                <a:gd name="T16" fmla="*/ 73 w 94"/>
                <a:gd name="T17" fmla="*/ 127 h 261"/>
                <a:gd name="T18" fmla="*/ 74 w 94"/>
                <a:gd name="T19" fmla="*/ 137 h 261"/>
                <a:gd name="T20" fmla="*/ 77 w 94"/>
                <a:gd name="T21" fmla="*/ 159 h 261"/>
                <a:gd name="T22" fmla="*/ 87 w 94"/>
                <a:gd name="T23" fmla="*/ 199 h 261"/>
                <a:gd name="T24" fmla="*/ 87 w 94"/>
                <a:gd name="T25" fmla="*/ 200 h 261"/>
                <a:gd name="T26" fmla="*/ 57 w 94"/>
                <a:gd name="T27" fmla="*/ 254 h 261"/>
                <a:gd name="T28" fmla="*/ 2 w 94"/>
                <a:gd name="T29" fmla="*/ 224 h 261"/>
                <a:gd name="T30" fmla="*/ 0 w 94"/>
                <a:gd name="T31" fmla="*/ 213 h 261"/>
                <a:gd name="T32" fmla="*/ 2 w 94"/>
                <a:gd name="T33" fmla="*/ 160 h 261"/>
                <a:gd name="T34" fmla="*/ 5 w 94"/>
                <a:gd name="T35" fmla="*/ 135 h 261"/>
                <a:gd name="T36" fmla="*/ 7 w 94"/>
                <a:gd name="T37" fmla="*/ 122 h 261"/>
                <a:gd name="T38" fmla="*/ 8 w 94"/>
                <a:gd name="T39" fmla="*/ 116 h 261"/>
                <a:gd name="T40" fmla="*/ 9 w 94"/>
                <a:gd name="T41" fmla="*/ 109 h 261"/>
                <a:gd name="T42" fmla="*/ 23 w 94"/>
                <a:gd name="T43" fmla="*/ 61 h 261"/>
                <a:gd name="T44" fmla="*/ 33 w 94"/>
                <a:gd name="T45" fmla="*/ 37 h 261"/>
                <a:gd name="T46" fmla="*/ 38 w 94"/>
                <a:gd name="T47" fmla="*/ 25 h 261"/>
                <a:gd name="T48" fmla="*/ 41 w 94"/>
                <a:gd name="T49" fmla="*/ 20 h 261"/>
                <a:gd name="T50" fmla="*/ 42 w 94"/>
                <a:gd name="T51" fmla="*/ 17 h 261"/>
                <a:gd name="T52" fmla="*/ 44 w 94"/>
                <a:gd name="T53" fmla="*/ 14 h 261"/>
                <a:gd name="T54" fmla="*/ 70 w 94"/>
                <a:gd name="T55" fmla="*/ 5 h 261"/>
                <a:gd name="T56" fmla="*/ 81 w 94"/>
                <a:gd name="T57" fmla="*/ 26 h 261"/>
                <a:gd name="T58" fmla="*/ 80 w 94"/>
                <a:gd name="T59" fmla="*/ 29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4" h="261">
                  <a:moveTo>
                    <a:pt x="80" y="29"/>
                  </a:moveTo>
                  <a:cubicBezTo>
                    <a:pt x="80" y="29"/>
                    <a:pt x="80" y="30"/>
                    <a:pt x="80" y="31"/>
                  </a:cubicBezTo>
                  <a:cubicBezTo>
                    <a:pt x="79" y="34"/>
                    <a:pt x="79" y="34"/>
                    <a:pt x="79" y="34"/>
                  </a:cubicBezTo>
                  <a:cubicBezTo>
                    <a:pt x="79" y="35"/>
                    <a:pt x="78" y="37"/>
                    <a:pt x="78" y="39"/>
                  </a:cubicBezTo>
                  <a:cubicBezTo>
                    <a:pt x="77" y="42"/>
                    <a:pt x="77" y="46"/>
                    <a:pt x="76" y="50"/>
                  </a:cubicBezTo>
                  <a:cubicBezTo>
                    <a:pt x="75" y="57"/>
                    <a:pt x="74" y="64"/>
                    <a:pt x="74" y="72"/>
                  </a:cubicBezTo>
                  <a:cubicBezTo>
                    <a:pt x="72" y="86"/>
                    <a:pt x="72" y="101"/>
                    <a:pt x="73" y="116"/>
                  </a:cubicBezTo>
                  <a:cubicBezTo>
                    <a:pt x="73" y="121"/>
                    <a:pt x="73" y="121"/>
                    <a:pt x="73" y="121"/>
                  </a:cubicBezTo>
                  <a:cubicBezTo>
                    <a:pt x="73" y="127"/>
                    <a:pt x="73" y="127"/>
                    <a:pt x="73" y="127"/>
                  </a:cubicBezTo>
                  <a:cubicBezTo>
                    <a:pt x="74" y="130"/>
                    <a:pt x="74" y="134"/>
                    <a:pt x="74" y="137"/>
                  </a:cubicBezTo>
                  <a:cubicBezTo>
                    <a:pt x="75" y="144"/>
                    <a:pt x="76" y="152"/>
                    <a:pt x="77" y="159"/>
                  </a:cubicBezTo>
                  <a:cubicBezTo>
                    <a:pt x="79" y="173"/>
                    <a:pt x="83" y="186"/>
                    <a:pt x="87" y="199"/>
                  </a:cubicBezTo>
                  <a:cubicBezTo>
                    <a:pt x="87" y="200"/>
                    <a:pt x="87" y="200"/>
                    <a:pt x="87" y="200"/>
                  </a:cubicBezTo>
                  <a:cubicBezTo>
                    <a:pt x="94" y="223"/>
                    <a:pt x="80" y="247"/>
                    <a:pt x="57" y="254"/>
                  </a:cubicBezTo>
                  <a:cubicBezTo>
                    <a:pt x="33" y="261"/>
                    <a:pt x="9" y="248"/>
                    <a:pt x="2" y="224"/>
                  </a:cubicBezTo>
                  <a:cubicBezTo>
                    <a:pt x="1" y="221"/>
                    <a:pt x="0" y="217"/>
                    <a:pt x="0" y="213"/>
                  </a:cubicBezTo>
                  <a:cubicBezTo>
                    <a:pt x="0" y="195"/>
                    <a:pt x="0" y="178"/>
                    <a:pt x="2" y="160"/>
                  </a:cubicBezTo>
                  <a:cubicBezTo>
                    <a:pt x="2" y="152"/>
                    <a:pt x="3" y="143"/>
                    <a:pt x="5" y="135"/>
                  </a:cubicBezTo>
                  <a:cubicBezTo>
                    <a:pt x="5" y="130"/>
                    <a:pt x="6" y="126"/>
                    <a:pt x="7" y="122"/>
                  </a:cubicBezTo>
                  <a:cubicBezTo>
                    <a:pt x="8" y="116"/>
                    <a:pt x="8" y="116"/>
                    <a:pt x="8" y="116"/>
                  </a:cubicBezTo>
                  <a:cubicBezTo>
                    <a:pt x="9" y="109"/>
                    <a:pt x="9" y="109"/>
                    <a:pt x="9" y="109"/>
                  </a:cubicBezTo>
                  <a:cubicBezTo>
                    <a:pt x="13" y="93"/>
                    <a:pt x="18" y="76"/>
                    <a:pt x="23" y="61"/>
                  </a:cubicBezTo>
                  <a:cubicBezTo>
                    <a:pt x="26" y="53"/>
                    <a:pt x="29" y="45"/>
                    <a:pt x="33" y="37"/>
                  </a:cubicBezTo>
                  <a:cubicBezTo>
                    <a:pt x="34" y="33"/>
                    <a:pt x="36" y="29"/>
                    <a:pt x="38" y="25"/>
                  </a:cubicBezTo>
                  <a:cubicBezTo>
                    <a:pt x="39" y="24"/>
                    <a:pt x="40" y="22"/>
                    <a:pt x="41" y="20"/>
                  </a:cubicBezTo>
                  <a:cubicBezTo>
                    <a:pt x="42" y="17"/>
                    <a:pt x="42" y="17"/>
                    <a:pt x="42" y="17"/>
                  </a:cubicBezTo>
                  <a:cubicBezTo>
                    <a:pt x="44" y="14"/>
                    <a:pt x="44" y="14"/>
                    <a:pt x="44" y="14"/>
                  </a:cubicBezTo>
                  <a:cubicBezTo>
                    <a:pt x="49" y="4"/>
                    <a:pt x="61" y="0"/>
                    <a:pt x="70" y="5"/>
                  </a:cubicBezTo>
                  <a:cubicBezTo>
                    <a:pt x="78" y="9"/>
                    <a:pt x="82" y="17"/>
                    <a:pt x="81" y="26"/>
                  </a:cubicBezTo>
                  <a:lnTo>
                    <a:pt x="80" y="29"/>
                  </a:lnTo>
                  <a:close/>
                </a:path>
              </a:pathLst>
            </a:custGeom>
            <a:solidFill>
              <a:srgbClr val="6E9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F5FC63C8-5382-4F19-B5B2-78051433F7F7}"/>
                </a:ext>
              </a:extLst>
            </p:cNvPr>
            <p:cNvSpPr>
              <a:spLocks/>
            </p:cNvSpPr>
            <p:nvPr/>
          </p:nvSpPr>
          <p:spPr bwMode="auto">
            <a:xfrm>
              <a:off x="1195" y="1861"/>
              <a:ext cx="206" cy="921"/>
            </a:xfrm>
            <a:custGeom>
              <a:avLst/>
              <a:gdLst>
                <a:gd name="T0" fmla="*/ 50 w 57"/>
                <a:gd name="T1" fmla="*/ 198 h 254"/>
                <a:gd name="T2" fmla="*/ 50 w 57"/>
                <a:gd name="T3" fmla="*/ 197 h 254"/>
                <a:gd name="T4" fmla="*/ 40 w 57"/>
                <a:gd name="T5" fmla="*/ 157 h 254"/>
                <a:gd name="T6" fmla="*/ 37 w 57"/>
                <a:gd name="T7" fmla="*/ 135 h 254"/>
                <a:gd name="T8" fmla="*/ 36 w 57"/>
                <a:gd name="T9" fmla="*/ 125 h 254"/>
                <a:gd name="T10" fmla="*/ 36 w 57"/>
                <a:gd name="T11" fmla="*/ 119 h 254"/>
                <a:gd name="T12" fmla="*/ 36 w 57"/>
                <a:gd name="T13" fmla="*/ 114 h 254"/>
                <a:gd name="T14" fmla="*/ 37 w 57"/>
                <a:gd name="T15" fmla="*/ 70 h 254"/>
                <a:gd name="T16" fmla="*/ 39 w 57"/>
                <a:gd name="T17" fmla="*/ 48 h 254"/>
                <a:gd name="T18" fmla="*/ 41 w 57"/>
                <a:gd name="T19" fmla="*/ 37 h 254"/>
                <a:gd name="T20" fmla="*/ 42 w 57"/>
                <a:gd name="T21" fmla="*/ 32 h 254"/>
                <a:gd name="T22" fmla="*/ 43 w 57"/>
                <a:gd name="T23" fmla="*/ 29 h 254"/>
                <a:gd name="T24" fmla="*/ 43 w 57"/>
                <a:gd name="T25" fmla="*/ 27 h 254"/>
                <a:gd name="T26" fmla="*/ 44 w 57"/>
                <a:gd name="T27" fmla="*/ 24 h 254"/>
                <a:gd name="T28" fmla="*/ 33 w 57"/>
                <a:gd name="T29" fmla="*/ 3 h 254"/>
                <a:gd name="T30" fmla="*/ 16 w 57"/>
                <a:gd name="T31" fmla="*/ 3 h 254"/>
                <a:gd name="T32" fmla="*/ 18 w 57"/>
                <a:gd name="T33" fmla="*/ 3 h 254"/>
                <a:gd name="T34" fmla="*/ 28 w 57"/>
                <a:gd name="T35" fmla="*/ 24 h 254"/>
                <a:gd name="T36" fmla="*/ 28 w 57"/>
                <a:gd name="T37" fmla="*/ 27 h 254"/>
                <a:gd name="T38" fmla="*/ 27 w 57"/>
                <a:gd name="T39" fmla="*/ 29 h 254"/>
                <a:gd name="T40" fmla="*/ 27 w 57"/>
                <a:gd name="T41" fmla="*/ 32 h 254"/>
                <a:gd name="T42" fmla="*/ 26 w 57"/>
                <a:gd name="T43" fmla="*/ 37 h 254"/>
                <a:gd name="T44" fmla="*/ 24 w 57"/>
                <a:gd name="T45" fmla="*/ 48 h 254"/>
                <a:gd name="T46" fmla="*/ 21 w 57"/>
                <a:gd name="T47" fmla="*/ 70 h 254"/>
                <a:gd name="T48" fmla="*/ 20 w 57"/>
                <a:gd name="T49" fmla="*/ 114 h 254"/>
                <a:gd name="T50" fmla="*/ 20 w 57"/>
                <a:gd name="T51" fmla="*/ 119 h 254"/>
                <a:gd name="T52" fmla="*/ 21 w 57"/>
                <a:gd name="T53" fmla="*/ 125 h 254"/>
                <a:gd name="T54" fmla="*/ 22 w 57"/>
                <a:gd name="T55" fmla="*/ 135 h 254"/>
                <a:gd name="T56" fmla="*/ 25 w 57"/>
                <a:gd name="T57" fmla="*/ 157 h 254"/>
                <a:gd name="T58" fmla="*/ 34 w 57"/>
                <a:gd name="T59" fmla="*/ 197 h 254"/>
                <a:gd name="T60" fmla="*/ 34 w 57"/>
                <a:gd name="T61" fmla="*/ 198 h 254"/>
                <a:gd name="T62" fmla="*/ 4 w 57"/>
                <a:gd name="T63" fmla="*/ 252 h 254"/>
                <a:gd name="T64" fmla="*/ 0 w 57"/>
                <a:gd name="T65" fmla="*/ 253 h 254"/>
                <a:gd name="T66" fmla="*/ 20 w 57"/>
                <a:gd name="T67" fmla="*/ 252 h 254"/>
                <a:gd name="T68" fmla="*/ 50 w 57"/>
                <a:gd name="T69" fmla="*/ 198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7" h="254">
                  <a:moveTo>
                    <a:pt x="50" y="198"/>
                  </a:moveTo>
                  <a:cubicBezTo>
                    <a:pt x="50" y="197"/>
                    <a:pt x="50" y="197"/>
                    <a:pt x="50" y="197"/>
                  </a:cubicBezTo>
                  <a:cubicBezTo>
                    <a:pt x="46" y="184"/>
                    <a:pt x="42" y="171"/>
                    <a:pt x="40" y="157"/>
                  </a:cubicBezTo>
                  <a:cubicBezTo>
                    <a:pt x="39" y="150"/>
                    <a:pt x="38" y="142"/>
                    <a:pt x="37" y="135"/>
                  </a:cubicBezTo>
                  <a:cubicBezTo>
                    <a:pt x="37" y="132"/>
                    <a:pt x="37" y="128"/>
                    <a:pt x="36" y="125"/>
                  </a:cubicBezTo>
                  <a:cubicBezTo>
                    <a:pt x="36" y="119"/>
                    <a:pt x="36" y="119"/>
                    <a:pt x="36" y="119"/>
                  </a:cubicBezTo>
                  <a:cubicBezTo>
                    <a:pt x="36" y="114"/>
                    <a:pt x="36" y="114"/>
                    <a:pt x="36" y="114"/>
                  </a:cubicBezTo>
                  <a:cubicBezTo>
                    <a:pt x="35" y="99"/>
                    <a:pt x="35" y="84"/>
                    <a:pt x="37" y="70"/>
                  </a:cubicBezTo>
                  <a:cubicBezTo>
                    <a:pt x="37" y="62"/>
                    <a:pt x="38" y="55"/>
                    <a:pt x="39" y="48"/>
                  </a:cubicBezTo>
                  <a:cubicBezTo>
                    <a:pt x="40" y="44"/>
                    <a:pt x="40" y="40"/>
                    <a:pt x="41" y="37"/>
                  </a:cubicBezTo>
                  <a:cubicBezTo>
                    <a:pt x="41" y="35"/>
                    <a:pt x="42" y="33"/>
                    <a:pt x="42" y="32"/>
                  </a:cubicBezTo>
                  <a:cubicBezTo>
                    <a:pt x="43" y="29"/>
                    <a:pt x="43" y="29"/>
                    <a:pt x="43" y="29"/>
                  </a:cubicBezTo>
                  <a:cubicBezTo>
                    <a:pt x="43" y="28"/>
                    <a:pt x="43" y="27"/>
                    <a:pt x="43" y="27"/>
                  </a:cubicBezTo>
                  <a:cubicBezTo>
                    <a:pt x="44" y="24"/>
                    <a:pt x="44" y="24"/>
                    <a:pt x="44" y="24"/>
                  </a:cubicBezTo>
                  <a:cubicBezTo>
                    <a:pt x="45" y="15"/>
                    <a:pt x="41" y="7"/>
                    <a:pt x="33" y="3"/>
                  </a:cubicBezTo>
                  <a:cubicBezTo>
                    <a:pt x="28" y="0"/>
                    <a:pt x="22" y="0"/>
                    <a:pt x="16" y="3"/>
                  </a:cubicBezTo>
                  <a:cubicBezTo>
                    <a:pt x="17" y="3"/>
                    <a:pt x="17" y="3"/>
                    <a:pt x="18" y="3"/>
                  </a:cubicBezTo>
                  <a:cubicBezTo>
                    <a:pt x="26" y="7"/>
                    <a:pt x="29" y="15"/>
                    <a:pt x="28" y="24"/>
                  </a:cubicBezTo>
                  <a:cubicBezTo>
                    <a:pt x="28" y="27"/>
                    <a:pt x="28" y="27"/>
                    <a:pt x="28" y="27"/>
                  </a:cubicBezTo>
                  <a:cubicBezTo>
                    <a:pt x="28" y="27"/>
                    <a:pt x="27" y="28"/>
                    <a:pt x="27" y="29"/>
                  </a:cubicBezTo>
                  <a:cubicBezTo>
                    <a:pt x="27" y="32"/>
                    <a:pt x="27" y="32"/>
                    <a:pt x="27" y="32"/>
                  </a:cubicBezTo>
                  <a:cubicBezTo>
                    <a:pt x="26" y="33"/>
                    <a:pt x="26" y="35"/>
                    <a:pt x="26" y="37"/>
                  </a:cubicBezTo>
                  <a:cubicBezTo>
                    <a:pt x="25" y="40"/>
                    <a:pt x="24" y="44"/>
                    <a:pt x="24" y="48"/>
                  </a:cubicBezTo>
                  <a:cubicBezTo>
                    <a:pt x="23" y="55"/>
                    <a:pt x="22" y="62"/>
                    <a:pt x="21" y="70"/>
                  </a:cubicBezTo>
                  <a:cubicBezTo>
                    <a:pt x="20" y="84"/>
                    <a:pt x="20" y="99"/>
                    <a:pt x="20" y="114"/>
                  </a:cubicBezTo>
                  <a:cubicBezTo>
                    <a:pt x="20" y="119"/>
                    <a:pt x="20" y="119"/>
                    <a:pt x="20" y="119"/>
                  </a:cubicBezTo>
                  <a:cubicBezTo>
                    <a:pt x="21" y="125"/>
                    <a:pt x="21" y="125"/>
                    <a:pt x="21" y="125"/>
                  </a:cubicBezTo>
                  <a:cubicBezTo>
                    <a:pt x="21" y="128"/>
                    <a:pt x="21" y="132"/>
                    <a:pt x="22" y="135"/>
                  </a:cubicBezTo>
                  <a:cubicBezTo>
                    <a:pt x="23" y="142"/>
                    <a:pt x="23" y="150"/>
                    <a:pt x="25" y="157"/>
                  </a:cubicBezTo>
                  <a:cubicBezTo>
                    <a:pt x="27" y="171"/>
                    <a:pt x="30" y="184"/>
                    <a:pt x="34" y="197"/>
                  </a:cubicBezTo>
                  <a:cubicBezTo>
                    <a:pt x="34" y="198"/>
                    <a:pt x="34" y="198"/>
                    <a:pt x="34" y="198"/>
                  </a:cubicBezTo>
                  <a:cubicBezTo>
                    <a:pt x="41" y="221"/>
                    <a:pt x="28" y="245"/>
                    <a:pt x="4" y="252"/>
                  </a:cubicBezTo>
                  <a:cubicBezTo>
                    <a:pt x="3" y="253"/>
                    <a:pt x="1" y="253"/>
                    <a:pt x="0" y="253"/>
                  </a:cubicBezTo>
                  <a:cubicBezTo>
                    <a:pt x="6" y="254"/>
                    <a:pt x="13" y="254"/>
                    <a:pt x="20" y="252"/>
                  </a:cubicBezTo>
                  <a:cubicBezTo>
                    <a:pt x="43" y="245"/>
                    <a:pt x="57" y="221"/>
                    <a:pt x="50" y="198"/>
                  </a:cubicBezTo>
                  <a:close/>
                </a:path>
              </a:pathLst>
            </a:custGeom>
            <a:solidFill>
              <a:srgbClr val="6484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432892B5-6C0B-46A1-8A69-A2900340A199}"/>
                </a:ext>
              </a:extLst>
            </p:cNvPr>
            <p:cNvSpPr>
              <a:spLocks/>
            </p:cNvSpPr>
            <p:nvPr/>
          </p:nvSpPr>
          <p:spPr bwMode="auto">
            <a:xfrm>
              <a:off x="-256" y="2169"/>
              <a:ext cx="2853" cy="2148"/>
            </a:xfrm>
            <a:custGeom>
              <a:avLst/>
              <a:gdLst>
                <a:gd name="T0" fmla="*/ 432 w 787"/>
                <a:gd name="T1" fmla="*/ 61 h 592"/>
                <a:gd name="T2" fmla="*/ 394 w 787"/>
                <a:gd name="T3" fmla="*/ 53 h 592"/>
                <a:gd name="T4" fmla="*/ 355 w 787"/>
                <a:gd name="T5" fmla="*/ 61 h 592"/>
                <a:gd name="T6" fmla="*/ 0 w 787"/>
                <a:gd name="T7" fmla="*/ 282 h 592"/>
                <a:gd name="T8" fmla="*/ 323 w 787"/>
                <a:gd name="T9" fmla="*/ 581 h 592"/>
                <a:gd name="T10" fmla="*/ 394 w 787"/>
                <a:gd name="T11" fmla="*/ 592 h 592"/>
                <a:gd name="T12" fmla="*/ 464 w 787"/>
                <a:gd name="T13" fmla="*/ 581 h 592"/>
                <a:gd name="T14" fmla="*/ 787 w 787"/>
                <a:gd name="T15" fmla="*/ 282 h 592"/>
                <a:gd name="T16" fmla="*/ 432 w 787"/>
                <a:gd name="T17" fmla="*/ 61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7" h="592">
                  <a:moveTo>
                    <a:pt x="432" y="61"/>
                  </a:moveTo>
                  <a:cubicBezTo>
                    <a:pt x="420" y="56"/>
                    <a:pt x="408" y="53"/>
                    <a:pt x="394" y="53"/>
                  </a:cubicBezTo>
                  <a:cubicBezTo>
                    <a:pt x="379" y="53"/>
                    <a:pt x="367" y="56"/>
                    <a:pt x="355" y="61"/>
                  </a:cubicBezTo>
                  <a:cubicBezTo>
                    <a:pt x="250" y="6"/>
                    <a:pt x="0" y="0"/>
                    <a:pt x="0" y="282"/>
                  </a:cubicBezTo>
                  <a:cubicBezTo>
                    <a:pt x="0" y="583"/>
                    <a:pt x="260" y="585"/>
                    <a:pt x="323" y="581"/>
                  </a:cubicBezTo>
                  <a:cubicBezTo>
                    <a:pt x="343" y="588"/>
                    <a:pt x="366" y="592"/>
                    <a:pt x="394" y="592"/>
                  </a:cubicBezTo>
                  <a:cubicBezTo>
                    <a:pt x="421" y="592"/>
                    <a:pt x="444" y="588"/>
                    <a:pt x="464" y="581"/>
                  </a:cubicBezTo>
                  <a:cubicBezTo>
                    <a:pt x="527" y="585"/>
                    <a:pt x="787" y="583"/>
                    <a:pt x="787" y="282"/>
                  </a:cubicBezTo>
                  <a:cubicBezTo>
                    <a:pt x="787" y="0"/>
                    <a:pt x="537" y="6"/>
                    <a:pt x="432" y="61"/>
                  </a:cubicBezTo>
                  <a:close/>
                </a:path>
              </a:pathLst>
            </a:custGeom>
            <a:solidFill>
              <a:srgbClr val="FF79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11">
              <a:extLst>
                <a:ext uri="{FF2B5EF4-FFF2-40B4-BE49-F238E27FC236}">
                  <a16:creationId xmlns:a16="http://schemas.microsoft.com/office/drawing/2014/main" id="{B6D56A13-5BD6-497C-B4F7-FF9524344FA2}"/>
                </a:ext>
              </a:extLst>
            </p:cNvPr>
            <p:cNvSpPr>
              <a:spLocks/>
            </p:cNvSpPr>
            <p:nvPr/>
          </p:nvSpPr>
          <p:spPr bwMode="auto">
            <a:xfrm>
              <a:off x="-382" y="2492"/>
              <a:ext cx="3106" cy="1825"/>
            </a:xfrm>
            <a:custGeom>
              <a:avLst/>
              <a:gdLst>
                <a:gd name="T0" fmla="*/ 358 w 857"/>
                <a:gd name="T1" fmla="*/ 492 h 503"/>
                <a:gd name="T2" fmla="*/ 429 w 857"/>
                <a:gd name="T3" fmla="*/ 503 h 503"/>
                <a:gd name="T4" fmla="*/ 499 w 857"/>
                <a:gd name="T5" fmla="*/ 492 h 503"/>
                <a:gd name="T6" fmla="*/ 808 w 857"/>
                <a:gd name="T7" fmla="*/ 302 h 503"/>
                <a:gd name="T8" fmla="*/ 751 w 857"/>
                <a:gd name="T9" fmla="*/ 334 h 503"/>
                <a:gd name="T10" fmla="*/ 610 w 857"/>
                <a:gd name="T11" fmla="*/ 0 h 503"/>
                <a:gd name="T12" fmla="*/ 607 w 857"/>
                <a:gd name="T13" fmla="*/ 396 h 503"/>
                <a:gd name="T14" fmla="*/ 504 w 857"/>
                <a:gd name="T15" fmla="*/ 9 h 503"/>
                <a:gd name="T16" fmla="*/ 429 w 857"/>
                <a:gd name="T17" fmla="*/ 451 h 503"/>
                <a:gd name="T18" fmla="*/ 353 w 857"/>
                <a:gd name="T19" fmla="*/ 9 h 503"/>
                <a:gd name="T20" fmla="*/ 250 w 857"/>
                <a:gd name="T21" fmla="*/ 396 h 503"/>
                <a:gd name="T22" fmla="*/ 247 w 857"/>
                <a:gd name="T23" fmla="*/ 0 h 503"/>
                <a:gd name="T24" fmla="*/ 106 w 857"/>
                <a:gd name="T25" fmla="*/ 334 h 503"/>
                <a:gd name="T26" fmla="*/ 49 w 857"/>
                <a:gd name="T27" fmla="*/ 302 h 503"/>
                <a:gd name="T28" fmla="*/ 358 w 857"/>
                <a:gd name="T29" fmla="*/ 492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57" h="503">
                  <a:moveTo>
                    <a:pt x="358" y="492"/>
                  </a:moveTo>
                  <a:cubicBezTo>
                    <a:pt x="378" y="499"/>
                    <a:pt x="401" y="503"/>
                    <a:pt x="429" y="503"/>
                  </a:cubicBezTo>
                  <a:cubicBezTo>
                    <a:pt x="456" y="503"/>
                    <a:pt x="479" y="499"/>
                    <a:pt x="499" y="492"/>
                  </a:cubicBezTo>
                  <a:cubicBezTo>
                    <a:pt x="553" y="496"/>
                    <a:pt x="753" y="495"/>
                    <a:pt x="808" y="302"/>
                  </a:cubicBezTo>
                  <a:cubicBezTo>
                    <a:pt x="780" y="327"/>
                    <a:pt x="751" y="334"/>
                    <a:pt x="751" y="334"/>
                  </a:cubicBezTo>
                  <a:cubicBezTo>
                    <a:pt x="801" y="116"/>
                    <a:pt x="610" y="0"/>
                    <a:pt x="610" y="0"/>
                  </a:cubicBezTo>
                  <a:cubicBezTo>
                    <a:pt x="857" y="356"/>
                    <a:pt x="607" y="396"/>
                    <a:pt x="607" y="396"/>
                  </a:cubicBezTo>
                  <a:cubicBezTo>
                    <a:pt x="672" y="178"/>
                    <a:pt x="504" y="9"/>
                    <a:pt x="504" y="9"/>
                  </a:cubicBezTo>
                  <a:cubicBezTo>
                    <a:pt x="583" y="150"/>
                    <a:pt x="647" y="451"/>
                    <a:pt x="429" y="451"/>
                  </a:cubicBezTo>
                  <a:cubicBezTo>
                    <a:pt x="210" y="451"/>
                    <a:pt x="274" y="150"/>
                    <a:pt x="353" y="9"/>
                  </a:cubicBezTo>
                  <a:cubicBezTo>
                    <a:pt x="353" y="9"/>
                    <a:pt x="185" y="178"/>
                    <a:pt x="250" y="396"/>
                  </a:cubicBezTo>
                  <a:cubicBezTo>
                    <a:pt x="250" y="396"/>
                    <a:pt x="0" y="356"/>
                    <a:pt x="247" y="0"/>
                  </a:cubicBezTo>
                  <a:cubicBezTo>
                    <a:pt x="247" y="0"/>
                    <a:pt x="56" y="116"/>
                    <a:pt x="106" y="334"/>
                  </a:cubicBezTo>
                  <a:cubicBezTo>
                    <a:pt x="106" y="334"/>
                    <a:pt x="77" y="327"/>
                    <a:pt x="49" y="302"/>
                  </a:cubicBezTo>
                  <a:cubicBezTo>
                    <a:pt x="104" y="495"/>
                    <a:pt x="304" y="496"/>
                    <a:pt x="358" y="492"/>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2">
              <a:extLst>
                <a:ext uri="{FF2B5EF4-FFF2-40B4-BE49-F238E27FC236}">
                  <a16:creationId xmlns:a16="http://schemas.microsoft.com/office/drawing/2014/main" id="{B754F426-7345-4731-A715-E450E4FFA056}"/>
                </a:ext>
              </a:extLst>
            </p:cNvPr>
            <p:cNvSpPr>
              <a:spLocks noChangeArrowheads="1"/>
            </p:cNvSpPr>
            <p:nvPr/>
          </p:nvSpPr>
          <p:spPr bwMode="auto">
            <a:xfrm>
              <a:off x="571" y="2503"/>
              <a:ext cx="51" cy="54"/>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3">
              <a:extLst>
                <a:ext uri="{FF2B5EF4-FFF2-40B4-BE49-F238E27FC236}">
                  <a16:creationId xmlns:a16="http://schemas.microsoft.com/office/drawing/2014/main" id="{B5545E2D-4714-486A-9601-339E2A53EFCC}"/>
                </a:ext>
              </a:extLst>
            </p:cNvPr>
            <p:cNvSpPr>
              <a:spLocks noChangeArrowheads="1"/>
            </p:cNvSpPr>
            <p:nvPr/>
          </p:nvSpPr>
          <p:spPr bwMode="auto">
            <a:xfrm>
              <a:off x="705" y="2340"/>
              <a:ext cx="69" cy="69"/>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Oval 14">
              <a:extLst>
                <a:ext uri="{FF2B5EF4-FFF2-40B4-BE49-F238E27FC236}">
                  <a16:creationId xmlns:a16="http://schemas.microsoft.com/office/drawing/2014/main" id="{A31FA1CC-A2E6-4C41-90CF-16891043BC08}"/>
                </a:ext>
              </a:extLst>
            </p:cNvPr>
            <p:cNvSpPr>
              <a:spLocks noChangeArrowheads="1"/>
            </p:cNvSpPr>
            <p:nvPr/>
          </p:nvSpPr>
          <p:spPr bwMode="auto">
            <a:xfrm>
              <a:off x="745" y="2492"/>
              <a:ext cx="36" cy="36"/>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5">
              <a:extLst>
                <a:ext uri="{FF2B5EF4-FFF2-40B4-BE49-F238E27FC236}">
                  <a16:creationId xmlns:a16="http://schemas.microsoft.com/office/drawing/2014/main" id="{19B5F1F2-D3D5-40BC-A761-7AEB67248C33}"/>
                </a:ext>
              </a:extLst>
            </p:cNvPr>
            <p:cNvSpPr>
              <a:spLocks noChangeArrowheads="1"/>
            </p:cNvSpPr>
            <p:nvPr/>
          </p:nvSpPr>
          <p:spPr bwMode="auto">
            <a:xfrm>
              <a:off x="1419" y="3337"/>
              <a:ext cx="55" cy="55"/>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Oval 16">
              <a:extLst>
                <a:ext uri="{FF2B5EF4-FFF2-40B4-BE49-F238E27FC236}">
                  <a16:creationId xmlns:a16="http://schemas.microsoft.com/office/drawing/2014/main" id="{14549BD9-5229-44BA-8729-9B58C52871E5}"/>
                </a:ext>
              </a:extLst>
            </p:cNvPr>
            <p:cNvSpPr>
              <a:spLocks noChangeArrowheads="1"/>
            </p:cNvSpPr>
            <p:nvPr/>
          </p:nvSpPr>
          <p:spPr bwMode="auto">
            <a:xfrm>
              <a:off x="1553" y="3174"/>
              <a:ext cx="69" cy="69"/>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Oval 17">
              <a:extLst>
                <a:ext uri="{FF2B5EF4-FFF2-40B4-BE49-F238E27FC236}">
                  <a16:creationId xmlns:a16="http://schemas.microsoft.com/office/drawing/2014/main" id="{442B1EAF-1E74-4449-85DF-657FAF8EFE6D}"/>
                </a:ext>
              </a:extLst>
            </p:cNvPr>
            <p:cNvSpPr>
              <a:spLocks noChangeArrowheads="1"/>
            </p:cNvSpPr>
            <p:nvPr/>
          </p:nvSpPr>
          <p:spPr bwMode="auto">
            <a:xfrm>
              <a:off x="1597" y="3326"/>
              <a:ext cx="36" cy="37"/>
            </a:xfrm>
            <a:prstGeom prst="ellipse">
              <a:avLst/>
            </a:pr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0A7C96A6-1F9F-496B-A4E9-A1C3F16882D6}"/>
                </a:ext>
              </a:extLst>
            </p:cNvPr>
            <p:cNvSpPr>
              <a:spLocks/>
            </p:cNvSpPr>
            <p:nvPr/>
          </p:nvSpPr>
          <p:spPr bwMode="auto">
            <a:xfrm>
              <a:off x="2427" y="2993"/>
              <a:ext cx="58" cy="61"/>
            </a:xfrm>
            <a:custGeom>
              <a:avLst/>
              <a:gdLst>
                <a:gd name="T0" fmla="*/ 14 w 16"/>
                <a:gd name="T1" fmla="*/ 3 h 17"/>
                <a:gd name="T2" fmla="*/ 13 w 16"/>
                <a:gd name="T3" fmla="*/ 14 h 17"/>
                <a:gd name="T4" fmla="*/ 3 w 16"/>
                <a:gd name="T5" fmla="*/ 14 h 17"/>
                <a:gd name="T6" fmla="*/ 3 w 16"/>
                <a:gd name="T7" fmla="*/ 3 h 17"/>
                <a:gd name="T8" fmla="*/ 14 w 16"/>
                <a:gd name="T9" fmla="*/ 3 h 17"/>
              </a:gdLst>
              <a:ahLst/>
              <a:cxnLst>
                <a:cxn ang="0">
                  <a:pos x="T0" y="T1"/>
                </a:cxn>
                <a:cxn ang="0">
                  <a:pos x="T2" y="T3"/>
                </a:cxn>
                <a:cxn ang="0">
                  <a:pos x="T4" y="T5"/>
                </a:cxn>
                <a:cxn ang="0">
                  <a:pos x="T6" y="T7"/>
                </a:cxn>
                <a:cxn ang="0">
                  <a:pos x="T8" y="T9"/>
                </a:cxn>
              </a:cxnLst>
              <a:rect l="0" t="0" r="r" b="b"/>
              <a:pathLst>
                <a:path w="16" h="17">
                  <a:moveTo>
                    <a:pt x="14" y="3"/>
                  </a:moveTo>
                  <a:cubicBezTo>
                    <a:pt x="16" y="6"/>
                    <a:pt x="16" y="11"/>
                    <a:pt x="13" y="14"/>
                  </a:cubicBezTo>
                  <a:cubicBezTo>
                    <a:pt x="10" y="17"/>
                    <a:pt x="6" y="16"/>
                    <a:pt x="3" y="14"/>
                  </a:cubicBezTo>
                  <a:cubicBezTo>
                    <a:pt x="0" y="11"/>
                    <a:pt x="0" y="6"/>
                    <a:pt x="3" y="3"/>
                  </a:cubicBezTo>
                  <a:cubicBezTo>
                    <a:pt x="6" y="0"/>
                    <a:pt x="11" y="0"/>
                    <a:pt x="14" y="3"/>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a:extLst>
                <a:ext uri="{FF2B5EF4-FFF2-40B4-BE49-F238E27FC236}">
                  <a16:creationId xmlns:a16="http://schemas.microsoft.com/office/drawing/2014/main" id="{71EC407A-1DF1-4393-9D50-B2E40FB12A42}"/>
                </a:ext>
              </a:extLst>
            </p:cNvPr>
            <p:cNvSpPr>
              <a:spLocks/>
            </p:cNvSpPr>
            <p:nvPr/>
          </p:nvSpPr>
          <p:spPr bwMode="auto">
            <a:xfrm>
              <a:off x="2391" y="2887"/>
              <a:ext cx="36" cy="40"/>
            </a:xfrm>
            <a:custGeom>
              <a:avLst/>
              <a:gdLst>
                <a:gd name="T0" fmla="*/ 0 w 10"/>
                <a:gd name="T1" fmla="*/ 6 h 11"/>
                <a:gd name="T2" fmla="*/ 5 w 10"/>
                <a:gd name="T3" fmla="*/ 1 h 11"/>
                <a:gd name="T4" fmla="*/ 10 w 10"/>
                <a:gd name="T5" fmla="*/ 5 h 11"/>
                <a:gd name="T6" fmla="*/ 6 w 10"/>
                <a:gd name="T7" fmla="*/ 10 h 11"/>
                <a:gd name="T8" fmla="*/ 0 w 10"/>
                <a:gd name="T9" fmla="*/ 6 h 11"/>
              </a:gdLst>
              <a:ahLst/>
              <a:cxnLst>
                <a:cxn ang="0">
                  <a:pos x="T0" y="T1"/>
                </a:cxn>
                <a:cxn ang="0">
                  <a:pos x="T2" y="T3"/>
                </a:cxn>
                <a:cxn ang="0">
                  <a:pos x="T4" y="T5"/>
                </a:cxn>
                <a:cxn ang="0">
                  <a:pos x="T6" y="T7"/>
                </a:cxn>
                <a:cxn ang="0">
                  <a:pos x="T8" y="T9"/>
                </a:cxn>
              </a:cxnLst>
              <a:rect l="0" t="0" r="r" b="b"/>
              <a:pathLst>
                <a:path w="10" h="11">
                  <a:moveTo>
                    <a:pt x="0" y="6"/>
                  </a:moveTo>
                  <a:cubicBezTo>
                    <a:pt x="0" y="3"/>
                    <a:pt x="2" y="1"/>
                    <a:pt x="5" y="1"/>
                  </a:cubicBezTo>
                  <a:cubicBezTo>
                    <a:pt x="8" y="0"/>
                    <a:pt x="10" y="2"/>
                    <a:pt x="10" y="5"/>
                  </a:cubicBezTo>
                  <a:cubicBezTo>
                    <a:pt x="10" y="8"/>
                    <a:pt x="8" y="10"/>
                    <a:pt x="6" y="10"/>
                  </a:cubicBezTo>
                  <a:cubicBezTo>
                    <a:pt x="3" y="11"/>
                    <a:pt x="1" y="8"/>
                    <a:pt x="0" y="6"/>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0">
              <a:extLst>
                <a:ext uri="{FF2B5EF4-FFF2-40B4-BE49-F238E27FC236}">
                  <a16:creationId xmlns:a16="http://schemas.microsoft.com/office/drawing/2014/main" id="{94431144-44AF-469D-A348-1B361D31C0BA}"/>
                </a:ext>
              </a:extLst>
            </p:cNvPr>
            <p:cNvSpPr>
              <a:spLocks/>
            </p:cNvSpPr>
            <p:nvPr/>
          </p:nvSpPr>
          <p:spPr bwMode="auto">
            <a:xfrm>
              <a:off x="1648" y="2347"/>
              <a:ext cx="61" cy="58"/>
            </a:xfrm>
            <a:custGeom>
              <a:avLst/>
              <a:gdLst>
                <a:gd name="T0" fmla="*/ 2 w 17"/>
                <a:gd name="T1" fmla="*/ 6 h 16"/>
                <a:gd name="T2" fmla="*/ 11 w 17"/>
                <a:gd name="T3" fmla="*/ 1 h 16"/>
                <a:gd name="T4" fmla="*/ 16 w 17"/>
                <a:gd name="T5" fmla="*/ 10 h 16"/>
                <a:gd name="T6" fmla="*/ 7 w 17"/>
                <a:gd name="T7" fmla="*/ 15 h 16"/>
                <a:gd name="T8" fmla="*/ 2 w 17"/>
                <a:gd name="T9" fmla="*/ 6 h 16"/>
              </a:gdLst>
              <a:ahLst/>
              <a:cxnLst>
                <a:cxn ang="0">
                  <a:pos x="T0" y="T1"/>
                </a:cxn>
                <a:cxn ang="0">
                  <a:pos x="T2" y="T3"/>
                </a:cxn>
                <a:cxn ang="0">
                  <a:pos x="T4" y="T5"/>
                </a:cxn>
                <a:cxn ang="0">
                  <a:pos x="T6" y="T7"/>
                </a:cxn>
                <a:cxn ang="0">
                  <a:pos x="T8" y="T9"/>
                </a:cxn>
              </a:cxnLst>
              <a:rect l="0" t="0" r="r" b="b"/>
              <a:pathLst>
                <a:path w="17" h="16">
                  <a:moveTo>
                    <a:pt x="2" y="6"/>
                  </a:moveTo>
                  <a:cubicBezTo>
                    <a:pt x="3" y="2"/>
                    <a:pt x="7" y="0"/>
                    <a:pt x="11" y="1"/>
                  </a:cubicBezTo>
                  <a:cubicBezTo>
                    <a:pt x="15" y="2"/>
                    <a:pt x="17" y="6"/>
                    <a:pt x="16" y="10"/>
                  </a:cubicBezTo>
                  <a:cubicBezTo>
                    <a:pt x="15" y="14"/>
                    <a:pt x="11" y="16"/>
                    <a:pt x="7" y="15"/>
                  </a:cubicBezTo>
                  <a:cubicBezTo>
                    <a:pt x="3" y="14"/>
                    <a:pt x="0" y="10"/>
                    <a:pt x="2" y="6"/>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
              <a:extLst>
                <a:ext uri="{FF2B5EF4-FFF2-40B4-BE49-F238E27FC236}">
                  <a16:creationId xmlns:a16="http://schemas.microsoft.com/office/drawing/2014/main" id="{D6F39B38-3514-41F5-85D6-7C5ABCF9FF9C}"/>
                </a:ext>
              </a:extLst>
            </p:cNvPr>
            <p:cNvSpPr>
              <a:spLocks/>
            </p:cNvSpPr>
            <p:nvPr/>
          </p:nvSpPr>
          <p:spPr bwMode="auto">
            <a:xfrm>
              <a:off x="1582" y="2456"/>
              <a:ext cx="40" cy="40"/>
            </a:xfrm>
            <a:custGeom>
              <a:avLst/>
              <a:gdLst>
                <a:gd name="T0" fmla="*/ 8 w 11"/>
                <a:gd name="T1" fmla="*/ 10 h 11"/>
                <a:gd name="T2" fmla="*/ 1 w 11"/>
                <a:gd name="T3" fmla="*/ 8 h 11"/>
                <a:gd name="T4" fmla="*/ 3 w 11"/>
                <a:gd name="T5" fmla="*/ 1 h 11"/>
                <a:gd name="T6" fmla="*/ 10 w 11"/>
                <a:gd name="T7" fmla="*/ 3 h 11"/>
                <a:gd name="T8" fmla="*/ 8 w 11"/>
                <a:gd name="T9" fmla="*/ 10 h 11"/>
              </a:gdLst>
              <a:ahLst/>
              <a:cxnLst>
                <a:cxn ang="0">
                  <a:pos x="T0" y="T1"/>
                </a:cxn>
                <a:cxn ang="0">
                  <a:pos x="T2" y="T3"/>
                </a:cxn>
                <a:cxn ang="0">
                  <a:pos x="T4" y="T5"/>
                </a:cxn>
                <a:cxn ang="0">
                  <a:pos x="T6" y="T7"/>
                </a:cxn>
                <a:cxn ang="0">
                  <a:pos x="T8" y="T9"/>
                </a:cxn>
              </a:cxnLst>
              <a:rect l="0" t="0" r="r" b="b"/>
              <a:pathLst>
                <a:path w="11" h="11">
                  <a:moveTo>
                    <a:pt x="8" y="10"/>
                  </a:moveTo>
                  <a:cubicBezTo>
                    <a:pt x="6" y="11"/>
                    <a:pt x="3" y="11"/>
                    <a:pt x="1" y="8"/>
                  </a:cubicBezTo>
                  <a:cubicBezTo>
                    <a:pt x="0" y="6"/>
                    <a:pt x="1" y="3"/>
                    <a:pt x="3" y="1"/>
                  </a:cubicBezTo>
                  <a:cubicBezTo>
                    <a:pt x="5" y="0"/>
                    <a:pt x="8" y="1"/>
                    <a:pt x="10" y="3"/>
                  </a:cubicBezTo>
                  <a:cubicBezTo>
                    <a:pt x="11" y="5"/>
                    <a:pt x="11" y="8"/>
                    <a:pt x="8" y="10"/>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7F1029D0-4200-46D1-8980-E6299333D82E}"/>
                </a:ext>
              </a:extLst>
            </p:cNvPr>
            <p:cNvSpPr>
              <a:spLocks/>
            </p:cNvSpPr>
            <p:nvPr/>
          </p:nvSpPr>
          <p:spPr bwMode="auto">
            <a:xfrm>
              <a:off x="-143" y="3268"/>
              <a:ext cx="32" cy="37"/>
            </a:xfrm>
            <a:custGeom>
              <a:avLst/>
              <a:gdLst>
                <a:gd name="T0" fmla="*/ 9 w 9"/>
                <a:gd name="T1" fmla="*/ 7 h 10"/>
                <a:gd name="T2" fmla="*/ 3 w 9"/>
                <a:gd name="T3" fmla="*/ 9 h 10"/>
                <a:gd name="T4" fmla="*/ 1 w 9"/>
                <a:gd name="T5" fmla="*/ 4 h 10"/>
                <a:gd name="T6" fmla="*/ 6 w 9"/>
                <a:gd name="T7" fmla="*/ 1 h 10"/>
                <a:gd name="T8" fmla="*/ 9 w 9"/>
                <a:gd name="T9" fmla="*/ 7 h 10"/>
              </a:gdLst>
              <a:ahLst/>
              <a:cxnLst>
                <a:cxn ang="0">
                  <a:pos x="T0" y="T1"/>
                </a:cxn>
                <a:cxn ang="0">
                  <a:pos x="T2" y="T3"/>
                </a:cxn>
                <a:cxn ang="0">
                  <a:pos x="T4" y="T5"/>
                </a:cxn>
                <a:cxn ang="0">
                  <a:pos x="T6" y="T7"/>
                </a:cxn>
                <a:cxn ang="0">
                  <a:pos x="T8" y="T9"/>
                </a:cxn>
              </a:cxnLst>
              <a:rect l="0" t="0" r="r" b="b"/>
              <a:pathLst>
                <a:path w="9" h="10">
                  <a:moveTo>
                    <a:pt x="9" y="7"/>
                  </a:moveTo>
                  <a:cubicBezTo>
                    <a:pt x="8" y="9"/>
                    <a:pt x="5" y="10"/>
                    <a:pt x="3" y="9"/>
                  </a:cubicBezTo>
                  <a:cubicBezTo>
                    <a:pt x="1" y="9"/>
                    <a:pt x="0" y="6"/>
                    <a:pt x="1" y="4"/>
                  </a:cubicBezTo>
                  <a:cubicBezTo>
                    <a:pt x="1" y="2"/>
                    <a:pt x="4" y="0"/>
                    <a:pt x="6" y="1"/>
                  </a:cubicBezTo>
                  <a:cubicBezTo>
                    <a:pt x="8" y="2"/>
                    <a:pt x="9" y="4"/>
                    <a:pt x="9" y="7"/>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3">
              <a:extLst>
                <a:ext uri="{FF2B5EF4-FFF2-40B4-BE49-F238E27FC236}">
                  <a16:creationId xmlns:a16="http://schemas.microsoft.com/office/drawing/2014/main" id="{2FE1300A-A56D-43D5-A0D5-9C7D9D8B936A}"/>
                </a:ext>
              </a:extLst>
            </p:cNvPr>
            <p:cNvSpPr>
              <a:spLocks/>
            </p:cNvSpPr>
            <p:nvPr/>
          </p:nvSpPr>
          <p:spPr bwMode="auto">
            <a:xfrm>
              <a:off x="172" y="2543"/>
              <a:ext cx="62" cy="62"/>
            </a:xfrm>
            <a:custGeom>
              <a:avLst/>
              <a:gdLst>
                <a:gd name="T0" fmla="*/ 3 w 17"/>
                <a:gd name="T1" fmla="*/ 13 h 17"/>
                <a:gd name="T2" fmla="*/ 4 w 17"/>
                <a:gd name="T3" fmla="*/ 3 h 17"/>
                <a:gd name="T4" fmla="*/ 14 w 17"/>
                <a:gd name="T5" fmla="*/ 4 h 17"/>
                <a:gd name="T6" fmla="*/ 13 w 17"/>
                <a:gd name="T7" fmla="*/ 14 h 17"/>
                <a:gd name="T8" fmla="*/ 3 w 17"/>
                <a:gd name="T9" fmla="*/ 13 h 17"/>
              </a:gdLst>
              <a:ahLst/>
              <a:cxnLst>
                <a:cxn ang="0">
                  <a:pos x="T0" y="T1"/>
                </a:cxn>
                <a:cxn ang="0">
                  <a:pos x="T2" y="T3"/>
                </a:cxn>
                <a:cxn ang="0">
                  <a:pos x="T4" y="T5"/>
                </a:cxn>
                <a:cxn ang="0">
                  <a:pos x="T6" y="T7"/>
                </a:cxn>
                <a:cxn ang="0">
                  <a:pos x="T8" y="T9"/>
                </a:cxn>
              </a:cxnLst>
              <a:rect l="0" t="0" r="r" b="b"/>
              <a:pathLst>
                <a:path w="17" h="17">
                  <a:moveTo>
                    <a:pt x="3" y="13"/>
                  </a:moveTo>
                  <a:cubicBezTo>
                    <a:pt x="0" y="10"/>
                    <a:pt x="1" y="6"/>
                    <a:pt x="4" y="3"/>
                  </a:cubicBezTo>
                  <a:cubicBezTo>
                    <a:pt x="7" y="0"/>
                    <a:pt x="11" y="1"/>
                    <a:pt x="14" y="4"/>
                  </a:cubicBezTo>
                  <a:cubicBezTo>
                    <a:pt x="17" y="7"/>
                    <a:pt x="16" y="11"/>
                    <a:pt x="13" y="14"/>
                  </a:cubicBezTo>
                  <a:cubicBezTo>
                    <a:pt x="10" y="17"/>
                    <a:pt x="6" y="17"/>
                    <a:pt x="3" y="13"/>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4">
              <a:extLst>
                <a:ext uri="{FF2B5EF4-FFF2-40B4-BE49-F238E27FC236}">
                  <a16:creationId xmlns:a16="http://schemas.microsoft.com/office/drawing/2014/main" id="{EBCDAE78-037E-4EE4-A893-BB6D5F3EFC44}"/>
                </a:ext>
              </a:extLst>
            </p:cNvPr>
            <p:cNvSpPr>
              <a:spLocks/>
            </p:cNvSpPr>
            <p:nvPr/>
          </p:nvSpPr>
          <p:spPr bwMode="auto">
            <a:xfrm>
              <a:off x="5" y="2619"/>
              <a:ext cx="37" cy="36"/>
            </a:xfrm>
            <a:custGeom>
              <a:avLst/>
              <a:gdLst>
                <a:gd name="T0" fmla="*/ 10 w 10"/>
                <a:gd name="T1" fmla="*/ 5 h 10"/>
                <a:gd name="T2" fmla="*/ 5 w 10"/>
                <a:gd name="T3" fmla="*/ 10 h 10"/>
                <a:gd name="T4" fmla="*/ 0 w 10"/>
                <a:gd name="T5" fmla="*/ 5 h 10"/>
                <a:gd name="T6" fmla="*/ 5 w 10"/>
                <a:gd name="T7" fmla="*/ 0 h 10"/>
                <a:gd name="T8" fmla="*/ 10 w 10"/>
                <a:gd name="T9" fmla="*/ 5 h 10"/>
              </a:gdLst>
              <a:ahLst/>
              <a:cxnLst>
                <a:cxn ang="0">
                  <a:pos x="T0" y="T1"/>
                </a:cxn>
                <a:cxn ang="0">
                  <a:pos x="T2" y="T3"/>
                </a:cxn>
                <a:cxn ang="0">
                  <a:pos x="T4" y="T5"/>
                </a:cxn>
                <a:cxn ang="0">
                  <a:pos x="T6" y="T7"/>
                </a:cxn>
                <a:cxn ang="0">
                  <a:pos x="T8" y="T9"/>
                </a:cxn>
              </a:cxnLst>
              <a:rect l="0" t="0" r="r" b="b"/>
              <a:pathLst>
                <a:path w="10" h="10">
                  <a:moveTo>
                    <a:pt x="10" y="5"/>
                  </a:moveTo>
                  <a:cubicBezTo>
                    <a:pt x="10" y="8"/>
                    <a:pt x="8" y="10"/>
                    <a:pt x="5" y="10"/>
                  </a:cubicBezTo>
                  <a:cubicBezTo>
                    <a:pt x="2" y="10"/>
                    <a:pt x="0" y="8"/>
                    <a:pt x="0" y="5"/>
                  </a:cubicBezTo>
                  <a:cubicBezTo>
                    <a:pt x="0" y="3"/>
                    <a:pt x="2" y="0"/>
                    <a:pt x="5" y="0"/>
                  </a:cubicBezTo>
                  <a:cubicBezTo>
                    <a:pt x="8" y="0"/>
                    <a:pt x="10" y="2"/>
                    <a:pt x="10" y="5"/>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5">
              <a:extLst>
                <a:ext uri="{FF2B5EF4-FFF2-40B4-BE49-F238E27FC236}">
                  <a16:creationId xmlns:a16="http://schemas.microsoft.com/office/drawing/2014/main" id="{123277D3-2E1E-44A4-9435-B98DD4D29030}"/>
                </a:ext>
              </a:extLst>
            </p:cNvPr>
            <p:cNvSpPr>
              <a:spLocks/>
            </p:cNvSpPr>
            <p:nvPr/>
          </p:nvSpPr>
          <p:spPr bwMode="auto">
            <a:xfrm>
              <a:off x="252" y="3558"/>
              <a:ext cx="54" cy="55"/>
            </a:xfrm>
            <a:custGeom>
              <a:avLst/>
              <a:gdLst>
                <a:gd name="T0" fmla="*/ 7 w 15"/>
                <a:gd name="T1" fmla="*/ 1 h 15"/>
                <a:gd name="T2" fmla="*/ 15 w 15"/>
                <a:gd name="T3" fmla="*/ 7 h 15"/>
                <a:gd name="T4" fmla="*/ 8 w 15"/>
                <a:gd name="T5" fmla="*/ 15 h 15"/>
                <a:gd name="T6" fmla="*/ 0 w 15"/>
                <a:gd name="T7" fmla="*/ 8 h 15"/>
                <a:gd name="T8" fmla="*/ 7 w 15"/>
                <a:gd name="T9" fmla="*/ 1 h 15"/>
              </a:gdLst>
              <a:ahLst/>
              <a:cxnLst>
                <a:cxn ang="0">
                  <a:pos x="T0" y="T1"/>
                </a:cxn>
                <a:cxn ang="0">
                  <a:pos x="T2" y="T3"/>
                </a:cxn>
                <a:cxn ang="0">
                  <a:pos x="T4" y="T5"/>
                </a:cxn>
                <a:cxn ang="0">
                  <a:pos x="T6" y="T7"/>
                </a:cxn>
                <a:cxn ang="0">
                  <a:pos x="T8" y="T9"/>
                </a:cxn>
              </a:cxnLst>
              <a:rect l="0" t="0" r="r" b="b"/>
              <a:pathLst>
                <a:path w="15" h="15">
                  <a:moveTo>
                    <a:pt x="7" y="1"/>
                  </a:moveTo>
                  <a:cubicBezTo>
                    <a:pt x="11" y="0"/>
                    <a:pt x="15" y="3"/>
                    <a:pt x="15" y="7"/>
                  </a:cubicBezTo>
                  <a:cubicBezTo>
                    <a:pt x="15" y="11"/>
                    <a:pt x="12" y="15"/>
                    <a:pt x="8" y="15"/>
                  </a:cubicBezTo>
                  <a:cubicBezTo>
                    <a:pt x="4" y="15"/>
                    <a:pt x="1" y="12"/>
                    <a:pt x="0" y="8"/>
                  </a:cubicBezTo>
                  <a:cubicBezTo>
                    <a:pt x="0" y="4"/>
                    <a:pt x="3" y="1"/>
                    <a:pt x="7" y="1"/>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6">
              <a:extLst>
                <a:ext uri="{FF2B5EF4-FFF2-40B4-BE49-F238E27FC236}">
                  <a16:creationId xmlns:a16="http://schemas.microsoft.com/office/drawing/2014/main" id="{602C5398-95F3-48E2-A97F-7B2AAA97440D}"/>
                </a:ext>
              </a:extLst>
            </p:cNvPr>
            <p:cNvSpPr>
              <a:spLocks/>
            </p:cNvSpPr>
            <p:nvPr/>
          </p:nvSpPr>
          <p:spPr bwMode="auto">
            <a:xfrm>
              <a:off x="321" y="3388"/>
              <a:ext cx="40" cy="40"/>
            </a:xfrm>
            <a:custGeom>
              <a:avLst/>
              <a:gdLst>
                <a:gd name="T0" fmla="*/ 2 w 11"/>
                <a:gd name="T1" fmla="*/ 9 h 11"/>
                <a:gd name="T2" fmla="*/ 1 w 11"/>
                <a:gd name="T3" fmla="*/ 2 h 11"/>
                <a:gd name="T4" fmla="*/ 8 w 11"/>
                <a:gd name="T5" fmla="*/ 1 h 11"/>
                <a:gd name="T6" fmla="*/ 9 w 11"/>
                <a:gd name="T7" fmla="*/ 8 h 11"/>
                <a:gd name="T8" fmla="*/ 2 w 11"/>
                <a:gd name="T9" fmla="*/ 9 h 11"/>
              </a:gdLst>
              <a:ahLst/>
              <a:cxnLst>
                <a:cxn ang="0">
                  <a:pos x="T0" y="T1"/>
                </a:cxn>
                <a:cxn ang="0">
                  <a:pos x="T2" y="T3"/>
                </a:cxn>
                <a:cxn ang="0">
                  <a:pos x="T4" y="T5"/>
                </a:cxn>
                <a:cxn ang="0">
                  <a:pos x="T6" y="T7"/>
                </a:cxn>
                <a:cxn ang="0">
                  <a:pos x="T8" y="T9"/>
                </a:cxn>
              </a:cxnLst>
              <a:rect l="0" t="0" r="r" b="b"/>
              <a:pathLst>
                <a:path w="11" h="11">
                  <a:moveTo>
                    <a:pt x="2" y="9"/>
                  </a:moveTo>
                  <a:cubicBezTo>
                    <a:pt x="0" y="7"/>
                    <a:pt x="0" y="4"/>
                    <a:pt x="1" y="2"/>
                  </a:cubicBezTo>
                  <a:cubicBezTo>
                    <a:pt x="3" y="0"/>
                    <a:pt x="6" y="0"/>
                    <a:pt x="8" y="1"/>
                  </a:cubicBezTo>
                  <a:cubicBezTo>
                    <a:pt x="10" y="3"/>
                    <a:pt x="11" y="6"/>
                    <a:pt x="9" y="8"/>
                  </a:cubicBezTo>
                  <a:cubicBezTo>
                    <a:pt x="7" y="10"/>
                    <a:pt x="4" y="11"/>
                    <a:pt x="2" y="9"/>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7">
              <a:extLst>
                <a:ext uri="{FF2B5EF4-FFF2-40B4-BE49-F238E27FC236}">
                  <a16:creationId xmlns:a16="http://schemas.microsoft.com/office/drawing/2014/main" id="{4F433C9C-3E41-4011-884A-0AF34FC40C26}"/>
                </a:ext>
              </a:extLst>
            </p:cNvPr>
            <p:cNvSpPr>
              <a:spLocks/>
            </p:cNvSpPr>
            <p:nvPr/>
          </p:nvSpPr>
          <p:spPr bwMode="auto">
            <a:xfrm>
              <a:off x="796" y="3225"/>
              <a:ext cx="61" cy="61"/>
            </a:xfrm>
            <a:custGeom>
              <a:avLst/>
              <a:gdLst>
                <a:gd name="T0" fmla="*/ 12 w 17"/>
                <a:gd name="T1" fmla="*/ 2 h 17"/>
                <a:gd name="T2" fmla="*/ 15 w 17"/>
                <a:gd name="T3" fmla="*/ 13 h 17"/>
                <a:gd name="T4" fmla="*/ 5 w 17"/>
                <a:gd name="T5" fmla="*/ 15 h 17"/>
                <a:gd name="T6" fmla="*/ 2 w 17"/>
                <a:gd name="T7" fmla="*/ 5 h 17"/>
                <a:gd name="T8" fmla="*/ 12 w 17"/>
                <a:gd name="T9" fmla="*/ 2 h 17"/>
              </a:gdLst>
              <a:ahLst/>
              <a:cxnLst>
                <a:cxn ang="0">
                  <a:pos x="T0" y="T1"/>
                </a:cxn>
                <a:cxn ang="0">
                  <a:pos x="T2" y="T3"/>
                </a:cxn>
                <a:cxn ang="0">
                  <a:pos x="T4" y="T5"/>
                </a:cxn>
                <a:cxn ang="0">
                  <a:pos x="T6" y="T7"/>
                </a:cxn>
                <a:cxn ang="0">
                  <a:pos x="T8" y="T9"/>
                </a:cxn>
              </a:cxnLst>
              <a:rect l="0" t="0" r="r" b="b"/>
              <a:pathLst>
                <a:path w="17" h="17">
                  <a:moveTo>
                    <a:pt x="12" y="2"/>
                  </a:moveTo>
                  <a:cubicBezTo>
                    <a:pt x="16" y="5"/>
                    <a:pt x="17" y="9"/>
                    <a:pt x="15" y="13"/>
                  </a:cubicBezTo>
                  <a:cubicBezTo>
                    <a:pt x="13" y="16"/>
                    <a:pt x="8" y="17"/>
                    <a:pt x="5" y="15"/>
                  </a:cubicBezTo>
                  <a:cubicBezTo>
                    <a:pt x="1" y="13"/>
                    <a:pt x="0" y="8"/>
                    <a:pt x="2" y="5"/>
                  </a:cubicBezTo>
                  <a:cubicBezTo>
                    <a:pt x="4" y="1"/>
                    <a:pt x="9" y="0"/>
                    <a:pt x="12" y="2"/>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8">
              <a:extLst>
                <a:ext uri="{FF2B5EF4-FFF2-40B4-BE49-F238E27FC236}">
                  <a16:creationId xmlns:a16="http://schemas.microsoft.com/office/drawing/2014/main" id="{C3AB100C-1148-496C-819F-65C31D911776}"/>
                </a:ext>
              </a:extLst>
            </p:cNvPr>
            <p:cNvSpPr>
              <a:spLocks/>
            </p:cNvSpPr>
            <p:nvPr/>
          </p:nvSpPr>
          <p:spPr bwMode="auto">
            <a:xfrm>
              <a:off x="1184" y="2539"/>
              <a:ext cx="61" cy="62"/>
            </a:xfrm>
            <a:custGeom>
              <a:avLst/>
              <a:gdLst>
                <a:gd name="T0" fmla="*/ 12 w 17"/>
                <a:gd name="T1" fmla="*/ 2 h 17"/>
                <a:gd name="T2" fmla="*/ 15 w 17"/>
                <a:gd name="T3" fmla="*/ 12 h 17"/>
                <a:gd name="T4" fmla="*/ 5 w 17"/>
                <a:gd name="T5" fmla="*/ 14 h 17"/>
                <a:gd name="T6" fmla="*/ 2 w 17"/>
                <a:gd name="T7" fmla="*/ 4 h 17"/>
                <a:gd name="T8" fmla="*/ 12 w 17"/>
                <a:gd name="T9" fmla="*/ 2 h 17"/>
              </a:gdLst>
              <a:ahLst/>
              <a:cxnLst>
                <a:cxn ang="0">
                  <a:pos x="T0" y="T1"/>
                </a:cxn>
                <a:cxn ang="0">
                  <a:pos x="T2" y="T3"/>
                </a:cxn>
                <a:cxn ang="0">
                  <a:pos x="T4" y="T5"/>
                </a:cxn>
                <a:cxn ang="0">
                  <a:pos x="T6" y="T7"/>
                </a:cxn>
                <a:cxn ang="0">
                  <a:pos x="T8" y="T9"/>
                </a:cxn>
              </a:cxnLst>
              <a:rect l="0" t="0" r="r" b="b"/>
              <a:pathLst>
                <a:path w="17" h="17">
                  <a:moveTo>
                    <a:pt x="12" y="2"/>
                  </a:moveTo>
                  <a:cubicBezTo>
                    <a:pt x="16" y="4"/>
                    <a:pt x="17" y="8"/>
                    <a:pt x="15" y="12"/>
                  </a:cubicBezTo>
                  <a:cubicBezTo>
                    <a:pt x="13" y="15"/>
                    <a:pt x="8" y="17"/>
                    <a:pt x="5" y="14"/>
                  </a:cubicBezTo>
                  <a:cubicBezTo>
                    <a:pt x="1" y="12"/>
                    <a:pt x="0" y="8"/>
                    <a:pt x="2" y="4"/>
                  </a:cubicBezTo>
                  <a:cubicBezTo>
                    <a:pt x="4" y="1"/>
                    <a:pt x="9" y="0"/>
                    <a:pt x="12" y="2"/>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9">
              <a:extLst>
                <a:ext uri="{FF2B5EF4-FFF2-40B4-BE49-F238E27FC236}">
                  <a16:creationId xmlns:a16="http://schemas.microsoft.com/office/drawing/2014/main" id="{25CA148D-5919-4FDC-8C69-87AFDD7D1753}"/>
                </a:ext>
              </a:extLst>
            </p:cNvPr>
            <p:cNvSpPr>
              <a:spLocks/>
            </p:cNvSpPr>
            <p:nvPr/>
          </p:nvSpPr>
          <p:spPr bwMode="auto">
            <a:xfrm>
              <a:off x="1100" y="3025"/>
              <a:ext cx="40" cy="40"/>
            </a:xfrm>
            <a:custGeom>
              <a:avLst/>
              <a:gdLst>
                <a:gd name="T0" fmla="*/ 1 w 11"/>
                <a:gd name="T1" fmla="*/ 7 h 11"/>
                <a:gd name="T2" fmla="*/ 4 w 11"/>
                <a:gd name="T3" fmla="*/ 1 h 11"/>
                <a:gd name="T4" fmla="*/ 11 w 11"/>
                <a:gd name="T5" fmla="*/ 4 h 11"/>
                <a:gd name="T6" fmla="*/ 7 w 11"/>
                <a:gd name="T7" fmla="*/ 10 h 11"/>
                <a:gd name="T8" fmla="*/ 1 w 11"/>
                <a:gd name="T9" fmla="*/ 7 h 11"/>
              </a:gdLst>
              <a:ahLst/>
              <a:cxnLst>
                <a:cxn ang="0">
                  <a:pos x="T0" y="T1"/>
                </a:cxn>
                <a:cxn ang="0">
                  <a:pos x="T2" y="T3"/>
                </a:cxn>
                <a:cxn ang="0">
                  <a:pos x="T4" y="T5"/>
                </a:cxn>
                <a:cxn ang="0">
                  <a:pos x="T6" y="T7"/>
                </a:cxn>
                <a:cxn ang="0">
                  <a:pos x="T8" y="T9"/>
                </a:cxn>
              </a:cxnLst>
              <a:rect l="0" t="0" r="r" b="b"/>
              <a:pathLst>
                <a:path w="11" h="11">
                  <a:moveTo>
                    <a:pt x="1" y="7"/>
                  </a:moveTo>
                  <a:cubicBezTo>
                    <a:pt x="0" y="4"/>
                    <a:pt x="2" y="1"/>
                    <a:pt x="4" y="1"/>
                  </a:cubicBezTo>
                  <a:cubicBezTo>
                    <a:pt x="7" y="0"/>
                    <a:pt x="10" y="1"/>
                    <a:pt x="11" y="4"/>
                  </a:cubicBezTo>
                  <a:cubicBezTo>
                    <a:pt x="11" y="6"/>
                    <a:pt x="10" y="9"/>
                    <a:pt x="7" y="10"/>
                  </a:cubicBezTo>
                  <a:cubicBezTo>
                    <a:pt x="5" y="11"/>
                    <a:pt x="2" y="9"/>
                    <a:pt x="1" y="7"/>
                  </a:cubicBezTo>
                  <a:close/>
                </a:path>
              </a:pathLst>
            </a:custGeom>
            <a:solidFill>
              <a:srgbClr val="EA6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0">
              <a:extLst>
                <a:ext uri="{FF2B5EF4-FFF2-40B4-BE49-F238E27FC236}">
                  <a16:creationId xmlns:a16="http://schemas.microsoft.com/office/drawing/2014/main" id="{C41EBB39-5D41-4C26-9C33-4B37888400EA}"/>
                </a:ext>
              </a:extLst>
            </p:cNvPr>
            <p:cNvSpPr>
              <a:spLocks/>
            </p:cNvSpPr>
            <p:nvPr/>
          </p:nvSpPr>
          <p:spPr bwMode="auto">
            <a:xfrm>
              <a:off x="285" y="2681"/>
              <a:ext cx="739" cy="587"/>
            </a:xfrm>
            <a:custGeom>
              <a:avLst/>
              <a:gdLst>
                <a:gd name="T0" fmla="*/ 204 w 204"/>
                <a:gd name="T1" fmla="*/ 35 h 162"/>
                <a:gd name="T2" fmla="*/ 1 w 204"/>
                <a:gd name="T3" fmla="*/ 0 h 162"/>
                <a:gd name="T4" fmla="*/ 82 w 204"/>
                <a:gd name="T5" fmla="*/ 162 h 162"/>
                <a:gd name="T6" fmla="*/ 98 w 204"/>
                <a:gd name="T7" fmla="*/ 147 h 162"/>
                <a:gd name="T8" fmla="*/ 98 w 204"/>
                <a:gd name="T9" fmla="*/ 147 h 162"/>
                <a:gd name="T10" fmla="*/ 187 w 204"/>
                <a:gd name="T11" fmla="*/ 56 h 162"/>
                <a:gd name="T12" fmla="*/ 187 w 204"/>
                <a:gd name="T13" fmla="*/ 56 h 162"/>
                <a:gd name="T14" fmla="*/ 204 w 204"/>
                <a:gd name="T15" fmla="*/ 35 h 1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4" h="162">
                  <a:moveTo>
                    <a:pt x="204" y="35"/>
                  </a:moveTo>
                  <a:cubicBezTo>
                    <a:pt x="101" y="49"/>
                    <a:pt x="1" y="0"/>
                    <a:pt x="1" y="0"/>
                  </a:cubicBezTo>
                  <a:cubicBezTo>
                    <a:pt x="0" y="60"/>
                    <a:pt x="82" y="162"/>
                    <a:pt x="82" y="162"/>
                  </a:cubicBezTo>
                  <a:cubicBezTo>
                    <a:pt x="87" y="157"/>
                    <a:pt x="93" y="152"/>
                    <a:pt x="98" y="147"/>
                  </a:cubicBezTo>
                  <a:cubicBezTo>
                    <a:pt x="98" y="147"/>
                    <a:pt x="98" y="147"/>
                    <a:pt x="98" y="147"/>
                  </a:cubicBezTo>
                  <a:cubicBezTo>
                    <a:pt x="152" y="101"/>
                    <a:pt x="187" y="56"/>
                    <a:pt x="187" y="56"/>
                  </a:cubicBezTo>
                  <a:cubicBezTo>
                    <a:pt x="187" y="56"/>
                    <a:pt x="187" y="56"/>
                    <a:pt x="187" y="56"/>
                  </a:cubicBezTo>
                  <a:cubicBezTo>
                    <a:pt x="199" y="43"/>
                    <a:pt x="204" y="35"/>
                    <a:pt x="204" y="35"/>
                  </a:cubicBezTo>
                  <a:close/>
                </a:path>
              </a:pathLst>
            </a:custGeom>
            <a:solidFill>
              <a:srgbClr val="7020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1">
              <a:extLst>
                <a:ext uri="{FF2B5EF4-FFF2-40B4-BE49-F238E27FC236}">
                  <a16:creationId xmlns:a16="http://schemas.microsoft.com/office/drawing/2014/main" id="{8AC16820-2736-41DD-8F38-2D9D9EC34625}"/>
                </a:ext>
              </a:extLst>
            </p:cNvPr>
            <p:cNvSpPr>
              <a:spLocks/>
            </p:cNvSpPr>
            <p:nvPr/>
          </p:nvSpPr>
          <p:spPr bwMode="auto">
            <a:xfrm>
              <a:off x="285" y="2681"/>
              <a:ext cx="739" cy="587"/>
            </a:xfrm>
            <a:custGeom>
              <a:avLst/>
              <a:gdLst>
                <a:gd name="T0" fmla="*/ 182 w 204"/>
                <a:gd name="T1" fmla="*/ 37 h 162"/>
                <a:gd name="T2" fmla="*/ 101 w 204"/>
                <a:gd name="T3" fmla="*/ 119 h 162"/>
                <a:gd name="T4" fmla="*/ 101 w 204"/>
                <a:gd name="T5" fmla="*/ 119 h 162"/>
                <a:gd name="T6" fmla="*/ 85 w 204"/>
                <a:gd name="T7" fmla="*/ 133 h 162"/>
                <a:gd name="T8" fmla="*/ 10 w 204"/>
                <a:gd name="T9" fmla="*/ 4 h 162"/>
                <a:gd name="T10" fmla="*/ 1 w 204"/>
                <a:gd name="T11" fmla="*/ 0 h 162"/>
                <a:gd name="T12" fmla="*/ 82 w 204"/>
                <a:gd name="T13" fmla="*/ 162 h 162"/>
                <a:gd name="T14" fmla="*/ 98 w 204"/>
                <a:gd name="T15" fmla="*/ 147 h 162"/>
                <a:gd name="T16" fmla="*/ 98 w 204"/>
                <a:gd name="T17" fmla="*/ 147 h 162"/>
                <a:gd name="T18" fmla="*/ 187 w 204"/>
                <a:gd name="T19" fmla="*/ 56 h 162"/>
                <a:gd name="T20" fmla="*/ 187 w 204"/>
                <a:gd name="T21" fmla="*/ 56 h 162"/>
                <a:gd name="T22" fmla="*/ 204 w 204"/>
                <a:gd name="T23" fmla="*/ 35 h 162"/>
                <a:gd name="T24" fmla="*/ 182 w 204"/>
                <a:gd name="T25" fmla="*/ 37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62">
                  <a:moveTo>
                    <a:pt x="182" y="37"/>
                  </a:moveTo>
                  <a:cubicBezTo>
                    <a:pt x="169" y="53"/>
                    <a:pt x="140" y="85"/>
                    <a:pt x="101" y="119"/>
                  </a:cubicBezTo>
                  <a:cubicBezTo>
                    <a:pt x="101" y="119"/>
                    <a:pt x="101" y="119"/>
                    <a:pt x="101" y="119"/>
                  </a:cubicBezTo>
                  <a:cubicBezTo>
                    <a:pt x="96" y="123"/>
                    <a:pt x="90" y="128"/>
                    <a:pt x="85" y="133"/>
                  </a:cubicBezTo>
                  <a:cubicBezTo>
                    <a:pt x="85" y="133"/>
                    <a:pt x="28" y="62"/>
                    <a:pt x="10" y="4"/>
                  </a:cubicBezTo>
                  <a:cubicBezTo>
                    <a:pt x="4" y="2"/>
                    <a:pt x="1" y="0"/>
                    <a:pt x="1" y="0"/>
                  </a:cubicBezTo>
                  <a:cubicBezTo>
                    <a:pt x="0" y="60"/>
                    <a:pt x="82" y="162"/>
                    <a:pt x="82" y="162"/>
                  </a:cubicBezTo>
                  <a:cubicBezTo>
                    <a:pt x="87" y="157"/>
                    <a:pt x="93" y="152"/>
                    <a:pt x="98" y="147"/>
                  </a:cubicBezTo>
                  <a:cubicBezTo>
                    <a:pt x="98" y="147"/>
                    <a:pt x="98" y="147"/>
                    <a:pt x="98" y="147"/>
                  </a:cubicBezTo>
                  <a:cubicBezTo>
                    <a:pt x="152" y="101"/>
                    <a:pt x="187" y="56"/>
                    <a:pt x="187" y="56"/>
                  </a:cubicBezTo>
                  <a:cubicBezTo>
                    <a:pt x="187" y="56"/>
                    <a:pt x="187" y="56"/>
                    <a:pt x="187" y="56"/>
                  </a:cubicBezTo>
                  <a:cubicBezTo>
                    <a:pt x="199" y="43"/>
                    <a:pt x="204" y="35"/>
                    <a:pt x="204" y="35"/>
                  </a:cubicBezTo>
                  <a:cubicBezTo>
                    <a:pt x="197" y="36"/>
                    <a:pt x="190" y="37"/>
                    <a:pt x="182" y="37"/>
                  </a:cubicBez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2">
              <a:extLst>
                <a:ext uri="{FF2B5EF4-FFF2-40B4-BE49-F238E27FC236}">
                  <a16:creationId xmlns:a16="http://schemas.microsoft.com/office/drawing/2014/main" id="{9C93DAC2-FDEA-41B1-95FC-EE1779B551FA}"/>
                </a:ext>
              </a:extLst>
            </p:cNvPr>
            <p:cNvSpPr>
              <a:spLocks/>
            </p:cNvSpPr>
            <p:nvPr/>
          </p:nvSpPr>
          <p:spPr bwMode="auto">
            <a:xfrm>
              <a:off x="1318" y="2681"/>
              <a:ext cx="739" cy="587"/>
            </a:xfrm>
            <a:custGeom>
              <a:avLst/>
              <a:gdLst>
                <a:gd name="T0" fmla="*/ 0 w 204"/>
                <a:gd name="T1" fmla="*/ 35 h 162"/>
                <a:gd name="T2" fmla="*/ 203 w 204"/>
                <a:gd name="T3" fmla="*/ 0 h 162"/>
                <a:gd name="T4" fmla="*/ 122 w 204"/>
                <a:gd name="T5" fmla="*/ 162 h 162"/>
                <a:gd name="T6" fmla="*/ 106 w 204"/>
                <a:gd name="T7" fmla="*/ 147 h 162"/>
                <a:gd name="T8" fmla="*/ 106 w 204"/>
                <a:gd name="T9" fmla="*/ 147 h 162"/>
                <a:gd name="T10" fmla="*/ 17 w 204"/>
                <a:gd name="T11" fmla="*/ 56 h 162"/>
                <a:gd name="T12" fmla="*/ 17 w 204"/>
                <a:gd name="T13" fmla="*/ 56 h 162"/>
                <a:gd name="T14" fmla="*/ 0 w 204"/>
                <a:gd name="T15" fmla="*/ 35 h 1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4" h="162">
                  <a:moveTo>
                    <a:pt x="0" y="35"/>
                  </a:moveTo>
                  <a:cubicBezTo>
                    <a:pt x="103" y="49"/>
                    <a:pt x="203" y="0"/>
                    <a:pt x="203" y="0"/>
                  </a:cubicBezTo>
                  <a:cubicBezTo>
                    <a:pt x="204" y="60"/>
                    <a:pt x="122" y="162"/>
                    <a:pt x="122" y="162"/>
                  </a:cubicBezTo>
                  <a:cubicBezTo>
                    <a:pt x="117" y="157"/>
                    <a:pt x="111" y="152"/>
                    <a:pt x="106" y="147"/>
                  </a:cubicBezTo>
                  <a:cubicBezTo>
                    <a:pt x="106" y="147"/>
                    <a:pt x="106" y="147"/>
                    <a:pt x="106" y="147"/>
                  </a:cubicBezTo>
                  <a:cubicBezTo>
                    <a:pt x="52" y="101"/>
                    <a:pt x="17" y="56"/>
                    <a:pt x="17" y="56"/>
                  </a:cubicBezTo>
                  <a:cubicBezTo>
                    <a:pt x="17" y="56"/>
                    <a:pt x="17" y="56"/>
                    <a:pt x="17" y="56"/>
                  </a:cubicBezTo>
                  <a:cubicBezTo>
                    <a:pt x="5" y="43"/>
                    <a:pt x="0" y="35"/>
                    <a:pt x="0" y="35"/>
                  </a:cubicBezTo>
                  <a:close/>
                </a:path>
              </a:pathLst>
            </a:custGeom>
            <a:solidFill>
              <a:srgbClr val="7020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3">
              <a:extLst>
                <a:ext uri="{FF2B5EF4-FFF2-40B4-BE49-F238E27FC236}">
                  <a16:creationId xmlns:a16="http://schemas.microsoft.com/office/drawing/2014/main" id="{C086D801-B8B0-4B58-ABA9-2C84EBD8DAEA}"/>
                </a:ext>
              </a:extLst>
            </p:cNvPr>
            <p:cNvSpPr>
              <a:spLocks/>
            </p:cNvSpPr>
            <p:nvPr/>
          </p:nvSpPr>
          <p:spPr bwMode="auto">
            <a:xfrm>
              <a:off x="1318" y="2681"/>
              <a:ext cx="739" cy="587"/>
            </a:xfrm>
            <a:custGeom>
              <a:avLst/>
              <a:gdLst>
                <a:gd name="T0" fmla="*/ 22 w 204"/>
                <a:gd name="T1" fmla="*/ 37 h 162"/>
                <a:gd name="T2" fmla="*/ 103 w 204"/>
                <a:gd name="T3" fmla="*/ 119 h 162"/>
                <a:gd name="T4" fmla="*/ 103 w 204"/>
                <a:gd name="T5" fmla="*/ 119 h 162"/>
                <a:gd name="T6" fmla="*/ 119 w 204"/>
                <a:gd name="T7" fmla="*/ 133 h 162"/>
                <a:gd name="T8" fmla="*/ 194 w 204"/>
                <a:gd name="T9" fmla="*/ 4 h 162"/>
                <a:gd name="T10" fmla="*/ 203 w 204"/>
                <a:gd name="T11" fmla="*/ 0 h 162"/>
                <a:gd name="T12" fmla="*/ 122 w 204"/>
                <a:gd name="T13" fmla="*/ 162 h 162"/>
                <a:gd name="T14" fmla="*/ 106 w 204"/>
                <a:gd name="T15" fmla="*/ 147 h 162"/>
                <a:gd name="T16" fmla="*/ 106 w 204"/>
                <a:gd name="T17" fmla="*/ 147 h 162"/>
                <a:gd name="T18" fmla="*/ 17 w 204"/>
                <a:gd name="T19" fmla="*/ 56 h 162"/>
                <a:gd name="T20" fmla="*/ 17 w 204"/>
                <a:gd name="T21" fmla="*/ 56 h 162"/>
                <a:gd name="T22" fmla="*/ 0 w 204"/>
                <a:gd name="T23" fmla="*/ 35 h 162"/>
                <a:gd name="T24" fmla="*/ 22 w 204"/>
                <a:gd name="T25" fmla="*/ 37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62">
                  <a:moveTo>
                    <a:pt x="22" y="37"/>
                  </a:moveTo>
                  <a:cubicBezTo>
                    <a:pt x="35" y="53"/>
                    <a:pt x="64" y="85"/>
                    <a:pt x="103" y="119"/>
                  </a:cubicBezTo>
                  <a:cubicBezTo>
                    <a:pt x="103" y="119"/>
                    <a:pt x="103" y="119"/>
                    <a:pt x="103" y="119"/>
                  </a:cubicBezTo>
                  <a:cubicBezTo>
                    <a:pt x="108" y="123"/>
                    <a:pt x="114" y="128"/>
                    <a:pt x="119" y="133"/>
                  </a:cubicBezTo>
                  <a:cubicBezTo>
                    <a:pt x="119" y="133"/>
                    <a:pt x="176" y="62"/>
                    <a:pt x="194" y="4"/>
                  </a:cubicBezTo>
                  <a:cubicBezTo>
                    <a:pt x="200" y="2"/>
                    <a:pt x="203" y="0"/>
                    <a:pt x="203" y="0"/>
                  </a:cubicBezTo>
                  <a:cubicBezTo>
                    <a:pt x="204" y="60"/>
                    <a:pt x="122" y="162"/>
                    <a:pt x="122" y="162"/>
                  </a:cubicBezTo>
                  <a:cubicBezTo>
                    <a:pt x="117" y="157"/>
                    <a:pt x="111" y="152"/>
                    <a:pt x="106" y="147"/>
                  </a:cubicBezTo>
                  <a:cubicBezTo>
                    <a:pt x="106" y="147"/>
                    <a:pt x="106" y="147"/>
                    <a:pt x="106" y="147"/>
                  </a:cubicBezTo>
                  <a:cubicBezTo>
                    <a:pt x="52" y="101"/>
                    <a:pt x="17" y="56"/>
                    <a:pt x="17" y="56"/>
                  </a:cubicBezTo>
                  <a:cubicBezTo>
                    <a:pt x="17" y="56"/>
                    <a:pt x="17" y="56"/>
                    <a:pt x="17" y="56"/>
                  </a:cubicBezTo>
                  <a:cubicBezTo>
                    <a:pt x="5" y="43"/>
                    <a:pt x="0" y="35"/>
                    <a:pt x="0" y="35"/>
                  </a:cubicBezTo>
                  <a:cubicBezTo>
                    <a:pt x="7" y="36"/>
                    <a:pt x="14" y="37"/>
                    <a:pt x="22" y="37"/>
                  </a:cubicBez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4">
              <a:extLst>
                <a:ext uri="{FF2B5EF4-FFF2-40B4-BE49-F238E27FC236}">
                  <a16:creationId xmlns:a16="http://schemas.microsoft.com/office/drawing/2014/main" id="{5F6E521E-65A7-4E8C-84C4-E6453A5BC512}"/>
                </a:ext>
              </a:extLst>
            </p:cNvPr>
            <p:cNvSpPr>
              <a:spLocks/>
            </p:cNvSpPr>
            <p:nvPr/>
          </p:nvSpPr>
          <p:spPr bwMode="auto">
            <a:xfrm>
              <a:off x="988" y="3149"/>
              <a:ext cx="366" cy="373"/>
            </a:xfrm>
            <a:custGeom>
              <a:avLst/>
              <a:gdLst>
                <a:gd name="T0" fmla="*/ 51 w 101"/>
                <a:gd name="T1" fmla="*/ 0 h 103"/>
                <a:gd name="T2" fmla="*/ 21 w 101"/>
                <a:gd name="T3" fmla="*/ 86 h 103"/>
                <a:gd name="T4" fmla="*/ 51 w 101"/>
                <a:gd name="T5" fmla="*/ 71 h 103"/>
                <a:gd name="T6" fmla="*/ 80 w 101"/>
                <a:gd name="T7" fmla="*/ 86 h 103"/>
                <a:gd name="T8" fmla="*/ 51 w 101"/>
                <a:gd name="T9" fmla="*/ 0 h 103"/>
              </a:gdLst>
              <a:ahLst/>
              <a:cxnLst>
                <a:cxn ang="0">
                  <a:pos x="T0" y="T1"/>
                </a:cxn>
                <a:cxn ang="0">
                  <a:pos x="T2" y="T3"/>
                </a:cxn>
                <a:cxn ang="0">
                  <a:pos x="T4" y="T5"/>
                </a:cxn>
                <a:cxn ang="0">
                  <a:pos x="T6" y="T7"/>
                </a:cxn>
                <a:cxn ang="0">
                  <a:pos x="T8" y="T9"/>
                </a:cxn>
              </a:cxnLst>
              <a:rect l="0" t="0" r="r" b="b"/>
              <a:pathLst>
                <a:path w="101" h="103">
                  <a:moveTo>
                    <a:pt x="51" y="0"/>
                  </a:moveTo>
                  <a:cubicBezTo>
                    <a:pt x="26" y="0"/>
                    <a:pt x="0" y="69"/>
                    <a:pt x="21" y="86"/>
                  </a:cubicBezTo>
                  <a:cubicBezTo>
                    <a:pt x="43" y="103"/>
                    <a:pt x="51" y="71"/>
                    <a:pt x="51" y="71"/>
                  </a:cubicBezTo>
                  <a:cubicBezTo>
                    <a:pt x="51" y="71"/>
                    <a:pt x="58" y="103"/>
                    <a:pt x="80" y="86"/>
                  </a:cubicBezTo>
                  <a:cubicBezTo>
                    <a:pt x="101" y="69"/>
                    <a:pt x="75" y="0"/>
                    <a:pt x="51" y="0"/>
                  </a:cubicBezTo>
                  <a:close/>
                </a:path>
              </a:pathLst>
            </a:custGeom>
            <a:solidFill>
              <a:srgbClr val="7020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5">
              <a:extLst>
                <a:ext uri="{FF2B5EF4-FFF2-40B4-BE49-F238E27FC236}">
                  <a16:creationId xmlns:a16="http://schemas.microsoft.com/office/drawing/2014/main" id="{027FB9F8-F826-4626-8CAC-CC6CF41C2132}"/>
                </a:ext>
              </a:extLst>
            </p:cNvPr>
            <p:cNvSpPr>
              <a:spLocks/>
            </p:cNvSpPr>
            <p:nvPr/>
          </p:nvSpPr>
          <p:spPr bwMode="auto">
            <a:xfrm>
              <a:off x="1031" y="3344"/>
              <a:ext cx="280" cy="178"/>
            </a:xfrm>
            <a:custGeom>
              <a:avLst/>
              <a:gdLst>
                <a:gd name="T0" fmla="*/ 68 w 77"/>
                <a:gd name="T1" fmla="*/ 15 h 49"/>
                <a:gd name="T2" fmla="*/ 39 w 77"/>
                <a:gd name="T3" fmla="*/ 0 h 49"/>
                <a:gd name="T4" fmla="*/ 9 w 77"/>
                <a:gd name="T5" fmla="*/ 15 h 49"/>
                <a:gd name="T6" fmla="*/ 2 w 77"/>
                <a:gd name="T7" fmla="*/ 1 h 49"/>
                <a:gd name="T8" fmla="*/ 9 w 77"/>
                <a:gd name="T9" fmla="*/ 32 h 49"/>
                <a:gd name="T10" fmla="*/ 39 w 77"/>
                <a:gd name="T11" fmla="*/ 17 h 49"/>
                <a:gd name="T12" fmla="*/ 68 w 77"/>
                <a:gd name="T13" fmla="*/ 32 h 49"/>
                <a:gd name="T14" fmla="*/ 75 w 77"/>
                <a:gd name="T15" fmla="*/ 1 h 49"/>
                <a:gd name="T16" fmla="*/ 68 w 77"/>
                <a:gd name="T17" fmla="*/ 1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 h="49">
                  <a:moveTo>
                    <a:pt x="68" y="15"/>
                  </a:moveTo>
                  <a:cubicBezTo>
                    <a:pt x="46" y="32"/>
                    <a:pt x="39" y="0"/>
                    <a:pt x="39" y="0"/>
                  </a:cubicBezTo>
                  <a:cubicBezTo>
                    <a:pt x="39" y="0"/>
                    <a:pt x="31" y="32"/>
                    <a:pt x="9" y="15"/>
                  </a:cubicBezTo>
                  <a:cubicBezTo>
                    <a:pt x="5" y="11"/>
                    <a:pt x="3" y="6"/>
                    <a:pt x="2" y="1"/>
                  </a:cubicBezTo>
                  <a:cubicBezTo>
                    <a:pt x="0" y="14"/>
                    <a:pt x="2" y="26"/>
                    <a:pt x="9" y="32"/>
                  </a:cubicBezTo>
                  <a:cubicBezTo>
                    <a:pt x="31" y="49"/>
                    <a:pt x="39" y="17"/>
                    <a:pt x="39" y="17"/>
                  </a:cubicBezTo>
                  <a:cubicBezTo>
                    <a:pt x="39" y="17"/>
                    <a:pt x="46" y="49"/>
                    <a:pt x="68" y="32"/>
                  </a:cubicBezTo>
                  <a:cubicBezTo>
                    <a:pt x="75" y="26"/>
                    <a:pt x="77" y="14"/>
                    <a:pt x="75" y="1"/>
                  </a:cubicBezTo>
                  <a:cubicBezTo>
                    <a:pt x="74" y="6"/>
                    <a:pt x="72" y="11"/>
                    <a:pt x="68" y="15"/>
                  </a:cubicBez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6">
              <a:extLst>
                <a:ext uri="{FF2B5EF4-FFF2-40B4-BE49-F238E27FC236}">
                  <a16:creationId xmlns:a16="http://schemas.microsoft.com/office/drawing/2014/main" id="{D4FE86F7-88DB-4171-9061-36C56206A18F}"/>
                </a:ext>
              </a:extLst>
            </p:cNvPr>
            <p:cNvSpPr>
              <a:spLocks/>
            </p:cNvSpPr>
            <p:nvPr/>
          </p:nvSpPr>
          <p:spPr bwMode="auto">
            <a:xfrm>
              <a:off x="408" y="3587"/>
              <a:ext cx="1526" cy="487"/>
            </a:xfrm>
            <a:custGeom>
              <a:avLst/>
              <a:gdLst>
                <a:gd name="T0" fmla="*/ 211 w 421"/>
                <a:gd name="T1" fmla="*/ 0 h 134"/>
                <a:gd name="T2" fmla="*/ 62 w 421"/>
                <a:gd name="T3" fmla="*/ 124 h 134"/>
                <a:gd name="T4" fmla="*/ 211 w 421"/>
                <a:gd name="T5" fmla="*/ 113 h 134"/>
                <a:gd name="T6" fmla="*/ 359 w 421"/>
                <a:gd name="T7" fmla="*/ 124 h 134"/>
                <a:gd name="T8" fmla="*/ 211 w 421"/>
                <a:gd name="T9" fmla="*/ 0 h 134"/>
              </a:gdLst>
              <a:ahLst/>
              <a:cxnLst>
                <a:cxn ang="0">
                  <a:pos x="T0" y="T1"/>
                </a:cxn>
                <a:cxn ang="0">
                  <a:pos x="T2" y="T3"/>
                </a:cxn>
                <a:cxn ang="0">
                  <a:pos x="T4" y="T5"/>
                </a:cxn>
                <a:cxn ang="0">
                  <a:pos x="T6" y="T7"/>
                </a:cxn>
                <a:cxn ang="0">
                  <a:pos x="T8" y="T9"/>
                </a:cxn>
              </a:cxnLst>
              <a:rect l="0" t="0" r="r" b="b"/>
              <a:pathLst>
                <a:path w="421" h="134">
                  <a:moveTo>
                    <a:pt x="211" y="0"/>
                  </a:moveTo>
                  <a:cubicBezTo>
                    <a:pt x="0" y="0"/>
                    <a:pt x="13" y="114"/>
                    <a:pt x="62" y="124"/>
                  </a:cubicBezTo>
                  <a:cubicBezTo>
                    <a:pt x="111" y="134"/>
                    <a:pt x="78" y="113"/>
                    <a:pt x="211" y="113"/>
                  </a:cubicBezTo>
                  <a:cubicBezTo>
                    <a:pt x="343" y="113"/>
                    <a:pt x="310" y="134"/>
                    <a:pt x="359" y="124"/>
                  </a:cubicBezTo>
                  <a:cubicBezTo>
                    <a:pt x="408" y="114"/>
                    <a:pt x="421" y="0"/>
                    <a:pt x="211" y="0"/>
                  </a:cubicBezTo>
                  <a:close/>
                </a:path>
              </a:pathLst>
            </a:custGeom>
            <a:solidFill>
              <a:srgbClr val="7020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7">
              <a:extLst>
                <a:ext uri="{FF2B5EF4-FFF2-40B4-BE49-F238E27FC236}">
                  <a16:creationId xmlns:a16="http://schemas.microsoft.com/office/drawing/2014/main" id="{91BF5747-1E94-45A3-B994-4D6BD558255F}"/>
                </a:ext>
              </a:extLst>
            </p:cNvPr>
            <p:cNvSpPr>
              <a:spLocks/>
            </p:cNvSpPr>
            <p:nvPr/>
          </p:nvSpPr>
          <p:spPr bwMode="auto">
            <a:xfrm>
              <a:off x="509" y="3852"/>
              <a:ext cx="1324" cy="222"/>
            </a:xfrm>
            <a:custGeom>
              <a:avLst/>
              <a:gdLst>
                <a:gd name="T0" fmla="*/ 331 w 365"/>
                <a:gd name="T1" fmla="*/ 30 h 61"/>
                <a:gd name="T2" fmla="*/ 183 w 365"/>
                <a:gd name="T3" fmla="*/ 19 h 61"/>
                <a:gd name="T4" fmla="*/ 34 w 365"/>
                <a:gd name="T5" fmla="*/ 30 h 61"/>
                <a:gd name="T6" fmla="*/ 5 w 365"/>
                <a:gd name="T7" fmla="*/ 0 h 61"/>
                <a:gd name="T8" fmla="*/ 34 w 365"/>
                <a:gd name="T9" fmla="*/ 51 h 61"/>
                <a:gd name="T10" fmla="*/ 183 w 365"/>
                <a:gd name="T11" fmla="*/ 40 h 61"/>
                <a:gd name="T12" fmla="*/ 331 w 365"/>
                <a:gd name="T13" fmla="*/ 51 h 61"/>
                <a:gd name="T14" fmla="*/ 360 w 365"/>
                <a:gd name="T15" fmla="*/ 0 h 61"/>
                <a:gd name="T16" fmla="*/ 331 w 365"/>
                <a:gd name="T17" fmla="*/ 3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5" h="61">
                  <a:moveTo>
                    <a:pt x="331" y="30"/>
                  </a:moveTo>
                  <a:cubicBezTo>
                    <a:pt x="282" y="40"/>
                    <a:pt x="315" y="19"/>
                    <a:pt x="183" y="19"/>
                  </a:cubicBezTo>
                  <a:cubicBezTo>
                    <a:pt x="50" y="19"/>
                    <a:pt x="83" y="40"/>
                    <a:pt x="34" y="30"/>
                  </a:cubicBezTo>
                  <a:cubicBezTo>
                    <a:pt x="20" y="27"/>
                    <a:pt x="9" y="15"/>
                    <a:pt x="5" y="0"/>
                  </a:cubicBezTo>
                  <a:cubicBezTo>
                    <a:pt x="0" y="25"/>
                    <a:pt x="14" y="47"/>
                    <a:pt x="34" y="51"/>
                  </a:cubicBezTo>
                  <a:cubicBezTo>
                    <a:pt x="83" y="61"/>
                    <a:pt x="50" y="40"/>
                    <a:pt x="183" y="40"/>
                  </a:cubicBezTo>
                  <a:cubicBezTo>
                    <a:pt x="315" y="40"/>
                    <a:pt x="282" y="61"/>
                    <a:pt x="331" y="51"/>
                  </a:cubicBezTo>
                  <a:cubicBezTo>
                    <a:pt x="351" y="47"/>
                    <a:pt x="365" y="25"/>
                    <a:pt x="360" y="0"/>
                  </a:cubicBezTo>
                  <a:cubicBezTo>
                    <a:pt x="356" y="15"/>
                    <a:pt x="345" y="27"/>
                    <a:pt x="331" y="30"/>
                  </a:cubicBez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8">
              <a:extLst>
                <a:ext uri="{FF2B5EF4-FFF2-40B4-BE49-F238E27FC236}">
                  <a16:creationId xmlns:a16="http://schemas.microsoft.com/office/drawing/2014/main" id="{DB139AD8-8F05-4343-92DA-3227DF6B4FE0}"/>
                </a:ext>
              </a:extLst>
            </p:cNvPr>
            <p:cNvSpPr>
              <a:spLocks/>
            </p:cNvSpPr>
            <p:nvPr/>
          </p:nvSpPr>
          <p:spPr bwMode="auto">
            <a:xfrm>
              <a:off x="1282" y="3805"/>
              <a:ext cx="163" cy="207"/>
            </a:xfrm>
            <a:custGeom>
              <a:avLst/>
              <a:gdLst>
                <a:gd name="T0" fmla="*/ 7 w 163"/>
                <a:gd name="T1" fmla="*/ 0 h 207"/>
                <a:gd name="T2" fmla="*/ 159 w 163"/>
                <a:gd name="T3" fmla="*/ 47 h 207"/>
                <a:gd name="T4" fmla="*/ 163 w 163"/>
                <a:gd name="T5" fmla="*/ 207 h 207"/>
                <a:gd name="T6" fmla="*/ 0 w 163"/>
                <a:gd name="T7" fmla="*/ 185 h 207"/>
                <a:gd name="T8" fmla="*/ 7 w 163"/>
                <a:gd name="T9" fmla="*/ 0 h 207"/>
              </a:gdLst>
              <a:ahLst/>
              <a:cxnLst>
                <a:cxn ang="0">
                  <a:pos x="T0" y="T1"/>
                </a:cxn>
                <a:cxn ang="0">
                  <a:pos x="T2" y="T3"/>
                </a:cxn>
                <a:cxn ang="0">
                  <a:pos x="T4" y="T5"/>
                </a:cxn>
                <a:cxn ang="0">
                  <a:pos x="T6" y="T7"/>
                </a:cxn>
                <a:cxn ang="0">
                  <a:pos x="T8" y="T9"/>
                </a:cxn>
              </a:cxnLst>
              <a:rect l="0" t="0" r="r" b="b"/>
              <a:pathLst>
                <a:path w="163" h="207">
                  <a:moveTo>
                    <a:pt x="7" y="0"/>
                  </a:moveTo>
                  <a:lnTo>
                    <a:pt x="159" y="47"/>
                  </a:lnTo>
                  <a:lnTo>
                    <a:pt x="163" y="207"/>
                  </a:lnTo>
                  <a:lnTo>
                    <a:pt x="0" y="185"/>
                  </a:lnTo>
                  <a:lnTo>
                    <a:pt x="7" y="0"/>
                  </a:ln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9">
              <a:extLst>
                <a:ext uri="{FF2B5EF4-FFF2-40B4-BE49-F238E27FC236}">
                  <a16:creationId xmlns:a16="http://schemas.microsoft.com/office/drawing/2014/main" id="{8507B1F7-7F6C-4546-8F21-33F9E8DD9025}"/>
                </a:ext>
              </a:extLst>
            </p:cNvPr>
            <p:cNvSpPr>
              <a:spLocks/>
            </p:cNvSpPr>
            <p:nvPr/>
          </p:nvSpPr>
          <p:spPr bwMode="auto">
            <a:xfrm>
              <a:off x="1282" y="3834"/>
              <a:ext cx="163" cy="232"/>
            </a:xfrm>
            <a:custGeom>
              <a:avLst/>
              <a:gdLst>
                <a:gd name="T0" fmla="*/ 7 w 163"/>
                <a:gd name="T1" fmla="*/ 0 h 232"/>
                <a:gd name="T2" fmla="*/ 159 w 163"/>
                <a:gd name="T3" fmla="*/ 44 h 232"/>
                <a:gd name="T4" fmla="*/ 163 w 163"/>
                <a:gd name="T5" fmla="*/ 232 h 232"/>
                <a:gd name="T6" fmla="*/ 0 w 163"/>
                <a:gd name="T7" fmla="*/ 185 h 232"/>
                <a:gd name="T8" fmla="*/ 7 w 163"/>
                <a:gd name="T9" fmla="*/ 0 h 232"/>
              </a:gdLst>
              <a:ahLst/>
              <a:cxnLst>
                <a:cxn ang="0">
                  <a:pos x="T0" y="T1"/>
                </a:cxn>
                <a:cxn ang="0">
                  <a:pos x="T2" y="T3"/>
                </a:cxn>
                <a:cxn ang="0">
                  <a:pos x="T4" y="T5"/>
                </a:cxn>
                <a:cxn ang="0">
                  <a:pos x="T6" y="T7"/>
                </a:cxn>
                <a:cxn ang="0">
                  <a:pos x="T8" y="T9"/>
                </a:cxn>
              </a:cxnLst>
              <a:rect l="0" t="0" r="r" b="b"/>
              <a:pathLst>
                <a:path w="163" h="232">
                  <a:moveTo>
                    <a:pt x="7" y="0"/>
                  </a:moveTo>
                  <a:lnTo>
                    <a:pt x="159" y="44"/>
                  </a:lnTo>
                  <a:lnTo>
                    <a:pt x="163" y="232"/>
                  </a:lnTo>
                  <a:lnTo>
                    <a:pt x="0" y="185"/>
                  </a:lnTo>
                  <a:lnTo>
                    <a:pt x="7" y="0"/>
                  </a:lnTo>
                  <a:close/>
                </a:path>
              </a:pathLst>
            </a:custGeom>
            <a:solidFill>
              <a:srgbClr val="FF79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0">
              <a:extLst>
                <a:ext uri="{FF2B5EF4-FFF2-40B4-BE49-F238E27FC236}">
                  <a16:creationId xmlns:a16="http://schemas.microsoft.com/office/drawing/2014/main" id="{CB146A0F-48E7-435F-80EF-BF53B5DBE559}"/>
                </a:ext>
              </a:extLst>
            </p:cNvPr>
            <p:cNvSpPr>
              <a:spLocks/>
            </p:cNvSpPr>
            <p:nvPr/>
          </p:nvSpPr>
          <p:spPr bwMode="auto">
            <a:xfrm>
              <a:off x="734" y="3555"/>
              <a:ext cx="276" cy="185"/>
            </a:xfrm>
            <a:custGeom>
              <a:avLst/>
              <a:gdLst>
                <a:gd name="T0" fmla="*/ 276 w 276"/>
                <a:gd name="T1" fmla="*/ 152 h 185"/>
                <a:gd name="T2" fmla="*/ 98 w 276"/>
                <a:gd name="T3" fmla="*/ 185 h 185"/>
                <a:gd name="T4" fmla="*/ 0 w 276"/>
                <a:gd name="T5" fmla="*/ 0 h 185"/>
                <a:gd name="T6" fmla="*/ 225 w 276"/>
                <a:gd name="T7" fmla="*/ 43 h 185"/>
                <a:gd name="T8" fmla="*/ 276 w 276"/>
                <a:gd name="T9" fmla="*/ 152 h 185"/>
              </a:gdLst>
              <a:ahLst/>
              <a:cxnLst>
                <a:cxn ang="0">
                  <a:pos x="T0" y="T1"/>
                </a:cxn>
                <a:cxn ang="0">
                  <a:pos x="T2" y="T3"/>
                </a:cxn>
                <a:cxn ang="0">
                  <a:pos x="T4" y="T5"/>
                </a:cxn>
                <a:cxn ang="0">
                  <a:pos x="T6" y="T7"/>
                </a:cxn>
                <a:cxn ang="0">
                  <a:pos x="T8" y="T9"/>
                </a:cxn>
              </a:cxnLst>
              <a:rect l="0" t="0" r="r" b="b"/>
              <a:pathLst>
                <a:path w="276" h="185">
                  <a:moveTo>
                    <a:pt x="276" y="152"/>
                  </a:moveTo>
                  <a:lnTo>
                    <a:pt x="98" y="185"/>
                  </a:lnTo>
                  <a:lnTo>
                    <a:pt x="0" y="0"/>
                  </a:lnTo>
                  <a:lnTo>
                    <a:pt x="225" y="43"/>
                  </a:lnTo>
                  <a:lnTo>
                    <a:pt x="276" y="152"/>
                  </a:lnTo>
                  <a:close/>
                </a:path>
              </a:pathLst>
            </a:custGeom>
            <a:solidFill>
              <a:srgbClr val="5115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1">
              <a:extLst>
                <a:ext uri="{FF2B5EF4-FFF2-40B4-BE49-F238E27FC236}">
                  <a16:creationId xmlns:a16="http://schemas.microsoft.com/office/drawing/2014/main" id="{456287B7-C910-4F02-B34C-58724D28AF06}"/>
                </a:ext>
              </a:extLst>
            </p:cNvPr>
            <p:cNvSpPr>
              <a:spLocks/>
            </p:cNvSpPr>
            <p:nvPr/>
          </p:nvSpPr>
          <p:spPr bwMode="auto">
            <a:xfrm>
              <a:off x="720" y="3497"/>
              <a:ext cx="279" cy="221"/>
            </a:xfrm>
            <a:custGeom>
              <a:avLst/>
              <a:gdLst>
                <a:gd name="T0" fmla="*/ 279 w 279"/>
                <a:gd name="T1" fmla="*/ 188 h 221"/>
                <a:gd name="T2" fmla="*/ 101 w 279"/>
                <a:gd name="T3" fmla="*/ 221 h 221"/>
                <a:gd name="T4" fmla="*/ 0 w 279"/>
                <a:gd name="T5" fmla="*/ 32 h 221"/>
                <a:gd name="T6" fmla="*/ 188 w 279"/>
                <a:gd name="T7" fmla="*/ 0 h 221"/>
                <a:gd name="T8" fmla="*/ 279 w 279"/>
                <a:gd name="T9" fmla="*/ 188 h 221"/>
              </a:gdLst>
              <a:ahLst/>
              <a:cxnLst>
                <a:cxn ang="0">
                  <a:pos x="T0" y="T1"/>
                </a:cxn>
                <a:cxn ang="0">
                  <a:pos x="T2" y="T3"/>
                </a:cxn>
                <a:cxn ang="0">
                  <a:pos x="T4" y="T5"/>
                </a:cxn>
                <a:cxn ang="0">
                  <a:pos x="T6" y="T7"/>
                </a:cxn>
                <a:cxn ang="0">
                  <a:pos x="T8" y="T9"/>
                </a:cxn>
              </a:cxnLst>
              <a:rect l="0" t="0" r="r" b="b"/>
              <a:pathLst>
                <a:path w="279" h="221">
                  <a:moveTo>
                    <a:pt x="279" y="188"/>
                  </a:moveTo>
                  <a:lnTo>
                    <a:pt x="101" y="221"/>
                  </a:lnTo>
                  <a:lnTo>
                    <a:pt x="0" y="32"/>
                  </a:lnTo>
                  <a:lnTo>
                    <a:pt x="188" y="0"/>
                  </a:lnTo>
                  <a:lnTo>
                    <a:pt x="279" y="188"/>
                  </a:lnTo>
                  <a:close/>
                </a:path>
              </a:pathLst>
            </a:custGeom>
            <a:solidFill>
              <a:srgbClr val="FF79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4" name="Group 44">
            <a:extLst>
              <a:ext uri="{FF2B5EF4-FFF2-40B4-BE49-F238E27FC236}">
                <a16:creationId xmlns:a16="http://schemas.microsoft.com/office/drawing/2014/main" id="{F055E299-45CC-4D3D-A8EE-117A14F42648}"/>
              </a:ext>
            </a:extLst>
          </p:cNvPr>
          <p:cNvGrpSpPr>
            <a:grpSpLocks noChangeAspect="1"/>
          </p:cNvGrpSpPr>
          <p:nvPr/>
        </p:nvGrpSpPr>
        <p:grpSpPr bwMode="auto">
          <a:xfrm>
            <a:off x="9080971" y="-440355"/>
            <a:ext cx="3175000" cy="3502025"/>
            <a:chOff x="5621" y="0"/>
            <a:chExt cx="2000" cy="2206"/>
          </a:xfrm>
        </p:grpSpPr>
        <p:sp>
          <p:nvSpPr>
            <p:cNvPr id="46" name="Rectangle 45">
              <a:extLst>
                <a:ext uri="{FF2B5EF4-FFF2-40B4-BE49-F238E27FC236}">
                  <a16:creationId xmlns:a16="http://schemas.microsoft.com/office/drawing/2014/main" id="{8C72A106-B5BB-438F-BBEF-081658B20E6A}"/>
                </a:ext>
              </a:extLst>
            </p:cNvPr>
            <p:cNvSpPr>
              <a:spLocks noChangeArrowheads="1"/>
            </p:cNvSpPr>
            <p:nvPr/>
          </p:nvSpPr>
          <p:spPr bwMode="auto">
            <a:xfrm>
              <a:off x="6416" y="105"/>
              <a:ext cx="1" cy="1"/>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6">
              <a:extLst>
                <a:ext uri="{FF2B5EF4-FFF2-40B4-BE49-F238E27FC236}">
                  <a16:creationId xmlns:a16="http://schemas.microsoft.com/office/drawing/2014/main" id="{D05D4291-D381-4EE6-9EAA-AB8E2F16A06F}"/>
                </a:ext>
              </a:extLst>
            </p:cNvPr>
            <p:cNvSpPr>
              <a:spLocks/>
            </p:cNvSpPr>
            <p:nvPr/>
          </p:nvSpPr>
          <p:spPr bwMode="auto">
            <a:xfrm>
              <a:off x="6389" y="88"/>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7">
              <a:extLst>
                <a:ext uri="{FF2B5EF4-FFF2-40B4-BE49-F238E27FC236}">
                  <a16:creationId xmlns:a16="http://schemas.microsoft.com/office/drawing/2014/main" id="{A47CB3B1-D8D2-4F56-9E1B-9A0CFAB25A9B}"/>
                </a:ext>
              </a:extLst>
            </p:cNvPr>
            <p:cNvSpPr>
              <a:spLocks/>
            </p:cNvSpPr>
            <p:nvPr/>
          </p:nvSpPr>
          <p:spPr bwMode="auto">
            <a:xfrm>
              <a:off x="6473" y="117"/>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8">
              <a:extLst>
                <a:ext uri="{FF2B5EF4-FFF2-40B4-BE49-F238E27FC236}">
                  <a16:creationId xmlns:a16="http://schemas.microsoft.com/office/drawing/2014/main" id="{1597878D-F359-4B99-9979-9904224E5FD4}"/>
                </a:ext>
              </a:extLst>
            </p:cNvPr>
            <p:cNvSpPr>
              <a:spLocks noChangeArrowheads="1"/>
            </p:cNvSpPr>
            <p:nvPr/>
          </p:nvSpPr>
          <p:spPr bwMode="auto">
            <a:xfrm>
              <a:off x="6389" y="88"/>
              <a:ext cx="1" cy="1"/>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9">
              <a:extLst>
                <a:ext uri="{FF2B5EF4-FFF2-40B4-BE49-F238E27FC236}">
                  <a16:creationId xmlns:a16="http://schemas.microsoft.com/office/drawing/2014/main" id="{4F320855-0172-49AD-BF53-84DD59D4FAA9}"/>
                </a:ext>
              </a:extLst>
            </p:cNvPr>
            <p:cNvSpPr>
              <a:spLocks noChangeArrowheads="1"/>
            </p:cNvSpPr>
            <p:nvPr/>
          </p:nvSpPr>
          <p:spPr bwMode="auto">
            <a:xfrm>
              <a:off x="6389" y="86"/>
              <a:ext cx="1" cy="2"/>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0">
              <a:extLst>
                <a:ext uri="{FF2B5EF4-FFF2-40B4-BE49-F238E27FC236}">
                  <a16:creationId xmlns:a16="http://schemas.microsoft.com/office/drawing/2014/main" id="{E3B8BA59-C237-423D-89DC-2C388FB0D86A}"/>
                </a:ext>
              </a:extLst>
            </p:cNvPr>
            <p:cNvSpPr>
              <a:spLocks noEditPoints="1"/>
            </p:cNvSpPr>
            <p:nvPr/>
          </p:nvSpPr>
          <p:spPr bwMode="auto">
            <a:xfrm>
              <a:off x="6316" y="292"/>
              <a:ext cx="335" cy="126"/>
            </a:xfrm>
            <a:custGeom>
              <a:avLst/>
              <a:gdLst>
                <a:gd name="T0" fmla="*/ 139 w 141"/>
                <a:gd name="T1" fmla="*/ 16 h 53"/>
                <a:gd name="T2" fmla="*/ 141 w 141"/>
                <a:gd name="T3" fmla="*/ 24 h 53"/>
                <a:gd name="T4" fmla="*/ 140 w 141"/>
                <a:gd name="T5" fmla="*/ 25 h 53"/>
                <a:gd name="T6" fmla="*/ 136 w 141"/>
                <a:gd name="T7" fmla="*/ 30 h 53"/>
                <a:gd name="T8" fmla="*/ 136 w 141"/>
                <a:gd name="T9" fmla="*/ 30 h 53"/>
                <a:gd name="T10" fmla="*/ 136 w 141"/>
                <a:gd name="T11" fmla="*/ 30 h 53"/>
                <a:gd name="T12" fmla="*/ 136 w 141"/>
                <a:gd name="T13" fmla="*/ 30 h 53"/>
                <a:gd name="T14" fmla="*/ 136 w 141"/>
                <a:gd name="T15" fmla="*/ 30 h 53"/>
                <a:gd name="T16" fmla="*/ 136 w 141"/>
                <a:gd name="T17" fmla="*/ 30 h 53"/>
                <a:gd name="T18" fmla="*/ 125 w 141"/>
                <a:gd name="T19" fmla="*/ 40 h 53"/>
                <a:gd name="T20" fmla="*/ 125 w 141"/>
                <a:gd name="T21" fmla="*/ 39 h 53"/>
                <a:gd name="T22" fmla="*/ 108 w 141"/>
                <a:gd name="T23" fmla="*/ 48 h 53"/>
                <a:gd name="T24" fmla="*/ 108 w 141"/>
                <a:gd name="T25" fmla="*/ 48 h 53"/>
                <a:gd name="T26" fmla="*/ 81 w 141"/>
                <a:gd name="T27" fmla="*/ 52 h 53"/>
                <a:gd name="T28" fmla="*/ 80 w 141"/>
                <a:gd name="T29" fmla="*/ 52 h 53"/>
                <a:gd name="T30" fmla="*/ 80 w 141"/>
                <a:gd name="T31" fmla="*/ 52 h 53"/>
                <a:gd name="T32" fmla="*/ 47 w 141"/>
                <a:gd name="T33" fmla="*/ 50 h 53"/>
                <a:gd name="T34" fmla="*/ 47 w 141"/>
                <a:gd name="T35" fmla="*/ 50 h 53"/>
                <a:gd name="T36" fmla="*/ 21 w 141"/>
                <a:gd name="T37" fmla="*/ 41 h 53"/>
                <a:gd name="T38" fmla="*/ 21 w 141"/>
                <a:gd name="T39" fmla="*/ 41 h 53"/>
                <a:gd name="T40" fmla="*/ 21 w 141"/>
                <a:gd name="T41" fmla="*/ 41 h 53"/>
                <a:gd name="T42" fmla="*/ 21 w 141"/>
                <a:gd name="T43" fmla="*/ 41 h 53"/>
                <a:gd name="T44" fmla="*/ 7 w 141"/>
                <a:gd name="T45" fmla="*/ 32 h 53"/>
                <a:gd name="T46" fmla="*/ 0 w 141"/>
                <a:gd name="T47" fmla="*/ 4 h 53"/>
                <a:gd name="T48" fmla="*/ 11 w 141"/>
                <a:gd name="T49" fmla="*/ 11 h 53"/>
                <a:gd name="T50" fmla="*/ 31 w 141"/>
                <a:gd name="T51" fmla="*/ 19 h 53"/>
                <a:gd name="T52" fmla="*/ 54 w 141"/>
                <a:gd name="T53" fmla="*/ 24 h 53"/>
                <a:gd name="T54" fmla="*/ 101 w 141"/>
                <a:gd name="T55" fmla="*/ 19 h 53"/>
                <a:gd name="T56" fmla="*/ 121 w 141"/>
                <a:gd name="T57" fmla="*/ 9 h 53"/>
                <a:gd name="T58" fmla="*/ 129 w 141"/>
                <a:gd name="T59" fmla="*/ 3 h 53"/>
                <a:gd name="T60" fmla="*/ 132 w 141"/>
                <a:gd name="T61" fmla="*/ 0 h 53"/>
                <a:gd name="T62" fmla="*/ 139 w 141"/>
                <a:gd name="T63" fmla="*/ 16 h 53"/>
                <a:gd name="T64" fmla="*/ 136 w 141"/>
                <a:gd name="T65" fmla="*/ 30 h 53"/>
                <a:gd name="T66" fmla="*/ 136 w 141"/>
                <a:gd name="T67" fmla="*/ 30 h 53"/>
                <a:gd name="T68" fmla="*/ 80 w 141"/>
                <a:gd name="T69" fmla="*/ 52 h 53"/>
                <a:gd name="T70" fmla="*/ 80 w 141"/>
                <a:gd name="T71"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1" h="53">
                  <a:moveTo>
                    <a:pt x="139" y="16"/>
                  </a:moveTo>
                  <a:cubicBezTo>
                    <a:pt x="140" y="18"/>
                    <a:pt x="141" y="21"/>
                    <a:pt x="141" y="24"/>
                  </a:cubicBezTo>
                  <a:cubicBezTo>
                    <a:pt x="141" y="24"/>
                    <a:pt x="140" y="25"/>
                    <a:pt x="140" y="25"/>
                  </a:cubicBezTo>
                  <a:cubicBezTo>
                    <a:pt x="139" y="27"/>
                    <a:pt x="137" y="29"/>
                    <a:pt x="136" y="30"/>
                  </a:cubicBezTo>
                  <a:cubicBezTo>
                    <a:pt x="136" y="30"/>
                    <a:pt x="136" y="30"/>
                    <a:pt x="136" y="30"/>
                  </a:cubicBezTo>
                  <a:cubicBezTo>
                    <a:pt x="136" y="30"/>
                    <a:pt x="136" y="30"/>
                    <a:pt x="136" y="30"/>
                  </a:cubicBezTo>
                  <a:cubicBezTo>
                    <a:pt x="136" y="30"/>
                    <a:pt x="136" y="30"/>
                    <a:pt x="136" y="30"/>
                  </a:cubicBezTo>
                  <a:cubicBezTo>
                    <a:pt x="136" y="30"/>
                    <a:pt x="136" y="30"/>
                    <a:pt x="136" y="30"/>
                  </a:cubicBezTo>
                  <a:cubicBezTo>
                    <a:pt x="136" y="30"/>
                    <a:pt x="136" y="30"/>
                    <a:pt x="136" y="30"/>
                  </a:cubicBezTo>
                  <a:cubicBezTo>
                    <a:pt x="133" y="34"/>
                    <a:pt x="129" y="37"/>
                    <a:pt x="125" y="40"/>
                  </a:cubicBezTo>
                  <a:cubicBezTo>
                    <a:pt x="125" y="39"/>
                    <a:pt x="125" y="39"/>
                    <a:pt x="125" y="39"/>
                  </a:cubicBezTo>
                  <a:cubicBezTo>
                    <a:pt x="120" y="43"/>
                    <a:pt x="114" y="46"/>
                    <a:pt x="108" y="48"/>
                  </a:cubicBezTo>
                  <a:cubicBezTo>
                    <a:pt x="108" y="48"/>
                    <a:pt x="108" y="48"/>
                    <a:pt x="108" y="48"/>
                  </a:cubicBezTo>
                  <a:cubicBezTo>
                    <a:pt x="99" y="50"/>
                    <a:pt x="90" y="52"/>
                    <a:pt x="81" y="52"/>
                  </a:cubicBezTo>
                  <a:cubicBezTo>
                    <a:pt x="80" y="52"/>
                    <a:pt x="80" y="52"/>
                    <a:pt x="80" y="52"/>
                  </a:cubicBezTo>
                  <a:cubicBezTo>
                    <a:pt x="80" y="52"/>
                    <a:pt x="80" y="52"/>
                    <a:pt x="80" y="52"/>
                  </a:cubicBezTo>
                  <a:cubicBezTo>
                    <a:pt x="69" y="53"/>
                    <a:pt x="58" y="52"/>
                    <a:pt x="47" y="50"/>
                  </a:cubicBezTo>
                  <a:cubicBezTo>
                    <a:pt x="47" y="50"/>
                    <a:pt x="47" y="50"/>
                    <a:pt x="47" y="50"/>
                  </a:cubicBezTo>
                  <a:cubicBezTo>
                    <a:pt x="38" y="48"/>
                    <a:pt x="29" y="45"/>
                    <a:pt x="21" y="41"/>
                  </a:cubicBezTo>
                  <a:cubicBezTo>
                    <a:pt x="21" y="41"/>
                    <a:pt x="21" y="41"/>
                    <a:pt x="21" y="41"/>
                  </a:cubicBezTo>
                  <a:cubicBezTo>
                    <a:pt x="21" y="41"/>
                    <a:pt x="21" y="41"/>
                    <a:pt x="21" y="41"/>
                  </a:cubicBezTo>
                  <a:cubicBezTo>
                    <a:pt x="21" y="41"/>
                    <a:pt x="21" y="41"/>
                    <a:pt x="21" y="41"/>
                  </a:cubicBezTo>
                  <a:cubicBezTo>
                    <a:pt x="16" y="38"/>
                    <a:pt x="12" y="35"/>
                    <a:pt x="7" y="32"/>
                  </a:cubicBezTo>
                  <a:cubicBezTo>
                    <a:pt x="4" y="23"/>
                    <a:pt x="1" y="14"/>
                    <a:pt x="0" y="4"/>
                  </a:cubicBezTo>
                  <a:cubicBezTo>
                    <a:pt x="4" y="6"/>
                    <a:pt x="7" y="9"/>
                    <a:pt x="11" y="11"/>
                  </a:cubicBezTo>
                  <a:cubicBezTo>
                    <a:pt x="17" y="14"/>
                    <a:pt x="24" y="17"/>
                    <a:pt x="31" y="19"/>
                  </a:cubicBezTo>
                  <a:cubicBezTo>
                    <a:pt x="39" y="21"/>
                    <a:pt x="46" y="23"/>
                    <a:pt x="54" y="24"/>
                  </a:cubicBezTo>
                  <a:cubicBezTo>
                    <a:pt x="70" y="25"/>
                    <a:pt x="86" y="24"/>
                    <a:pt x="101" y="19"/>
                  </a:cubicBezTo>
                  <a:cubicBezTo>
                    <a:pt x="108" y="16"/>
                    <a:pt x="114" y="13"/>
                    <a:pt x="121" y="9"/>
                  </a:cubicBezTo>
                  <a:cubicBezTo>
                    <a:pt x="123" y="7"/>
                    <a:pt x="126" y="5"/>
                    <a:pt x="129" y="3"/>
                  </a:cubicBezTo>
                  <a:cubicBezTo>
                    <a:pt x="130" y="2"/>
                    <a:pt x="131" y="1"/>
                    <a:pt x="132" y="0"/>
                  </a:cubicBezTo>
                  <a:cubicBezTo>
                    <a:pt x="136" y="5"/>
                    <a:pt x="138" y="11"/>
                    <a:pt x="139" y="16"/>
                  </a:cubicBezTo>
                  <a:close/>
                  <a:moveTo>
                    <a:pt x="136" y="30"/>
                  </a:moveTo>
                  <a:cubicBezTo>
                    <a:pt x="136" y="30"/>
                    <a:pt x="136" y="30"/>
                    <a:pt x="136" y="30"/>
                  </a:cubicBezTo>
                  <a:close/>
                  <a:moveTo>
                    <a:pt x="80" y="52"/>
                  </a:moveTo>
                  <a:cubicBezTo>
                    <a:pt x="80" y="52"/>
                    <a:pt x="80" y="52"/>
                    <a:pt x="80" y="52"/>
                  </a:cubicBez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1">
              <a:extLst>
                <a:ext uri="{FF2B5EF4-FFF2-40B4-BE49-F238E27FC236}">
                  <a16:creationId xmlns:a16="http://schemas.microsoft.com/office/drawing/2014/main" id="{575229F2-D10C-48E8-8404-ED05A10DF667}"/>
                </a:ext>
              </a:extLst>
            </p:cNvPr>
            <p:cNvSpPr>
              <a:spLocks/>
            </p:cNvSpPr>
            <p:nvPr/>
          </p:nvSpPr>
          <p:spPr bwMode="auto">
            <a:xfrm>
              <a:off x="6639" y="364"/>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2">
              <a:extLst>
                <a:ext uri="{FF2B5EF4-FFF2-40B4-BE49-F238E27FC236}">
                  <a16:creationId xmlns:a16="http://schemas.microsoft.com/office/drawing/2014/main" id="{497D0CAA-4F9D-4E6B-9816-907BE35967B3}"/>
                </a:ext>
              </a:extLst>
            </p:cNvPr>
            <p:cNvSpPr>
              <a:spLocks/>
            </p:cNvSpPr>
            <p:nvPr/>
          </p:nvSpPr>
          <p:spPr bwMode="auto">
            <a:xfrm>
              <a:off x="6413" y="292"/>
              <a:ext cx="238" cy="172"/>
            </a:xfrm>
            <a:custGeom>
              <a:avLst/>
              <a:gdLst>
                <a:gd name="T0" fmla="*/ 88 w 100"/>
                <a:gd name="T1" fmla="*/ 3 h 72"/>
                <a:gd name="T2" fmla="*/ 80 w 100"/>
                <a:gd name="T3" fmla="*/ 9 h 72"/>
                <a:gd name="T4" fmla="*/ 60 w 100"/>
                <a:gd name="T5" fmla="*/ 19 h 72"/>
                <a:gd name="T6" fmla="*/ 25 w 100"/>
                <a:gd name="T7" fmla="*/ 24 h 72"/>
                <a:gd name="T8" fmla="*/ 13 w 100"/>
                <a:gd name="T9" fmla="*/ 24 h 72"/>
                <a:gd name="T10" fmla="*/ 0 w 100"/>
                <a:gd name="T11" fmla="*/ 22 h 72"/>
                <a:gd name="T12" fmla="*/ 2 w 100"/>
                <a:gd name="T13" fmla="*/ 31 h 72"/>
                <a:gd name="T14" fmla="*/ 2 w 100"/>
                <a:gd name="T15" fmla="*/ 30 h 72"/>
                <a:gd name="T16" fmla="*/ 11 w 100"/>
                <a:gd name="T17" fmla="*/ 55 h 72"/>
                <a:gd name="T18" fmla="*/ 18 w 100"/>
                <a:gd name="T19" fmla="*/ 71 h 72"/>
                <a:gd name="T20" fmla="*/ 32 w 100"/>
                <a:gd name="T21" fmla="*/ 72 h 72"/>
                <a:gd name="T22" fmla="*/ 51 w 100"/>
                <a:gd name="T23" fmla="*/ 70 h 72"/>
                <a:gd name="T24" fmla="*/ 68 w 100"/>
                <a:gd name="T25" fmla="*/ 65 h 72"/>
                <a:gd name="T26" fmla="*/ 94 w 100"/>
                <a:gd name="T27" fmla="*/ 46 h 72"/>
                <a:gd name="T28" fmla="*/ 99 w 100"/>
                <a:gd name="T29" fmla="*/ 32 h 72"/>
                <a:gd name="T30" fmla="*/ 98 w 100"/>
                <a:gd name="T31" fmla="*/ 16 h 72"/>
                <a:gd name="T32" fmla="*/ 91 w 100"/>
                <a:gd name="T33" fmla="*/ 0 h 72"/>
                <a:gd name="T34" fmla="*/ 88 w 100"/>
                <a:gd name="T35" fmla="*/ 3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72">
                  <a:moveTo>
                    <a:pt x="88" y="3"/>
                  </a:moveTo>
                  <a:cubicBezTo>
                    <a:pt x="86" y="5"/>
                    <a:pt x="83" y="7"/>
                    <a:pt x="80" y="9"/>
                  </a:cubicBezTo>
                  <a:cubicBezTo>
                    <a:pt x="74" y="13"/>
                    <a:pt x="67" y="16"/>
                    <a:pt x="60" y="19"/>
                  </a:cubicBezTo>
                  <a:cubicBezTo>
                    <a:pt x="49" y="22"/>
                    <a:pt x="37" y="24"/>
                    <a:pt x="25" y="24"/>
                  </a:cubicBezTo>
                  <a:cubicBezTo>
                    <a:pt x="21" y="24"/>
                    <a:pt x="17" y="24"/>
                    <a:pt x="13" y="24"/>
                  </a:cubicBezTo>
                  <a:cubicBezTo>
                    <a:pt x="9" y="23"/>
                    <a:pt x="4" y="23"/>
                    <a:pt x="0" y="22"/>
                  </a:cubicBezTo>
                  <a:cubicBezTo>
                    <a:pt x="0" y="25"/>
                    <a:pt x="1" y="28"/>
                    <a:pt x="2" y="31"/>
                  </a:cubicBezTo>
                  <a:cubicBezTo>
                    <a:pt x="2" y="30"/>
                    <a:pt x="2" y="30"/>
                    <a:pt x="2" y="30"/>
                  </a:cubicBezTo>
                  <a:cubicBezTo>
                    <a:pt x="4" y="39"/>
                    <a:pt x="7" y="47"/>
                    <a:pt x="11" y="55"/>
                  </a:cubicBezTo>
                  <a:cubicBezTo>
                    <a:pt x="13" y="61"/>
                    <a:pt x="15" y="66"/>
                    <a:pt x="18" y="71"/>
                  </a:cubicBezTo>
                  <a:cubicBezTo>
                    <a:pt x="23" y="72"/>
                    <a:pt x="27" y="72"/>
                    <a:pt x="32" y="72"/>
                  </a:cubicBezTo>
                  <a:cubicBezTo>
                    <a:pt x="38" y="72"/>
                    <a:pt x="45" y="71"/>
                    <a:pt x="51" y="70"/>
                  </a:cubicBezTo>
                  <a:cubicBezTo>
                    <a:pt x="57" y="69"/>
                    <a:pt x="63" y="67"/>
                    <a:pt x="68" y="65"/>
                  </a:cubicBezTo>
                  <a:cubicBezTo>
                    <a:pt x="80" y="60"/>
                    <a:pt x="88" y="54"/>
                    <a:pt x="94" y="46"/>
                  </a:cubicBezTo>
                  <a:cubicBezTo>
                    <a:pt x="97" y="41"/>
                    <a:pt x="99" y="37"/>
                    <a:pt x="99" y="32"/>
                  </a:cubicBezTo>
                  <a:cubicBezTo>
                    <a:pt x="100" y="27"/>
                    <a:pt x="100" y="21"/>
                    <a:pt x="98" y="16"/>
                  </a:cubicBezTo>
                  <a:cubicBezTo>
                    <a:pt x="97" y="11"/>
                    <a:pt x="95" y="6"/>
                    <a:pt x="91" y="0"/>
                  </a:cubicBezTo>
                  <a:cubicBezTo>
                    <a:pt x="90" y="1"/>
                    <a:pt x="89" y="2"/>
                    <a:pt x="88" y="3"/>
                  </a:cubicBez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3">
              <a:extLst>
                <a:ext uri="{FF2B5EF4-FFF2-40B4-BE49-F238E27FC236}">
                  <a16:creationId xmlns:a16="http://schemas.microsoft.com/office/drawing/2014/main" id="{990DA1A3-32E7-4144-9A52-B936BCFAD632}"/>
                </a:ext>
              </a:extLst>
            </p:cNvPr>
            <p:cNvSpPr>
              <a:spLocks noEditPoints="1"/>
            </p:cNvSpPr>
            <p:nvPr/>
          </p:nvSpPr>
          <p:spPr bwMode="auto">
            <a:xfrm>
              <a:off x="6413" y="292"/>
              <a:ext cx="238" cy="126"/>
            </a:xfrm>
            <a:custGeom>
              <a:avLst/>
              <a:gdLst>
                <a:gd name="T0" fmla="*/ 91 w 100"/>
                <a:gd name="T1" fmla="*/ 0 h 53"/>
                <a:gd name="T2" fmla="*/ 91 w 100"/>
                <a:gd name="T3" fmla="*/ 0 h 53"/>
                <a:gd name="T4" fmla="*/ 88 w 100"/>
                <a:gd name="T5" fmla="*/ 3 h 53"/>
                <a:gd name="T6" fmla="*/ 80 w 100"/>
                <a:gd name="T7" fmla="*/ 9 h 53"/>
                <a:gd name="T8" fmla="*/ 60 w 100"/>
                <a:gd name="T9" fmla="*/ 19 h 53"/>
                <a:gd name="T10" fmla="*/ 25 w 100"/>
                <a:gd name="T11" fmla="*/ 24 h 53"/>
                <a:gd name="T12" fmla="*/ 13 w 100"/>
                <a:gd name="T13" fmla="*/ 24 h 53"/>
                <a:gd name="T14" fmla="*/ 0 w 100"/>
                <a:gd name="T15" fmla="*/ 22 h 53"/>
                <a:gd name="T16" fmla="*/ 2 w 100"/>
                <a:gd name="T17" fmla="*/ 31 h 53"/>
                <a:gd name="T18" fmla="*/ 2 w 100"/>
                <a:gd name="T19" fmla="*/ 30 h 53"/>
                <a:gd name="T20" fmla="*/ 9 w 100"/>
                <a:gd name="T21" fmla="*/ 50 h 53"/>
                <a:gd name="T22" fmla="*/ 39 w 100"/>
                <a:gd name="T23" fmla="*/ 53 h 53"/>
                <a:gd name="T24" fmla="*/ 39 w 100"/>
                <a:gd name="T25" fmla="*/ 52 h 53"/>
                <a:gd name="T26" fmla="*/ 40 w 100"/>
                <a:gd name="T27" fmla="*/ 52 h 53"/>
                <a:gd name="T28" fmla="*/ 67 w 100"/>
                <a:gd name="T29" fmla="*/ 48 h 53"/>
                <a:gd name="T30" fmla="*/ 67 w 100"/>
                <a:gd name="T31" fmla="*/ 48 h 53"/>
                <a:gd name="T32" fmla="*/ 84 w 100"/>
                <a:gd name="T33" fmla="*/ 39 h 53"/>
                <a:gd name="T34" fmla="*/ 84 w 100"/>
                <a:gd name="T35" fmla="*/ 39 h 53"/>
                <a:gd name="T36" fmla="*/ 84 w 100"/>
                <a:gd name="T37" fmla="*/ 39 h 53"/>
                <a:gd name="T38" fmla="*/ 84 w 100"/>
                <a:gd name="T39" fmla="*/ 39 h 53"/>
                <a:gd name="T40" fmla="*/ 84 w 100"/>
                <a:gd name="T41" fmla="*/ 39 h 53"/>
                <a:gd name="T42" fmla="*/ 95 w 100"/>
                <a:gd name="T43" fmla="*/ 30 h 53"/>
                <a:gd name="T44" fmla="*/ 95 w 100"/>
                <a:gd name="T45" fmla="*/ 30 h 53"/>
                <a:gd name="T46" fmla="*/ 95 w 100"/>
                <a:gd name="T47" fmla="*/ 30 h 53"/>
                <a:gd name="T48" fmla="*/ 95 w 100"/>
                <a:gd name="T49" fmla="*/ 30 h 53"/>
                <a:gd name="T50" fmla="*/ 95 w 100"/>
                <a:gd name="T51" fmla="*/ 30 h 53"/>
                <a:gd name="T52" fmla="*/ 95 w 100"/>
                <a:gd name="T53" fmla="*/ 30 h 53"/>
                <a:gd name="T54" fmla="*/ 99 w 100"/>
                <a:gd name="T55" fmla="*/ 25 h 53"/>
                <a:gd name="T56" fmla="*/ 100 w 100"/>
                <a:gd name="T57" fmla="*/ 24 h 53"/>
                <a:gd name="T58" fmla="*/ 98 w 100"/>
                <a:gd name="T59" fmla="*/ 16 h 53"/>
                <a:gd name="T60" fmla="*/ 91 w 100"/>
                <a:gd name="T61" fmla="*/ 0 h 53"/>
                <a:gd name="T62" fmla="*/ 39 w 100"/>
                <a:gd name="T63" fmla="*/ 52 h 53"/>
                <a:gd name="T64" fmla="*/ 39 w 100"/>
                <a:gd name="T65" fmla="*/ 53 h 53"/>
                <a:gd name="T66" fmla="*/ 39 w 100"/>
                <a:gd name="T67"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0" h="53">
                  <a:moveTo>
                    <a:pt x="91" y="0"/>
                  </a:moveTo>
                  <a:cubicBezTo>
                    <a:pt x="91" y="0"/>
                    <a:pt x="91" y="0"/>
                    <a:pt x="91" y="0"/>
                  </a:cubicBezTo>
                  <a:cubicBezTo>
                    <a:pt x="90" y="1"/>
                    <a:pt x="89" y="2"/>
                    <a:pt x="88" y="3"/>
                  </a:cubicBezTo>
                  <a:cubicBezTo>
                    <a:pt x="86" y="5"/>
                    <a:pt x="83" y="7"/>
                    <a:pt x="80" y="9"/>
                  </a:cubicBezTo>
                  <a:cubicBezTo>
                    <a:pt x="74" y="13"/>
                    <a:pt x="67" y="16"/>
                    <a:pt x="60" y="19"/>
                  </a:cubicBezTo>
                  <a:cubicBezTo>
                    <a:pt x="49" y="22"/>
                    <a:pt x="37" y="24"/>
                    <a:pt x="25" y="24"/>
                  </a:cubicBezTo>
                  <a:cubicBezTo>
                    <a:pt x="21" y="24"/>
                    <a:pt x="17" y="24"/>
                    <a:pt x="13" y="24"/>
                  </a:cubicBezTo>
                  <a:cubicBezTo>
                    <a:pt x="9" y="23"/>
                    <a:pt x="4" y="23"/>
                    <a:pt x="0" y="22"/>
                  </a:cubicBezTo>
                  <a:cubicBezTo>
                    <a:pt x="0" y="25"/>
                    <a:pt x="1" y="28"/>
                    <a:pt x="2" y="31"/>
                  </a:cubicBezTo>
                  <a:cubicBezTo>
                    <a:pt x="2" y="30"/>
                    <a:pt x="2" y="30"/>
                    <a:pt x="2" y="30"/>
                  </a:cubicBezTo>
                  <a:cubicBezTo>
                    <a:pt x="4" y="37"/>
                    <a:pt x="6" y="44"/>
                    <a:pt x="9" y="50"/>
                  </a:cubicBezTo>
                  <a:cubicBezTo>
                    <a:pt x="19" y="52"/>
                    <a:pt x="29" y="53"/>
                    <a:pt x="39" y="53"/>
                  </a:cubicBezTo>
                  <a:cubicBezTo>
                    <a:pt x="39" y="52"/>
                    <a:pt x="39" y="52"/>
                    <a:pt x="39" y="52"/>
                  </a:cubicBezTo>
                  <a:cubicBezTo>
                    <a:pt x="40" y="52"/>
                    <a:pt x="40" y="52"/>
                    <a:pt x="40" y="52"/>
                  </a:cubicBezTo>
                  <a:cubicBezTo>
                    <a:pt x="49" y="52"/>
                    <a:pt x="58" y="51"/>
                    <a:pt x="67" y="48"/>
                  </a:cubicBezTo>
                  <a:cubicBezTo>
                    <a:pt x="67" y="48"/>
                    <a:pt x="67" y="48"/>
                    <a:pt x="67" y="48"/>
                  </a:cubicBezTo>
                  <a:cubicBezTo>
                    <a:pt x="73" y="46"/>
                    <a:pt x="79" y="43"/>
                    <a:pt x="84" y="39"/>
                  </a:cubicBezTo>
                  <a:cubicBezTo>
                    <a:pt x="84" y="39"/>
                    <a:pt x="84" y="39"/>
                    <a:pt x="84" y="39"/>
                  </a:cubicBezTo>
                  <a:cubicBezTo>
                    <a:pt x="84" y="39"/>
                    <a:pt x="84" y="39"/>
                    <a:pt x="84" y="39"/>
                  </a:cubicBezTo>
                  <a:cubicBezTo>
                    <a:pt x="84" y="39"/>
                    <a:pt x="84" y="39"/>
                    <a:pt x="84" y="39"/>
                  </a:cubicBezTo>
                  <a:cubicBezTo>
                    <a:pt x="84" y="39"/>
                    <a:pt x="84" y="39"/>
                    <a:pt x="84" y="39"/>
                  </a:cubicBezTo>
                  <a:cubicBezTo>
                    <a:pt x="88" y="37"/>
                    <a:pt x="92" y="34"/>
                    <a:pt x="95" y="30"/>
                  </a:cubicBezTo>
                  <a:cubicBezTo>
                    <a:pt x="95" y="30"/>
                    <a:pt x="95" y="30"/>
                    <a:pt x="95" y="30"/>
                  </a:cubicBezTo>
                  <a:cubicBezTo>
                    <a:pt x="95" y="30"/>
                    <a:pt x="95" y="30"/>
                    <a:pt x="95" y="30"/>
                  </a:cubicBezTo>
                  <a:cubicBezTo>
                    <a:pt x="95" y="30"/>
                    <a:pt x="95" y="30"/>
                    <a:pt x="95" y="30"/>
                  </a:cubicBezTo>
                  <a:cubicBezTo>
                    <a:pt x="95" y="30"/>
                    <a:pt x="95" y="30"/>
                    <a:pt x="95" y="30"/>
                  </a:cubicBezTo>
                  <a:cubicBezTo>
                    <a:pt x="95" y="30"/>
                    <a:pt x="95" y="30"/>
                    <a:pt x="95" y="30"/>
                  </a:cubicBezTo>
                  <a:cubicBezTo>
                    <a:pt x="96" y="29"/>
                    <a:pt x="98" y="27"/>
                    <a:pt x="99" y="25"/>
                  </a:cubicBezTo>
                  <a:cubicBezTo>
                    <a:pt x="99" y="25"/>
                    <a:pt x="100" y="24"/>
                    <a:pt x="100" y="24"/>
                  </a:cubicBezTo>
                  <a:cubicBezTo>
                    <a:pt x="100" y="21"/>
                    <a:pt x="99" y="18"/>
                    <a:pt x="98" y="16"/>
                  </a:cubicBezTo>
                  <a:cubicBezTo>
                    <a:pt x="97" y="11"/>
                    <a:pt x="95" y="5"/>
                    <a:pt x="91" y="0"/>
                  </a:cubicBezTo>
                  <a:close/>
                  <a:moveTo>
                    <a:pt x="39" y="52"/>
                  </a:moveTo>
                  <a:cubicBezTo>
                    <a:pt x="39" y="53"/>
                    <a:pt x="39" y="53"/>
                    <a:pt x="39" y="53"/>
                  </a:cubicBezTo>
                  <a:lnTo>
                    <a:pt x="39" y="52"/>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4">
              <a:extLst>
                <a:ext uri="{FF2B5EF4-FFF2-40B4-BE49-F238E27FC236}">
                  <a16:creationId xmlns:a16="http://schemas.microsoft.com/office/drawing/2014/main" id="{83E362B6-F3FA-4E7A-BD68-459C51814CDD}"/>
                </a:ext>
              </a:extLst>
            </p:cNvPr>
            <p:cNvSpPr>
              <a:spLocks/>
            </p:cNvSpPr>
            <p:nvPr/>
          </p:nvSpPr>
          <p:spPr bwMode="auto">
            <a:xfrm>
              <a:off x="6613" y="385"/>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5">
              <a:extLst>
                <a:ext uri="{FF2B5EF4-FFF2-40B4-BE49-F238E27FC236}">
                  <a16:creationId xmlns:a16="http://schemas.microsoft.com/office/drawing/2014/main" id="{4CFBE78F-F4BD-408D-ACEF-0FB6E296D7FE}"/>
                </a:ext>
              </a:extLst>
            </p:cNvPr>
            <p:cNvSpPr>
              <a:spLocks/>
            </p:cNvSpPr>
            <p:nvPr/>
          </p:nvSpPr>
          <p:spPr bwMode="auto">
            <a:xfrm>
              <a:off x="6572" y="407"/>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6">
              <a:extLst>
                <a:ext uri="{FF2B5EF4-FFF2-40B4-BE49-F238E27FC236}">
                  <a16:creationId xmlns:a16="http://schemas.microsoft.com/office/drawing/2014/main" id="{66E68387-2671-412F-8F8A-E80FDD1E3BC5}"/>
                </a:ext>
              </a:extLst>
            </p:cNvPr>
            <p:cNvSpPr>
              <a:spLocks/>
            </p:cNvSpPr>
            <p:nvPr/>
          </p:nvSpPr>
          <p:spPr bwMode="auto">
            <a:xfrm>
              <a:off x="6639" y="364"/>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7">
              <a:extLst>
                <a:ext uri="{FF2B5EF4-FFF2-40B4-BE49-F238E27FC236}">
                  <a16:creationId xmlns:a16="http://schemas.microsoft.com/office/drawing/2014/main" id="{A1207F46-2777-445A-8DE8-8823C28C05E7}"/>
                </a:ext>
              </a:extLst>
            </p:cNvPr>
            <p:cNvSpPr>
              <a:spLocks/>
            </p:cNvSpPr>
            <p:nvPr/>
          </p:nvSpPr>
          <p:spPr bwMode="auto">
            <a:xfrm>
              <a:off x="6439" y="147"/>
              <a:ext cx="3" cy="0"/>
            </a:xfrm>
            <a:custGeom>
              <a:avLst/>
              <a:gdLst>
                <a:gd name="T0" fmla="*/ 3 w 3"/>
                <a:gd name="T1" fmla="*/ 0 w 3"/>
                <a:gd name="T2" fmla="*/ 3 w 3"/>
              </a:gdLst>
              <a:ahLst/>
              <a:cxnLst>
                <a:cxn ang="0">
                  <a:pos x="T0" y="0"/>
                </a:cxn>
                <a:cxn ang="0">
                  <a:pos x="T1" y="0"/>
                </a:cxn>
                <a:cxn ang="0">
                  <a:pos x="T2" y="0"/>
                </a:cxn>
              </a:cxnLst>
              <a:rect l="0" t="0" r="r" b="b"/>
              <a:pathLst>
                <a:path w="3">
                  <a:moveTo>
                    <a:pt x="3" y="0"/>
                  </a:moveTo>
                  <a:lnTo>
                    <a:pt x="0" y="0"/>
                  </a:lnTo>
                  <a:lnTo>
                    <a:pt x="3" y="0"/>
                  </a:lnTo>
                  <a:close/>
                </a:path>
              </a:pathLst>
            </a:custGeom>
            <a:solidFill>
              <a:srgbClr val="BD2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8">
              <a:extLst>
                <a:ext uri="{FF2B5EF4-FFF2-40B4-BE49-F238E27FC236}">
                  <a16:creationId xmlns:a16="http://schemas.microsoft.com/office/drawing/2014/main" id="{11F7631B-3C59-4BCE-A89E-0E174465B2FD}"/>
                </a:ext>
              </a:extLst>
            </p:cNvPr>
            <p:cNvSpPr>
              <a:spLocks noChangeArrowheads="1"/>
            </p:cNvSpPr>
            <p:nvPr/>
          </p:nvSpPr>
          <p:spPr bwMode="auto">
            <a:xfrm>
              <a:off x="6444" y="150"/>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9">
              <a:extLst>
                <a:ext uri="{FF2B5EF4-FFF2-40B4-BE49-F238E27FC236}">
                  <a16:creationId xmlns:a16="http://schemas.microsoft.com/office/drawing/2014/main" id="{4124D2BC-090E-4BFA-AF47-8133793692B1}"/>
                </a:ext>
              </a:extLst>
            </p:cNvPr>
            <p:cNvSpPr>
              <a:spLocks noChangeArrowheads="1"/>
            </p:cNvSpPr>
            <p:nvPr/>
          </p:nvSpPr>
          <p:spPr bwMode="auto">
            <a:xfrm>
              <a:off x="6444" y="150"/>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60">
              <a:extLst>
                <a:ext uri="{FF2B5EF4-FFF2-40B4-BE49-F238E27FC236}">
                  <a16:creationId xmlns:a16="http://schemas.microsoft.com/office/drawing/2014/main" id="{16CC0142-C8CA-46BF-ADB7-764955A834A5}"/>
                </a:ext>
              </a:extLst>
            </p:cNvPr>
            <p:cNvSpPr>
              <a:spLocks noChangeArrowheads="1"/>
            </p:cNvSpPr>
            <p:nvPr/>
          </p:nvSpPr>
          <p:spPr bwMode="auto">
            <a:xfrm>
              <a:off x="6504" y="0"/>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1">
              <a:extLst>
                <a:ext uri="{FF2B5EF4-FFF2-40B4-BE49-F238E27FC236}">
                  <a16:creationId xmlns:a16="http://schemas.microsoft.com/office/drawing/2014/main" id="{D6D7A859-493F-4A7E-827C-8A05368DF0BE}"/>
                </a:ext>
              </a:extLst>
            </p:cNvPr>
            <p:cNvSpPr>
              <a:spLocks/>
            </p:cNvSpPr>
            <p:nvPr/>
          </p:nvSpPr>
          <p:spPr bwMode="auto">
            <a:xfrm>
              <a:off x="5621" y="602"/>
              <a:ext cx="366" cy="404"/>
            </a:xfrm>
            <a:custGeom>
              <a:avLst/>
              <a:gdLst>
                <a:gd name="T0" fmla="*/ 67 w 154"/>
                <a:gd name="T1" fmla="*/ 0 h 170"/>
                <a:gd name="T2" fmla="*/ 66 w 154"/>
                <a:gd name="T3" fmla="*/ 0 h 170"/>
                <a:gd name="T4" fmla="*/ 45 w 154"/>
                <a:gd name="T5" fmla="*/ 3 h 170"/>
                <a:gd name="T6" fmla="*/ 24 w 154"/>
                <a:gd name="T7" fmla="*/ 12 h 170"/>
                <a:gd name="T8" fmla="*/ 7 w 154"/>
                <a:gd name="T9" fmla="*/ 26 h 170"/>
                <a:gd name="T10" fmla="*/ 0 w 154"/>
                <a:gd name="T11" fmla="*/ 46 h 170"/>
                <a:gd name="T12" fmla="*/ 1 w 154"/>
                <a:gd name="T13" fmla="*/ 56 h 170"/>
                <a:gd name="T14" fmla="*/ 7 w 154"/>
                <a:gd name="T15" fmla="*/ 64 h 170"/>
                <a:gd name="T16" fmla="*/ 15 w 154"/>
                <a:gd name="T17" fmla="*/ 71 h 170"/>
                <a:gd name="T18" fmla="*/ 26 w 154"/>
                <a:gd name="T19" fmla="*/ 77 h 170"/>
                <a:gd name="T20" fmla="*/ 30 w 154"/>
                <a:gd name="T21" fmla="*/ 79 h 170"/>
                <a:gd name="T22" fmla="*/ 32 w 154"/>
                <a:gd name="T23" fmla="*/ 80 h 170"/>
                <a:gd name="T24" fmla="*/ 47 w 154"/>
                <a:gd name="T25" fmla="*/ 87 h 170"/>
                <a:gd name="T26" fmla="*/ 52 w 154"/>
                <a:gd name="T27" fmla="*/ 91 h 170"/>
                <a:gd name="T28" fmla="*/ 59 w 154"/>
                <a:gd name="T29" fmla="*/ 97 h 170"/>
                <a:gd name="T30" fmla="*/ 59 w 154"/>
                <a:gd name="T31" fmla="*/ 98 h 170"/>
                <a:gd name="T32" fmla="*/ 59 w 154"/>
                <a:gd name="T33" fmla="*/ 98 h 170"/>
                <a:gd name="T34" fmla="*/ 74 w 154"/>
                <a:gd name="T35" fmla="*/ 120 h 170"/>
                <a:gd name="T36" fmla="*/ 89 w 154"/>
                <a:gd name="T37" fmla="*/ 158 h 170"/>
                <a:gd name="T38" fmla="*/ 92 w 154"/>
                <a:gd name="T39" fmla="*/ 168 h 170"/>
                <a:gd name="T40" fmla="*/ 95 w 154"/>
                <a:gd name="T41" fmla="*/ 170 h 170"/>
                <a:gd name="T42" fmla="*/ 96 w 154"/>
                <a:gd name="T43" fmla="*/ 170 h 170"/>
                <a:gd name="T44" fmla="*/ 96 w 154"/>
                <a:gd name="T45" fmla="*/ 170 h 170"/>
                <a:gd name="T46" fmla="*/ 98 w 154"/>
                <a:gd name="T47" fmla="*/ 169 h 170"/>
                <a:gd name="T48" fmla="*/ 117 w 154"/>
                <a:gd name="T49" fmla="*/ 149 h 170"/>
                <a:gd name="T50" fmla="*/ 133 w 154"/>
                <a:gd name="T51" fmla="*/ 123 h 170"/>
                <a:gd name="T52" fmla="*/ 142 w 154"/>
                <a:gd name="T53" fmla="*/ 105 h 170"/>
                <a:gd name="T54" fmla="*/ 150 w 154"/>
                <a:gd name="T55" fmla="*/ 82 h 170"/>
                <a:gd name="T56" fmla="*/ 154 w 154"/>
                <a:gd name="T57" fmla="*/ 60 h 170"/>
                <a:gd name="T58" fmla="*/ 153 w 154"/>
                <a:gd name="T59" fmla="*/ 49 h 170"/>
                <a:gd name="T60" fmla="*/ 150 w 154"/>
                <a:gd name="T61" fmla="*/ 41 h 170"/>
                <a:gd name="T62" fmla="*/ 150 w 154"/>
                <a:gd name="T63" fmla="*/ 41 h 170"/>
                <a:gd name="T64" fmla="*/ 149 w 154"/>
                <a:gd name="T65" fmla="*/ 39 h 170"/>
                <a:gd name="T66" fmla="*/ 137 w 154"/>
                <a:gd name="T67" fmla="*/ 28 h 170"/>
                <a:gd name="T68" fmla="*/ 124 w 154"/>
                <a:gd name="T69" fmla="*/ 19 h 170"/>
                <a:gd name="T70" fmla="*/ 95 w 154"/>
                <a:gd name="T71" fmla="*/ 5 h 170"/>
                <a:gd name="T72" fmla="*/ 67 w 154"/>
                <a:gd name="T7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4" h="170">
                  <a:moveTo>
                    <a:pt x="67" y="0"/>
                  </a:moveTo>
                  <a:cubicBezTo>
                    <a:pt x="66" y="0"/>
                    <a:pt x="66" y="0"/>
                    <a:pt x="66" y="0"/>
                  </a:cubicBezTo>
                  <a:cubicBezTo>
                    <a:pt x="60" y="0"/>
                    <a:pt x="53" y="1"/>
                    <a:pt x="45" y="3"/>
                  </a:cubicBezTo>
                  <a:cubicBezTo>
                    <a:pt x="38" y="5"/>
                    <a:pt x="31" y="8"/>
                    <a:pt x="24" y="12"/>
                  </a:cubicBezTo>
                  <a:cubicBezTo>
                    <a:pt x="17" y="16"/>
                    <a:pt x="12" y="21"/>
                    <a:pt x="7" y="26"/>
                  </a:cubicBezTo>
                  <a:cubicBezTo>
                    <a:pt x="3" y="32"/>
                    <a:pt x="0" y="39"/>
                    <a:pt x="0" y="46"/>
                  </a:cubicBezTo>
                  <a:cubicBezTo>
                    <a:pt x="0" y="50"/>
                    <a:pt x="0" y="53"/>
                    <a:pt x="1" y="56"/>
                  </a:cubicBezTo>
                  <a:cubicBezTo>
                    <a:pt x="2" y="59"/>
                    <a:pt x="4" y="62"/>
                    <a:pt x="7" y="64"/>
                  </a:cubicBezTo>
                  <a:cubicBezTo>
                    <a:pt x="9" y="67"/>
                    <a:pt x="11" y="69"/>
                    <a:pt x="15" y="71"/>
                  </a:cubicBezTo>
                  <a:cubicBezTo>
                    <a:pt x="19" y="74"/>
                    <a:pt x="23" y="75"/>
                    <a:pt x="26" y="77"/>
                  </a:cubicBezTo>
                  <a:cubicBezTo>
                    <a:pt x="28" y="78"/>
                    <a:pt x="29" y="78"/>
                    <a:pt x="30" y="79"/>
                  </a:cubicBezTo>
                  <a:cubicBezTo>
                    <a:pt x="32" y="80"/>
                    <a:pt x="32" y="80"/>
                    <a:pt x="32" y="80"/>
                  </a:cubicBezTo>
                  <a:cubicBezTo>
                    <a:pt x="37" y="82"/>
                    <a:pt x="42" y="84"/>
                    <a:pt x="47" y="87"/>
                  </a:cubicBezTo>
                  <a:cubicBezTo>
                    <a:pt x="49" y="88"/>
                    <a:pt x="50" y="89"/>
                    <a:pt x="52" y="91"/>
                  </a:cubicBezTo>
                  <a:cubicBezTo>
                    <a:pt x="54" y="93"/>
                    <a:pt x="56" y="95"/>
                    <a:pt x="59" y="97"/>
                  </a:cubicBezTo>
                  <a:cubicBezTo>
                    <a:pt x="59" y="98"/>
                    <a:pt x="59" y="98"/>
                    <a:pt x="59" y="98"/>
                  </a:cubicBezTo>
                  <a:cubicBezTo>
                    <a:pt x="59" y="98"/>
                    <a:pt x="59" y="98"/>
                    <a:pt x="59" y="98"/>
                  </a:cubicBezTo>
                  <a:cubicBezTo>
                    <a:pt x="65" y="104"/>
                    <a:pt x="70" y="112"/>
                    <a:pt x="74" y="120"/>
                  </a:cubicBezTo>
                  <a:cubicBezTo>
                    <a:pt x="80" y="132"/>
                    <a:pt x="85" y="145"/>
                    <a:pt x="89" y="158"/>
                  </a:cubicBezTo>
                  <a:cubicBezTo>
                    <a:pt x="90" y="162"/>
                    <a:pt x="91" y="165"/>
                    <a:pt x="92" y="168"/>
                  </a:cubicBezTo>
                  <a:cubicBezTo>
                    <a:pt x="93" y="170"/>
                    <a:pt x="94" y="170"/>
                    <a:pt x="95" y="170"/>
                  </a:cubicBezTo>
                  <a:cubicBezTo>
                    <a:pt x="96" y="170"/>
                    <a:pt x="96" y="170"/>
                    <a:pt x="96" y="170"/>
                  </a:cubicBezTo>
                  <a:cubicBezTo>
                    <a:pt x="96" y="170"/>
                    <a:pt x="96" y="170"/>
                    <a:pt x="96" y="170"/>
                  </a:cubicBezTo>
                  <a:cubicBezTo>
                    <a:pt x="97" y="170"/>
                    <a:pt x="98" y="170"/>
                    <a:pt x="98" y="169"/>
                  </a:cubicBezTo>
                  <a:cubicBezTo>
                    <a:pt x="104" y="164"/>
                    <a:pt x="110" y="157"/>
                    <a:pt x="117" y="149"/>
                  </a:cubicBezTo>
                  <a:cubicBezTo>
                    <a:pt x="124" y="140"/>
                    <a:pt x="129" y="131"/>
                    <a:pt x="133" y="123"/>
                  </a:cubicBezTo>
                  <a:cubicBezTo>
                    <a:pt x="136" y="117"/>
                    <a:pt x="139" y="111"/>
                    <a:pt x="142" y="105"/>
                  </a:cubicBezTo>
                  <a:cubicBezTo>
                    <a:pt x="146" y="97"/>
                    <a:pt x="148" y="89"/>
                    <a:pt x="150" y="82"/>
                  </a:cubicBezTo>
                  <a:cubicBezTo>
                    <a:pt x="153" y="73"/>
                    <a:pt x="154" y="66"/>
                    <a:pt x="154" y="60"/>
                  </a:cubicBezTo>
                  <a:cubicBezTo>
                    <a:pt x="154" y="56"/>
                    <a:pt x="153" y="52"/>
                    <a:pt x="153" y="49"/>
                  </a:cubicBezTo>
                  <a:cubicBezTo>
                    <a:pt x="152" y="46"/>
                    <a:pt x="151" y="44"/>
                    <a:pt x="150" y="41"/>
                  </a:cubicBezTo>
                  <a:cubicBezTo>
                    <a:pt x="150" y="41"/>
                    <a:pt x="150" y="41"/>
                    <a:pt x="150" y="41"/>
                  </a:cubicBezTo>
                  <a:cubicBezTo>
                    <a:pt x="150" y="40"/>
                    <a:pt x="150" y="39"/>
                    <a:pt x="149" y="39"/>
                  </a:cubicBezTo>
                  <a:cubicBezTo>
                    <a:pt x="146" y="35"/>
                    <a:pt x="142" y="31"/>
                    <a:pt x="137" y="28"/>
                  </a:cubicBezTo>
                  <a:cubicBezTo>
                    <a:pt x="133" y="25"/>
                    <a:pt x="129" y="21"/>
                    <a:pt x="124" y="19"/>
                  </a:cubicBezTo>
                  <a:cubicBezTo>
                    <a:pt x="115" y="13"/>
                    <a:pt x="105" y="8"/>
                    <a:pt x="95" y="5"/>
                  </a:cubicBezTo>
                  <a:cubicBezTo>
                    <a:pt x="86" y="2"/>
                    <a:pt x="76" y="0"/>
                    <a:pt x="67" y="0"/>
                  </a:cubicBezTo>
                  <a:close/>
                </a:path>
              </a:pathLst>
            </a:custGeom>
            <a:solidFill>
              <a:srgbClr val="DBD9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2">
              <a:extLst>
                <a:ext uri="{FF2B5EF4-FFF2-40B4-BE49-F238E27FC236}">
                  <a16:creationId xmlns:a16="http://schemas.microsoft.com/office/drawing/2014/main" id="{44705598-C351-488F-BC48-98FE3D334EC3}"/>
                </a:ext>
              </a:extLst>
            </p:cNvPr>
            <p:cNvSpPr>
              <a:spLocks/>
            </p:cNvSpPr>
            <p:nvPr/>
          </p:nvSpPr>
          <p:spPr bwMode="auto">
            <a:xfrm>
              <a:off x="5776" y="257"/>
              <a:ext cx="1639" cy="1949"/>
            </a:xfrm>
            <a:custGeom>
              <a:avLst/>
              <a:gdLst>
                <a:gd name="T0" fmla="*/ 325 w 689"/>
                <a:gd name="T1" fmla="*/ 0 h 820"/>
                <a:gd name="T2" fmla="*/ 325 w 689"/>
                <a:gd name="T3" fmla="*/ 0 h 820"/>
                <a:gd name="T4" fmla="*/ 323 w 689"/>
                <a:gd name="T5" fmla="*/ 0 h 820"/>
                <a:gd name="T6" fmla="*/ 263 w 689"/>
                <a:gd name="T7" fmla="*/ 7 h 820"/>
                <a:gd name="T8" fmla="*/ 207 w 689"/>
                <a:gd name="T9" fmla="*/ 27 h 820"/>
                <a:gd name="T10" fmla="*/ 110 w 689"/>
                <a:gd name="T11" fmla="*/ 100 h 820"/>
                <a:gd name="T12" fmla="*/ 70 w 689"/>
                <a:gd name="T13" fmla="*/ 149 h 820"/>
                <a:gd name="T14" fmla="*/ 52 w 689"/>
                <a:gd name="T15" fmla="*/ 177 h 820"/>
                <a:gd name="T16" fmla="*/ 35 w 689"/>
                <a:gd name="T17" fmla="*/ 210 h 820"/>
                <a:gd name="T18" fmla="*/ 13 w 689"/>
                <a:gd name="T19" fmla="*/ 279 h 820"/>
                <a:gd name="T20" fmla="*/ 2 w 689"/>
                <a:gd name="T21" fmla="*/ 351 h 820"/>
                <a:gd name="T22" fmla="*/ 1 w 689"/>
                <a:gd name="T23" fmla="*/ 416 h 820"/>
                <a:gd name="T24" fmla="*/ 9 w 689"/>
                <a:gd name="T25" fmla="*/ 478 h 820"/>
                <a:gd name="T26" fmla="*/ 51 w 689"/>
                <a:gd name="T27" fmla="*/ 592 h 820"/>
                <a:gd name="T28" fmla="*/ 123 w 689"/>
                <a:gd name="T29" fmla="*/ 691 h 820"/>
                <a:gd name="T30" fmla="*/ 220 w 689"/>
                <a:gd name="T31" fmla="*/ 770 h 820"/>
                <a:gd name="T32" fmla="*/ 246 w 689"/>
                <a:gd name="T33" fmla="*/ 784 h 820"/>
                <a:gd name="T34" fmla="*/ 268 w 689"/>
                <a:gd name="T35" fmla="*/ 795 h 820"/>
                <a:gd name="T36" fmla="*/ 317 w 689"/>
                <a:gd name="T37" fmla="*/ 810 h 820"/>
                <a:gd name="T38" fmla="*/ 368 w 689"/>
                <a:gd name="T39" fmla="*/ 818 h 820"/>
                <a:gd name="T40" fmla="*/ 402 w 689"/>
                <a:gd name="T41" fmla="*/ 820 h 820"/>
                <a:gd name="T42" fmla="*/ 422 w 689"/>
                <a:gd name="T43" fmla="*/ 819 h 820"/>
                <a:gd name="T44" fmla="*/ 527 w 689"/>
                <a:gd name="T45" fmla="*/ 799 h 820"/>
                <a:gd name="T46" fmla="*/ 619 w 689"/>
                <a:gd name="T47" fmla="*/ 750 h 820"/>
                <a:gd name="T48" fmla="*/ 658 w 689"/>
                <a:gd name="T49" fmla="*/ 713 h 820"/>
                <a:gd name="T50" fmla="*/ 688 w 689"/>
                <a:gd name="T51" fmla="*/ 667 h 820"/>
                <a:gd name="T52" fmla="*/ 687 w 689"/>
                <a:gd name="T53" fmla="*/ 663 h 820"/>
                <a:gd name="T54" fmla="*/ 687 w 689"/>
                <a:gd name="T55" fmla="*/ 662 h 820"/>
                <a:gd name="T56" fmla="*/ 684 w 689"/>
                <a:gd name="T57" fmla="*/ 661 h 820"/>
                <a:gd name="T58" fmla="*/ 683 w 689"/>
                <a:gd name="T59" fmla="*/ 661 h 820"/>
                <a:gd name="T60" fmla="*/ 658 w 689"/>
                <a:gd name="T61" fmla="*/ 675 h 820"/>
                <a:gd name="T62" fmla="*/ 659 w 689"/>
                <a:gd name="T63" fmla="*/ 675 h 820"/>
                <a:gd name="T64" fmla="*/ 623 w 689"/>
                <a:gd name="T65" fmla="*/ 686 h 820"/>
                <a:gd name="T66" fmla="*/ 611 w 689"/>
                <a:gd name="T67" fmla="*/ 687 h 820"/>
                <a:gd name="T68" fmla="*/ 607 w 689"/>
                <a:gd name="T69" fmla="*/ 687 h 820"/>
                <a:gd name="T70" fmla="*/ 600 w 689"/>
                <a:gd name="T71" fmla="*/ 687 h 820"/>
                <a:gd name="T72" fmla="*/ 590 w 689"/>
                <a:gd name="T73" fmla="*/ 686 h 820"/>
                <a:gd name="T74" fmla="*/ 582 w 689"/>
                <a:gd name="T75" fmla="*/ 683 h 820"/>
                <a:gd name="T76" fmla="*/ 576 w 689"/>
                <a:gd name="T77" fmla="*/ 680 h 820"/>
                <a:gd name="T78" fmla="*/ 571 w 689"/>
                <a:gd name="T79" fmla="*/ 678 h 820"/>
                <a:gd name="T80" fmla="*/ 564 w 689"/>
                <a:gd name="T81" fmla="*/ 673 h 820"/>
                <a:gd name="T82" fmla="*/ 564 w 689"/>
                <a:gd name="T83" fmla="*/ 673 h 820"/>
                <a:gd name="T84" fmla="*/ 548 w 689"/>
                <a:gd name="T85" fmla="*/ 658 h 820"/>
                <a:gd name="T86" fmla="*/ 547 w 689"/>
                <a:gd name="T87" fmla="*/ 657 h 820"/>
                <a:gd name="T88" fmla="*/ 537 w 689"/>
                <a:gd name="T89" fmla="*/ 640 h 820"/>
                <a:gd name="T90" fmla="*/ 536 w 689"/>
                <a:gd name="T91" fmla="*/ 639 h 820"/>
                <a:gd name="T92" fmla="*/ 529 w 689"/>
                <a:gd name="T93" fmla="*/ 615 h 820"/>
                <a:gd name="T94" fmla="*/ 528 w 689"/>
                <a:gd name="T95" fmla="*/ 572 h 820"/>
                <a:gd name="T96" fmla="*/ 539 w 689"/>
                <a:gd name="T97" fmla="*/ 518 h 820"/>
                <a:gd name="T98" fmla="*/ 557 w 689"/>
                <a:gd name="T99" fmla="*/ 462 h 820"/>
                <a:gd name="T100" fmla="*/ 557 w 689"/>
                <a:gd name="T101" fmla="*/ 462 h 820"/>
                <a:gd name="T102" fmla="*/ 585 w 689"/>
                <a:gd name="T103" fmla="*/ 395 h 820"/>
                <a:gd name="T104" fmla="*/ 596 w 689"/>
                <a:gd name="T105" fmla="*/ 369 h 820"/>
                <a:gd name="T106" fmla="*/ 611 w 689"/>
                <a:gd name="T107" fmla="*/ 330 h 820"/>
                <a:gd name="T108" fmla="*/ 617 w 689"/>
                <a:gd name="T109" fmla="*/ 313 h 820"/>
                <a:gd name="T110" fmla="*/ 622 w 689"/>
                <a:gd name="T111" fmla="*/ 288 h 820"/>
                <a:gd name="T112" fmla="*/ 623 w 689"/>
                <a:gd name="T113" fmla="*/ 229 h 820"/>
                <a:gd name="T114" fmla="*/ 609 w 689"/>
                <a:gd name="T115" fmla="*/ 174 h 820"/>
                <a:gd name="T116" fmla="*/ 544 w 689"/>
                <a:gd name="T117" fmla="*/ 84 h 820"/>
                <a:gd name="T118" fmla="*/ 498 w 689"/>
                <a:gd name="T119" fmla="*/ 50 h 820"/>
                <a:gd name="T120" fmla="*/ 444 w 689"/>
                <a:gd name="T121" fmla="*/ 24 h 820"/>
                <a:gd name="T122" fmla="*/ 387 w 689"/>
                <a:gd name="T123" fmla="*/ 7 h 820"/>
                <a:gd name="T124" fmla="*/ 325 w 689"/>
                <a:gd name="T125" fmla="*/ 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89" h="820">
                  <a:moveTo>
                    <a:pt x="325" y="0"/>
                  </a:moveTo>
                  <a:cubicBezTo>
                    <a:pt x="325" y="0"/>
                    <a:pt x="325" y="0"/>
                    <a:pt x="325" y="0"/>
                  </a:cubicBezTo>
                  <a:cubicBezTo>
                    <a:pt x="323" y="0"/>
                    <a:pt x="323" y="0"/>
                    <a:pt x="323" y="0"/>
                  </a:cubicBezTo>
                  <a:cubicBezTo>
                    <a:pt x="303" y="0"/>
                    <a:pt x="283" y="2"/>
                    <a:pt x="263" y="7"/>
                  </a:cubicBezTo>
                  <a:cubicBezTo>
                    <a:pt x="244" y="11"/>
                    <a:pt x="225" y="18"/>
                    <a:pt x="207" y="27"/>
                  </a:cubicBezTo>
                  <a:cubicBezTo>
                    <a:pt x="173" y="44"/>
                    <a:pt x="140" y="68"/>
                    <a:pt x="110" y="100"/>
                  </a:cubicBezTo>
                  <a:cubicBezTo>
                    <a:pt x="96" y="115"/>
                    <a:pt x="83" y="131"/>
                    <a:pt x="70" y="149"/>
                  </a:cubicBezTo>
                  <a:cubicBezTo>
                    <a:pt x="63" y="160"/>
                    <a:pt x="57" y="169"/>
                    <a:pt x="52" y="177"/>
                  </a:cubicBezTo>
                  <a:cubicBezTo>
                    <a:pt x="46" y="187"/>
                    <a:pt x="41" y="198"/>
                    <a:pt x="35" y="210"/>
                  </a:cubicBezTo>
                  <a:cubicBezTo>
                    <a:pt x="26" y="230"/>
                    <a:pt x="19" y="254"/>
                    <a:pt x="13" y="279"/>
                  </a:cubicBezTo>
                  <a:cubicBezTo>
                    <a:pt x="8" y="301"/>
                    <a:pt x="4" y="325"/>
                    <a:pt x="2" y="351"/>
                  </a:cubicBezTo>
                  <a:cubicBezTo>
                    <a:pt x="0" y="373"/>
                    <a:pt x="0" y="395"/>
                    <a:pt x="1" y="416"/>
                  </a:cubicBezTo>
                  <a:cubicBezTo>
                    <a:pt x="2" y="437"/>
                    <a:pt x="5" y="457"/>
                    <a:pt x="9" y="478"/>
                  </a:cubicBezTo>
                  <a:cubicBezTo>
                    <a:pt x="17" y="517"/>
                    <a:pt x="31" y="556"/>
                    <a:pt x="51" y="592"/>
                  </a:cubicBezTo>
                  <a:cubicBezTo>
                    <a:pt x="69" y="627"/>
                    <a:pt x="94" y="660"/>
                    <a:pt x="123" y="691"/>
                  </a:cubicBezTo>
                  <a:cubicBezTo>
                    <a:pt x="151" y="720"/>
                    <a:pt x="184" y="747"/>
                    <a:pt x="220" y="770"/>
                  </a:cubicBezTo>
                  <a:cubicBezTo>
                    <a:pt x="230" y="776"/>
                    <a:pt x="238" y="780"/>
                    <a:pt x="246" y="784"/>
                  </a:cubicBezTo>
                  <a:cubicBezTo>
                    <a:pt x="252" y="788"/>
                    <a:pt x="260" y="791"/>
                    <a:pt x="268" y="795"/>
                  </a:cubicBezTo>
                  <a:cubicBezTo>
                    <a:pt x="283" y="801"/>
                    <a:pt x="300" y="806"/>
                    <a:pt x="317" y="810"/>
                  </a:cubicBezTo>
                  <a:cubicBezTo>
                    <a:pt x="333" y="814"/>
                    <a:pt x="350" y="817"/>
                    <a:pt x="368" y="818"/>
                  </a:cubicBezTo>
                  <a:cubicBezTo>
                    <a:pt x="379" y="819"/>
                    <a:pt x="391" y="820"/>
                    <a:pt x="402" y="820"/>
                  </a:cubicBezTo>
                  <a:cubicBezTo>
                    <a:pt x="408" y="820"/>
                    <a:pt x="415" y="820"/>
                    <a:pt x="422" y="819"/>
                  </a:cubicBezTo>
                  <a:cubicBezTo>
                    <a:pt x="458" y="817"/>
                    <a:pt x="493" y="811"/>
                    <a:pt x="527" y="799"/>
                  </a:cubicBezTo>
                  <a:cubicBezTo>
                    <a:pt x="561" y="788"/>
                    <a:pt x="592" y="771"/>
                    <a:pt x="619" y="750"/>
                  </a:cubicBezTo>
                  <a:cubicBezTo>
                    <a:pt x="633" y="739"/>
                    <a:pt x="647" y="727"/>
                    <a:pt x="658" y="713"/>
                  </a:cubicBezTo>
                  <a:cubicBezTo>
                    <a:pt x="670" y="699"/>
                    <a:pt x="680" y="683"/>
                    <a:pt x="688" y="667"/>
                  </a:cubicBezTo>
                  <a:cubicBezTo>
                    <a:pt x="689" y="665"/>
                    <a:pt x="688" y="664"/>
                    <a:pt x="687" y="663"/>
                  </a:cubicBezTo>
                  <a:cubicBezTo>
                    <a:pt x="687" y="662"/>
                    <a:pt x="687" y="662"/>
                    <a:pt x="687" y="662"/>
                  </a:cubicBezTo>
                  <a:cubicBezTo>
                    <a:pt x="686" y="661"/>
                    <a:pt x="685" y="661"/>
                    <a:pt x="684" y="661"/>
                  </a:cubicBezTo>
                  <a:cubicBezTo>
                    <a:pt x="684" y="661"/>
                    <a:pt x="683" y="661"/>
                    <a:pt x="683" y="661"/>
                  </a:cubicBezTo>
                  <a:cubicBezTo>
                    <a:pt x="675" y="666"/>
                    <a:pt x="666" y="671"/>
                    <a:pt x="658" y="675"/>
                  </a:cubicBezTo>
                  <a:cubicBezTo>
                    <a:pt x="659" y="675"/>
                    <a:pt x="659" y="675"/>
                    <a:pt x="659" y="675"/>
                  </a:cubicBezTo>
                  <a:cubicBezTo>
                    <a:pt x="646" y="680"/>
                    <a:pt x="635" y="684"/>
                    <a:pt x="623" y="686"/>
                  </a:cubicBezTo>
                  <a:cubicBezTo>
                    <a:pt x="619" y="686"/>
                    <a:pt x="615" y="687"/>
                    <a:pt x="611" y="687"/>
                  </a:cubicBezTo>
                  <a:cubicBezTo>
                    <a:pt x="610" y="687"/>
                    <a:pt x="608" y="687"/>
                    <a:pt x="607" y="687"/>
                  </a:cubicBezTo>
                  <a:cubicBezTo>
                    <a:pt x="604" y="687"/>
                    <a:pt x="602" y="687"/>
                    <a:pt x="600" y="687"/>
                  </a:cubicBezTo>
                  <a:cubicBezTo>
                    <a:pt x="597" y="687"/>
                    <a:pt x="593" y="686"/>
                    <a:pt x="590" y="686"/>
                  </a:cubicBezTo>
                  <a:cubicBezTo>
                    <a:pt x="588" y="685"/>
                    <a:pt x="585" y="684"/>
                    <a:pt x="582" y="683"/>
                  </a:cubicBezTo>
                  <a:cubicBezTo>
                    <a:pt x="580" y="682"/>
                    <a:pt x="578" y="681"/>
                    <a:pt x="576" y="680"/>
                  </a:cubicBezTo>
                  <a:cubicBezTo>
                    <a:pt x="574" y="680"/>
                    <a:pt x="573" y="679"/>
                    <a:pt x="571" y="678"/>
                  </a:cubicBezTo>
                  <a:cubicBezTo>
                    <a:pt x="569" y="676"/>
                    <a:pt x="567" y="675"/>
                    <a:pt x="564" y="673"/>
                  </a:cubicBezTo>
                  <a:cubicBezTo>
                    <a:pt x="564" y="673"/>
                    <a:pt x="564" y="673"/>
                    <a:pt x="564" y="673"/>
                  </a:cubicBezTo>
                  <a:cubicBezTo>
                    <a:pt x="558" y="668"/>
                    <a:pt x="552" y="663"/>
                    <a:pt x="548" y="658"/>
                  </a:cubicBezTo>
                  <a:cubicBezTo>
                    <a:pt x="547" y="657"/>
                    <a:pt x="547" y="657"/>
                    <a:pt x="547" y="657"/>
                  </a:cubicBezTo>
                  <a:cubicBezTo>
                    <a:pt x="543" y="652"/>
                    <a:pt x="540" y="646"/>
                    <a:pt x="537" y="640"/>
                  </a:cubicBezTo>
                  <a:cubicBezTo>
                    <a:pt x="536" y="639"/>
                    <a:pt x="536" y="639"/>
                    <a:pt x="536" y="639"/>
                  </a:cubicBezTo>
                  <a:cubicBezTo>
                    <a:pt x="533" y="632"/>
                    <a:pt x="531" y="624"/>
                    <a:pt x="529" y="615"/>
                  </a:cubicBezTo>
                  <a:cubicBezTo>
                    <a:pt x="527" y="602"/>
                    <a:pt x="527" y="588"/>
                    <a:pt x="528" y="572"/>
                  </a:cubicBezTo>
                  <a:cubicBezTo>
                    <a:pt x="530" y="556"/>
                    <a:pt x="533" y="538"/>
                    <a:pt x="539" y="518"/>
                  </a:cubicBezTo>
                  <a:cubicBezTo>
                    <a:pt x="543" y="501"/>
                    <a:pt x="549" y="484"/>
                    <a:pt x="557" y="462"/>
                  </a:cubicBezTo>
                  <a:cubicBezTo>
                    <a:pt x="557" y="462"/>
                    <a:pt x="557" y="462"/>
                    <a:pt x="557" y="462"/>
                  </a:cubicBezTo>
                  <a:cubicBezTo>
                    <a:pt x="566" y="439"/>
                    <a:pt x="576" y="416"/>
                    <a:pt x="585" y="395"/>
                  </a:cubicBezTo>
                  <a:cubicBezTo>
                    <a:pt x="589" y="386"/>
                    <a:pt x="592" y="378"/>
                    <a:pt x="596" y="369"/>
                  </a:cubicBezTo>
                  <a:cubicBezTo>
                    <a:pt x="601" y="358"/>
                    <a:pt x="606" y="344"/>
                    <a:pt x="611" y="330"/>
                  </a:cubicBezTo>
                  <a:cubicBezTo>
                    <a:pt x="613" y="324"/>
                    <a:pt x="615" y="318"/>
                    <a:pt x="617" y="313"/>
                  </a:cubicBezTo>
                  <a:cubicBezTo>
                    <a:pt x="619" y="306"/>
                    <a:pt x="621" y="297"/>
                    <a:pt x="622" y="288"/>
                  </a:cubicBezTo>
                  <a:cubicBezTo>
                    <a:pt x="625" y="268"/>
                    <a:pt x="626" y="248"/>
                    <a:pt x="623" y="229"/>
                  </a:cubicBezTo>
                  <a:cubicBezTo>
                    <a:pt x="621" y="210"/>
                    <a:pt x="617" y="192"/>
                    <a:pt x="609" y="174"/>
                  </a:cubicBezTo>
                  <a:cubicBezTo>
                    <a:pt x="596" y="142"/>
                    <a:pt x="574" y="111"/>
                    <a:pt x="544" y="84"/>
                  </a:cubicBezTo>
                  <a:cubicBezTo>
                    <a:pt x="530" y="72"/>
                    <a:pt x="515" y="60"/>
                    <a:pt x="498" y="50"/>
                  </a:cubicBezTo>
                  <a:cubicBezTo>
                    <a:pt x="481" y="40"/>
                    <a:pt x="463" y="31"/>
                    <a:pt x="444" y="24"/>
                  </a:cubicBezTo>
                  <a:cubicBezTo>
                    <a:pt x="426" y="16"/>
                    <a:pt x="407" y="11"/>
                    <a:pt x="387" y="7"/>
                  </a:cubicBezTo>
                  <a:cubicBezTo>
                    <a:pt x="366" y="2"/>
                    <a:pt x="345" y="0"/>
                    <a:pt x="325" y="0"/>
                  </a:cubicBezTo>
                </a:path>
              </a:pathLst>
            </a:custGeom>
            <a:solidFill>
              <a:srgbClr val="FAF6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8" name="Freeform 63">
              <a:extLst>
                <a:ext uri="{FF2B5EF4-FFF2-40B4-BE49-F238E27FC236}">
                  <a16:creationId xmlns:a16="http://schemas.microsoft.com/office/drawing/2014/main" id="{E277DA73-0041-4CF8-99C8-F5D540048DCF}"/>
                </a:ext>
              </a:extLst>
            </p:cNvPr>
            <p:cNvSpPr>
              <a:spLocks noEditPoints="1"/>
            </p:cNvSpPr>
            <p:nvPr/>
          </p:nvSpPr>
          <p:spPr bwMode="auto">
            <a:xfrm>
              <a:off x="6299" y="285"/>
              <a:ext cx="1116" cy="1921"/>
            </a:xfrm>
            <a:custGeom>
              <a:avLst/>
              <a:gdLst>
                <a:gd name="T0" fmla="*/ 241 w 469"/>
                <a:gd name="T1" fmla="*/ 35 h 808"/>
                <a:gd name="T2" fmla="*/ 294 w 469"/>
                <a:gd name="T3" fmla="*/ 103 h 808"/>
                <a:gd name="T4" fmla="*/ 325 w 469"/>
                <a:gd name="T5" fmla="*/ 194 h 808"/>
                <a:gd name="T6" fmla="*/ 325 w 469"/>
                <a:gd name="T7" fmla="*/ 287 h 808"/>
                <a:gd name="T8" fmla="*/ 307 w 469"/>
                <a:gd name="T9" fmla="*/ 349 h 808"/>
                <a:gd name="T10" fmla="*/ 284 w 469"/>
                <a:gd name="T11" fmla="*/ 391 h 808"/>
                <a:gd name="T12" fmla="*/ 273 w 469"/>
                <a:gd name="T13" fmla="*/ 407 h 808"/>
                <a:gd name="T14" fmla="*/ 276 w 469"/>
                <a:gd name="T15" fmla="*/ 400 h 808"/>
                <a:gd name="T16" fmla="*/ 285 w 469"/>
                <a:gd name="T17" fmla="*/ 380 h 808"/>
                <a:gd name="T18" fmla="*/ 286 w 469"/>
                <a:gd name="T19" fmla="*/ 373 h 808"/>
                <a:gd name="T20" fmla="*/ 286 w 469"/>
                <a:gd name="T21" fmla="*/ 362 h 808"/>
                <a:gd name="T22" fmla="*/ 285 w 469"/>
                <a:gd name="T23" fmla="*/ 356 h 808"/>
                <a:gd name="T24" fmla="*/ 282 w 469"/>
                <a:gd name="T25" fmla="*/ 353 h 808"/>
                <a:gd name="T26" fmla="*/ 278 w 469"/>
                <a:gd name="T27" fmla="*/ 349 h 808"/>
                <a:gd name="T28" fmla="*/ 276 w 469"/>
                <a:gd name="T29" fmla="*/ 348 h 808"/>
                <a:gd name="T30" fmla="*/ 271 w 469"/>
                <a:gd name="T31" fmla="*/ 346 h 808"/>
                <a:gd name="T32" fmla="*/ 263 w 469"/>
                <a:gd name="T33" fmla="*/ 346 h 808"/>
                <a:gd name="T34" fmla="*/ 255 w 469"/>
                <a:gd name="T35" fmla="*/ 349 h 808"/>
                <a:gd name="T36" fmla="*/ 244 w 469"/>
                <a:gd name="T37" fmla="*/ 355 h 808"/>
                <a:gd name="T38" fmla="*/ 244 w 469"/>
                <a:gd name="T39" fmla="*/ 355 h 808"/>
                <a:gd name="T40" fmla="*/ 244 w 469"/>
                <a:gd name="T41" fmla="*/ 355 h 808"/>
                <a:gd name="T42" fmla="*/ 226 w 469"/>
                <a:gd name="T43" fmla="*/ 374 h 808"/>
                <a:gd name="T44" fmla="*/ 226 w 469"/>
                <a:gd name="T45" fmla="*/ 374 h 808"/>
                <a:gd name="T46" fmla="*/ 226 w 469"/>
                <a:gd name="T47" fmla="*/ 374 h 808"/>
                <a:gd name="T48" fmla="*/ 226 w 469"/>
                <a:gd name="T49" fmla="*/ 374 h 808"/>
                <a:gd name="T50" fmla="*/ 226 w 469"/>
                <a:gd name="T51" fmla="*/ 374 h 808"/>
                <a:gd name="T52" fmla="*/ 188 w 469"/>
                <a:gd name="T53" fmla="*/ 443 h 808"/>
                <a:gd name="T54" fmla="*/ 169 w 469"/>
                <a:gd name="T55" fmla="*/ 503 h 808"/>
                <a:gd name="T56" fmla="*/ 163 w 469"/>
                <a:gd name="T57" fmla="*/ 559 h 808"/>
                <a:gd name="T58" fmla="*/ 166 w 469"/>
                <a:gd name="T59" fmla="*/ 596 h 808"/>
                <a:gd name="T60" fmla="*/ 182 w 469"/>
                <a:gd name="T61" fmla="*/ 657 h 808"/>
                <a:gd name="T62" fmla="*/ 204 w 469"/>
                <a:gd name="T63" fmla="*/ 696 h 808"/>
                <a:gd name="T64" fmla="*/ 212 w 469"/>
                <a:gd name="T65" fmla="*/ 708 h 808"/>
                <a:gd name="T66" fmla="*/ 212 w 469"/>
                <a:gd name="T67" fmla="*/ 708 h 808"/>
                <a:gd name="T68" fmla="*/ 238 w 469"/>
                <a:gd name="T69" fmla="*/ 736 h 808"/>
                <a:gd name="T70" fmla="*/ 246 w 469"/>
                <a:gd name="T71" fmla="*/ 746 h 808"/>
                <a:gd name="T72" fmla="*/ 207 w 469"/>
                <a:gd name="T73" fmla="*/ 725 h 808"/>
                <a:gd name="T74" fmla="*/ 163 w 469"/>
                <a:gd name="T75" fmla="*/ 703 h 808"/>
                <a:gd name="T76" fmla="*/ 153 w 469"/>
                <a:gd name="T77" fmla="*/ 701 h 808"/>
                <a:gd name="T78" fmla="*/ 138 w 469"/>
                <a:gd name="T79" fmla="*/ 700 h 808"/>
                <a:gd name="T80" fmla="*/ 126 w 469"/>
                <a:gd name="T81" fmla="*/ 703 h 808"/>
                <a:gd name="T82" fmla="*/ 114 w 469"/>
                <a:gd name="T83" fmla="*/ 709 h 808"/>
                <a:gd name="T84" fmla="*/ 96 w 469"/>
                <a:gd name="T85" fmla="*/ 723 h 808"/>
                <a:gd name="T86" fmla="*/ 63 w 469"/>
                <a:gd name="T87" fmla="*/ 747 h 808"/>
                <a:gd name="T88" fmla="*/ 26 w 469"/>
                <a:gd name="T89" fmla="*/ 758 h 808"/>
                <a:gd name="T90" fmla="*/ 0 w 469"/>
                <a:gd name="T91" fmla="*/ 757 h 808"/>
                <a:gd name="T92" fmla="*/ 48 w 469"/>
                <a:gd name="T93" fmla="*/ 783 h 808"/>
                <a:gd name="T94" fmla="*/ 182 w 469"/>
                <a:gd name="T95" fmla="*/ 808 h 808"/>
                <a:gd name="T96" fmla="*/ 399 w 469"/>
                <a:gd name="T97" fmla="*/ 739 h 808"/>
                <a:gd name="T98" fmla="*/ 467 w 469"/>
                <a:gd name="T99" fmla="*/ 651 h 808"/>
                <a:gd name="T100" fmla="*/ 463 w 469"/>
                <a:gd name="T101" fmla="*/ 649 h 808"/>
                <a:gd name="T102" fmla="*/ 403 w 469"/>
                <a:gd name="T103" fmla="*/ 674 h 808"/>
                <a:gd name="T104" fmla="*/ 380 w 469"/>
                <a:gd name="T105" fmla="*/ 675 h 808"/>
                <a:gd name="T106" fmla="*/ 356 w 469"/>
                <a:gd name="T107" fmla="*/ 668 h 808"/>
                <a:gd name="T108" fmla="*/ 344 w 469"/>
                <a:gd name="T109" fmla="*/ 661 h 808"/>
                <a:gd name="T110" fmla="*/ 317 w 469"/>
                <a:gd name="T111" fmla="*/ 628 h 808"/>
                <a:gd name="T112" fmla="*/ 308 w 469"/>
                <a:gd name="T113" fmla="*/ 560 h 808"/>
                <a:gd name="T114" fmla="*/ 337 w 469"/>
                <a:gd name="T115" fmla="*/ 450 h 808"/>
                <a:gd name="T116" fmla="*/ 376 w 469"/>
                <a:gd name="T117" fmla="*/ 357 h 808"/>
                <a:gd name="T118" fmla="*/ 402 w 469"/>
                <a:gd name="T119" fmla="*/ 276 h 808"/>
                <a:gd name="T120" fmla="*/ 324 w 469"/>
                <a:gd name="T121" fmla="*/ 72 h 808"/>
                <a:gd name="T122" fmla="*/ 189 w 469"/>
                <a:gd name="T123" fmla="*/ 0 h 808"/>
                <a:gd name="T124" fmla="*/ 286 w 469"/>
                <a:gd name="T125" fmla="*/ 373 h 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9" h="808">
                  <a:moveTo>
                    <a:pt x="198" y="4"/>
                  </a:moveTo>
                  <a:cubicBezTo>
                    <a:pt x="205" y="9"/>
                    <a:pt x="213" y="13"/>
                    <a:pt x="220" y="19"/>
                  </a:cubicBezTo>
                  <a:cubicBezTo>
                    <a:pt x="228" y="24"/>
                    <a:pt x="234" y="29"/>
                    <a:pt x="241" y="35"/>
                  </a:cubicBezTo>
                  <a:cubicBezTo>
                    <a:pt x="248" y="41"/>
                    <a:pt x="254" y="48"/>
                    <a:pt x="261" y="55"/>
                  </a:cubicBezTo>
                  <a:cubicBezTo>
                    <a:pt x="267" y="62"/>
                    <a:pt x="272" y="69"/>
                    <a:pt x="278" y="77"/>
                  </a:cubicBezTo>
                  <a:cubicBezTo>
                    <a:pt x="284" y="85"/>
                    <a:pt x="289" y="94"/>
                    <a:pt x="294" y="103"/>
                  </a:cubicBezTo>
                  <a:cubicBezTo>
                    <a:pt x="299" y="113"/>
                    <a:pt x="304" y="122"/>
                    <a:pt x="308" y="132"/>
                  </a:cubicBezTo>
                  <a:cubicBezTo>
                    <a:pt x="312" y="142"/>
                    <a:pt x="315" y="152"/>
                    <a:pt x="318" y="162"/>
                  </a:cubicBezTo>
                  <a:cubicBezTo>
                    <a:pt x="321" y="173"/>
                    <a:pt x="323" y="183"/>
                    <a:pt x="325" y="194"/>
                  </a:cubicBezTo>
                  <a:cubicBezTo>
                    <a:pt x="327" y="204"/>
                    <a:pt x="328" y="214"/>
                    <a:pt x="328" y="225"/>
                  </a:cubicBezTo>
                  <a:cubicBezTo>
                    <a:pt x="329" y="235"/>
                    <a:pt x="329" y="246"/>
                    <a:pt x="328" y="256"/>
                  </a:cubicBezTo>
                  <a:cubicBezTo>
                    <a:pt x="328" y="267"/>
                    <a:pt x="326" y="277"/>
                    <a:pt x="325" y="287"/>
                  </a:cubicBezTo>
                  <a:cubicBezTo>
                    <a:pt x="323" y="298"/>
                    <a:pt x="321" y="308"/>
                    <a:pt x="318" y="318"/>
                  </a:cubicBezTo>
                  <a:cubicBezTo>
                    <a:pt x="316" y="324"/>
                    <a:pt x="314" y="329"/>
                    <a:pt x="312" y="334"/>
                  </a:cubicBezTo>
                  <a:cubicBezTo>
                    <a:pt x="311" y="339"/>
                    <a:pt x="309" y="344"/>
                    <a:pt x="307" y="349"/>
                  </a:cubicBezTo>
                  <a:cubicBezTo>
                    <a:pt x="305" y="353"/>
                    <a:pt x="303" y="358"/>
                    <a:pt x="300" y="363"/>
                  </a:cubicBezTo>
                  <a:cubicBezTo>
                    <a:pt x="298" y="368"/>
                    <a:pt x="296" y="372"/>
                    <a:pt x="293" y="377"/>
                  </a:cubicBezTo>
                  <a:cubicBezTo>
                    <a:pt x="290" y="382"/>
                    <a:pt x="287" y="386"/>
                    <a:pt x="284" y="391"/>
                  </a:cubicBezTo>
                  <a:cubicBezTo>
                    <a:pt x="283" y="393"/>
                    <a:pt x="281" y="396"/>
                    <a:pt x="280" y="398"/>
                  </a:cubicBezTo>
                  <a:cubicBezTo>
                    <a:pt x="279" y="399"/>
                    <a:pt x="278" y="400"/>
                    <a:pt x="277" y="401"/>
                  </a:cubicBezTo>
                  <a:cubicBezTo>
                    <a:pt x="276" y="403"/>
                    <a:pt x="274" y="405"/>
                    <a:pt x="273" y="407"/>
                  </a:cubicBezTo>
                  <a:cubicBezTo>
                    <a:pt x="272" y="408"/>
                    <a:pt x="272" y="408"/>
                    <a:pt x="271" y="407"/>
                  </a:cubicBezTo>
                  <a:cubicBezTo>
                    <a:pt x="271" y="406"/>
                    <a:pt x="271" y="406"/>
                    <a:pt x="271" y="406"/>
                  </a:cubicBezTo>
                  <a:cubicBezTo>
                    <a:pt x="273" y="404"/>
                    <a:pt x="274" y="402"/>
                    <a:pt x="276" y="400"/>
                  </a:cubicBezTo>
                  <a:cubicBezTo>
                    <a:pt x="278" y="397"/>
                    <a:pt x="280" y="393"/>
                    <a:pt x="282" y="389"/>
                  </a:cubicBezTo>
                  <a:cubicBezTo>
                    <a:pt x="282" y="389"/>
                    <a:pt x="282" y="389"/>
                    <a:pt x="282" y="389"/>
                  </a:cubicBezTo>
                  <a:cubicBezTo>
                    <a:pt x="283" y="386"/>
                    <a:pt x="284" y="383"/>
                    <a:pt x="285" y="380"/>
                  </a:cubicBezTo>
                  <a:cubicBezTo>
                    <a:pt x="285" y="379"/>
                    <a:pt x="285" y="378"/>
                    <a:pt x="285" y="376"/>
                  </a:cubicBezTo>
                  <a:cubicBezTo>
                    <a:pt x="286" y="375"/>
                    <a:pt x="286" y="374"/>
                    <a:pt x="286" y="373"/>
                  </a:cubicBezTo>
                  <a:cubicBezTo>
                    <a:pt x="286" y="373"/>
                    <a:pt x="286" y="373"/>
                    <a:pt x="286" y="373"/>
                  </a:cubicBezTo>
                  <a:cubicBezTo>
                    <a:pt x="286" y="371"/>
                    <a:pt x="287" y="369"/>
                    <a:pt x="287" y="367"/>
                  </a:cubicBezTo>
                  <a:cubicBezTo>
                    <a:pt x="287" y="366"/>
                    <a:pt x="287" y="365"/>
                    <a:pt x="286" y="364"/>
                  </a:cubicBezTo>
                  <a:cubicBezTo>
                    <a:pt x="286" y="364"/>
                    <a:pt x="286" y="363"/>
                    <a:pt x="286" y="362"/>
                  </a:cubicBezTo>
                  <a:cubicBezTo>
                    <a:pt x="286" y="362"/>
                    <a:pt x="286" y="362"/>
                    <a:pt x="286" y="362"/>
                  </a:cubicBezTo>
                  <a:cubicBezTo>
                    <a:pt x="286" y="361"/>
                    <a:pt x="286" y="360"/>
                    <a:pt x="285" y="359"/>
                  </a:cubicBezTo>
                  <a:cubicBezTo>
                    <a:pt x="285" y="358"/>
                    <a:pt x="285" y="357"/>
                    <a:pt x="285" y="356"/>
                  </a:cubicBezTo>
                  <a:cubicBezTo>
                    <a:pt x="285" y="356"/>
                    <a:pt x="285" y="356"/>
                    <a:pt x="285" y="356"/>
                  </a:cubicBezTo>
                  <a:cubicBezTo>
                    <a:pt x="284" y="356"/>
                    <a:pt x="284" y="355"/>
                    <a:pt x="283" y="354"/>
                  </a:cubicBezTo>
                  <a:cubicBezTo>
                    <a:pt x="283" y="354"/>
                    <a:pt x="283" y="353"/>
                    <a:pt x="282" y="353"/>
                  </a:cubicBezTo>
                  <a:cubicBezTo>
                    <a:pt x="282" y="352"/>
                    <a:pt x="282" y="352"/>
                    <a:pt x="281" y="351"/>
                  </a:cubicBezTo>
                  <a:cubicBezTo>
                    <a:pt x="281" y="351"/>
                    <a:pt x="280" y="351"/>
                    <a:pt x="280" y="350"/>
                  </a:cubicBezTo>
                  <a:cubicBezTo>
                    <a:pt x="279" y="350"/>
                    <a:pt x="278" y="349"/>
                    <a:pt x="278" y="349"/>
                  </a:cubicBezTo>
                  <a:cubicBezTo>
                    <a:pt x="277" y="348"/>
                    <a:pt x="276" y="348"/>
                    <a:pt x="276" y="348"/>
                  </a:cubicBezTo>
                  <a:cubicBezTo>
                    <a:pt x="276" y="348"/>
                    <a:pt x="276" y="348"/>
                    <a:pt x="276" y="348"/>
                  </a:cubicBezTo>
                  <a:cubicBezTo>
                    <a:pt x="276" y="348"/>
                    <a:pt x="276" y="348"/>
                    <a:pt x="276" y="348"/>
                  </a:cubicBezTo>
                  <a:cubicBezTo>
                    <a:pt x="276" y="348"/>
                    <a:pt x="276" y="348"/>
                    <a:pt x="276" y="348"/>
                  </a:cubicBezTo>
                  <a:cubicBezTo>
                    <a:pt x="275" y="347"/>
                    <a:pt x="274" y="347"/>
                    <a:pt x="273" y="347"/>
                  </a:cubicBezTo>
                  <a:cubicBezTo>
                    <a:pt x="272" y="347"/>
                    <a:pt x="271" y="347"/>
                    <a:pt x="271" y="346"/>
                  </a:cubicBezTo>
                  <a:cubicBezTo>
                    <a:pt x="269" y="346"/>
                    <a:pt x="268" y="346"/>
                    <a:pt x="266" y="346"/>
                  </a:cubicBezTo>
                  <a:cubicBezTo>
                    <a:pt x="265" y="346"/>
                    <a:pt x="264" y="346"/>
                    <a:pt x="263" y="346"/>
                  </a:cubicBezTo>
                  <a:cubicBezTo>
                    <a:pt x="263" y="346"/>
                    <a:pt x="263" y="346"/>
                    <a:pt x="263" y="346"/>
                  </a:cubicBezTo>
                  <a:cubicBezTo>
                    <a:pt x="261" y="347"/>
                    <a:pt x="260" y="347"/>
                    <a:pt x="258" y="347"/>
                  </a:cubicBezTo>
                  <a:cubicBezTo>
                    <a:pt x="257" y="348"/>
                    <a:pt x="256" y="348"/>
                    <a:pt x="255" y="349"/>
                  </a:cubicBezTo>
                  <a:cubicBezTo>
                    <a:pt x="255" y="349"/>
                    <a:pt x="255" y="349"/>
                    <a:pt x="255" y="349"/>
                  </a:cubicBezTo>
                  <a:cubicBezTo>
                    <a:pt x="253" y="349"/>
                    <a:pt x="251" y="350"/>
                    <a:pt x="249" y="351"/>
                  </a:cubicBezTo>
                  <a:cubicBezTo>
                    <a:pt x="247" y="353"/>
                    <a:pt x="245" y="354"/>
                    <a:pt x="244" y="355"/>
                  </a:cubicBezTo>
                  <a:cubicBezTo>
                    <a:pt x="244" y="355"/>
                    <a:pt x="244" y="355"/>
                    <a:pt x="244" y="355"/>
                  </a:cubicBezTo>
                  <a:cubicBezTo>
                    <a:pt x="244" y="355"/>
                    <a:pt x="244" y="355"/>
                    <a:pt x="244" y="355"/>
                  </a:cubicBezTo>
                  <a:cubicBezTo>
                    <a:pt x="244" y="355"/>
                    <a:pt x="244" y="355"/>
                    <a:pt x="244" y="355"/>
                  </a:cubicBezTo>
                  <a:cubicBezTo>
                    <a:pt x="244" y="355"/>
                    <a:pt x="244" y="355"/>
                    <a:pt x="244" y="355"/>
                  </a:cubicBezTo>
                  <a:cubicBezTo>
                    <a:pt x="244" y="355"/>
                    <a:pt x="244" y="355"/>
                    <a:pt x="244" y="355"/>
                  </a:cubicBezTo>
                  <a:cubicBezTo>
                    <a:pt x="243" y="355"/>
                    <a:pt x="243" y="355"/>
                    <a:pt x="243" y="355"/>
                  </a:cubicBezTo>
                  <a:cubicBezTo>
                    <a:pt x="244" y="355"/>
                    <a:pt x="244" y="355"/>
                    <a:pt x="244" y="355"/>
                  </a:cubicBezTo>
                  <a:cubicBezTo>
                    <a:pt x="240" y="358"/>
                    <a:pt x="237" y="361"/>
                    <a:pt x="234" y="364"/>
                  </a:cubicBezTo>
                  <a:cubicBezTo>
                    <a:pt x="231" y="367"/>
                    <a:pt x="229" y="370"/>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26" y="374"/>
                    <a:pt x="226" y="374"/>
                    <a:pt x="226" y="374"/>
                  </a:cubicBezTo>
                  <a:cubicBezTo>
                    <a:pt x="217" y="385"/>
                    <a:pt x="210" y="397"/>
                    <a:pt x="204" y="409"/>
                  </a:cubicBezTo>
                  <a:cubicBezTo>
                    <a:pt x="201" y="414"/>
                    <a:pt x="199" y="419"/>
                    <a:pt x="196" y="425"/>
                  </a:cubicBezTo>
                  <a:cubicBezTo>
                    <a:pt x="193" y="431"/>
                    <a:pt x="190" y="436"/>
                    <a:pt x="188" y="443"/>
                  </a:cubicBezTo>
                  <a:cubicBezTo>
                    <a:pt x="188" y="442"/>
                    <a:pt x="188" y="442"/>
                    <a:pt x="188" y="442"/>
                  </a:cubicBezTo>
                  <a:cubicBezTo>
                    <a:pt x="182" y="456"/>
                    <a:pt x="178" y="469"/>
                    <a:pt x="174" y="483"/>
                  </a:cubicBezTo>
                  <a:cubicBezTo>
                    <a:pt x="172" y="490"/>
                    <a:pt x="170" y="496"/>
                    <a:pt x="169" y="503"/>
                  </a:cubicBezTo>
                  <a:cubicBezTo>
                    <a:pt x="168" y="510"/>
                    <a:pt x="167" y="516"/>
                    <a:pt x="166" y="523"/>
                  </a:cubicBezTo>
                  <a:cubicBezTo>
                    <a:pt x="166" y="523"/>
                    <a:pt x="166" y="523"/>
                    <a:pt x="166" y="523"/>
                  </a:cubicBezTo>
                  <a:cubicBezTo>
                    <a:pt x="164" y="535"/>
                    <a:pt x="163" y="547"/>
                    <a:pt x="163" y="559"/>
                  </a:cubicBezTo>
                  <a:cubicBezTo>
                    <a:pt x="163" y="566"/>
                    <a:pt x="163" y="572"/>
                    <a:pt x="164" y="578"/>
                  </a:cubicBezTo>
                  <a:cubicBezTo>
                    <a:pt x="164" y="584"/>
                    <a:pt x="165" y="590"/>
                    <a:pt x="166" y="596"/>
                  </a:cubicBezTo>
                  <a:cubicBezTo>
                    <a:pt x="166" y="596"/>
                    <a:pt x="166" y="596"/>
                    <a:pt x="166" y="596"/>
                  </a:cubicBezTo>
                  <a:cubicBezTo>
                    <a:pt x="167" y="606"/>
                    <a:pt x="169" y="617"/>
                    <a:pt x="172" y="627"/>
                  </a:cubicBezTo>
                  <a:cubicBezTo>
                    <a:pt x="173" y="632"/>
                    <a:pt x="175" y="637"/>
                    <a:pt x="177" y="642"/>
                  </a:cubicBezTo>
                  <a:cubicBezTo>
                    <a:pt x="178" y="647"/>
                    <a:pt x="180" y="652"/>
                    <a:pt x="182" y="657"/>
                  </a:cubicBezTo>
                  <a:cubicBezTo>
                    <a:pt x="182" y="657"/>
                    <a:pt x="182" y="657"/>
                    <a:pt x="182" y="657"/>
                  </a:cubicBezTo>
                  <a:cubicBezTo>
                    <a:pt x="186" y="666"/>
                    <a:pt x="191" y="675"/>
                    <a:pt x="196" y="683"/>
                  </a:cubicBezTo>
                  <a:cubicBezTo>
                    <a:pt x="198" y="688"/>
                    <a:pt x="201" y="692"/>
                    <a:pt x="204" y="696"/>
                  </a:cubicBezTo>
                  <a:cubicBezTo>
                    <a:pt x="206" y="700"/>
                    <a:pt x="209" y="704"/>
                    <a:pt x="212" y="708"/>
                  </a:cubicBezTo>
                  <a:cubicBezTo>
                    <a:pt x="212" y="708"/>
                    <a:pt x="212" y="708"/>
                    <a:pt x="212" y="708"/>
                  </a:cubicBezTo>
                  <a:cubicBezTo>
                    <a:pt x="212" y="708"/>
                    <a:pt x="212" y="708"/>
                    <a:pt x="212" y="708"/>
                  </a:cubicBezTo>
                  <a:cubicBezTo>
                    <a:pt x="212" y="708"/>
                    <a:pt x="212" y="708"/>
                    <a:pt x="212" y="708"/>
                  </a:cubicBezTo>
                  <a:cubicBezTo>
                    <a:pt x="212" y="708"/>
                    <a:pt x="212" y="708"/>
                    <a:pt x="212" y="708"/>
                  </a:cubicBezTo>
                  <a:cubicBezTo>
                    <a:pt x="212" y="708"/>
                    <a:pt x="212" y="708"/>
                    <a:pt x="212" y="708"/>
                  </a:cubicBezTo>
                  <a:cubicBezTo>
                    <a:pt x="212" y="708"/>
                    <a:pt x="212" y="708"/>
                    <a:pt x="212" y="708"/>
                  </a:cubicBezTo>
                  <a:cubicBezTo>
                    <a:pt x="217" y="714"/>
                    <a:pt x="223" y="721"/>
                    <a:pt x="229" y="727"/>
                  </a:cubicBezTo>
                  <a:cubicBezTo>
                    <a:pt x="232" y="730"/>
                    <a:pt x="234" y="733"/>
                    <a:pt x="238" y="736"/>
                  </a:cubicBezTo>
                  <a:cubicBezTo>
                    <a:pt x="241" y="739"/>
                    <a:pt x="244" y="741"/>
                    <a:pt x="247" y="744"/>
                  </a:cubicBezTo>
                  <a:cubicBezTo>
                    <a:pt x="247" y="745"/>
                    <a:pt x="247" y="745"/>
                    <a:pt x="247" y="745"/>
                  </a:cubicBezTo>
                  <a:cubicBezTo>
                    <a:pt x="246" y="746"/>
                    <a:pt x="246" y="746"/>
                    <a:pt x="246" y="746"/>
                  </a:cubicBezTo>
                  <a:cubicBezTo>
                    <a:pt x="246" y="746"/>
                    <a:pt x="246" y="746"/>
                    <a:pt x="246" y="746"/>
                  </a:cubicBezTo>
                  <a:cubicBezTo>
                    <a:pt x="239" y="743"/>
                    <a:pt x="232" y="739"/>
                    <a:pt x="226" y="736"/>
                  </a:cubicBezTo>
                  <a:cubicBezTo>
                    <a:pt x="220" y="732"/>
                    <a:pt x="213" y="729"/>
                    <a:pt x="207" y="725"/>
                  </a:cubicBezTo>
                  <a:cubicBezTo>
                    <a:pt x="196" y="718"/>
                    <a:pt x="185" y="712"/>
                    <a:pt x="174" y="707"/>
                  </a:cubicBezTo>
                  <a:cubicBezTo>
                    <a:pt x="174" y="707"/>
                    <a:pt x="174" y="707"/>
                    <a:pt x="174" y="707"/>
                  </a:cubicBezTo>
                  <a:cubicBezTo>
                    <a:pt x="170" y="705"/>
                    <a:pt x="167" y="704"/>
                    <a:pt x="163" y="703"/>
                  </a:cubicBezTo>
                  <a:cubicBezTo>
                    <a:pt x="162" y="702"/>
                    <a:pt x="160" y="702"/>
                    <a:pt x="158" y="701"/>
                  </a:cubicBezTo>
                  <a:cubicBezTo>
                    <a:pt x="156" y="701"/>
                    <a:pt x="155" y="701"/>
                    <a:pt x="153" y="701"/>
                  </a:cubicBezTo>
                  <a:cubicBezTo>
                    <a:pt x="153" y="701"/>
                    <a:pt x="153" y="701"/>
                    <a:pt x="153" y="701"/>
                  </a:cubicBezTo>
                  <a:cubicBezTo>
                    <a:pt x="151" y="700"/>
                    <a:pt x="148" y="700"/>
                    <a:pt x="146" y="700"/>
                  </a:cubicBezTo>
                  <a:cubicBezTo>
                    <a:pt x="144" y="700"/>
                    <a:pt x="143" y="700"/>
                    <a:pt x="142" y="700"/>
                  </a:cubicBezTo>
                  <a:cubicBezTo>
                    <a:pt x="141" y="700"/>
                    <a:pt x="139" y="700"/>
                    <a:pt x="138" y="700"/>
                  </a:cubicBezTo>
                  <a:cubicBezTo>
                    <a:pt x="138" y="700"/>
                    <a:pt x="138" y="700"/>
                    <a:pt x="138" y="700"/>
                  </a:cubicBezTo>
                  <a:cubicBezTo>
                    <a:pt x="136" y="701"/>
                    <a:pt x="133" y="701"/>
                    <a:pt x="130" y="702"/>
                  </a:cubicBezTo>
                  <a:cubicBezTo>
                    <a:pt x="129" y="702"/>
                    <a:pt x="128" y="703"/>
                    <a:pt x="126" y="703"/>
                  </a:cubicBezTo>
                  <a:cubicBezTo>
                    <a:pt x="125" y="704"/>
                    <a:pt x="124" y="704"/>
                    <a:pt x="123" y="705"/>
                  </a:cubicBezTo>
                  <a:cubicBezTo>
                    <a:pt x="124" y="704"/>
                    <a:pt x="124" y="704"/>
                    <a:pt x="124" y="704"/>
                  </a:cubicBezTo>
                  <a:cubicBezTo>
                    <a:pt x="120" y="706"/>
                    <a:pt x="117" y="707"/>
                    <a:pt x="114" y="709"/>
                  </a:cubicBezTo>
                  <a:cubicBezTo>
                    <a:pt x="112" y="710"/>
                    <a:pt x="111" y="711"/>
                    <a:pt x="109" y="713"/>
                  </a:cubicBezTo>
                  <a:cubicBezTo>
                    <a:pt x="107" y="714"/>
                    <a:pt x="106" y="715"/>
                    <a:pt x="105" y="716"/>
                  </a:cubicBezTo>
                  <a:cubicBezTo>
                    <a:pt x="102" y="718"/>
                    <a:pt x="99" y="721"/>
                    <a:pt x="96" y="723"/>
                  </a:cubicBezTo>
                  <a:cubicBezTo>
                    <a:pt x="94" y="725"/>
                    <a:pt x="91" y="728"/>
                    <a:pt x="89" y="730"/>
                  </a:cubicBezTo>
                  <a:cubicBezTo>
                    <a:pt x="85" y="733"/>
                    <a:pt x="81" y="737"/>
                    <a:pt x="76" y="740"/>
                  </a:cubicBezTo>
                  <a:cubicBezTo>
                    <a:pt x="72" y="742"/>
                    <a:pt x="68" y="745"/>
                    <a:pt x="63" y="747"/>
                  </a:cubicBezTo>
                  <a:cubicBezTo>
                    <a:pt x="60" y="749"/>
                    <a:pt x="56" y="751"/>
                    <a:pt x="52" y="752"/>
                  </a:cubicBezTo>
                  <a:cubicBezTo>
                    <a:pt x="47" y="753"/>
                    <a:pt x="43" y="755"/>
                    <a:pt x="38" y="756"/>
                  </a:cubicBezTo>
                  <a:cubicBezTo>
                    <a:pt x="34" y="757"/>
                    <a:pt x="30" y="757"/>
                    <a:pt x="26" y="758"/>
                  </a:cubicBezTo>
                  <a:cubicBezTo>
                    <a:pt x="22" y="758"/>
                    <a:pt x="17" y="758"/>
                    <a:pt x="12" y="758"/>
                  </a:cubicBezTo>
                  <a:cubicBezTo>
                    <a:pt x="10" y="758"/>
                    <a:pt x="8" y="758"/>
                    <a:pt x="6" y="758"/>
                  </a:cubicBezTo>
                  <a:cubicBezTo>
                    <a:pt x="4" y="758"/>
                    <a:pt x="2" y="757"/>
                    <a:pt x="0" y="757"/>
                  </a:cubicBezTo>
                  <a:cubicBezTo>
                    <a:pt x="0" y="758"/>
                    <a:pt x="0" y="758"/>
                    <a:pt x="0" y="758"/>
                  </a:cubicBezTo>
                  <a:cubicBezTo>
                    <a:pt x="10" y="764"/>
                    <a:pt x="18" y="768"/>
                    <a:pt x="26" y="772"/>
                  </a:cubicBezTo>
                  <a:cubicBezTo>
                    <a:pt x="32" y="776"/>
                    <a:pt x="40" y="779"/>
                    <a:pt x="48" y="783"/>
                  </a:cubicBezTo>
                  <a:cubicBezTo>
                    <a:pt x="63" y="789"/>
                    <a:pt x="79" y="794"/>
                    <a:pt x="97" y="798"/>
                  </a:cubicBezTo>
                  <a:cubicBezTo>
                    <a:pt x="113" y="802"/>
                    <a:pt x="130" y="805"/>
                    <a:pt x="148" y="806"/>
                  </a:cubicBezTo>
                  <a:cubicBezTo>
                    <a:pt x="160" y="807"/>
                    <a:pt x="171" y="808"/>
                    <a:pt x="182" y="808"/>
                  </a:cubicBezTo>
                  <a:cubicBezTo>
                    <a:pt x="188" y="808"/>
                    <a:pt x="194" y="808"/>
                    <a:pt x="202" y="807"/>
                  </a:cubicBezTo>
                  <a:cubicBezTo>
                    <a:pt x="238" y="805"/>
                    <a:pt x="273" y="799"/>
                    <a:pt x="307" y="787"/>
                  </a:cubicBezTo>
                  <a:cubicBezTo>
                    <a:pt x="342" y="776"/>
                    <a:pt x="373" y="759"/>
                    <a:pt x="399" y="739"/>
                  </a:cubicBezTo>
                  <a:cubicBezTo>
                    <a:pt x="414" y="727"/>
                    <a:pt x="427" y="715"/>
                    <a:pt x="438" y="701"/>
                  </a:cubicBezTo>
                  <a:cubicBezTo>
                    <a:pt x="450" y="687"/>
                    <a:pt x="460" y="671"/>
                    <a:pt x="468" y="655"/>
                  </a:cubicBezTo>
                  <a:cubicBezTo>
                    <a:pt x="469" y="653"/>
                    <a:pt x="468" y="652"/>
                    <a:pt x="467" y="651"/>
                  </a:cubicBezTo>
                  <a:cubicBezTo>
                    <a:pt x="467" y="650"/>
                    <a:pt x="467" y="650"/>
                    <a:pt x="467" y="650"/>
                  </a:cubicBezTo>
                  <a:cubicBezTo>
                    <a:pt x="466" y="649"/>
                    <a:pt x="465" y="649"/>
                    <a:pt x="464" y="649"/>
                  </a:cubicBezTo>
                  <a:cubicBezTo>
                    <a:pt x="464" y="649"/>
                    <a:pt x="463" y="649"/>
                    <a:pt x="463" y="649"/>
                  </a:cubicBezTo>
                  <a:cubicBezTo>
                    <a:pt x="455" y="654"/>
                    <a:pt x="446" y="659"/>
                    <a:pt x="438" y="663"/>
                  </a:cubicBezTo>
                  <a:cubicBezTo>
                    <a:pt x="439" y="663"/>
                    <a:pt x="439" y="663"/>
                    <a:pt x="439" y="663"/>
                  </a:cubicBezTo>
                  <a:cubicBezTo>
                    <a:pt x="426" y="668"/>
                    <a:pt x="414" y="672"/>
                    <a:pt x="403" y="674"/>
                  </a:cubicBezTo>
                  <a:cubicBezTo>
                    <a:pt x="399" y="674"/>
                    <a:pt x="395" y="675"/>
                    <a:pt x="391" y="675"/>
                  </a:cubicBezTo>
                  <a:cubicBezTo>
                    <a:pt x="390" y="675"/>
                    <a:pt x="388" y="675"/>
                    <a:pt x="387" y="675"/>
                  </a:cubicBezTo>
                  <a:cubicBezTo>
                    <a:pt x="384" y="675"/>
                    <a:pt x="382" y="675"/>
                    <a:pt x="380" y="675"/>
                  </a:cubicBezTo>
                  <a:cubicBezTo>
                    <a:pt x="377" y="675"/>
                    <a:pt x="373" y="674"/>
                    <a:pt x="370" y="673"/>
                  </a:cubicBezTo>
                  <a:cubicBezTo>
                    <a:pt x="368" y="673"/>
                    <a:pt x="365" y="672"/>
                    <a:pt x="362" y="671"/>
                  </a:cubicBezTo>
                  <a:cubicBezTo>
                    <a:pt x="360" y="670"/>
                    <a:pt x="358" y="669"/>
                    <a:pt x="356" y="668"/>
                  </a:cubicBezTo>
                  <a:cubicBezTo>
                    <a:pt x="354" y="667"/>
                    <a:pt x="353" y="667"/>
                    <a:pt x="351" y="666"/>
                  </a:cubicBezTo>
                  <a:cubicBezTo>
                    <a:pt x="349" y="664"/>
                    <a:pt x="347" y="663"/>
                    <a:pt x="344" y="661"/>
                  </a:cubicBezTo>
                  <a:cubicBezTo>
                    <a:pt x="344" y="661"/>
                    <a:pt x="344" y="661"/>
                    <a:pt x="344" y="661"/>
                  </a:cubicBezTo>
                  <a:cubicBezTo>
                    <a:pt x="338" y="656"/>
                    <a:pt x="332" y="651"/>
                    <a:pt x="328" y="646"/>
                  </a:cubicBezTo>
                  <a:cubicBezTo>
                    <a:pt x="328" y="645"/>
                    <a:pt x="328" y="645"/>
                    <a:pt x="328" y="645"/>
                  </a:cubicBezTo>
                  <a:cubicBezTo>
                    <a:pt x="323" y="640"/>
                    <a:pt x="320" y="634"/>
                    <a:pt x="317" y="628"/>
                  </a:cubicBezTo>
                  <a:cubicBezTo>
                    <a:pt x="316" y="627"/>
                    <a:pt x="316" y="627"/>
                    <a:pt x="316" y="627"/>
                  </a:cubicBezTo>
                  <a:cubicBezTo>
                    <a:pt x="313" y="620"/>
                    <a:pt x="311" y="612"/>
                    <a:pt x="309" y="603"/>
                  </a:cubicBezTo>
                  <a:cubicBezTo>
                    <a:pt x="307" y="590"/>
                    <a:pt x="307" y="576"/>
                    <a:pt x="308" y="560"/>
                  </a:cubicBezTo>
                  <a:cubicBezTo>
                    <a:pt x="310" y="544"/>
                    <a:pt x="313" y="526"/>
                    <a:pt x="319" y="506"/>
                  </a:cubicBezTo>
                  <a:cubicBezTo>
                    <a:pt x="323" y="490"/>
                    <a:pt x="329" y="472"/>
                    <a:pt x="337" y="450"/>
                  </a:cubicBezTo>
                  <a:cubicBezTo>
                    <a:pt x="337" y="450"/>
                    <a:pt x="337" y="450"/>
                    <a:pt x="337" y="450"/>
                  </a:cubicBezTo>
                  <a:cubicBezTo>
                    <a:pt x="346" y="427"/>
                    <a:pt x="356" y="403"/>
                    <a:pt x="365" y="383"/>
                  </a:cubicBezTo>
                  <a:cubicBezTo>
                    <a:pt x="365" y="383"/>
                    <a:pt x="365" y="383"/>
                    <a:pt x="365" y="383"/>
                  </a:cubicBezTo>
                  <a:cubicBezTo>
                    <a:pt x="369" y="374"/>
                    <a:pt x="372" y="366"/>
                    <a:pt x="376" y="357"/>
                  </a:cubicBezTo>
                  <a:cubicBezTo>
                    <a:pt x="381" y="346"/>
                    <a:pt x="386" y="332"/>
                    <a:pt x="391" y="318"/>
                  </a:cubicBezTo>
                  <a:cubicBezTo>
                    <a:pt x="393" y="312"/>
                    <a:pt x="395" y="306"/>
                    <a:pt x="397" y="301"/>
                  </a:cubicBezTo>
                  <a:cubicBezTo>
                    <a:pt x="399" y="293"/>
                    <a:pt x="401" y="285"/>
                    <a:pt x="402" y="276"/>
                  </a:cubicBezTo>
                  <a:cubicBezTo>
                    <a:pt x="405" y="256"/>
                    <a:pt x="406" y="236"/>
                    <a:pt x="404" y="217"/>
                  </a:cubicBezTo>
                  <a:cubicBezTo>
                    <a:pt x="401" y="198"/>
                    <a:pt x="397" y="180"/>
                    <a:pt x="390" y="162"/>
                  </a:cubicBezTo>
                  <a:cubicBezTo>
                    <a:pt x="376" y="130"/>
                    <a:pt x="354" y="99"/>
                    <a:pt x="324" y="72"/>
                  </a:cubicBezTo>
                  <a:cubicBezTo>
                    <a:pt x="311" y="60"/>
                    <a:pt x="295" y="48"/>
                    <a:pt x="278" y="38"/>
                  </a:cubicBezTo>
                  <a:cubicBezTo>
                    <a:pt x="261" y="28"/>
                    <a:pt x="243" y="19"/>
                    <a:pt x="224" y="12"/>
                  </a:cubicBezTo>
                  <a:cubicBezTo>
                    <a:pt x="213" y="7"/>
                    <a:pt x="201" y="3"/>
                    <a:pt x="189" y="0"/>
                  </a:cubicBezTo>
                  <a:cubicBezTo>
                    <a:pt x="192" y="1"/>
                    <a:pt x="195" y="3"/>
                    <a:pt x="198" y="4"/>
                  </a:cubicBezTo>
                  <a:close/>
                  <a:moveTo>
                    <a:pt x="286" y="373"/>
                  </a:moveTo>
                  <a:cubicBezTo>
                    <a:pt x="286" y="373"/>
                    <a:pt x="286" y="373"/>
                    <a:pt x="286" y="373"/>
                  </a:cubicBezTo>
                  <a:close/>
                </a:path>
              </a:pathLst>
            </a:custGeom>
            <a:solidFill>
              <a:srgbClr val="DBD9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9" name="Rectangle 64">
              <a:extLst>
                <a:ext uri="{FF2B5EF4-FFF2-40B4-BE49-F238E27FC236}">
                  <a16:creationId xmlns:a16="http://schemas.microsoft.com/office/drawing/2014/main" id="{170285CA-D02C-4C47-9A11-75A2AF2FCAC5}"/>
                </a:ext>
              </a:extLst>
            </p:cNvPr>
            <p:cNvSpPr>
              <a:spLocks noChangeArrowheads="1"/>
            </p:cNvSpPr>
            <p:nvPr/>
          </p:nvSpPr>
          <p:spPr bwMode="auto">
            <a:xfrm>
              <a:off x="6955" y="1113"/>
              <a:ext cx="1" cy="1"/>
            </a:xfrm>
            <a:prstGeom prst="rect">
              <a:avLst/>
            </a:prstGeom>
            <a:solidFill>
              <a:srgbClr val="DBD9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Rectangle 65">
              <a:extLst>
                <a:ext uri="{FF2B5EF4-FFF2-40B4-BE49-F238E27FC236}">
                  <a16:creationId xmlns:a16="http://schemas.microsoft.com/office/drawing/2014/main" id="{750A6173-4E5A-4D6E-9B1E-C15DEF7B8A84}"/>
                </a:ext>
              </a:extLst>
            </p:cNvPr>
            <p:cNvSpPr>
              <a:spLocks noChangeArrowheads="1"/>
            </p:cNvSpPr>
            <p:nvPr/>
          </p:nvSpPr>
          <p:spPr bwMode="auto">
            <a:xfrm>
              <a:off x="6953" y="1246"/>
              <a:ext cx="1" cy="1"/>
            </a:xfrm>
            <a:prstGeom prst="rect">
              <a:avLst/>
            </a:prstGeom>
            <a:solidFill>
              <a:srgbClr val="DBD9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3" name="Rectangle 66">
              <a:extLst>
                <a:ext uri="{FF2B5EF4-FFF2-40B4-BE49-F238E27FC236}">
                  <a16:creationId xmlns:a16="http://schemas.microsoft.com/office/drawing/2014/main" id="{A940CFBA-7708-4EA3-BA9D-AABF26A9BD50}"/>
                </a:ext>
              </a:extLst>
            </p:cNvPr>
            <p:cNvSpPr>
              <a:spLocks noChangeArrowheads="1"/>
            </p:cNvSpPr>
            <p:nvPr/>
          </p:nvSpPr>
          <p:spPr bwMode="auto">
            <a:xfrm>
              <a:off x="6803" y="1969"/>
              <a:ext cx="1" cy="1"/>
            </a:xfrm>
            <a:prstGeom prst="rect">
              <a:avLst/>
            </a:prstGeom>
            <a:solidFill>
              <a:srgbClr val="DBD9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4" name="Rectangle 67">
              <a:extLst>
                <a:ext uri="{FF2B5EF4-FFF2-40B4-BE49-F238E27FC236}">
                  <a16:creationId xmlns:a16="http://schemas.microsoft.com/office/drawing/2014/main" id="{791D773B-4191-4FFA-8996-EA9C8244157F}"/>
                </a:ext>
              </a:extLst>
            </p:cNvPr>
            <p:cNvSpPr>
              <a:spLocks noChangeArrowheads="1"/>
            </p:cNvSpPr>
            <p:nvPr/>
          </p:nvSpPr>
          <p:spPr bwMode="auto">
            <a:xfrm>
              <a:off x="6803" y="1969"/>
              <a:ext cx="1" cy="1"/>
            </a:xfrm>
            <a:prstGeom prst="rect">
              <a:avLst/>
            </a:prstGeom>
            <a:solidFill>
              <a:srgbClr val="DBD9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5" name="Freeform 68">
              <a:extLst>
                <a:ext uri="{FF2B5EF4-FFF2-40B4-BE49-F238E27FC236}">
                  <a16:creationId xmlns:a16="http://schemas.microsoft.com/office/drawing/2014/main" id="{9E890338-A7DE-462E-8B0A-19D2AE4FF40B}"/>
                </a:ext>
              </a:extLst>
            </p:cNvPr>
            <p:cNvSpPr>
              <a:spLocks/>
            </p:cNvSpPr>
            <p:nvPr/>
          </p:nvSpPr>
          <p:spPr bwMode="auto">
            <a:xfrm>
              <a:off x="6803" y="1969"/>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DBD9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6" name="Freeform 69">
              <a:extLst>
                <a:ext uri="{FF2B5EF4-FFF2-40B4-BE49-F238E27FC236}">
                  <a16:creationId xmlns:a16="http://schemas.microsoft.com/office/drawing/2014/main" id="{05555A4C-2223-42B2-8434-A08741063B98}"/>
                </a:ext>
              </a:extLst>
            </p:cNvPr>
            <p:cNvSpPr>
              <a:spLocks/>
            </p:cNvSpPr>
            <p:nvPr/>
          </p:nvSpPr>
          <p:spPr bwMode="auto">
            <a:xfrm>
              <a:off x="7355" y="1641"/>
              <a:ext cx="266" cy="271"/>
            </a:xfrm>
            <a:custGeom>
              <a:avLst/>
              <a:gdLst>
                <a:gd name="T0" fmla="*/ 109 w 112"/>
                <a:gd name="T1" fmla="*/ 0 h 114"/>
                <a:gd name="T2" fmla="*/ 108 w 112"/>
                <a:gd name="T3" fmla="*/ 0 h 114"/>
                <a:gd name="T4" fmla="*/ 107 w 112"/>
                <a:gd name="T5" fmla="*/ 1 h 114"/>
                <a:gd name="T6" fmla="*/ 105 w 112"/>
                <a:gd name="T7" fmla="*/ 2 h 114"/>
                <a:gd name="T8" fmla="*/ 92 w 112"/>
                <a:gd name="T9" fmla="*/ 3 h 114"/>
                <a:gd name="T10" fmla="*/ 73 w 112"/>
                <a:gd name="T11" fmla="*/ 5 h 114"/>
                <a:gd name="T12" fmla="*/ 62 w 112"/>
                <a:gd name="T13" fmla="*/ 6 h 114"/>
                <a:gd name="T14" fmla="*/ 57 w 112"/>
                <a:gd name="T15" fmla="*/ 6 h 114"/>
                <a:gd name="T16" fmla="*/ 51 w 112"/>
                <a:gd name="T17" fmla="*/ 6 h 114"/>
                <a:gd name="T18" fmla="*/ 50 w 112"/>
                <a:gd name="T19" fmla="*/ 6 h 114"/>
                <a:gd name="T20" fmla="*/ 48 w 112"/>
                <a:gd name="T21" fmla="*/ 7 h 114"/>
                <a:gd name="T22" fmla="*/ 38 w 112"/>
                <a:gd name="T23" fmla="*/ 9 h 114"/>
                <a:gd name="T24" fmla="*/ 29 w 112"/>
                <a:gd name="T25" fmla="*/ 14 h 114"/>
                <a:gd name="T26" fmla="*/ 13 w 112"/>
                <a:gd name="T27" fmla="*/ 28 h 114"/>
                <a:gd name="T28" fmla="*/ 8 w 112"/>
                <a:gd name="T29" fmla="*/ 36 h 114"/>
                <a:gd name="T30" fmla="*/ 3 w 112"/>
                <a:gd name="T31" fmla="*/ 46 h 114"/>
                <a:gd name="T32" fmla="*/ 1 w 112"/>
                <a:gd name="T33" fmla="*/ 67 h 114"/>
                <a:gd name="T34" fmla="*/ 3 w 112"/>
                <a:gd name="T35" fmla="*/ 70 h 114"/>
                <a:gd name="T36" fmla="*/ 6 w 112"/>
                <a:gd name="T37" fmla="*/ 67 h 114"/>
                <a:gd name="T38" fmla="*/ 7 w 112"/>
                <a:gd name="T39" fmla="*/ 67 h 114"/>
                <a:gd name="T40" fmla="*/ 11 w 112"/>
                <a:gd name="T41" fmla="*/ 62 h 114"/>
                <a:gd name="T42" fmla="*/ 19 w 112"/>
                <a:gd name="T43" fmla="*/ 57 h 114"/>
                <a:gd name="T44" fmla="*/ 26 w 112"/>
                <a:gd name="T45" fmla="*/ 55 h 114"/>
                <a:gd name="T46" fmla="*/ 30 w 112"/>
                <a:gd name="T47" fmla="*/ 54 h 114"/>
                <a:gd name="T48" fmla="*/ 32 w 112"/>
                <a:gd name="T49" fmla="*/ 54 h 114"/>
                <a:gd name="T50" fmla="*/ 38 w 112"/>
                <a:gd name="T51" fmla="*/ 56 h 114"/>
                <a:gd name="T52" fmla="*/ 44 w 112"/>
                <a:gd name="T53" fmla="*/ 59 h 114"/>
                <a:gd name="T54" fmla="*/ 50 w 112"/>
                <a:gd name="T55" fmla="*/ 64 h 114"/>
                <a:gd name="T56" fmla="*/ 54 w 112"/>
                <a:gd name="T57" fmla="*/ 71 h 114"/>
                <a:gd name="T58" fmla="*/ 57 w 112"/>
                <a:gd name="T59" fmla="*/ 78 h 114"/>
                <a:gd name="T60" fmla="*/ 57 w 112"/>
                <a:gd name="T61" fmla="*/ 85 h 114"/>
                <a:gd name="T62" fmla="*/ 57 w 112"/>
                <a:gd name="T63" fmla="*/ 85 h 114"/>
                <a:gd name="T64" fmla="*/ 57 w 112"/>
                <a:gd name="T65" fmla="*/ 85 h 114"/>
                <a:gd name="T66" fmla="*/ 56 w 112"/>
                <a:gd name="T67" fmla="*/ 92 h 114"/>
                <a:gd name="T68" fmla="*/ 53 w 112"/>
                <a:gd name="T69" fmla="*/ 99 h 114"/>
                <a:gd name="T70" fmla="*/ 46 w 112"/>
                <a:gd name="T71" fmla="*/ 106 h 114"/>
                <a:gd name="T72" fmla="*/ 43 w 112"/>
                <a:gd name="T73" fmla="*/ 108 h 114"/>
                <a:gd name="T74" fmla="*/ 42 w 112"/>
                <a:gd name="T75" fmla="*/ 112 h 114"/>
                <a:gd name="T76" fmla="*/ 43 w 112"/>
                <a:gd name="T77" fmla="*/ 113 h 114"/>
                <a:gd name="T78" fmla="*/ 45 w 112"/>
                <a:gd name="T79" fmla="*/ 114 h 114"/>
                <a:gd name="T80" fmla="*/ 46 w 112"/>
                <a:gd name="T81" fmla="*/ 113 h 114"/>
                <a:gd name="T82" fmla="*/ 50 w 112"/>
                <a:gd name="T83" fmla="*/ 112 h 114"/>
                <a:gd name="T84" fmla="*/ 52 w 112"/>
                <a:gd name="T85" fmla="*/ 112 h 114"/>
                <a:gd name="T86" fmla="*/ 57 w 112"/>
                <a:gd name="T87" fmla="*/ 110 h 114"/>
                <a:gd name="T88" fmla="*/ 67 w 112"/>
                <a:gd name="T89" fmla="*/ 105 h 114"/>
                <a:gd name="T90" fmla="*/ 81 w 112"/>
                <a:gd name="T91" fmla="*/ 89 h 114"/>
                <a:gd name="T92" fmla="*/ 89 w 112"/>
                <a:gd name="T93" fmla="*/ 69 h 114"/>
                <a:gd name="T94" fmla="*/ 91 w 112"/>
                <a:gd name="T95" fmla="*/ 59 h 114"/>
                <a:gd name="T96" fmla="*/ 91 w 112"/>
                <a:gd name="T97" fmla="*/ 53 h 114"/>
                <a:gd name="T98" fmla="*/ 91 w 112"/>
                <a:gd name="T99" fmla="*/ 48 h 114"/>
                <a:gd name="T100" fmla="*/ 91 w 112"/>
                <a:gd name="T101" fmla="*/ 49 h 114"/>
                <a:gd name="T102" fmla="*/ 95 w 112"/>
                <a:gd name="T103" fmla="*/ 28 h 114"/>
                <a:gd name="T104" fmla="*/ 100 w 112"/>
                <a:gd name="T105" fmla="*/ 18 h 114"/>
                <a:gd name="T106" fmla="*/ 110 w 112"/>
                <a:gd name="T107" fmla="*/ 6 h 114"/>
                <a:gd name="T108" fmla="*/ 111 w 112"/>
                <a:gd name="T109" fmla="*/ 5 h 114"/>
                <a:gd name="T110" fmla="*/ 112 w 112"/>
                <a:gd name="T111" fmla="*/ 4 h 114"/>
                <a:gd name="T112" fmla="*/ 112 w 112"/>
                <a:gd name="T113" fmla="*/ 1 h 114"/>
                <a:gd name="T114" fmla="*/ 109 w 112"/>
                <a:gd name="T11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2" h="114">
                  <a:moveTo>
                    <a:pt x="109" y="0"/>
                  </a:moveTo>
                  <a:cubicBezTo>
                    <a:pt x="108" y="0"/>
                    <a:pt x="108" y="0"/>
                    <a:pt x="108" y="0"/>
                  </a:cubicBezTo>
                  <a:cubicBezTo>
                    <a:pt x="108" y="0"/>
                    <a:pt x="107" y="1"/>
                    <a:pt x="107" y="1"/>
                  </a:cubicBezTo>
                  <a:cubicBezTo>
                    <a:pt x="106" y="1"/>
                    <a:pt x="106" y="1"/>
                    <a:pt x="105" y="2"/>
                  </a:cubicBezTo>
                  <a:cubicBezTo>
                    <a:pt x="101" y="2"/>
                    <a:pt x="96" y="3"/>
                    <a:pt x="92" y="3"/>
                  </a:cubicBezTo>
                  <a:cubicBezTo>
                    <a:pt x="86" y="4"/>
                    <a:pt x="79" y="4"/>
                    <a:pt x="73" y="5"/>
                  </a:cubicBezTo>
                  <a:cubicBezTo>
                    <a:pt x="70" y="5"/>
                    <a:pt x="66" y="5"/>
                    <a:pt x="62" y="6"/>
                  </a:cubicBezTo>
                  <a:cubicBezTo>
                    <a:pt x="57" y="6"/>
                    <a:pt x="57" y="6"/>
                    <a:pt x="57" y="6"/>
                  </a:cubicBezTo>
                  <a:cubicBezTo>
                    <a:pt x="55" y="6"/>
                    <a:pt x="53" y="6"/>
                    <a:pt x="51" y="6"/>
                  </a:cubicBezTo>
                  <a:cubicBezTo>
                    <a:pt x="50" y="6"/>
                    <a:pt x="50" y="6"/>
                    <a:pt x="50" y="6"/>
                  </a:cubicBezTo>
                  <a:cubicBezTo>
                    <a:pt x="49" y="7"/>
                    <a:pt x="48" y="7"/>
                    <a:pt x="48" y="7"/>
                  </a:cubicBezTo>
                  <a:cubicBezTo>
                    <a:pt x="45" y="7"/>
                    <a:pt x="42" y="8"/>
                    <a:pt x="38" y="9"/>
                  </a:cubicBezTo>
                  <a:cubicBezTo>
                    <a:pt x="35" y="11"/>
                    <a:pt x="32" y="12"/>
                    <a:pt x="29" y="14"/>
                  </a:cubicBezTo>
                  <a:cubicBezTo>
                    <a:pt x="23" y="18"/>
                    <a:pt x="18" y="22"/>
                    <a:pt x="13" y="28"/>
                  </a:cubicBezTo>
                  <a:cubicBezTo>
                    <a:pt x="11" y="30"/>
                    <a:pt x="9" y="33"/>
                    <a:pt x="8" y="36"/>
                  </a:cubicBezTo>
                  <a:cubicBezTo>
                    <a:pt x="6" y="39"/>
                    <a:pt x="5" y="42"/>
                    <a:pt x="3" y="46"/>
                  </a:cubicBezTo>
                  <a:cubicBezTo>
                    <a:pt x="1" y="52"/>
                    <a:pt x="0" y="60"/>
                    <a:pt x="1" y="67"/>
                  </a:cubicBezTo>
                  <a:cubicBezTo>
                    <a:pt x="1" y="69"/>
                    <a:pt x="2" y="70"/>
                    <a:pt x="3" y="70"/>
                  </a:cubicBezTo>
                  <a:cubicBezTo>
                    <a:pt x="5" y="70"/>
                    <a:pt x="6" y="69"/>
                    <a:pt x="6" y="67"/>
                  </a:cubicBezTo>
                  <a:cubicBezTo>
                    <a:pt x="7" y="67"/>
                    <a:pt x="7" y="67"/>
                    <a:pt x="7" y="67"/>
                  </a:cubicBezTo>
                  <a:cubicBezTo>
                    <a:pt x="8" y="65"/>
                    <a:pt x="10" y="63"/>
                    <a:pt x="11" y="62"/>
                  </a:cubicBezTo>
                  <a:cubicBezTo>
                    <a:pt x="14" y="60"/>
                    <a:pt x="16" y="58"/>
                    <a:pt x="19" y="57"/>
                  </a:cubicBezTo>
                  <a:cubicBezTo>
                    <a:pt x="21" y="56"/>
                    <a:pt x="23" y="55"/>
                    <a:pt x="26" y="55"/>
                  </a:cubicBezTo>
                  <a:cubicBezTo>
                    <a:pt x="27" y="54"/>
                    <a:pt x="29" y="54"/>
                    <a:pt x="30" y="54"/>
                  </a:cubicBezTo>
                  <a:cubicBezTo>
                    <a:pt x="31" y="54"/>
                    <a:pt x="31" y="54"/>
                    <a:pt x="32" y="54"/>
                  </a:cubicBezTo>
                  <a:cubicBezTo>
                    <a:pt x="34" y="54"/>
                    <a:pt x="36" y="55"/>
                    <a:pt x="38" y="56"/>
                  </a:cubicBezTo>
                  <a:cubicBezTo>
                    <a:pt x="40" y="56"/>
                    <a:pt x="42" y="57"/>
                    <a:pt x="44" y="59"/>
                  </a:cubicBezTo>
                  <a:cubicBezTo>
                    <a:pt x="46" y="60"/>
                    <a:pt x="48" y="62"/>
                    <a:pt x="50" y="64"/>
                  </a:cubicBezTo>
                  <a:cubicBezTo>
                    <a:pt x="52" y="66"/>
                    <a:pt x="53" y="68"/>
                    <a:pt x="54" y="71"/>
                  </a:cubicBezTo>
                  <a:cubicBezTo>
                    <a:pt x="55" y="73"/>
                    <a:pt x="56" y="76"/>
                    <a:pt x="57" y="78"/>
                  </a:cubicBezTo>
                  <a:cubicBezTo>
                    <a:pt x="57" y="80"/>
                    <a:pt x="57" y="83"/>
                    <a:pt x="57" y="85"/>
                  </a:cubicBezTo>
                  <a:cubicBezTo>
                    <a:pt x="57" y="85"/>
                    <a:pt x="57" y="85"/>
                    <a:pt x="57" y="85"/>
                  </a:cubicBezTo>
                  <a:cubicBezTo>
                    <a:pt x="57" y="85"/>
                    <a:pt x="57" y="85"/>
                    <a:pt x="57" y="85"/>
                  </a:cubicBezTo>
                  <a:cubicBezTo>
                    <a:pt x="57" y="88"/>
                    <a:pt x="56" y="90"/>
                    <a:pt x="56" y="92"/>
                  </a:cubicBezTo>
                  <a:cubicBezTo>
                    <a:pt x="55" y="94"/>
                    <a:pt x="54" y="96"/>
                    <a:pt x="53" y="99"/>
                  </a:cubicBezTo>
                  <a:cubicBezTo>
                    <a:pt x="51" y="101"/>
                    <a:pt x="48" y="104"/>
                    <a:pt x="46" y="106"/>
                  </a:cubicBezTo>
                  <a:cubicBezTo>
                    <a:pt x="45" y="107"/>
                    <a:pt x="44" y="108"/>
                    <a:pt x="43" y="108"/>
                  </a:cubicBezTo>
                  <a:cubicBezTo>
                    <a:pt x="42" y="109"/>
                    <a:pt x="42" y="110"/>
                    <a:pt x="42" y="112"/>
                  </a:cubicBezTo>
                  <a:cubicBezTo>
                    <a:pt x="42" y="112"/>
                    <a:pt x="43" y="113"/>
                    <a:pt x="43" y="113"/>
                  </a:cubicBezTo>
                  <a:cubicBezTo>
                    <a:pt x="44" y="113"/>
                    <a:pt x="44" y="114"/>
                    <a:pt x="45" y="114"/>
                  </a:cubicBezTo>
                  <a:cubicBezTo>
                    <a:pt x="45" y="114"/>
                    <a:pt x="45" y="114"/>
                    <a:pt x="46" y="113"/>
                  </a:cubicBezTo>
                  <a:cubicBezTo>
                    <a:pt x="47" y="113"/>
                    <a:pt x="49" y="113"/>
                    <a:pt x="50" y="112"/>
                  </a:cubicBezTo>
                  <a:cubicBezTo>
                    <a:pt x="52" y="112"/>
                    <a:pt x="52" y="112"/>
                    <a:pt x="52" y="112"/>
                  </a:cubicBezTo>
                  <a:cubicBezTo>
                    <a:pt x="54" y="111"/>
                    <a:pt x="56" y="111"/>
                    <a:pt x="57" y="110"/>
                  </a:cubicBezTo>
                  <a:cubicBezTo>
                    <a:pt x="61" y="109"/>
                    <a:pt x="64" y="107"/>
                    <a:pt x="67" y="105"/>
                  </a:cubicBezTo>
                  <a:cubicBezTo>
                    <a:pt x="72" y="101"/>
                    <a:pt x="77" y="96"/>
                    <a:pt x="81" y="89"/>
                  </a:cubicBezTo>
                  <a:cubicBezTo>
                    <a:pt x="85" y="83"/>
                    <a:pt x="87" y="77"/>
                    <a:pt x="89" y="69"/>
                  </a:cubicBezTo>
                  <a:cubicBezTo>
                    <a:pt x="90" y="66"/>
                    <a:pt x="90" y="63"/>
                    <a:pt x="91" y="59"/>
                  </a:cubicBezTo>
                  <a:cubicBezTo>
                    <a:pt x="91" y="57"/>
                    <a:pt x="91" y="55"/>
                    <a:pt x="91" y="53"/>
                  </a:cubicBezTo>
                  <a:cubicBezTo>
                    <a:pt x="91" y="51"/>
                    <a:pt x="91" y="49"/>
                    <a:pt x="91" y="48"/>
                  </a:cubicBezTo>
                  <a:cubicBezTo>
                    <a:pt x="91" y="49"/>
                    <a:pt x="91" y="49"/>
                    <a:pt x="91" y="49"/>
                  </a:cubicBezTo>
                  <a:cubicBezTo>
                    <a:pt x="92" y="42"/>
                    <a:pt x="92" y="35"/>
                    <a:pt x="95" y="28"/>
                  </a:cubicBezTo>
                  <a:cubicBezTo>
                    <a:pt x="96" y="25"/>
                    <a:pt x="98" y="21"/>
                    <a:pt x="100" y="18"/>
                  </a:cubicBezTo>
                  <a:cubicBezTo>
                    <a:pt x="103" y="14"/>
                    <a:pt x="106" y="10"/>
                    <a:pt x="110" y="6"/>
                  </a:cubicBezTo>
                  <a:cubicBezTo>
                    <a:pt x="111" y="6"/>
                    <a:pt x="111" y="5"/>
                    <a:pt x="111" y="5"/>
                  </a:cubicBezTo>
                  <a:cubicBezTo>
                    <a:pt x="112" y="4"/>
                    <a:pt x="112" y="4"/>
                    <a:pt x="112" y="4"/>
                  </a:cubicBezTo>
                  <a:cubicBezTo>
                    <a:pt x="112" y="3"/>
                    <a:pt x="112" y="2"/>
                    <a:pt x="112" y="1"/>
                  </a:cubicBezTo>
                  <a:cubicBezTo>
                    <a:pt x="111" y="1"/>
                    <a:pt x="110" y="0"/>
                    <a:pt x="109" y="0"/>
                  </a:cubicBez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7" name="Freeform 70">
              <a:extLst>
                <a:ext uri="{FF2B5EF4-FFF2-40B4-BE49-F238E27FC236}">
                  <a16:creationId xmlns:a16="http://schemas.microsoft.com/office/drawing/2014/main" id="{983A99CC-F58E-4F08-AAF3-BB014144B4F0}"/>
                </a:ext>
              </a:extLst>
            </p:cNvPr>
            <p:cNvSpPr>
              <a:spLocks/>
            </p:cNvSpPr>
            <p:nvPr/>
          </p:nvSpPr>
          <p:spPr bwMode="auto">
            <a:xfrm>
              <a:off x="7586" y="1643"/>
              <a:ext cx="33" cy="17"/>
            </a:xfrm>
            <a:custGeom>
              <a:avLst/>
              <a:gdLst>
                <a:gd name="T0" fmla="*/ 10 w 14"/>
                <a:gd name="T1" fmla="*/ 0 h 7"/>
                <a:gd name="T2" fmla="*/ 2 w 14"/>
                <a:gd name="T3" fmla="*/ 1 h 7"/>
                <a:gd name="T4" fmla="*/ 0 w 14"/>
                <a:gd name="T5" fmla="*/ 5 h 7"/>
                <a:gd name="T6" fmla="*/ 2 w 14"/>
                <a:gd name="T7" fmla="*/ 6 h 7"/>
                <a:gd name="T8" fmla="*/ 4 w 14"/>
                <a:gd name="T9" fmla="*/ 7 h 7"/>
                <a:gd name="T10" fmla="*/ 11 w 14"/>
                <a:gd name="T11" fmla="*/ 5 h 7"/>
                <a:gd name="T12" fmla="*/ 13 w 14"/>
                <a:gd name="T13" fmla="*/ 2 h 7"/>
                <a:gd name="T14" fmla="*/ 11 w 14"/>
                <a:gd name="T15" fmla="*/ 0 h 7"/>
                <a:gd name="T16" fmla="*/ 10 w 14"/>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7">
                  <a:moveTo>
                    <a:pt x="10" y="0"/>
                  </a:moveTo>
                  <a:cubicBezTo>
                    <a:pt x="7" y="0"/>
                    <a:pt x="5" y="1"/>
                    <a:pt x="2" y="1"/>
                  </a:cubicBezTo>
                  <a:cubicBezTo>
                    <a:pt x="1" y="2"/>
                    <a:pt x="0" y="3"/>
                    <a:pt x="0" y="5"/>
                  </a:cubicBezTo>
                  <a:cubicBezTo>
                    <a:pt x="0" y="5"/>
                    <a:pt x="1" y="6"/>
                    <a:pt x="2" y="6"/>
                  </a:cubicBezTo>
                  <a:cubicBezTo>
                    <a:pt x="2" y="7"/>
                    <a:pt x="3" y="7"/>
                    <a:pt x="4" y="7"/>
                  </a:cubicBezTo>
                  <a:cubicBezTo>
                    <a:pt x="6" y="6"/>
                    <a:pt x="9" y="6"/>
                    <a:pt x="11" y="5"/>
                  </a:cubicBezTo>
                  <a:cubicBezTo>
                    <a:pt x="13" y="5"/>
                    <a:pt x="14" y="3"/>
                    <a:pt x="13" y="2"/>
                  </a:cubicBezTo>
                  <a:cubicBezTo>
                    <a:pt x="13" y="0"/>
                    <a:pt x="12" y="0"/>
                    <a:pt x="11" y="0"/>
                  </a:cubicBezTo>
                  <a:lnTo>
                    <a:pt x="10" y="0"/>
                  </a:ln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8" name="Freeform 71">
              <a:extLst>
                <a:ext uri="{FF2B5EF4-FFF2-40B4-BE49-F238E27FC236}">
                  <a16:creationId xmlns:a16="http://schemas.microsoft.com/office/drawing/2014/main" id="{5B1A42C6-1266-4FCB-A416-29175DCEF7AC}"/>
                </a:ext>
              </a:extLst>
            </p:cNvPr>
            <p:cNvSpPr>
              <a:spLocks/>
            </p:cNvSpPr>
            <p:nvPr/>
          </p:nvSpPr>
          <p:spPr bwMode="auto">
            <a:xfrm>
              <a:off x="7576" y="1643"/>
              <a:ext cx="41" cy="19"/>
            </a:xfrm>
            <a:custGeom>
              <a:avLst/>
              <a:gdLst>
                <a:gd name="T0" fmla="*/ 14 w 17"/>
                <a:gd name="T1" fmla="*/ 0 h 8"/>
                <a:gd name="T2" fmla="*/ 3 w 17"/>
                <a:gd name="T3" fmla="*/ 2 h 8"/>
                <a:gd name="T4" fmla="*/ 1 w 17"/>
                <a:gd name="T5" fmla="*/ 5 h 8"/>
                <a:gd name="T6" fmla="*/ 4 w 17"/>
                <a:gd name="T7" fmla="*/ 7 h 8"/>
                <a:gd name="T8" fmla="*/ 15 w 17"/>
                <a:gd name="T9" fmla="*/ 5 h 8"/>
                <a:gd name="T10" fmla="*/ 17 w 17"/>
                <a:gd name="T11" fmla="*/ 2 h 8"/>
                <a:gd name="T12" fmla="*/ 16 w 17"/>
                <a:gd name="T13" fmla="*/ 0 h 8"/>
                <a:gd name="T14" fmla="*/ 14 w 17"/>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8">
                  <a:moveTo>
                    <a:pt x="14" y="0"/>
                  </a:moveTo>
                  <a:cubicBezTo>
                    <a:pt x="10" y="0"/>
                    <a:pt x="6" y="1"/>
                    <a:pt x="3" y="2"/>
                  </a:cubicBezTo>
                  <a:cubicBezTo>
                    <a:pt x="1" y="2"/>
                    <a:pt x="0" y="4"/>
                    <a:pt x="1" y="5"/>
                  </a:cubicBezTo>
                  <a:cubicBezTo>
                    <a:pt x="1" y="7"/>
                    <a:pt x="2" y="8"/>
                    <a:pt x="4" y="7"/>
                  </a:cubicBezTo>
                  <a:cubicBezTo>
                    <a:pt x="8" y="6"/>
                    <a:pt x="11" y="6"/>
                    <a:pt x="15" y="5"/>
                  </a:cubicBezTo>
                  <a:cubicBezTo>
                    <a:pt x="17" y="5"/>
                    <a:pt x="17" y="3"/>
                    <a:pt x="17" y="2"/>
                  </a:cubicBezTo>
                  <a:cubicBezTo>
                    <a:pt x="17" y="1"/>
                    <a:pt x="16" y="0"/>
                    <a:pt x="16" y="0"/>
                  </a:cubicBezTo>
                  <a:cubicBezTo>
                    <a:pt x="15" y="0"/>
                    <a:pt x="15" y="0"/>
                    <a:pt x="14" y="0"/>
                  </a:cubicBez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9" name="Freeform 72">
              <a:extLst>
                <a:ext uri="{FF2B5EF4-FFF2-40B4-BE49-F238E27FC236}">
                  <a16:creationId xmlns:a16="http://schemas.microsoft.com/office/drawing/2014/main" id="{9211CC5C-F95A-48A1-92A6-79B70E9EE2F8}"/>
                </a:ext>
              </a:extLst>
            </p:cNvPr>
            <p:cNvSpPr>
              <a:spLocks/>
            </p:cNvSpPr>
            <p:nvPr/>
          </p:nvSpPr>
          <p:spPr bwMode="auto">
            <a:xfrm>
              <a:off x="7595" y="1641"/>
              <a:ext cx="26" cy="16"/>
            </a:xfrm>
            <a:custGeom>
              <a:avLst/>
              <a:gdLst>
                <a:gd name="T0" fmla="*/ 7 w 11"/>
                <a:gd name="T1" fmla="*/ 0 h 7"/>
                <a:gd name="T2" fmla="*/ 3 w 11"/>
                <a:gd name="T3" fmla="*/ 1 h 7"/>
                <a:gd name="T4" fmla="*/ 1 w 11"/>
                <a:gd name="T5" fmla="*/ 5 h 7"/>
                <a:gd name="T6" fmla="*/ 4 w 11"/>
                <a:gd name="T7" fmla="*/ 7 h 7"/>
                <a:gd name="T8" fmla="*/ 9 w 11"/>
                <a:gd name="T9" fmla="*/ 5 h 7"/>
                <a:gd name="T10" fmla="*/ 10 w 11"/>
                <a:gd name="T11" fmla="*/ 4 h 7"/>
                <a:gd name="T12" fmla="*/ 11 w 11"/>
                <a:gd name="T13" fmla="*/ 2 h 7"/>
                <a:gd name="T14" fmla="*/ 8 w 11"/>
                <a:gd name="T15" fmla="*/ 0 h 7"/>
                <a:gd name="T16" fmla="*/ 7 w 11"/>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7">
                  <a:moveTo>
                    <a:pt x="7" y="0"/>
                  </a:moveTo>
                  <a:cubicBezTo>
                    <a:pt x="6" y="0"/>
                    <a:pt x="4" y="1"/>
                    <a:pt x="3" y="1"/>
                  </a:cubicBezTo>
                  <a:cubicBezTo>
                    <a:pt x="1" y="2"/>
                    <a:pt x="0" y="3"/>
                    <a:pt x="1" y="5"/>
                  </a:cubicBezTo>
                  <a:cubicBezTo>
                    <a:pt x="1" y="6"/>
                    <a:pt x="3" y="7"/>
                    <a:pt x="4" y="7"/>
                  </a:cubicBezTo>
                  <a:cubicBezTo>
                    <a:pt x="6" y="6"/>
                    <a:pt x="7" y="6"/>
                    <a:pt x="9" y="5"/>
                  </a:cubicBezTo>
                  <a:cubicBezTo>
                    <a:pt x="10" y="5"/>
                    <a:pt x="10" y="5"/>
                    <a:pt x="10" y="4"/>
                  </a:cubicBezTo>
                  <a:cubicBezTo>
                    <a:pt x="11" y="3"/>
                    <a:pt x="11" y="2"/>
                    <a:pt x="11" y="2"/>
                  </a:cubicBezTo>
                  <a:cubicBezTo>
                    <a:pt x="10" y="1"/>
                    <a:pt x="9" y="0"/>
                    <a:pt x="8" y="0"/>
                  </a:cubicBezTo>
                  <a:lnTo>
                    <a:pt x="7" y="0"/>
                  </a:ln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0" name="Freeform 73">
              <a:extLst>
                <a:ext uri="{FF2B5EF4-FFF2-40B4-BE49-F238E27FC236}">
                  <a16:creationId xmlns:a16="http://schemas.microsoft.com/office/drawing/2014/main" id="{32336029-33A3-40B4-ACEA-BA0744A9ECF9}"/>
                </a:ext>
              </a:extLst>
            </p:cNvPr>
            <p:cNvSpPr>
              <a:spLocks/>
            </p:cNvSpPr>
            <p:nvPr/>
          </p:nvSpPr>
          <p:spPr bwMode="auto">
            <a:xfrm>
              <a:off x="7576" y="1641"/>
              <a:ext cx="45" cy="21"/>
            </a:xfrm>
            <a:custGeom>
              <a:avLst/>
              <a:gdLst>
                <a:gd name="T0" fmla="*/ 15 w 19"/>
                <a:gd name="T1" fmla="*/ 0 h 9"/>
                <a:gd name="T2" fmla="*/ 3 w 19"/>
                <a:gd name="T3" fmla="*/ 3 h 9"/>
                <a:gd name="T4" fmla="*/ 1 w 19"/>
                <a:gd name="T5" fmla="*/ 7 h 9"/>
                <a:gd name="T6" fmla="*/ 4 w 19"/>
                <a:gd name="T7" fmla="*/ 9 h 9"/>
                <a:gd name="T8" fmla="*/ 16 w 19"/>
                <a:gd name="T9" fmla="*/ 6 h 9"/>
                <a:gd name="T10" fmla="*/ 18 w 19"/>
                <a:gd name="T11" fmla="*/ 2 h 9"/>
                <a:gd name="T12" fmla="*/ 15 w 19"/>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9" h="9">
                  <a:moveTo>
                    <a:pt x="15" y="0"/>
                  </a:moveTo>
                  <a:cubicBezTo>
                    <a:pt x="11" y="1"/>
                    <a:pt x="7" y="2"/>
                    <a:pt x="3" y="3"/>
                  </a:cubicBezTo>
                  <a:cubicBezTo>
                    <a:pt x="1" y="4"/>
                    <a:pt x="0" y="5"/>
                    <a:pt x="1" y="7"/>
                  </a:cubicBezTo>
                  <a:cubicBezTo>
                    <a:pt x="1" y="8"/>
                    <a:pt x="3" y="9"/>
                    <a:pt x="4" y="9"/>
                  </a:cubicBezTo>
                  <a:cubicBezTo>
                    <a:pt x="8" y="8"/>
                    <a:pt x="12" y="7"/>
                    <a:pt x="16" y="6"/>
                  </a:cubicBezTo>
                  <a:cubicBezTo>
                    <a:pt x="18" y="5"/>
                    <a:pt x="19" y="4"/>
                    <a:pt x="18" y="2"/>
                  </a:cubicBezTo>
                  <a:cubicBezTo>
                    <a:pt x="18" y="1"/>
                    <a:pt x="17" y="0"/>
                    <a:pt x="15" y="0"/>
                  </a:cubicBez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1" name="Freeform 74">
              <a:extLst>
                <a:ext uri="{FF2B5EF4-FFF2-40B4-BE49-F238E27FC236}">
                  <a16:creationId xmlns:a16="http://schemas.microsoft.com/office/drawing/2014/main" id="{FD7AB0C3-3959-4982-BF91-1E3237B5D233}"/>
                </a:ext>
              </a:extLst>
            </p:cNvPr>
            <p:cNvSpPr>
              <a:spLocks/>
            </p:cNvSpPr>
            <p:nvPr/>
          </p:nvSpPr>
          <p:spPr bwMode="auto">
            <a:xfrm>
              <a:off x="7557" y="1643"/>
              <a:ext cx="64" cy="21"/>
            </a:xfrm>
            <a:custGeom>
              <a:avLst/>
              <a:gdLst>
                <a:gd name="T0" fmla="*/ 23 w 27"/>
                <a:gd name="T1" fmla="*/ 0 h 9"/>
                <a:gd name="T2" fmla="*/ 3 w 27"/>
                <a:gd name="T3" fmla="*/ 4 h 9"/>
                <a:gd name="T4" fmla="*/ 1 w 27"/>
                <a:gd name="T5" fmla="*/ 7 h 9"/>
                <a:gd name="T6" fmla="*/ 2 w 27"/>
                <a:gd name="T7" fmla="*/ 9 h 9"/>
                <a:gd name="T8" fmla="*/ 4 w 27"/>
                <a:gd name="T9" fmla="*/ 9 h 9"/>
                <a:gd name="T10" fmla="*/ 24 w 27"/>
                <a:gd name="T11" fmla="*/ 5 h 9"/>
                <a:gd name="T12" fmla="*/ 26 w 27"/>
                <a:gd name="T13" fmla="*/ 2 h 9"/>
                <a:gd name="T14" fmla="*/ 24 w 27"/>
                <a:gd name="T15" fmla="*/ 0 h 9"/>
                <a:gd name="T16" fmla="*/ 23 w 27"/>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9">
                  <a:moveTo>
                    <a:pt x="23" y="0"/>
                  </a:moveTo>
                  <a:cubicBezTo>
                    <a:pt x="16" y="1"/>
                    <a:pt x="9" y="2"/>
                    <a:pt x="3" y="4"/>
                  </a:cubicBezTo>
                  <a:cubicBezTo>
                    <a:pt x="1" y="4"/>
                    <a:pt x="0" y="6"/>
                    <a:pt x="1" y="7"/>
                  </a:cubicBezTo>
                  <a:cubicBezTo>
                    <a:pt x="1" y="8"/>
                    <a:pt x="1" y="8"/>
                    <a:pt x="2" y="9"/>
                  </a:cubicBezTo>
                  <a:cubicBezTo>
                    <a:pt x="3" y="9"/>
                    <a:pt x="3" y="9"/>
                    <a:pt x="4" y="9"/>
                  </a:cubicBezTo>
                  <a:cubicBezTo>
                    <a:pt x="11" y="8"/>
                    <a:pt x="18" y="6"/>
                    <a:pt x="24" y="5"/>
                  </a:cubicBezTo>
                  <a:cubicBezTo>
                    <a:pt x="26" y="5"/>
                    <a:pt x="27" y="3"/>
                    <a:pt x="26" y="2"/>
                  </a:cubicBezTo>
                  <a:cubicBezTo>
                    <a:pt x="26" y="0"/>
                    <a:pt x="25" y="0"/>
                    <a:pt x="24" y="0"/>
                  </a:cubicBezTo>
                  <a:lnTo>
                    <a:pt x="23" y="0"/>
                  </a:lnTo>
                  <a:close/>
                </a:path>
              </a:pathLst>
            </a:custGeom>
            <a:solidFill>
              <a:srgbClr val="D42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2" name="Freeform 75">
              <a:extLst>
                <a:ext uri="{FF2B5EF4-FFF2-40B4-BE49-F238E27FC236}">
                  <a16:creationId xmlns:a16="http://schemas.microsoft.com/office/drawing/2014/main" id="{DD7B9B6E-735C-40BE-A56A-3929FE2E8269}"/>
                </a:ext>
              </a:extLst>
            </p:cNvPr>
            <p:cNvSpPr>
              <a:spLocks/>
            </p:cNvSpPr>
            <p:nvPr/>
          </p:nvSpPr>
          <p:spPr bwMode="auto">
            <a:xfrm>
              <a:off x="7360" y="1648"/>
              <a:ext cx="261" cy="264"/>
            </a:xfrm>
            <a:custGeom>
              <a:avLst/>
              <a:gdLst>
                <a:gd name="T0" fmla="*/ 106 w 110"/>
                <a:gd name="T1" fmla="*/ 2 h 111"/>
                <a:gd name="T2" fmla="*/ 93 w 110"/>
                <a:gd name="T3" fmla="*/ 10 h 111"/>
                <a:gd name="T4" fmla="*/ 85 w 110"/>
                <a:gd name="T5" fmla="*/ 17 h 111"/>
                <a:gd name="T6" fmla="*/ 65 w 110"/>
                <a:gd name="T7" fmla="*/ 50 h 111"/>
                <a:gd name="T8" fmla="*/ 65 w 110"/>
                <a:gd name="T9" fmla="*/ 52 h 111"/>
                <a:gd name="T10" fmla="*/ 64 w 110"/>
                <a:gd name="T11" fmla="*/ 54 h 111"/>
                <a:gd name="T12" fmla="*/ 63 w 110"/>
                <a:gd name="T13" fmla="*/ 54 h 111"/>
                <a:gd name="T14" fmla="*/ 63 w 110"/>
                <a:gd name="T15" fmla="*/ 51 h 111"/>
                <a:gd name="T16" fmla="*/ 65 w 110"/>
                <a:gd name="T17" fmla="*/ 44 h 111"/>
                <a:gd name="T18" fmla="*/ 64 w 110"/>
                <a:gd name="T19" fmla="*/ 36 h 111"/>
                <a:gd name="T20" fmla="*/ 60 w 110"/>
                <a:gd name="T21" fmla="*/ 32 h 111"/>
                <a:gd name="T22" fmla="*/ 50 w 110"/>
                <a:gd name="T23" fmla="*/ 29 h 111"/>
                <a:gd name="T24" fmla="*/ 39 w 110"/>
                <a:gd name="T25" fmla="*/ 30 h 111"/>
                <a:gd name="T26" fmla="*/ 28 w 110"/>
                <a:gd name="T27" fmla="*/ 33 h 111"/>
                <a:gd name="T28" fmla="*/ 22 w 110"/>
                <a:gd name="T29" fmla="*/ 36 h 111"/>
                <a:gd name="T30" fmla="*/ 18 w 110"/>
                <a:gd name="T31" fmla="*/ 39 h 111"/>
                <a:gd name="T32" fmla="*/ 8 w 110"/>
                <a:gd name="T33" fmla="*/ 50 h 111"/>
                <a:gd name="T34" fmla="*/ 1 w 110"/>
                <a:gd name="T35" fmla="*/ 63 h 111"/>
                <a:gd name="T36" fmla="*/ 1 w 110"/>
                <a:gd name="T37" fmla="*/ 63 h 111"/>
                <a:gd name="T38" fmla="*/ 0 w 110"/>
                <a:gd name="T39" fmla="*/ 67 h 111"/>
                <a:gd name="T40" fmla="*/ 4 w 110"/>
                <a:gd name="T41" fmla="*/ 64 h 111"/>
                <a:gd name="T42" fmla="*/ 9 w 110"/>
                <a:gd name="T43" fmla="*/ 59 h 111"/>
                <a:gd name="T44" fmla="*/ 24 w 110"/>
                <a:gd name="T45" fmla="*/ 52 h 111"/>
                <a:gd name="T46" fmla="*/ 30 w 110"/>
                <a:gd name="T47" fmla="*/ 51 h 111"/>
                <a:gd name="T48" fmla="*/ 42 w 110"/>
                <a:gd name="T49" fmla="*/ 56 h 111"/>
                <a:gd name="T50" fmla="*/ 52 w 110"/>
                <a:gd name="T51" fmla="*/ 68 h 111"/>
                <a:gd name="T52" fmla="*/ 55 w 110"/>
                <a:gd name="T53" fmla="*/ 82 h 111"/>
                <a:gd name="T54" fmla="*/ 51 w 110"/>
                <a:gd name="T55" fmla="*/ 96 h 111"/>
                <a:gd name="T56" fmla="*/ 41 w 110"/>
                <a:gd name="T57" fmla="*/ 105 h 111"/>
                <a:gd name="T58" fmla="*/ 41 w 110"/>
                <a:gd name="T59" fmla="*/ 110 h 111"/>
                <a:gd name="T60" fmla="*/ 44 w 110"/>
                <a:gd name="T61" fmla="*/ 111 h 111"/>
                <a:gd name="T62" fmla="*/ 50 w 110"/>
                <a:gd name="T63" fmla="*/ 109 h 111"/>
                <a:gd name="T64" fmla="*/ 65 w 110"/>
                <a:gd name="T65" fmla="*/ 102 h 111"/>
                <a:gd name="T66" fmla="*/ 87 w 110"/>
                <a:gd name="T67" fmla="*/ 67 h 111"/>
                <a:gd name="T68" fmla="*/ 89 w 110"/>
                <a:gd name="T69" fmla="*/ 50 h 111"/>
                <a:gd name="T70" fmla="*/ 89 w 110"/>
                <a:gd name="T71" fmla="*/ 46 h 111"/>
                <a:gd name="T72" fmla="*/ 98 w 110"/>
                <a:gd name="T73" fmla="*/ 15 h 111"/>
                <a:gd name="T74" fmla="*/ 109 w 110"/>
                <a:gd name="T75" fmla="*/ 2 h 111"/>
                <a:gd name="T76" fmla="*/ 110 w 110"/>
                <a:gd name="T77"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10" h="111">
                  <a:moveTo>
                    <a:pt x="105" y="2"/>
                  </a:moveTo>
                  <a:cubicBezTo>
                    <a:pt x="106" y="2"/>
                    <a:pt x="106" y="2"/>
                    <a:pt x="106" y="2"/>
                  </a:cubicBezTo>
                  <a:cubicBezTo>
                    <a:pt x="103" y="3"/>
                    <a:pt x="101" y="4"/>
                    <a:pt x="99" y="5"/>
                  </a:cubicBezTo>
                  <a:cubicBezTo>
                    <a:pt x="97" y="7"/>
                    <a:pt x="95" y="8"/>
                    <a:pt x="93" y="10"/>
                  </a:cubicBezTo>
                  <a:cubicBezTo>
                    <a:pt x="93" y="10"/>
                    <a:pt x="93" y="10"/>
                    <a:pt x="93" y="10"/>
                  </a:cubicBezTo>
                  <a:cubicBezTo>
                    <a:pt x="90" y="12"/>
                    <a:pt x="88" y="14"/>
                    <a:pt x="85" y="17"/>
                  </a:cubicBezTo>
                  <a:cubicBezTo>
                    <a:pt x="83" y="20"/>
                    <a:pt x="81" y="22"/>
                    <a:pt x="79" y="25"/>
                  </a:cubicBezTo>
                  <a:cubicBezTo>
                    <a:pt x="73" y="33"/>
                    <a:pt x="69" y="42"/>
                    <a:pt x="65" y="50"/>
                  </a:cubicBezTo>
                  <a:cubicBezTo>
                    <a:pt x="65" y="50"/>
                    <a:pt x="65" y="50"/>
                    <a:pt x="65" y="50"/>
                  </a:cubicBezTo>
                  <a:cubicBezTo>
                    <a:pt x="65" y="51"/>
                    <a:pt x="65" y="51"/>
                    <a:pt x="65" y="52"/>
                  </a:cubicBezTo>
                  <a:cubicBezTo>
                    <a:pt x="65" y="52"/>
                    <a:pt x="64" y="53"/>
                    <a:pt x="64" y="54"/>
                  </a:cubicBezTo>
                  <a:cubicBezTo>
                    <a:pt x="64" y="54"/>
                    <a:pt x="64" y="54"/>
                    <a:pt x="64" y="54"/>
                  </a:cubicBezTo>
                  <a:cubicBezTo>
                    <a:pt x="63" y="55"/>
                    <a:pt x="63" y="55"/>
                    <a:pt x="63" y="55"/>
                  </a:cubicBezTo>
                  <a:cubicBezTo>
                    <a:pt x="63" y="54"/>
                    <a:pt x="63" y="54"/>
                    <a:pt x="63" y="54"/>
                  </a:cubicBezTo>
                  <a:cubicBezTo>
                    <a:pt x="62" y="53"/>
                    <a:pt x="62" y="53"/>
                    <a:pt x="62" y="53"/>
                  </a:cubicBezTo>
                  <a:cubicBezTo>
                    <a:pt x="63" y="53"/>
                    <a:pt x="63" y="52"/>
                    <a:pt x="63" y="51"/>
                  </a:cubicBezTo>
                  <a:cubicBezTo>
                    <a:pt x="64" y="49"/>
                    <a:pt x="64" y="46"/>
                    <a:pt x="65" y="44"/>
                  </a:cubicBezTo>
                  <a:cubicBezTo>
                    <a:pt x="65" y="44"/>
                    <a:pt x="65" y="44"/>
                    <a:pt x="65" y="44"/>
                  </a:cubicBezTo>
                  <a:cubicBezTo>
                    <a:pt x="65" y="42"/>
                    <a:pt x="65" y="41"/>
                    <a:pt x="65" y="39"/>
                  </a:cubicBezTo>
                  <a:cubicBezTo>
                    <a:pt x="64" y="38"/>
                    <a:pt x="64" y="37"/>
                    <a:pt x="64" y="36"/>
                  </a:cubicBezTo>
                  <a:cubicBezTo>
                    <a:pt x="63" y="36"/>
                    <a:pt x="63" y="35"/>
                    <a:pt x="62" y="34"/>
                  </a:cubicBezTo>
                  <a:cubicBezTo>
                    <a:pt x="62" y="33"/>
                    <a:pt x="61" y="33"/>
                    <a:pt x="60" y="32"/>
                  </a:cubicBezTo>
                  <a:cubicBezTo>
                    <a:pt x="59" y="31"/>
                    <a:pt x="58" y="31"/>
                    <a:pt x="57" y="30"/>
                  </a:cubicBezTo>
                  <a:cubicBezTo>
                    <a:pt x="55" y="30"/>
                    <a:pt x="52" y="29"/>
                    <a:pt x="50" y="29"/>
                  </a:cubicBezTo>
                  <a:cubicBezTo>
                    <a:pt x="50" y="29"/>
                    <a:pt x="50" y="29"/>
                    <a:pt x="50" y="29"/>
                  </a:cubicBezTo>
                  <a:cubicBezTo>
                    <a:pt x="47" y="29"/>
                    <a:pt x="43" y="29"/>
                    <a:pt x="39" y="30"/>
                  </a:cubicBezTo>
                  <a:cubicBezTo>
                    <a:pt x="37" y="30"/>
                    <a:pt x="35" y="30"/>
                    <a:pt x="33" y="31"/>
                  </a:cubicBezTo>
                  <a:cubicBezTo>
                    <a:pt x="31" y="32"/>
                    <a:pt x="30" y="32"/>
                    <a:pt x="28" y="33"/>
                  </a:cubicBezTo>
                  <a:cubicBezTo>
                    <a:pt x="28" y="33"/>
                    <a:pt x="28" y="33"/>
                    <a:pt x="28" y="33"/>
                  </a:cubicBezTo>
                  <a:cubicBezTo>
                    <a:pt x="26" y="34"/>
                    <a:pt x="24" y="35"/>
                    <a:pt x="22" y="36"/>
                  </a:cubicBezTo>
                  <a:cubicBezTo>
                    <a:pt x="21" y="37"/>
                    <a:pt x="19" y="38"/>
                    <a:pt x="18" y="39"/>
                  </a:cubicBezTo>
                  <a:cubicBezTo>
                    <a:pt x="18" y="39"/>
                    <a:pt x="18" y="39"/>
                    <a:pt x="18" y="39"/>
                  </a:cubicBezTo>
                  <a:cubicBezTo>
                    <a:pt x="16" y="41"/>
                    <a:pt x="14" y="43"/>
                    <a:pt x="12" y="44"/>
                  </a:cubicBezTo>
                  <a:cubicBezTo>
                    <a:pt x="11" y="46"/>
                    <a:pt x="9" y="48"/>
                    <a:pt x="8" y="50"/>
                  </a:cubicBezTo>
                  <a:cubicBezTo>
                    <a:pt x="7" y="52"/>
                    <a:pt x="5" y="54"/>
                    <a:pt x="4" y="56"/>
                  </a:cubicBezTo>
                  <a:cubicBezTo>
                    <a:pt x="3" y="58"/>
                    <a:pt x="2" y="60"/>
                    <a:pt x="1" y="63"/>
                  </a:cubicBezTo>
                  <a:cubicBezTo>
                    <a:pt x="1" y="63"/>
                    <a:pt x="1" y="63"/>
                    <a:pt x="1" y="63"/>
                  </a:cubicBezTo>
                  <a:cubicBezTo>
                    <a:pt x="1" y="63"/>
                    <a:pt x="1" y="63"/>
                    <a:pt x="1" y="63"/>
                  </a:cubicBezTo>
                  <a:cubicBezTo>
                    <a:pt x="1" y="63"/>
                    <a:pt x="1" y="63"/>
                    <a:pt x="1" y="63"/>
                  </a:cubicBezTo>
                  <a:cubicBezTo>
                    <a:pt x="1" y="64"/>
                    <a:pt x="0" y="65"/>
                    <a:pt x="0" y="67"/>
                  </a:cubicBezTo>
                  <a:cubicBezTo>
                    <a:pt x="0" y="67"/>
                    <a:pt x="1" y="67"/>
                    <a:pt x="1" y="67"/>
                  </a:cubicBezTo>
                  <a:cubicBezTo>
                    <a:pt x="3" y="67"/>
                    <a:pt x="4" y="66"/>
                    <a:pt x="4" y="64"/>
                  </a:cubicBezTo>
                  <a:cubicBezTo>
                    <a:pt x="5" y="64"/>
                    <a:pt x="5" y="64"/>
                    <a:pt x="5" y="64"/>
                  </a:cubicBezTo>
                  <a:cubicBezTo>
                    <a:pt x="6" y="62"/>
                    <a:pt x="8" y="61"/>
                    <a:pt x="9" y="59"/>
                  </a:cubicBezTo>
                  <a:cubicBezTo>
                    <a:pt x="12" y="57"/>
                    <a:pt x="14" y="55"/>
                    <a:pt x="17" y="54"/>
                  </a:cubicBezTo>
                  <a:cubicBezTo>
                    <a:pt x="19" y="53"/>
                    <a:pt x="21" y="52"/>
                    <a:pt x="24" y="52"/>
                  </a:cubicBezTo>
                  <a:cubicBezTo>
                    <a:pt x="25" y="51"/>
                    <a:pt x="27" y="51"/>
                    <a:pt x="28" y="51"/>
                  </a:cubicBezTo>
                  <a:cubicBezTo>
                    <a:pt x="29" y="51"/>
                    <a:pt x="29" y="51"/>
                    <a:pt x="30" y="51"/>
                  </a:cubicBezTo>
                  <a:cubicBezTo>
                    <a:pt x="32" y="52"/>
                    <a:pt x="34" y="52"/>
                    <a:pt x="36" y="53"/>
                  </a:cubicBezTo>
                  <a:cubicBezTo>
                    <a:pt x="38" y="53"/>
                    <a:pt x="40" y="54"/>
                    <a:pt x="42" y="56"/>
                  </a:cubicBezTo>
                  <a:cubicBezTo>
                    <a:pt x="44" y="57"/>
                    <a:pt x="46" y="59"/>
                    <a:pt x="48" y="61"/>
                  </a:cubicBezTo>
                  <a:cubicBezTo>
                    <a:pt x="50" y="63"/>
                    <a:pt x="51" y="65"/>
                    <a:pt x="52" y="68"/>
                  </a:cubicBezTo>
                  <a:cubicBezTo>
                    <a:pt x="53" y="70"/>
                    <a:pt x="54" y="73"/>
                    <a:pt x="55" y="75"/>
                  </a:cubicBezTo>
                  <a:cubicBezTo>
                    <a:pt x="55" y="77"/>
                    <a:pt x="55" y="80"/>
                    <a:pt x="55" y="82"/>
                  </a:cubicBezTo>
                  <a:cubicBezTo>
                    <a:pt x="55" y="84"/>
                    <a:pt x="54" y="87"/>
                    <a:pt x="54" y="89"/>
                  </a:cubicBezTo>
                  <a:cubicBezTo>
                    <a:pt x="53" y="91"/>
                    <a:pt x="52" y="93"/>
                    <a:pt x="51" y="96"/>
                  </a:cubicBezTo>
                  <a:cubicBezTo>
                    <a:pt x="49" y="98"/>
                    <a:pt x="46" y="101"/>
                    <a:pt x="44" y="103"/>
                  </a:cubicBezTo>
                  <a:cubicBezTo>
                    <a:pt x="43" y="104"/>
                    <a:pt x="42" y="105"/>
                    <a:pt x="41" y="105"/>
                  </a:cubicBezTo>
                  <a:cubicBezTo>
                    <a:pt x="40" y="106"/>
                    <a:pt x="40" y="107"/>
                    <a:pt x="40" y="109"/>
                  </a:cubicBezTo>
                  <a:cubicBezTo>
                    <a:pt x="40" y="109"/>
                    <a:pt x="41" y="110"/>
                    <a:pt x="41" y="110"/>
                  </a:cubicBezTo>
                  <a:cubicBezTo>
                    <a:pt x="42" y="111"/>
                    <a:pt x="42" y="111"/>
                    <a:pt x="43" y="111"/>
                  </a:cubicBezTo>
                  <a:cubicBezTo>
                    <a:pt x="44" y="111"/>
                    <a:pt x="44" y="111"/>
                    <a:pt x="44" y="111"/>
                  </a:cubicBezTo>
                  <a:cubicBezTo>
                    <a:pt x="45" y="110"/>
                    <a:pt x="47" y="110"/>
                    <a:pt x="48" y="109"/>
                  </a:cubicBezTo>
                  <a:cubicBezTo>
                    <a:pt x="50" y="109"/>
                    <a:pt x="50" y="109"/>
                    <a:pt x="50" y="109"/>
                  </a:cubicBezTo>
                  <a:cubicBezTo>
                    <a:pt x="52" y="108"/>
                    <a:pt x="54" y="108"/>
                    <a:pt x="55" y="107"/>
                  </a:cubicBezTo>
                  <a:cubicBezTo>
                    <a:pt x="59" y="106"/>
                    <a:pt x="62" y="104"/>
                    <a:pt x="65" y="102"/>
                  </a:cubicBezTo>
                  <a:cubicBezTo>
                    <a:pt x="70" y="98"/>
                    <a:pt x="75" y="93"/>
                    <a:pt x="79" y="86"/>
                  </a:cubicBezTo>
                  <a:cubicBezTo>
                    <a:pt x="83" y="80"/>
                    <a:pt x="85" y="74"/>
                    <a:pt x="87" y="67"/>
                  </a:cubicBezTo>
                  <a:cubicBezTo>
                    <a:pt x="88" y="63"/>
                    <a:pt x="88" y="60"/>
                    <a:pt x="89" y="56"/>
                  </a:cubicBezTo>
                  <a:cubicBezTo>
                    <a:pt x="89" y="54"/>
                    <a:pt x="89" y="52"/>
                    <a:pt x="89" y="50"/>
                  </a:cubicBezTo>
                  <a:cubicBezTo>
                    <a:pt x="89" y="48"/>
                    <a:pt x="89" y="46"/>
                    <a:pt x="89" y="45"/>
                  </a:cubicBezTo>
                  <a:cubicBezTo>
                    <a:pt x="89" y="46"/>
                    <a:pt x="89" y="46"/>
                    <a:pt x="89" y="46"/>
                  </a:cubicBezTo>
                  <a:cubicBezTo>
                    <a:pt x="90" y="40"/>
                    <a:pt x="90" y="32"/>
                    <a:pt x="93" y="25"/>
                  </a:cubicBezTo>
                  <a:cubicBezTo>
                    <a:pt x="94" y="22"/>
                    <a:pt x="96" y="18"/>
                    <a:pt x="98" y="15"/>
                  </a:cubicBezTo>
                  <a:cubicBezTo>
                    <a:pt x="101" y="11"/>
                    <a:pt x="104" y="7"/>
                    <a:pt x="108" y="3"/>
                  </a:cubicBezTo>
                  <a:cubicBezTo>
                    <a:pt x="109" y="3"/>
                    <a:pt x="109" y="2"/>
                    <a:pt x="109" y="2"/>
                  </a:cubicBezTo>
                  <a:cubicBezTo>
                    <a:pt x="110" y="1"/>
                    <a:pt x="110" y="1"/>
                    <a:pt x="110" y="1"/>
                  </a:cubicBezTo>
                  <a:cubicBezTo>
                    <a:pt x="110" y="1"/>
                    <a:pt x="110" y="0"/>
                    <a:pt x="110" y="0"/>
                  </a:cubicBezTo>
                  <a:cubicBezTo>
                    <a:pt x="109" y="1"/>
                    <a:pt x="107" y="1"/>
                    <a:pt x="105" y="2"/>
                  </a:cubicBezTo>
                  <a:close/>
                </a:path>
              </a:pathLst>
            </a:custGeom>
            <a:solidFill>
              <a:srgbClr val="BD2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3" name="Freeform 76">
              <a:extLst>
                <a:ext uri="{FF2B5EF4-FFF2-40B4-BE49-F238E27FC236}">
                  <a16:creationId xmlns:a16="http://schemas.microsoft.com/office/drawing/2014/main" id="{39ED207E-9A4E-47DE-9C8E-2B1311BB998A}"/>
                </a:ext>
              </a:extLst>
            </p:cNvPr>
            <p:cNvSpPr>
              <a:spLocks/>
            </p:cNvSpPr>
            <p:nvPr/>
          </p:nvSpPr>
          <p:spPr bwMode="auto">
            <a:xfrm>
              <a:off x="7362" y="1795"/>
              <a:ext cx="0" cy="2"/>
            </a:xfrm>
            <a:custGeom>
              <a:avLst/>
              <a:gdLst>
                <a:gd name="T0" fmla="*/ 2 h 2"/>
                <a:gd name="T1" fmla="*/ 0 h 2"/>
                <a:gd name="T2" fmla="*/ 2 h 2"/>
              </a:gdLst>
              <a:ahLst/>
              <a:cxnLst>
                <a:cxn ang="0">
                  <a:pos x="0" y="T0"/>
                </a:cxn>
                <a:cxn ang="0">
                  <a:pos x="0" y="T1"/>
                </a:cxn>
                <a:cxn ang="0">
                  <a:pos x="0" y="T2"/>
                </a:cxn>
              </a:cxnLst>
              <a:rect l="0" t="0" r="r" b="b"/>
              <a:pathLst>
                <a:path h="2">
                  <a:moveTo>
                    <a:pt x="0" y="2"/>
                  </a:moveTo>
                  <a:lnTo>
                    <a:pt x="0" y="0"/>
                  </a:lnTo>
                  <a:lnTo>
                    <a:pt x="0" y="2"/>
                  </a:lnTo>
                  <a:close/>
                </a:path>
              </a:pathLst>
            </a:custGeom>
            <a:solidFill>
              <a:srgbClr val="BD2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4" name="Rectangle 77">
              <a:extLst>
                <a:ext uri="{FF2B5EF4-FFF2-40B4-BE49-F238E27FC236}">
                  <a16:creationId xmlns:a16="http://schemas.microsoft.com/office/drawing/2014/main" id="{AE66023D-854C-4B48-AA11-15B01257FD9A}"/>
                </a:ext>
              </a:extLst>
            </p:cNvPr>
            <p:cNvSpPr>
              <a:spLocks noChangeArrowheads="1"/>
            </p:cNvSpPr>
            <p:nvPr/>
          </p:nvSpPr>
          <p:spPr bwMode="auto">
            <a:xfrm>
              <a:off x="7362" y="1797"/>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5" name="Rectangle 78">
              <a:extLst>
                <a:ext uri="{FF2B5EF4-FFF2-40B4-BE49-F238E27FC236}">
                  <a16:creationId xmlns:a16="http://schemas.microsoft.com/office/drawing/2014/main" id="{ECFE2F3F-C086-4E5E-A59D-A4F90A598810}"/>
                </a:ext>
              </a:extLst>
            </p:cNvPr>
            <p:cNvSpPr>
              <a:spLocks noChangeArrowheads="1"/>
            </p:cNvSpPr>
            <p:nvPr/>
          </p:nvSpPr>
          <p:spPr bwMode="auto">
            <a:xfrm>
              <a:off x="7362" y="1797"/>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6" name="Rectangle 79">
              <a:extLst>
                <a:ext uri="{FF2B5EF4-FFF2-40B4-BE49-F238E27FC236}">
                  <a16:creationId xmlns:a16="http://schemas.microsoft.com/office/drawing/2014/main" id="{97FCE1FB-6AF4-4DB9-AD26-E61D3283FFD1}"/>
                </a:ext>
              </a:extLst>
            </p:cNvPr>
            <p:cNvSpPr>
              <a:spLocks noChangeArrowheads="1"/>
            </p:cNvSpPr>
            <p:nvPr/>
          </p:nvSpPr>
          <p:spPr bwMode="auto">
            <a:xfrm>
              <a:off x="7362" y="1797"/>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7" name="Rectangle 80">
              <a:extLst>
                <a:ext uri="{FF2B5EF4-FFF2-40B4-BE49-F238E27FC236}">
                  <a16:creationId xmlns:a16="http://schemas.microsoft.com/office/drawing/2014/main" id="{D498BAA1-8757-462E-A444-DCBC7D7B62BB}"/>
                </a:ext>
              </a:extLst>
            </p:cNvPr>
            <p:cNvSpPr>
              <a:spLocks noChangeArrowheads="1"/>
            </p:cNvSpPr>
            <p:nvPr/>
          </p:nvSpPr>
          <p:spPr bwMode="auto">
            <a:xfrm>
              <a:off x="7374" y="459"/>
              <a:ext cx="1" cy="1"/>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8" name="Freeform 81">
              <a:extLst>
                <a:ext uri="{FF2B5EF4-FFF2-40B4-BE49-F238E27FC236}">
                  <a16:creationId xmlns:a16="http://schemas.microsoft.com/office/drawing/2014/main" id="{A34D89D6-9D27-4961-9BDC-5C6825E8959F}"/>
                </a:ext>
              </a:extLst>
            </p:cNvPr>
            <p:cNvSpPr>
              <a:spLocks/>
            </p:cNvSpPr>
            <p:nvPr/>
          </p:nvSpPr>
          <p:spPr bwMode="auto">
            <a:xfrm>
              <a:off x="7405" y="464"/>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9" name="Freeform 82">
              <a:extLst>
                <a:ext uri="{FF2B5EF4-FFF2-40B4-BE49-F238E27FC236}">
                  <a16:creationId xmlns:a16="http://schemas.microsoft.com/office/drawing/2014/main" id="{CB686EE8-7A9E-410D-8738-441F52D98701}"/>
                </a:ext>
              </a:extLst>
            </p:cNvPr>
            <p:cNvSpPr>
              <a:spLocks/>
            </p:cNvSpPr>
            <p:nvPr/>
          </p:nvSpPr>
          <p:spPr bwMode="auto">
            <a:xfrm>
              <a:off x="7324" y="42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0" name="Rectangle 83">
              <a:extLst>
                <a:ext uri="{FF2B5EF4-FFF2-40B4-BE49-F238E27FC236}">
                  <a16:creationId xmlns:a16="http://schemas.microsoft.com/office/drawing/2014/main" id="{23ED217F-14E1-4AFB-B9B7-0A4DAEC9B48D}"/>
                </a:ext>
              </a:extLst>
            </p:cNvPr>
            <p:cNvSpPr>
              <a:spLocks noChangeArrowheads="1"/>
            </p:cNvSpPr>
            <p:nvPr/>
          </p:nvSpPr>
          <p:spPr bwMode="auto">
            <a:xfrm>
              <a:off x="7405" y="464"/>
              <a:ext cx="1" cy="1"/>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1" name="Rectangle 84">
              <a:extLst>
                <a:ext uri="{FF2B5EF4-FFF2-40B4-BE49-F238E27FC236}">
                  <a16:creationId xmlns:a16="http://schemas.microsoft.com/office/drawing/2014/main" id="{4C7EDA64-6C56-4DC5-AC47-1ABB2612082F}"/>
                </a:ext>
              </a:extLst>
            </p:cNvPr>
            <p:cNvSpPr>
              <a:spLocks noChangeArrowheads="1"/>
            </p:cNvSpPr>
            <p:nvPr/>
          </p:nvSpPr>
          <p:spPr bwMode="auto">
            <a:xfrm>
              <a:off x="7405" y="464"/>
              <a:ext cx="1" cy="1"/>
            </a:xfrm>
            <a:prstGeom prst="rect">
              <a:avLst/>
            </a:prstGeom>
            <a:solidFill>
              <a:srgbClr val="4020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2" name="Freeform 85">
              <a:extLst>
                <a:ext uri="{FF2B5EF4-FFF2-40B4-BE49-F238E27FC236}">
                  <a16:creationId xmlns:a16="http://schemas.microsoft.com/office/drawing/2014/main" id="{BC32D799-B3D3-40FF-8F68-CCD53EDFE3CA}"/>
                </a:ext>
              </a:extLst>
            </p:cNvPr>
            <p:cNvSpPr>
              <a:spLocks/>
            </p:cNvSpPr>
            <p:nvPr/>
          </p:nvSpPr>
          <p:spPr bwMode="auto">
            <a:xfrm>
              <a:off x="7032" y="48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02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3" name="Rectangle 86">
              <a:extLst>
                <a:ext uri="{FF2B5EF4-FFF2-40B4-BE49-F238E27FC236}">
                  <a16:creationId xmlns:a16="http://schemas.microsoft.com/office/drawing/2014/main" id="{137AB477-6622-40DC-935E-4F3EE73E87EA}"/>
                </a:ext>
              </a:extLst>
            </p:cNvPr>
            <p:cNvSpPr>
              <a:spLocks noChangeArrowheads="1"/>
            </p:cNvSpPr>
            <p:nvPr/>
          </p:nvSpPr>
          <p:spPr bwMode="auto">
            <a:xfrm>
              <a:off x="7184" y="528"/>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4" name="Freeform 87">
              <a:extLst>
                <a:ext uri="{FF2B5EF4-FFF2-40B4-BE49-F238E27FC236}">
                  <a16:creationId xmlns:a16="http://schemas.microsoft.com/office/drawing/2014/main" id="{D687EE0B-5272-49A2-80AB-57F93A55CF07}"/>
                </a:ext>
              </a:extLst>
            </p:cNvPr>
            <p:cNvSpPr>
              <a:spLocks/>
            </p:cNvSpPr>
            <p:nvPr/>
          </p:nvSpPr>
          <p:spPr bwMode="auto">
            <a:xfrm>
              <a:off x="7184" y="528"/>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BD2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5" name="Rectangle 88">
              <a:extLst>
                <a:ext uri="{FF2B5EF4-FFF2-40B4-BE49-F238E27FC236}">
                  <a16:creationId xmlns:a16="http://schemas.microsoft.com/office/drawing/2014/main" id="{969C58C2-8185-4C6B-BF77-ED3C121C3DAF}"/>
                </a:ext>
              </a:extLst>
            </p:cNvPr>
            <p:cNvSpPr>
              <a:spLocks noChangeArrowheads="1"/>
            </p:cNvSpPr>
            <p:nvPr/>
          </p:nvSpPr>
          <p:spPr bwMode="auto">
            <a:xfrm>
              <a:off x="7184" y="528"/>
              <a:ext cx="1" cy="1"/>
            </a:xfrm>
            <a:prstGeom prst="rect">
              <a:avLst/>
            </a:prstGeom>
            <a:solidFill>
              <a:srgbClr val="BD29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6" name="Freeform 89">
              <a:extLst>
                <a:ext uri="{FF2B5EF4-FFF2-40B4-BE49-F238E27FC236}">
                  <a16:creationId xmlns:a16="http://schemas.microsoft.com/office/drawing/2014/main" id="{FFC06573-051E-4C93-9C9B-07E14B35AAF8}"/>
                </a:ext>
              </a:extLst>
            </p:cNvPr>
            <p:cNvSpPr>
              <a:spLocks/>
            </p:cNvSpPr>
            <p:nvPr/>
          </p:nvSpPr>
          <p:spPr bwMode="auto">
            <a:xfrm>
              <a:off x="7184" y="60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BD2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7" name="Freeform 90">
              <a:extLst>
                <a:ext uri="{FF2B5EF4-FFF2-40B4-BE49-F238E27FC236}">
                  <a16:creationId xmlns:a16="http://schemas.microsoft.com/office/drawing/2014/main" id="{1F999CB0-0A48-4F2D-85C2-5BF1037F8ACB}"/>
                </a:ext>
              </a:extLst>
            </p:cNvPr>
            <p:cNvSpPr>
              <a:spLocks/>
            </p:cNvSpPr>
            <p:nvPr/>
          </p:nvSpPr>
          <p:spPr bwMode="auto">
            <a:xfrm>
              <a:off x="7162" y="616"/>
              <a:ext cx="3" cy="0"/>
            </a:xfrm>
            <a:custGeom>
              <a:avLst/>
              <a:gdLst>
                <a:gd name="T0" fmla="*/ 0 w 3"/>
                <a:gd name="T1" fmla="*/ 3 w 3"/>
                <a:gd name="T2" fmla="*/ 0 w 3"/>
              </a:gdLst>
              <a:ahLst/>
              <a:cxnLst>
                <a:cxn ang="0">
                  <a:pos x="T0" y="0"/>
                </a:cxn>
                <a:cxn ang="0">
                  <a:pos x="T1" y="0"/>
                </a:cxn>
                <a:cxn ang="0">
                  <a:pos x="T2" y="0"/>
                </a:cxn>
              </a:cxnLst>
              <a:rect l="0" t="0" r="r" b="b"/>
              <a:pathLst>
                <a:path w="3">
                  <a:moveTo>
                    <a:pt x="0" y="0"/>
                  </a:moveTo>
                  <a:lnTo>
                    <a:pt x="3" y="0"/>
                  </a:lnTo>
                  <a:lnTo>
                    <a:pt x="0" y="0"/>
                  </a:lnTo>
                  <a:close/>
                </a:path>
              </a:pathLst>
            </a:custGeom>
            <a:solidFill>
              <a:srgbClr val="371B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8" name="Freeform 91">
              <a:extLst>
                <a:ext uri="{FF2B5EF4-FFF2-40B4-BE49-F238E27FC236}">
                  <a16:creationId xmlns:a16="http://schemas.microsoft.com/office/drawing/2014/main" id="{C251E765-A892-4683-B74F-D63060CCC1F4}"/>
                </a:ext>
              </a:extLst>
            </p:cNvPr>
            <p:cNvSpPr>
              <a:spLocks/>
            </p:cNvSpPr>
            <p:nvPr/>
          </p:nvSpPr>
          <p:spPr bwMode="auto">
            <a:xfrm>
              <a:off x="6268" y="987"/>
              <a:ext cx="228" cy="119"/>
            </a:xfrm>
            <a:custGeom>
              <a:avLst/>
              <a:gdLst>
                <a:gd name="T0" fmla="*/ 55 w 96"/>
                <a:gd name="T1" fmla="*/ 0 h 50"/>
                <a:gd name="T2" fmla="*/ 54 w 96"/>
                <a:gd name="T3" fmla="*/ 0 h 50"/>
                <a:gd name="T4" fmla="*/ 53 w 96"/>
                <a:gd name="T5" fmla="*/ 0 h 50"/>
                <a:gd name="T6" fmla="*/ 40 w 96"/>
                <a:gd name="T7" fmla="*/ 2 h 50"/>
                <a:gd name="T8" fmla="*/ 28 w 96"/>
                <a:gd name="T9" fmla="*/ 6 h 50"/>
                <a:gd name="T10" fmla="*/ 12 w 96"/>
                <a:gd name="T11" fmla="*/ 17 h 50"/>
                <a:gd name="T12" fmla="*/ 6 w 96"/>
                <a:gd name="T13" fmla="*/ 24 h 50"/>
                <a:gd name="T14" fmla="*/ 3 w 96"/>
                <a:gd name="T15" fmla="*/ 29 h 50"/>
                <a:gd name="T16" fmla="*/ 0 w 96"/>
                <a:gd name="T17" fmla="*/ 34 h 50"/>
                <a:gd name="T18" fmla="*/ 1 w 96"/>
                <a:gd name="T19" fmla="*/ 36 h 50"/>
                <a:gd name="T20" fmla="*/ 1 w 96"/>
                <a:gd name="T21" fmla="*/ 38 h 50"/>
                <a:gd name="T22" fmla="*/ 10 w 96"/>
                <a:gd name="T23" fmla="*/ 44 h 50"/>
                <a:gd name="T24" fmla="*/ 21 w 96"/>
                <a:gd name="T25" fmla="*/ 48 h 50"/>
                <a:gd name="T26" fmla="*/ 34 w 96"/>
                <a:gd name="T27" fmla="*/ 50 h 50"/>
                <a:gd name="T28" fmla="*/ 40 w 96"/>
                <a:gd name="T29" fmla="*/ 50 h 50"/>
                <a:gd name="T30" fmla="*/ 46 w 96"/>
                <a:gd name="T31" fmla="*/ 50 h 50"/>
                <a:gd name="T32" fmla="*/ 70 w 96"/>
                <a:gd name="T33" fmla="*/ 44 h 50"/>
                <a:gd name="T34" fmla="*/ 80 w 96"/>
                <a:gd name="T35" fmla="*/ 39 h 50"/>
                <a:gd name="T36" fmla="*/ 83 w 96"/>
                <a:gd name="T37" fmla="*/ 37 h 50"/>
                <a:gd name="T38" fmla="*/ 89 w 96"/>
                <a:gd name="T39" fmla="*/ 33 h 50"/>
                <a:gd name="T40" fmla="*/ 93 w 96"/>
                <a:gd name="T41" fmla="*/ 29 h 50"/>
                <a:gd name="T42" fmla="*/ 95 w 96"/>
                <a:gd name="T43" fmla="*/ 24 h 50"/>
                <a:gd name="T44" fmla="*/ 95 w 96"/>
                <a:gd name="T45" fmla="*/ 20 h 50"/>
                <a:gd name="T46" fmla="*/ 93 w 96"/>
                <a:gd name="T47" fmla="*/ 15 h 50"/>
                <a:gd name="T48" fmla="*/ 85 w 96"/>
                <a:gd name="T49" fmla="*/ 9 h 50"/>
                <a:gd name="T50" fmla="*/ 75 w 96"/>
                <a:gd name="T51" fmla="*/ 4 h 50"/>
                <a:gd name="T52" fmla="*/ 66 w 96"/>
                <a:gd name="T53" fmla="*/ 1 h 50"/>
                <a:gd name="T54" fmla="*/ 55 w 96"/>
                <a:gd name="T5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6" h="50">
                  <a:moveTo>
                    <a:pt x="55" y="0"/>
                  </a:moveTo>
                  <a:cubicBezTo>
                    <a:pt x="54" y="0"/>
                    <a:pt x="54" y="0"/>
                    <a:pt x="54" y="0"/>
                  </a:cubicBezTo>
                  <a:cubicBezTo>
                    <a:pt x="53" y="0"/>
                    <a:pt x="53" y="0"/>
                    <a:pt x="53" y="0"/>
                  </a:cubicBezTo>
                  <a:cubicBezTo>
                    <a:pt x="49" y="0"/>
                    <a:pt x="45" y="0"/>
                    <a:pt x="40" y="2"/>
                  </a:cubicBezTo>
                  <a:cubicBezTo>
                    <a:pt x="36" y="3"/>
                    <a:pt x="32" y="4"/>
                    <a:pt x="28" y="6"/>
                  </a:cubicBezTo>
                  <a:cubicBezTo>
                    <a:pt x="22" y="9"/>
                    <a:pt x="17" y="13"/>
                    <a:pt x="12" y="17"/>
                  </a:cubicBezTo>
                  <a:cubicBezTo>
                    <a:pt x="10" y="20"/>
                    <a:pt x="8" y="22"/>
                    <a:pt x="6" y="24"/>
                  </a:cubicBezTo>
                  <a:cubicBezTo>
                    <a:pt x="5" y="26"/>
                    <a:pt x="4" y="28"/>
                    <a:pt x="3" y="29"/>
                  </a:cubicBezTo>
                  <a:cubicBezTo>
                    <a:pt x="2" y="31"/>
                    <a:pt x="1" y="32"/>
                    <a:pt x="0" y="34"/>
                  </a:cubicBezTo>
                  <a:cubicBezTo>
                    <a:pt x="0" y="35"/>
                    <a:pt x="0" y="35"/>
                    <a:pt x="1" y="36"/>
                  </a:cubicBezTo>
                  <a:cubicBezTo>
                    <a:pt x="0" y="36"/>
                    <a:pt x="0" y="37"/>
                    <a:pt x="1" y="38"/>
                  </a:cubicBezTo>
                  <a:cubicBezTo>
                    <a:pt x="4" y="40"/>
                    <a:pt x="7" y="42"/>
                    <a:pt x="10" y="44"/>
                  </a:cubicBezTo>
                  <a:cubicBezTo>
                    <a:pt x="14" y="45"/>
                    <a:pt x="17" y="47"/>
                    <a:pt x="21" y="48"/>
                  </a:cubicBezTo>
                  <a:cubicBezTo>
                    <a:pt x="25" y="49"/>
                    <a:pt x="29" y="49"/>
                    <a:pt x="34" y="50"/>
                  </a:cubicBezTo>
                  <a:cubicBezTo>
                    <a:pt x="36" y="50"/>
                    <a:pt x="38" y="50"/>
                    <a:pt x="40" y="50"/>
                  </a:cubicBezTo>
                  <a:cubicBezTo>
                    <a:pt x="42" y="50"/>
                    <a:pt x="44" y="50"/>
                    <a:pt x="46" y="50"/>
                  </a:cubicBezTo>
                  <a:cubicBezTo>
                    <a:pt x="55" y="49"/>
                    <a:pt x="63" y="47"/>
                    <a:pt x="70" y="44"/>
                  </a:cubicBezTo>
                  <a:cubicBezTo>
                    <a:pt x="74" y="43"/>
                    <a:pt x="77" y="41"/>
                    <a:pt x="80" y="39"/>
                  </a:cubicBezTo>
                  <a:cubicBezTo>
                    <a:pt x="81" y="38"/>
                    <a:pt x="82" y="38"/>
                    <a:pt x="83" y="37"/>
                  </a:cubicBezTo>
                  <a:cubicBezTo>
                    <a:pt x="85" y="36"/>
                    <a:pt x="87" y="34"/>
                    <a:pt x="89" y="33"/>
                  </a:cubicBezTo>
                  <a:cubicBezTo>
                    <a:pt x="90" y="31"/>
                    <a:pt x="92" y="30"/>
                    <a:pt x="93" y="29"/>
                  </a:cubicBezTo>
                  <a:cubicBezTo>
                    <a:pt x="94" y="27"/>
                    <a:pt x="95" y="26"/>
                    <a:pt x="95" y="24"/>
                  </a:cubicBezTo>
                  <a:cubicBezTo>
                    <a:pt x="96" y="23"/>
                    <a:pt x="96" y="21"/>
                    <a:pt x="95" y="20"/>
                  </a:cubicBezTo>
                  <a:cubicBezTo>
                    <a:pt x="95" y="18"/>
                    <a:pt x="94" y="17"/>
                    <a:pt x="93" y="15"/>
                  </a:cubicBezTo>
                  <a:cubicBezTo>
                    <a:pt x="91" y="12"/>
                    <a:pt x="87" y="10"/>
                    <a:pt x="85" y="9"/>
                  </a:cubicBezTo>
                  <a:cubicBezTo>
                    <a:pt x="81" y="7"/>
                    <a:pt x="78" y="5"/>
                    <a:pt x="75" y="4"/>
                  </a:cubicBezTo>
                  <a:cubicBezTo>
                    <a:pt x="72" y="3"/>
                    <a:pt x="69" y="2"/>
                    <a:pt x="66" y="1"/>
                  </a:cubicBezTo>
                  <a:cubicBezTo>
                    <a:pt x="63" y="0"/>
                    <a:pt x="59" y="0"/>
                    <a:pt x="55" y="0"/>
                  </a:cubicBezTo>
                  <a:close/>
                </a:path>
              </a:pathLst>
            </a:custGeom>
            <a:solidFill>
              <a:srgbClr val="F26D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9" name="Freeform 92">
              <a:extLst>
                <a:ext uri="{FF2B5EF4-FFF2-40B4-BE49-F238E27FC236}">
                  <a16:creationId xmlns:a16="http://schemas.microsoft.com/office/drawing/2014/main" id="{66063D9B-8910-4F3F-88A7-36667D5FC94E}"/>
                </a:ext>
              </a:extLst>
            </p:cNvPr>
            <p:cNvSpPr>
              <a:spLocks/>
            </p:cNvSpPr>
            <p:nvPr/>
          </p:nvSpPr>
          <p:spPr bwMode="auto">
            <a:xfrm>
              <a:off x="6261" y="801"/>
              <a:ext cx="62" cy="83"/>
            </a:xfrm>
            <a:custGeom>
              <a:avLst/>
              <a:gdLst>
                <a:gd name="T0" fmla="*/ 12 w 26"/>
                <a:gd name="T1" fmla="*/ 0 h 35"/>
                <a:gd name="T2" fmla="*/ 10 w 26"/>
                <a:gd name="T3" fmla="*/ 0 h 35"/>
                <a:gd name="T4" fmla="*/ 6 w 26"/>
                <a:gd name="T5" fmla="*/ 1 h 35"/>
                <a:gd name="T6" fmla="*/ 3 w 26"/>
                <a:gd name="T7" fmla="*/ 3 h 35"/>
                <a:gd name="T8" fmla="*/ 2 w 26"/>
                <a:gd name="T9" fmla="*/ 3 h 35"/>
                <a:gd name="T10" fmla="*/ 1 w 26"/>
                <a:gd name="T11" fmla="*/ 5 h 35"/>
                <a:gd name="T12" fmla="*/ 0 w 26"/>
                <a:gd name="T13" fmla="*/ 11 h 35"/>
                <a:gd name="T14" fmla="*/ 0 w 26"/>
                <a:gd name="T15" fmla="*/ 20 h 35"/>
                <a:gd name="T16" fmla="*/ 1 w 26"/>
                <a:gd name="T17" fmla="*/ 29 h 35"/>
                <a:gd name="T18" fmla="*/ 3 w 26"/>
                <a:gd name="T19" fmla="*/ 33 h 35"/>
                <a:gd name="T20" fmla="*/ 5 w 26"/>
                <a:gd name="T21" fmla="*/ 35 h 35"/>
                <a:gd name="T22" fmla="*/ 7 w 26"/>
                <a:gd name="T23" fmla="*/ 35 h 35"/>
                <a:gd name="T24" fmla="*/ 8 w 26"/>
                <a:gd name="T25" fmla="*/ 35 h 35"/>
                <a:gd name="T26" fmla="*/ 10 w 26"/>
                <a:gd name="T27" fmla="*/ 34 h 35"/>
                <a:gd name="T28" fmla="*/ 12 w 26"/>
                <a:gd name="T29" fmla="*/ 31 h 35"/>
                <a:gd name="T30" fmla="*/ 16 w 26"/>
                <a:gd name="T31" fmla="*/ 27 h 35"/>
                <a:gd name="T32" fmla="*/ 21 w 26"/>
                <a:gd name="T33" fmla="*/ 19 h 35"/>
                <a:gd name="T34" fmla="*/ 24 w 26"/>
                <a:gd name="T35" fmla="*/ 15 h 35"/>
                <a:gd name="T36" fmla="*/ 25 w 26"/>
                <a:gd name="T37" fmla="*/ 13 h 35"/>
                <a:gd name="T38" fmla="*/ 26 w 26"/>
                <a:gd name="T39" fmla="*/ 9 h 35"/>
                <a:gd name="T40" fmla="*/ 25 w 26"/>
                <a:gd name="T41" fmla="*/ 6 h 35"/>
                <a:gd name="T42" fmla="*/ 22 w 26"/>
                <a:gd name="T43" fmla="*/ 3 h 35"/>
                <a:gd name="T44" fmla="*/ 18 w 26"/>
                <a:gd name="T45" fmla="*/ 1 h 35"/>
                <a:gd name="T46" fmla="*/ 14 w 26"/>
                <a:gd name="T47" fmla="*/ 0 h 35"/>
                <a:gd name="T48" fmla="*/ 12 w 26"/>
                <a:gd name="T4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35">
                  <a:moveTo>
                    <a:pt x="12" y="0"/>
                  </a:moveTo>
                  <a:cubicBezTo>
                    <a:pt x="11" y="0"/>
                    <a:pt x="11" y="0"/>
                    <a:pt x="10" y="0"/>
                  </a:cubicBezTo>
                  <a:cubicBezTo>
                    <a:pt x="9" y="0"/>
                    <a:pt x="7" y="1"/>
                    <a:pt x="6" y="1"/>
                  </a:cubicBezTo>
                  <a:cubicBezTo>
                    <a:pt x="5" y="1"/>
                    <a:pt x="4" y="2"/>
                    <a:pt x="3" y="3"/>
                  </a:cubicBezTo>
                  <a:cubicBezTo>
                    <a:pt x="2" y="3"/>
                    <a:pt x="2" y="3"/>
                    <a:pt x="2" y="3"/>
                  </a:cubicBezTo>
                  <a:cubicBezTo>
                    <a:pt x="1" y="4"/>
                    <a:pt x="1" y="4"/>
                    <a:pt x="1" y="5"/>
                  </a:cubicBezTo>
                  <a:cubicBezTo>
                    <a:pt x="0" y="7"/>
                    <a:pt x="0" y="9"/>
                    <a:pt x="0" y="11"/>
                  </a:cubicBezTo>
                  <a:cubicBezTo>
                    <a:pt x="0" y="14"/>
                    <a:pt x="0" y="17"/>
                    <a:pt x="0" y="20"/>
                  </a:cubicBezTo>
                  <a:cubicBezTo>
                    <a:pt x="0" y="24"/>
                    <a:pt x="1" y="27"/>
                    <a:pt x="1" y="29"/>
                  </a:cubicBezTo>
                  <a:cubicBezTo>
                    <a:pt x="2" y="30"/>
                    <a:pt x="2" y="32"/>
                    <a:pt x="3" y="33"/>
                  </a:cubicBezTo>
                  <a:cubicBezTo>
                    <a:pt x="3" y="34"/>
                    <a:pt x="4" y="34"/>
                    <a:pt x="5" y="35"/>
                  </a:cubicBezTo>
                  <a:cubicBezTo>
                    <a:pt x="6" y="35"/>
                    <a:pt x="6" y="35"/>
                    <a:pt x="7" y="35"/>
                  </a:cubicBezTo>
                  <a:cubicBezTo>
                    <a:pt x="8" y="35"/>
                    <a:pt x="8" y="35"/>
                    <a:pt x="8" y="35"/>
                  </a:cubicBezTo>
                  <a:cubicBezTo>
                    <a:pt x="8" y="35"/>
                    <a:pt x="9" y="34"/>
                    <a:pt x="10" y="34"/>
                  </a:cubicBezTo>
                  <a:cubicBezTo>
                    <a:pt x="11" y="33"/>
                    <a:pt x="12" y="32"/>
                    <a:pt x="12" y="31"/>
                  </a:cubicBezTo>
                  <a:cubicBezTo>
                    <a:pt x="13" y="30"/>
                    <a:pt x="14" y="28"/>
                    <a:pt x="16" y="27"/>
                  </a:cubicBezTo>
                  <a:cubicBezTo>
                    <a:pt x="18" y="24"/>
                    <a:pt x="20" y="21"/>
                    <a:pt x="21" y="19"/>
                  </a:cubicBezTo>
                  <a:cubicBezTo>
                    <a:pt x="22" y="17"/>
                    <a:pt x="23" y="16"/>
                    <a:pt x="24" y="15"/>
                  </a:cubicBezTo>
                  <a:cubicBezTo>
                    <a:pt x="24" y="15"/>
                    <a:pt x="24" y="14"/>
                    <a:pt x="25" y="13"/>
                  </a:cubicBezTo>
                  <a:cubicBezTo>
                    <a:pt x="25" y="12"/>
                    <a:pt x="26" y="10"/>
                    <a:pt x="26" y="9"/>
                  </a:cubicBezTo>
                  <a:cubicBezTo>
                    <a:pt x="26" y="8"/>
                    <a:pt x="25" y="7"/>
                    <a:pt x="25" y="6"/>
                  </a:cubicBezTo>
                  <a:cubicBezTo>
                    <a:pt x="24" y="5"/>
                    <a:pt x="23" y="4"/>
                    <a:pt x="22" y="3"/>
                  </a:cubicBezTo>
                  <a:cubicBezTo>
                    <a:pt x="21" y="2"/>
                    <a:pt x="20" y="2"/>
                    <a:pt x="18" y="1"/>
                  </a:cubicBezTo>
                  <a:cubicBezTo>
                    <a:pt x="17" y="1"/>
                    <a:pt x="16" y="0"/>
                    <a:pt x="14" y="0"/>
                  </a:cubicBezTo>
                  <a:cubicBezTo>
                    <a:pt x="14" y="0"/>
                    <a:pt x="13" y="0"/>
                    <a:pt x="12"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0" name="Freeform 93">
              <a:extLst>
                <a:ext uri="{FF2B5EF4-FFF2-40B4-BE49-F238E27FC236}">
                  <a16:creationId xmlns:a16="http://schemas.microsoft.com/office/drawing/2014/main" id="{F77526B0-7AD4-4974-A9F3-9DEB7BA43C68}"/>
                </a:ext>
              </a:extLst>
            </p:cNvPr>
            <p:cNvSpPr>
              <a:spLocks/>
            </p:cNvSpPr>
            <p:nvPr/>
          </p:nvSpPr>
          <p:spPr bwMode="auto">
            <a:xfrm>
              <a:off x="6449" y="832"/>
              <a:ext cx="74" cy="91"/>
            </a:xfrm>
            <a:custGeom>
              <a:avLst/>
              <a:gdLst>
                <a:gd name="T0" fmla="*/ 11 w 31"/>
                <a:gd name="T1" fmla="*/ 0 h 38"/>
                <a:gd name="T2" fmla="*/ 9 w 31"/>
                <a:gd name="T3" fmla="*/ 1 h 38"/>
                <a:gd name="T4" fmla="*/ 5 w 31"/>
                <a:gd name="T5" fmla="*/ 1 h 38"/>
                <a:gd name="T6" fmla="*/ 5 w 31"/>
                <a:gd name="T7" fmla="*/ 1 h 38"/>
                <a:gd name="T8" fmla="*/ 3 w 31"/>
                <a:gd name="T9" fmla="*/ 3 h 38"/>
                <a:gd name="T10" fmla="*/ 1 w 31"/>
                <a:gd name="T11" fmla="*/ 9 h 38"/>
                <a:gd name="T12" fmla="*/ 0 w 31"/>
                <a:gd name="T13" fmla="*/ 18 h 38"/>
                <a:gd name="T14" fmla="*/ 0 w 31"/>
                <a:gd name="T15" fmla="*/ 28 h 38"/>
                <a:gd name="T16" fmla="*/ 1 w 31"/>
                <a:gd name="T17" fmla="*/ 32 h 38"/>
                <a:gd name="T18" fmla="*/ 2 w 31"/>
                <a:gd name="T19" fmla="*/ 36 h 38"/>
                <a:gd name="T20" fmla="*/ 4 w 31"/>
                <a:gd name="T21" fmla="*/ 38 h 38"/>
                <a:gd name="T22" fmla="*/ 5 w 31"/>
                <a:gd name="T23" fmla="*/ 38 h 38"/>
                <a:gd name="T24" fmla="*/ 6 w 31"/>
                <a:gd name="T25" fmla="*/ 38 h 38"/>
                <a:gd name="T26" fmla="*/ 9 w 31"/>
                <a:gd name="T27" fmla="*/ 36 h 38"/>
                <a:gd name="T28" fmla="*/ 12 w 31"/>
                <a:gd name="T29" fmla="*/ 34 h 38"/>
                <a:gd name="T30" fmla="*/ 19 w 31"/>
                <a:gd name="T31" fmla="*/ 27 h 38"/>
                <a:gd name="T32" fmla="*/ 25 w 31"/>
                <a:gd name="T33" fmla="*/ 20 h 38"/>
                <a:gd name="T34" fmla="*/ 26 w 31"/>
                <a:gd name="T35" fmla="*/ 19 h 38"/>
                <a:gd name="T36" fmla="*/ 30 w 31"/>
                <a:gd name="T37" fmla="*/ 12 h 38"/>
                <a:gd name="T38" fmla="*/ 31 w 31"/>
                <a:gd name="T39" fmla="*/ 11 h 38"/>
                <a:gd name="T40" fmla="*/ 30 w 31"/>
                <a:gd name="T41" fmla="*/ 10 h 38"/>
                <a:gd name="T42" fmla="*/ 29 w 31"/>
                <a:gd name="T43" fmla="*/ 7 h 38"/>
                <a:gd name="T44" fmla="*/ 26 w 31"/>
                <a:gd name="T45" fmla="*/ 4 h 38"/>
                <a:gd name="T46" fmla="*/ 21 w 31"/>
                <a:gd name="T47" fmla="*/ 2 h 38"/>
                <a:gd name="T48" fmla="*/ 15 w 31"/>
                <a:gd name="T49" fmla="*/ 1 h 38"/>
                <a:gd name="T50" fmla="*/ 11 w 31"/>
                <a:gd name="T5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1" h="38">
                  <a:moveTo>
                    <a:pt x="11" y="0"/>
                  </a:moveTo>
                  <a:cubicBezTo>
                    <a:pt x="11" y="0"/>
                    <a:pt x="10" y="0"/>
                    <a:pt x="9" y="1"/>
                  </a:cubicBezTo>
                  <a:cubicBezTo>
                    <a:pt x="7" y="1"/>
                    <a:pt x="6" y="1"/>
                    <a:pt x="5" y="1"/>
                  </a:cubicBezTo>
                  <a:cubicBezTo>
                    <a:pt x="5" y="1"/>
                    <a:pt x="5" y="1"/>
                    <a:pt x="5" y="1"/>
                  </a:cubicBezTo>
                  <a:cubicBezTo>
                    <a:pt x="4" y="1"/>
                    <a:pt x="3" y="2"/>
                    <a:pt x="3" y="3"/>
                  </a:cubicBezTo>
                  <a:cubicBezTo>
                    <a:pt x="2" y="5"/>
                    <a:pt x="2" y="7"/>
                    <a:pt x="1" y="9"/>
                  </a:cubicBezTo>
                  <a:cubicBezTo>
                    <a:pt x="1" y="12"/>
                    <a:pt x="1" y="15"/>
                    <a:pt x="0" y="18"/>
                  </a:cubicBezTo>
                  <a:cubicBezTo>
                    <a:pt x="0" y="22"/>
                    <a:pt x="0" y="25"/>
                    <a:pt x="0" y="28"/>
                  </a:cubicBezTo>
                  <a:cubicBezTo>
                    <a:pt x="0" y="29"/>
                    <a:pt x="0" y="31"/>
                    <a:pt x="1" y="32"/>
                  </a:cubicBezTo>
                  <a:cubicBezTo>
                    <a:pt x="1" y="33"/>
                    <a:pt x="1" y="35"/>
                    <a:pt x="2" y="36"/>
                  </a:cubicBezTo>
                  <a:cubicBezTo>
                    <a:pt x="2" y="36"/>
                    <a:pt x="3" y="37"/>
                    <a:pt x="4" y="38"/>
                  </a:cubicBezTo>
                  <a:cubicBezTo>
                    <a:pt x="4" y="38"/>
                    <a:pt x="5" y="38"/>
                    <a:pt x="5" y="38"/>
                  </a:cubicBezTo>
                  <a:cubicBezTo>
                    <a:pt x="6" y="38"/>
                    <a:pt x="6" y="38"/>
                    <a:pt x="6" y="38"/>
                  </a:cubicBezTo>
                  <a:cubicBezTo>
                    <a:pt x="7" y="37"/>
                    <a:pt x="8" y="37"/>
                    <a:pt x="9" y="36"/>
                  </a:cubicBezTo>
                  <a:cubicBezTo>
                    <a:pt x="10" y="36"/>
                    <a:pt x="11" y="35"/>
                    <a:pt x="12" y="34"/>
                  </a:cubicBezTo>
                  <a:cubicBezTo>
                    <a:pt x="15" y="31"/>
                    <a:pt x="17" y="29"/>
                    <a:pt x="19" y="27"/>
                  </a:cubicBezTo>
                  <a:cubicBezTo>
                    <a:pt x="21" y="24"/>
                    <a:pt x="23" y="22"/>
                    <a:pt x="25" y="20"/>
                  </a:cubicBezTo>
                  <a:cubicBezTo>
                    <a:pt x="26" y="19"/>
                    <a:pt x="26" y="19"/>
                    <a:pt x="26" y="19"/>
                  </a:cubicBezTo>
                  <a:cubicBezTo>
                    <a:pt x="28" y="17"/>
                    <a:pt x="30" y="15"/>
                    <a:pt x="30" y="12"/>
                  </a:cubicBezTo>
                  <a:cubicBezTo>
                    <a:pt x="30" y="12"/>
                    <a:pt x="31" y="11"/>
                    <a:pt x="31" y="11"/>
                  </a:cubicBezTo>
                  <a:cubicBezTo>
                    <a:pt x="30" y="10"/>
                    <a:pt x="30" y="10"/>
                    <a:pt x="30" y="10"/>
                  </a:cubicBezTo>
                  <a:cubicBezTo>
                    <a:pt x="30" y="9"/>
                    <a:pt x="30" y="8"/>
                    <a:pt x="29" y="7"/>
                  </a:cubicBezTo>
                  <a:cubicBezTo>
                    <a:pt x="29" y="6"/>
                    <a:pt x="28" y="5"/>
                    <a:pt x="26" y="4"/>
                  </a:cubicBezTo>
                  <a:cubicBezTo>
                    <a:pt x="25" y="3"/>
                    <a:pt x="23" y="2"/>
                    <a:pt x="21" y="2"/>
                  </a:cubicBezTo>
                  <a:cubicBezTo>
                    <a:pt x="19" y="1"/>
                    <a:pt x="17" y="1"/>
                    <a:pt x="15" y="1"/>
                  </a:cubicBezTo>
                  <a:cubicBezTo>
                    <a:pt x="14" y="0"/>
                    <a:pt x="13" y="0"/>
                    <a:pt x="11"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1" name="Freeform 94">
              <a:extLst>
                <a:ext uri="{FF2B5EF4-FFF2-40B4-BE49-F238E27FC236}">
                  <a16:creationId xmlns:a16="http://schemas.microsoft.com/office/drawing/2014/main" id="{30AAC7FF-B8E0-433E-AFCD-3113917F634F}"/>
                </a:ext>
              </a:extLst>
            </p:cNvPr>
            <p:cNvSpPr>
              <a:spLocks noEditPoints="1"/>
            </p:cNvSpPr>
            <p:nvPr/>
          </p:nvSpPr>
          <p:spPr bwMode="auto">
            <a:xfrm>
              <a:off x="6199" y="794"/>
              <a:ext cx="352" cy="321"/>
            </a:xfrm>
            <a:custGeom>
              <a:avLst/>
              <a:gdLst>
                <a:gd name="T0" fmla="*/ 37 w 148"/>
                <a:gd name="T1" fmla="*/ 1 h 135"/>
                <a:gd name="T2" fmla="*/ 6 w 148"/>
                <a:gd name="T3" fmla="*/ 30 h 135"/>
                <a:gd name="T4" fmla="*/ 1 w 148"/>
                <a:gd name="T5" fmla="*/ 71 h 135"/>
                <a:gd name="T6" fmla="*/ 17 w 148"/>
                <a:gd name="T7" fmla="*/ 112 h 135"/>
                <a:gd name="T8" fmla="*/ 44 w 148"/>
                <a:gd name="T9" fmla="*/ 130 h 135"/>
                <a:gd name="T10" fmla="*/ 74 w 148"/>
                <a:gd name="T11" fmla="*/ 135 h 135"/>
                <a:gd name="T12" fmla="*/ 107 w 148"/>
                <a:gd name="T13" fmla="*/ 127 h 135"/>
                <a:gd name="T14" fmla="*/ 134 w 148"/>
                <a:gd name="T15" fmla="*/ 98 h 135"/>
                <a:gd name="T16" fmla="*/ 148 w 148"/>
                <a:gd name="T17" fmla="*/ 47 h 135"/>
                <a:gd name="T18" fmla="*/ 137 w 148"/>
                <a:gd name="T19" fmla="*/ 21 h 135"/>
                <a:gd name="T20" fmla="*/ 115 w 148"/>
                <a:gd name="T21" fmla="*/ 14 h 135"/>
                <a:gd name="T22" fmla="*/ 95 w 148"/>
                <a:gd name="T23" fmla="*/ 17 h 135"/>
                <a:gd name="T24" fmla="*/ 84 w 148"/>
                <a:gd name="T25" fmla="*/ 21 h 135"/>
                <a:gd name="T26" fmla="*/ 84 w 148"/>
                <a:gd name="T27" fmla="*/ 21 h 135"/>
                <a:gd name="T28" fmla="*/ 84 w 148"/>
                <a:gd name="T29" fmla="*/ 21 h 135"/>
                <a:gd name="T30" fmla="*/ 84 w 148"/>
                <a:gd name="T31" fmla="*/ 21 h 135"/>
                <a:gd name="T32" fmla="*/ 72 w 148"/>
                <a:gd name="T33" fmla="*/ 23 h 135"/>
                <a:gd name="T34" fmla="*/ 66 w 148"/>
                <a:gd name="T35" fmla="*/ 19 h 135"/>
                <a:gd name="T36" fmla="*/ 59 w 148"/>
                <a:gd name="T37" fmla="*/ 12 h 135"/>
                <a:gd name="T38" fmla="*/ 43 w 148"/>
                <a:gd name="T39" fmla="*/ 1 h 135"/>
                <a:gd name="T40" fmla="*/ 33 w 148"/>
                <a:gd name="T41" fmla="*/ 37 h 135"/>
                <a:gd name="T42" fmla="*/ 29 w 148"/>
                <a:gd name="T43" fmla="*/ 26 h 135"/>
                <a:gd name="T44" fmla="*/ 29 w 148"/>
                <a:gd name="T45" fmla="*/ 9 h 135"/>
                <a:gd name="T46" fmla="*/ 38 w 148"/>
                <a:gd name="T47" fmla="*/ 6 h 135"/>
                <a:gd name="T48" fmla="*/ 43 w 148"/>
                <a:gd name="T49" fmla="*/ 7 h 135"/>
                <a:gd name="T50" fmla="*/ 51 w 148"/>
                <a:gd name="T51" fmla="*/ 11 h 135"/>
                <a:gd name="T52" fmla="*/ 43 w 148"/>
                <a:gd name="T53" fmla="*/ 22 h 135"/>
                <a:gd name="T54" fmla="*/ 35 w 148"/>
                <a:gd name="T55" fmla="*/ 34 h 135"/>
                <a:gd name="T56" fmla="*/ 112 w 148"/>
                <a:gd name="T57" fmla="*/ 19 h 135"/>
                <a:gd name="T58" fmla="*/ 114 w 148"/>
                <a:gd name="T59" fmla="*/ 19 h 135"/>
                <a:gd name="T60" fmla="*/ 123 w 148"/>
                <a:gd name="T61" fmla="*/ 20 h 135"/>
                <a:gd name="T62" fmla="*/ 134 w 148"/>
                <a:gd name="T63" fmla="*/ 26 h 135"/>
                <a:gd name="T64" fmla="*/ 130 w 148"/>
                <a:gd name="T65" fmla="*/ 31 h 135"/>
                <a:gd name="T66" fmla="*/ 124 w 148"/>
                <a:gd name="T67" fmla="*/ 38 h 135"/>
                <a:gd name="T68" fmla="*/ 112 w 148"/>
                <a:gd name="T69" fmla="*/ 52 h 135"/>
                <a:gd name="T70" fmla="*/ 111 w 148"/>
                <a:gd name="T71" fmla="*/ 51 h 135"/>
                <a:gd name="T72" fmla="*/ 109 w 148"/>
                <a:gd name="T73" fmla="*/ 34 h 135"/>
                <a:gd name="T74" fmla="*/ 109 w 148"/>
                <a:gd name="T75" fmla="*/ 23 h 135"/>
                <a:gd name="T76" fmla="*/ 112 w 148"/>
                <a:gd name="T77" fmla="*/ 19 h 135"/>
                <a:gd name="T78" fmla="*/ 65 w 148"/>
                <a:gd name="T79" fmla="*/ 87 h 135"/>
                <a:gd name="T80" fmla="*/ 85 w 148"/>
                <a:gd name="T81" fmla="*/ 84 h 135"/>
                <a:gd name="T82" fmla="*/ 92 w 148"/>
                <a:gd name="T83" fmla="*/ 84 h 135"/>
                <a:gd name="T84" fmla="*/ 114 w 148"/>
                <a:gd name="T85" fmla="*/ 94 h 135"/>
                <a:gd name="T86" fmla="*/ 122 w 148"/>
                <a:gd name="T87" fmla="*/ 103 h 135"/>
                <a:gd name="T88" fmla="*/ 117 w 148"/>
                <a:gd name="T89" fmla="*/ 111 h 135"/>
                <a:gd name="T90" fmla="*/ 117 w 148"/>
                <a:gd name="T91" fmla="*/ 111 h 135"/>
                <a:gd name="T92" fmla="*/ 93 w 148"/>
                <a:gd name="T93" fmla="*/ 127 h 135"/>
                <a:gd name="T94" fmla="*/ 78 w 148"/>
                <a:gd name="T95" fmla="*/ 129 h 135"/>
                <a:gd name="T96" fmla="*/ 76 w 148"/>
                <a:gd name="T97" fmla="*/ 129 h 135"/>
                <a:gd name="T98" fmla="*/ 54 w 148"/>
                <a:gd name="T99" fmla="*/ 127 h 135"/>
                <a:gd name="T100" fmla="*/ 31 w 148"/>
                <a:gd name="T101" fmla="*/ 117 h 135"/>
                <a:gd name="T102" fmla="*/ 51 w 148"/>
                <a:gd name="T103" fmla="*/ 9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8" h="135">
                  <a:moveTo>
                    <a:pt x="39" y="0"/>
                  </a:moveTo>
                  <a:cubicBezTo>
                    <a:pt x="39" y="0"/>
                    <a:pt x="38" y="1"/>
                    <a:pt x="37" y="1"/>
                  </a:cubicBezTo>
                  <a:cubicBezTo>
                    <a:pt x="36" y="1"/>
                    <a:pt x="34" y="1"/>
                    <a:pt x="32" y="1"/>
                  </a:cubicBezTo>
                  <a:cubicBezTo>
                    <a:pt x="18" y="5"/>
                    <a:pt x="10" y="19"/>
                    <a:pt x="6" y="30"/>
                  </a:cubicBezTo>
                  <a:cubicBezTo>
                    <a:pt x="4" y="36"/>
                    <a:pt x="2" y="43"/>
                    <a:pt x="1" y="50"/>
                  </a:cubicBezTo>
                  <a:cubicBezTo>
                    <a:pt x="1" y="57"/>
                    <a:pt x="0" y="64"/>
                    <a:pt x="1" y="71"/>
                  </a:cubicBezTo>
                  <a:cubicBezTo>
                    <a:pt x="1" y="79"/>
                    <a:pt x="3" y="86"/>
                    <a:pt x="6" y="94"/>
                  </a:cubicBezTo>
                  <a:cubicBezTo>
                    <a:pt x="8" y="100"/>
                    <a:pt x="12" y="107"/>
                    <a:pt x="17" y="112"/>
                  </a:cubicBezTo>
                  <a:cubicBezTo>
                    <a:pt x="21" y="117"/>
                    <a:pt x="27" y="122"/>
                    <a:pt x="33" y="125"/>
                  </a:cubicBezTo>
                  <a:cubicBezTo>
                    <a:pt x="37" y="127"/>
                    <a:pt x="40" y="129"/>
                    <a:pt x="44" y="130"/>
                  </a:cubicBezTo>
                  <a:cubicBezTo>
                    <a:pt x="47" y="131"/>
                    <a:pt x="51" y="132"/>
                    <a:pt x="56" y="133"/>
                  </a:cubicBezTo>
                  <a:cubicBezTo>
                    <a:pt x="62" y="134"/>
                    <a:pt x="68" y="135"/>
                    <a:pt x="74" y="135"/>
                  </a:cubicBezTo>
                  <a:cubicBezTo>
                    <a:pt x="77" y="135"/>
                    <a:pt x="80" y="135"/>
                    <a:pt x="83" y="135"/>
                  </a:cubicBezTo>
                  <a:cubicBezTo>
                    <a:pt x="92" y="134"/>
                    <a:pt x="100" y="131"/>
                    <a:pt x="107" y="127"/>
                  </a:cubicBezTo>
                  <a:cubicBezTo>
                    <a:pt x="114" y="123"/>
                    <a:pt x="120" y="117"/>
                    <a:pt x="125" y="111"/>
                  </a:cubicBezTo>
                  <a:cubicBezTo>
                    <a:pt x="128" y="107"/>
                    <a:pt x="131" y="103"/>
                    <a:pt x="134" y="98"/>
                  </a:cubicBezTo>
                  <a:cubicBezTo>
                    <a:pt x="140" y="87"/>
                    <a:pt x="144" y="75"/>
                    <a:pt x="146" y="64"/>
                  </a:cubicBezTo>
                  <a:cubicBezTo>
                    <a:pt x="147" y="58"/>
                    <a:pt x="148" y="53"/>
                    <a:pt x="148" y="47"/>
                  </a:cubicBezTo>
                  <a:cubicBezTo>
                    <a:pt x="148" y="42"/>
                    <a:pt x="147" y="37"/>
                    <a:pt x="145" y="32"/>
                  </a:cubicBezTo>
                  <a:cubicBezTo>
                    <a:pt x="143" y="28"/>
                    <a:pt x="140" y="24"/>
                    <a:pt x="137" y="21"/>
                  </a:cubicBezTo>
                  <a:cubicBezTo>
                    <a:pt x="133" y="18"/>
                    <a:pt x="128" y="15"/>
                    <a:pt x="122" y="14"/>
                  </a:cubicBezTo>
                  <a:cubicBezTo>
                    <a:pt x="120" y="14"/>
                    <a:pt x="117" y="14"/>
                    <a:pt x="115" y="14"/>
                  </a:cubicBezTo>
                  <a:cubicBezTo>
                    <a:pt x="112" y="14"/>
                    <a:pt x="110" y="14"/>
                    <a:pt x="107" y="14"/>
                  </a:cubicBezTo>
                  <a:cubicBezTo>
                    <a:pt x="103" y="15"/>
                    <a:pt x="99" y="16"/>
                    <a:pt x="95" y="17"/>
                  </a:cubicBezTo>
                  <a:cubicBezTo>
                    <a:pt x="93" y="17"/>
                    <a:pt x="91" y="18"/>
                    <a:pt x="89" y="19"/>
                  </a:cubicBezTo>
                  <a:cubicBezTo>
                    <a:pt x="87" y="19"/>
                    <a:pt x="85" y="20"/>
                    <a:pt x="84" y="21"/>
                  </a:cubicBezTo>
                  <a:cubicBezTo>
                    <a:pt x="83" y="21"/>
                    <a:pt x="83" y="21"/>
                    <a:pt x="83"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79" y="22"/>
                    <a:pt x="75" y="23"/>
                    <a:pt x="72" y="23"/>
                  </a:cubicBezTo>
                  <a:cubicBezTo>
                    <a:pt x="71" y="23"/>
                    <a:pt x="70" y="22"/>
                    <a:pt x="69" y="22"/>
                  </a:cubicBezTo>
                  <a:cubicBezTo>
                    <a:pt x="68" y="21"/>
                    <a:pt x="67" y="20"/>
                    <a:pt x="66" y="19"/>
                  </a:cubicBezTo>
                  <a:cubicBezTo>
                    <a:pt x="64" y="17"/>
                    <a:pt x="62" y="15"/>
                    <a:pt x="60" y="13"/>
                  </a:cubicBezTo>
                  <a:cubicBezTo>
                    <a:pt x="59" y="12"/>
                    <a:pt x="59" y="12"/>
                    <a:pt x="59" y="12"/>
                  </a:cubicBezTo>
                  <a:cubicBezTo>
                    <a:pt x="58" y="10"/>
                    <a:pt x="55" y="7"/>
                    <a:pt x="52" y="5"/>
                  </a:cubicBezTo>
                  <a:cubicBezTo>
                    <a:pt x="50" y="3"/>
                    <a:pt x="46" y="1"/>
                    <a:pt x="43" y="1"/>
                  </a:cubicBezTo>
                  <a:cubicBezTo>
                    <a:pt x="42" y="1"/>
                    <a:pt x="41" y="0"/>
                    <a:pt x="39" y="0"/>
                  </a:cubicBezTo>
                  <a:close/>
                  <a:moveTo>
                    <a:pt x="33" y="37"/>
                  </a:moveTo>
                  <a:cubicBezTo>
                    <a:pt x="33" y="36"/>
                    <a:pt x="32" y="35"/>
                    <a:pt x="32" y="34"/>
                  </a:cubicBezTo>
                  <a:cubicBezTo>
                    <a:pt x="31" y="31"/>
                    <a:pt x="30" y="29"/>
                    <a:pt x="29" y="26"/>
                  </a:cubicBezTo>
                  <a:cubicBezTo>
                    <a:pt x="28" y="22"/>
                    <a:pt x="28" y="18"/>
                    <a:pt x="28" y="14"/>
                  </a:cubicBezTo>
                  <a:cubicBezTo>
                    <a:pt x="28" y="12"/>
                    <a:pt x="29" y="10"/>
                    <a:pt x="29" y="9"/>
                  </a:cubicBezTo>
                  <a:cubicBezTo>
                    <a:pt x="30" y="8"/>
                    <a:pt x="31" y="8"/>
                    <a:pt x="32" y="7"/>
                  </a:cubicBezTo>
                  <a:cubicBezTo>
                    <a:pt x="34" y="7"/>
                    <a:pt x="36" y="6"/>
                    <a:pt x="38" y="6"/>
                  </a:cubicBezTo>
                  <a:cubicBezTo>
                    <a:pt x="39" y="6"/>
                    <a:pt x="39" y="6"/>
                    <a:pt x="39" y="6"/>
                  </a:cubicBezTo>
                  <a:cubicBezTo>
                    <a:pt x="40" y="6"/>
                    <a:pt x="42" y="6"/>
                    <a:pt x="43" y="7"/>
                  </a:cubicBezTo>
                  <a:cubicBezTo>
                    <a:pt x="44" y="7"/>
                    <a:pt x="45" y="7"/>
                    <a:pt x="47" y="8"/>
                  </a:cubicBezTo>
                  <a:cubicBezTo>
                    <a:pt x="48" y="9"/>
                    <a:pt x="49" y="10"/>
                    <a:pt x="51" y="11"/>
                  </a:cubicBezTo>
                  <a:cubicBezTo>
                    <a:pt x="52" y="12"/>
                    <a:pt x="52" y="12"/>
                    <a:pt x="52" y="12"/>
                  </a:cubicBezTo>
                  <a:cubicBezTo>
                    <a:pt x="49" y="14"/>
                    <a:pt x="46" y="18"/>
                    <a:pt x="43" y="22"/>
                  </a:cubicBezTo>
                  <a:cubicBezTo>
                    <a:pt x="41" y="24"/>
                    <a:pt x="40" y="26"/>
                    <a:pt x="39" y="28"/>
                  </a:cubicBezTo>
                  <a:cubicBezTo>
                    <a:pt x="38" y="30"/>
                    <a:pt x="37" y="32"/>
                    <a:pt x="35" y="34"/>
                  </a:cubicBezTo>
                  <a:cubicBezTo>
                    <a:pt x="35" y="35"/>
                    <a:pt x="34" y="36"/>
                    <a:pt x="33" y="37"/>
                  </a:cubicBezTo>
                  <a:close/>
                  <a:moveTo>
                    <a:pt x="112" y="19"/>
                  </a:moveTo>
                  <a:cubicBezTo>
                    <a:pt x="112" y="19"/>
                    <a:pt x="112" y="19"/>
                    <a:pt x="112" y="19"/>
                  </a:cubicBezTo>
                  <a:cubicBezTo>
                    <a:pt x="113" y="19"/>
                    <a:pt x="113" y="19"/>
                    <a:pt x="114" y="19"/>
                  </a:cubicBezTo>
                  <a:cubicBezTo>
                    <a:pt x="114" y="19"/>
                    <a:pt x="114" y="19"/>
                    <a:pt x="114" y="19"/>
                  </a:cubicBezTo>
                  <a:cubicBezTo>
                    <a:pt x="117" y="19"/>
                    <a:pt x="120" y="20"/>
                    <a:pt x="123" y="20"/>
                  </a:cubicBezTo>
                  <a:cubicBezTo>
                    <a:pt x="125" y="21"/>
                    <a:pt x="127" y="22"/>
                    <a:pt x="129" y="23"/>
                  </a:cubicBezTo>
                  <a:cubicBezTo>
                    <a:pt x="131" y="24"/>
                    <a:pt x="133" y="25"/>
                    <a:pt x="134" y="26"/>
                  </a:cubicBezTo>
                  <a:cubicBezTo>
                    <a:pt x="133" y="27"/>
                    <a:pt x="132" y="28"/>
                    <a:pt x="131" y="30"/>
                  </a:cubicBezTo>
                  <a:cubicBezTo>
                    <a:pt x="130" y="31"/>
                    <a:pt x="130" y="31"/>
                    <a:pt x="130" y="31"/>
                  </a:cubicBezTo>
                  <a:cubicBezTo>
                    <a:pt x="129" y="33"/>
                    <a:pt x="127" y="35"/>
                    <a:pt x="125" y="37"/>
                  </a:cubicBezTo>
                  <a:cubicBezTo>
                    <a:pt x="124" y="38"/>
                    <a:pt x="124" y="38"/>
                    <a:pt x="124" y="38"/>
                  </a:cubicBezTo>
                  <a:cubicBezTo>
                    <a:pt x="122" y="41"/>
                    <a:pt x="120" y="44"/>
                    <a:pt x="117" y="46"/>
                  </a:cubicBezTo>
                  <a:cubicBezTo>
                    <a:pt x="116" y="48"/>
                    <a:pt x="114" y="50"/>
                    <a:pt x="112" y="52"/>
                  </a:cubicBezTo>
                  <a:cubicBezTo>
                    <a:pt x="112" y="52"/>
                    <a:pt x="112" y="52"/>
                    <a:pt x="112" y="52"/>
                  </a:cubicBezTo>
                  <a:cubicBezTo>
                    <a:pt x="111" y="52"/>
                    <a:pt x="111" y="51"/>
                    <a:pt x="111" y="51"/>
                  </a:cubicBezTo>
                  <a:cubicBezTo>
                    <a:pt x="111" y="50"/>
                    <a:pt x="110" y="49"/>
                    <a:pt x="110" y="47"/>
                  </a:cubicBezTo>
                  <a:cubicBezTo>
                    <a:pt x="109" y="42"/>
                    <a:pt x="109" y="38"/>
                    <a:pt x="109" y="34"/>
                  </a:cubicBezTo>
                  <a:cubicBezTo>
                    <a:pt x="109" y="30"/>
                    <a:pt x="109" y="26"/>
                    <a:pt x="109" y="22"/>
                  </a:cubicBezTo>
                  <a:cubicBezTo>
                    <a:pt x="109" y="23"/>
                    <a:pt x="109" y="23"/>
                    <a:pt x="109" y="23"/>
                  </a:cubicBezTo>
                  <a:cubicBezTo>
                    <a:pt x="109" y="22"/>
                    <a:pt x="109" y="21"/>
                    <a:pt x="109" y="20"/>
                  </a:cubicBezTo>
                  <a:cubicBezTo>
                    <a:pt x="110" y="20"/>
                    <a:pt x="111" y="20"/>
                    <a:pt x="112" y="19"/>
                  </a:cubicBezTo>
                  <a:close/>
                  <a:moveTo>
                    <a:pt x="51" y="95"/>
                  </a:moveTo>
                  <a:cubicBezTo>
                    <a:pt x="55" y="92"/>
                    <a:pt x="60" y="89"/>
                    <a:pt x="65" y="87"/>
                  </a:cubicBezTo>
                  <a:cubicBezTo>
                    <a:pt x="70" y="86"/>
                    <a:pt x="75" y="84"/>
                    <a:pt x="80" y="84"/>
                  </a:cubicBezTo>
                  <a:cubicBezTo>
                    <a:pt x="82" y="84"/>
                    <a:pt x="83" y="84"/>
                    <a:pt x="85" y="84"/>
                  </a:cubicBezTo>
                  <a:cubicBezTo>
                    <a:pt x="85" y="84"/>
                    <a:pt x="85" y="84"/>
                    <a:pt x="85" y="84"/>
                  </a:cubicBezTo>
                  <a:cubicBezTo>
                    <a:pt x="87" y="84"/>
                    <a:pt x="90" y="84"/>
                    <a:pt x="92" y="84"/>
                  </a:cubicBezTo>
                  <a:cubicBezTo>
                    <a:pt x="96" y="85"/>
                    <a:pt x="100" y="86"/>
                    <a:pt x="104" y="87"/>
                  </a:cubicBezTo>
                  <a:cubicBezTo>
                    <a:pt x="107" y="89"/>
                    <a:pt x="111" y="91"/>
                    <a:pt x="114" y="94"/>
                  </a:cubicBezTo>
                  <a:cubicBezTo>
                    <a:pt x="117" y="96"/>
                    <a:pt x="120" y="99"/>
                    <a:pt x="122" y="103"/>
                  </a:cubicBezTo>
                  <a:cubicBezTo>
                    <a:pt x="122" y="103"/>
                    <a:pt x="122" y="103"/>
                    <a:pt x="122" y="103"/>
                  </a:cubicBezTo>
                  <a:cubicBezTo>
                    <a:pt x="123" y="104"/>
                    <a:pt x="123" y="104"/>
                    <a:pt x="123" y="104"/>
                  </a:cubicBezTo>
                  <a:cubicBezTo>
                    <a:pt x="121" y="107"/>
                    <a:pt x="119" y="109"/>
                    <a:pt x="117" y="111"/>
                  </a:cubicBezTo>
                  <a:cubicBezTo>
                    <a:pt x="117" y="111"/>
                    <a:pt x="117" y="111"/>
                    <a:pt x="117" y="111"/>
                  </a:cubicBezTo>
                  <a:cubicBezTo>
                    <a:pt x="117" y="111"/>
                    <a:pt x="117" y="111"/>
                    <a:pt x="117" y="111"/>
                  </a:cubicBezTo>
                  <a:cubicBezTo>
                    <a:pt x="113" y="115"/>
                    <a:pt x="109" y="119"/>
                    <a:pt x="105" y="121"/>
                  </a:cubicBezTo>
                  <a:cubicBezTo>
                    <a:pt x="101" y="124"/>
                    <a:pt x="97" y="126"/>
                    <a:pt x="93" y="127"/>
                  </a:cubicBezTo>
                  <a:cubicBezTo>
                    <a:pt x="88" y="128"/>
                    <a:pt x="83" y="129"/>
                    <a:pt x="78" y="129"/>
                  </a:cubicBezTo>
                  <a:cubicBezTo>
                    <a:pt x="78" y="129"/>
                    <a:pt x="78" y="129"/>
                    <a:pt x="78" y="129"/>
                  </a:cubicBezTo>
                  <a:cubicBezTo>
                    <a:pt x="78" y="129"/>
                    <a:pt x="78" y="129"/>
                    <a:pt x="78" y="129"/>
                  </a:cubicBezTo>
                  <a:cubicBezTo>
                    <a:pt x="77" y="129"/>
                    <a:pt x="77" y="129"/>
                    <a:pt x="76" y="129"/>
                  </a:cubicBezTo>
                  <a:cubicBezTo>
                    <a:pt x="76" y="129"/>
                    <a:pt x="75" y="129"/>
                    <a:pt x="75" y="129"/>
                  </a:cubicBezTo>
                  <a:cubicBezTo>
                    <a:pt x="68" y="129"/>
                    <a:pt x="61" y="129"/>
                    <a:pt x="54" y="127"/>
                  </a:cubicBezTo>
                  <a:cubicBezTo>
                    <a:pt x="48" y="126"/>
                    <a:pt x="42" y="124"/>
                    <a:pt x="37" y="121"/>
                  </a:cubicBezTo>
                  <a:cubicBezTo>
                    <a:pt x="35" y="120"/>
                    <a:pt x="33" y="118"/>
                    <a:pt x="31" y="117"/>
                  </a:cubicBezTo>
                  <a:cubicBezTo>
                    <a:pt x="33" y="114"/>
                    <a:pt x="35" y="110"/>
                    <a:pt x="38" y="107"/>
                  </a:cubicBezTo>
                  <a:cubicBezTo>
                    <a:pt x="41" y="103"/>
                    <a:pt x="46" y="99"/>
                    <a:pt x="51" y="95"/>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2" name="Freeform 95">
              <a:extLst>
                <a:ext uri="{FF2B5EF4-FFF2-40B4-BE49-F238E27FC236}">
                  <a16:creationId xmlns:a16="http://schemas.microsoft.com/office/drawing/2014/main" id="{D78615EB-346A-4A1D-BE90-572D666C1CE1}"/>
                </a:ext>
              </a:extLst>
            </p:cNvPr>
            <p:cNvSpPr>
              <a:spLocks/>
            </p:cNvSpPr>
            <p:nvPr/>
          </p:nvSpPr>
          <p:spPr bwMode="auto">
            <a:xfrm>
              <a:off x="6354" y="849"/>
              <a:ext cx="33" cy="16"/>
            </a:xfrm>
            <a:custGeom>
              <a:avLst/>
              <a:gdLst>
                <a:gd name="T0" fmla="*/ 0 w 14"/>
                <a:gd name="T1" fmla="*/ 2 h 7"/>
                <a:gd name="T2" fmla="*/ 2 w 14"/>
                <a:gd name="T3" fmla="*/ 6 h 7"/>
                <a:gd name="T4" fmla="*/ 11 w 14"/>
                <a:gd name="T5" fmla="*/ 7 h 7"/>
                <a:gd name="T6" fmla="*/ 14 w 14"/>
                <a:gd name="T7" fmla="*/ 4 h 7"/>
                <a:gd name="T8" fmla="*/ 11 w 14"/>
                <a:gd name="T9" fmla="*/ 1 h 7"/>
                <a:gd name="T10" fmla="*/ 6 w 14"/>
                <a:gd name="T11" fmla="*/ 1 h 7"/>
                <a:gd name="T12" fmla="*/ 4 w 14"/>
                <a:gd name="T13" fmla="*/ 0 h 7"/>
                <a:gd name="T14" fmla="*/ 3 w 14"/>
                <a:gd name="T15" fmla="*/ 0 h 7"/>
                <a:gd name="T16" fmla="*/ 0 w 14"/>
                <a:gd name="T17"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7">
                  <a:moveTo>
                    <a:pt x="0" y="2"/>
                  </a:moveTo>
                  <a:cubicBezTo>
                    <a:pt x="0" y="4"/>
                    <a:pt x="1" y="5"/>
                    <a:pt x="2" y="6"/>
                  </a:cubicBezTo>
                  <a:cubicBezTo>
                    <a:pt x="5" y="6"/>
                    <a:pt x="8" y="7"/>
                    <a:pt x="11" y="7"/>
                  </a:cubicBezTo>
                  <a:cubicBezTo>
                    <a:pt x="12" y="7"/>
                    <a:pt x="14" y="5"/>
                    <a:pt x="14" y="4"/>
                  </a:cubicBezTo>
                  <a:cubicBezTo>
                    <a:pt x="14" y="2"/>
                    <a:pt x="12" y="1"/>
                    <a:pt x="11" y="1"/>
                  </a:cubicBezTo>
                  <a:cubicBezTo>
                    <a:pt x="9" y="1"/>
                    <a:pt x="8" y="1"/>
                    <a:pt x="6" y="1"/>
                  </a:cubicBezTo>
                  <a:cubicBezTo>
                    <a:pt x="5" y="1"/>
                    <a:pt x="4" y="1"/>
                    <a:pt x="4" y="0"/>
                  </a:cubicBezTo>
                  <a:cubicBezTo>
                    <a:pt x="3" y="0"/>
                    <a:pt x="3" y="0"/>
                    <a:pt x="3" y="0"/>
                  </a:cubicBezTo>
                  <a:cubicBezTo>
                    <a:pt x="2" y="0"/>
                    <a:pt x="1" y="1"/>
                    <a:pt x="0" y="2"/>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3" name="Freeform 96">
              <a:extLst>
                <a:ext uri="{FF2B5EF4-FFF2-40B4-BE49-F238E27FC236}">
                  <a16:creationId xmlns:a16="http://schemas.microsoft.com/office/drawing/2014/main" id="{F51F5A06-D6AA-423D-B474-C283E3368515}"/>
                </a:ext>
              </a:extLst>
            </p:cNvPr>
            <p:cNvSpPr>
              <a:spLocks noEditPoints="1"/>
            </p:cNvSpPr>
            <p:nvPr/>
          </p:nvSpPr>
          <p:spPr bwMode="auto">
            <a:xfrm>
              <a:off x="6349" y="846"/>
              <a:ext cx="38" cy="17"/>
            </a:xfrm>
            <a:custGeom>
              <a:avLst/>
              <a:gdLst>
                <a:gd name="T0" fmla="*/ 0 w 16"/>
                <a:gd name="T1" fmla="*/ 2 h 7"/>
                <a:gd name="T2" fmla="*/ 2 w 16"/>
                <a:gd name="T3" fmla="*/ 5 h 7"/>
                <a:gd name="T4" fmla="*/ 14 w 16"/>
                <a:gd name="T5" fmla="*/ 7 h 7"/>
                <a:gd name="T6" fmla="*/ 16 w 16"/>
                <a:gd name="T7" fmla="*/ 4 h 7"/>
                <a:gd name="T8" fmla="*/ 14 w 16"/>
                <a:gd name="T9" fmla="*/ 2 h 7"/>
                <a:gd name="T10" fmla="*/ 10 w 16"/>
                <a:gd name="T11" fmla="*/ 1 h 7"/>
                <a:gd name="T12" fmla="*/ 4 w 16"/>
                <a:gd name="T13" fmla="*/ 0 h 7"/>
                <a:gd name="T14" fmla="*/ 3 w 16"/>
                <a:gd name="T15" fmla="*/ 0 h 7"/>
                <a:gd name="T16" fmla="*/ 0 w 16"/>
                <a:gd name="T17" fmla="*/ 2 h 7"/>
                <a:gd name="T18" fmla="*/ 9 w 16"/>
                <a:gd name="T19" fmla="*/ 1 h 7"/>
                <a:gd name="T20" fmla="*/ 10 w 16"/>
                <a:gd name="T21" fmla="*/ 1 h 7"/>
                <a:gd name="T22" fmla="*/ 9 w 16"/>
                <a:gd name="T2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7">
                  <a:moveTo>
                    <a:pt x="0" y="2"/>
                  </a:moveTo>
                  <a:cubicBezTo>
                    <a:pt x="0" y="3"/>
                    <a:pt x="1" y="5"/>
                    <a:pt x="2" y="5"/>
                  </a:cubicBezTo>
                  <a:cubicBezTo>
                    <a:pt x="6" y="6"/>
                    <a:pt x="10" y="7"/>
                    <a:pt x="14" y="7"/>
                  </a:cubicBezTo>
                  <a:cubicBezTo>
                    <a:pt x="15" y="7"/>
                    <a:pt x="16" y="6"/>
                    <a:pt x="16" y="4"/>
                  </a:cubicBezTo>
                  <a:cubicBezTo>
                    <a:pt x="16" y="3"/>
                    <a:pt x="15" y="2"/>
                    <a:pt x="14" y="2"/>
                  </a:cubicBezTo>
                  <a:cubicBezTo>
                    <a:pt x="12" y="1"/>
                    <a:pt x="11" y="1"/>
                    <a:pt x="10" y="1"/>
                  </a:cubicBezTo>
                  <a:cubicBezTo>
                    <a:pt x="8" y="1"/>
                    <a:pt x="6" y="0"/>
                    <a:pt x="4" y="0"/>
                  </a:cubicBezTo>
                  <a:cubicBezTo>
                    <a:pt x="3" y="0"/>
                    <a:pt x="3" y="0"/>
                    <a:pt x="3" y="0"/>
                  </a:cubicBezTo>
                  <a:cubicBezTo>
                    <a:pt x="2" y="0"/>
                    <a:pt x="1" y="1"/>
                    <a:pt x="0" y="2"/>
                  </a:cubicBezTo>
                  <a:close/>
                  <a:moveTo>
                    <a:pt x="9" y="1"/>
                  </a:moveTo>
                  <a:cubicBezTo>
                    <a:pt x="10" y="1"/>
                    <a:pt x="10" y="1"/>
                    <a:pt x="10" y="1"/>
                  </a:cubicBezTo>
                  <a:lnTo>
                    <a:pt x="9" y="1"/>
                  </a:ln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4" name="Freeform 97">
              <a:extLst>
                <a:ext uri="{FF2B5EF4-FFF2-40B4-BE49-F238E27FC236}">
                  <a16:creationId xmlns:a16="http://schemas.microsoft.com/office/drawing/2014/main" id="{35B8414A-961A-4510-B9A3-9D2D731F7C60}"/>
                </a:ext>
              </a:extLst>
            </p:cNvPr>
            <p:cNvSpPr>
              <a:spLocks/>
            </p:cNvSpPr>
            <p:nvPr/>
          </p:nvSpPr>
          <p:spPr bwMode="auto">
            <a:xfrm>
              <a:off x="6354" y="846"/>
              <a:ext cx="31" cy="15"/>
            </a:xfrm>
            <a:custGeom>
              <a:avLst/>
              <a:gdLst>
                <a:gd name="T0" fmla="*/ 1 w 13"/>
                <a:gd name="T1" fmla="*/ 1 h 6"/>
                <a:gd name="T2" fmla="*/ 0 w 13"/>
                <a:gd name="T3" fmla="*/ 3 h 6"/>
                <a:gd name="T4" fmla="*/ 0 w 13"/>
                <a:gd name="T5" fmla="*/ 5 h 6"/>
                <a:gd name="T6" fmla="*/ 2 w 13"/>
                <a:gd name="T7" fmla="*/ 6 h 6"/>
                <a:gd name="T8" fmla="*/ 10 w 13"/>
                <a:gd name="T9" fmla="*/ 6 h 6"/>
                <a:gd name="T10" fmla="*/ 13 w 13"/>
                <a:gd name="T11" fmla="*/ 4 h 6"/>
                <a:gd name="T12" fmla="*/ 10 w 13"/>
                <a:gd name="T13" fmla="*/ 1 h 6"/>
                <a:gd name="T14" fmla="*/ 2 w 13"/>
                <a:gd name="T15" fmla="*/ 0 h 6"/>
                <a:gd name="T16" fmla="*/ 2 w 13"/>
                <a:gd name="T17" fmla="*/ 0 h 6"/>
                <a:gd name="T18" fmla="*/ 1 w 13"/>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6">
                  <a:moveTo>
                    <a:pt x="1" y="1"/>
                  </a:moveTo>
                  <a:cubicBezTo>
                    <a:pt x="0" y="2"/>
                    <a:pt x="0" y="2"/>
                    <a:pt x="0" y="3"/>
                  </a:cubicBezTo>
                  <a:cubicBezTo>
                    <a:pt x="0" y="4"/>
                    <a:pt x="0" y="4"/>
                    <a:pt x="0" y="5"/>
                  </a:cubicBezTo>
                  <a:cubicBezTo>
                    <a:pt x="1" y="6"/>
                    <a:pt x="2" y="6"/>
                    <a:pt x="2" y="6"/>
                  </a:cubicBezTo>
                  <a:cubicBezTo>
                    <a:pt x="5" y="6"/>
                    <a:pt x="8" y="6"/>
                    <a:pt x="10" y="6"/>
                  </a:cubicBezTo>
                  <a:cubicBezTo>
                    <a:pt x="12" y="6"/>
                    <a:pt x="13" y="5"/>
                    <a:pt x="13" y="4"/>
                  </a:cubicBezTo>
                  <a:cubicBezTo>
                    <a:pt x="13" y="2"/>
                    <a:pt x="12" y="1"/>
                    <a:pt x="10" y="1"/>
                  </a:cubicBezTo>
                  <a:cubicBezTo>
                    <a:pt x="8" y="1"/>
                    <a:pt x="5" y="1"/>
                    <a:pt x="2" y="0"/>
                  </a:cubicBezTo>
                  <a:cubicBezTo>
                    <a:pt x="2" y="0"/>
                    <a:pt x="2" y="0"/>
                    <a:pt x="2" y="0"/>
                  </a:cubicBezTo>
                  <a:cubicBezTo>
                    <a:pt x="2" y="0"/>
                    <a:pt x="1" y="1"/>
                    <a:pt x="1" y="1"/>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5" name="Freeform 98">
              <a:extLst>
                <a:ext uri="{FF2B5EF4-FFF2-40B4-BE49-F238E27FC236}">
                  <a16:creationId xmlns:a16="http://schemas.microsoft.com/office/drawing/2014/main" id="{BEAECF92-114C-4E90-BA90-72B6E0196DE9}"/>
                </a:ext>
              </a:extLst>
            </p:cNvPr>
            <p:cNvSpPr>
              <a:spLocks/>
            </p:cNvSpPr>
            <p:nvPr/>
          </p:nvSpPr>
          <p:spPr bwMode="auto">
            <a:xfrm>
              <a:off x="6351" y="846"/>
              <a:ext cx="26" cy="17"/>
            </a:xfrm>
            <a:custGeom>
              <a:avLst/>
              <a:gdLst>
                <a:gd name="T0" fmla="*/ 1 w 11"/>
                <a:gd name="T1" fmla="*/ 2 h 7"/>
                <a:gd name="T2" fmla="*/ 1 w 11"/>
                <a:gd name="T3" fmla="*/ 4 h 7"/>
                <a:gd name="T4" fmla="*/ 3 w 11"/>
                <a:gd name="T5" fmla="*/ 5 h 7"/>
                <a:gd name="T6" fmla="*/ 7 w 11"/>
                <a:gd name="T7" fmla="*/ 7 h 7"/>
                <a:gd name="T8" fmla="*/ 10 w 11"/>
                <a:gd name="T9" fmla="*/ 6 h 7"/>
                <a:gd name="T10" fmla="*/ 11 w 11"/>
                <a:gd name="T11" fmla="*/ 5 h 7"/>
                <a:gd name="T12" fmla="*/ 9 w 11"/>
                <a:gd name="T13" fmla="*/ 1 h 7"/>
                <a:gd name="T14" fmla="*/ 4 w 11"/>
                <a:gd name="T15" fmla="*/ 0 h 7"/>
                <a:gd name="T16" fmla="*/ 3 w 11"/>
                <a:gd name="T17" fmla="*/ 0 h 7"/>
                <a:gd name="T18" fmla="*/ 1 w 11"/>
                <a:gd name="T19"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7">
                  <a:moveTo>
                    <a:pt x="1" y="2"/>
                  </a:moveTo>
                  <a:cubicBezTo>
                    <a:pt x="0" y="3"/>
                    <a:pt x="0" y="3"/>
                    <a:pt x="1" y="4"/>
                  </a:cubicBezTo>
                  <a:cubicBezTo>
                    <a:pt x="1" y="5"/>
                    <a:pt x="2" y="5"/>
                    <a:pt x="3" y="5"/>
                  </a:cubicBezTo>
                  <a:cubicBezTo>
                    <a:pt x="4" y="6"/>
                    <a:pt x="6" y="6"/>
                    <a:pt x="7" y="7"/>
                  </a:cubicBezTo>
                  <a:cubicBezTo>
                    <a:pt x="8" y="7"/>
                    <a:pt x="9" y="7"/>
                    <a:pt x="10" y="6"/>
                  </a:cubicBezTo>
                  <a:cubicBezTo>
                    <a:pt x="10" y="6"/>
                    <a:pt x="11" y="5"/>
                    <a:pt x="11" y="5"/>
                  </a:cubicBezTo>
                  <a:cubicBezTo>
                    <a:pt x="11" y="3"/>
                    <a:pt x="10" y="1"/>
                    <a:pt x="9" y="1"/>
                  </a:cubicBezTo>
                  <a:cubicBezTo>
                    <a:pt x="7" y="1"/>
                    <a:pt x="6" y="0"/>
                    <a:pt x="4" y="0"/>
                  </a:cubicBezTo>
                  <a:cubicBezTo>
                    <a:pt x="3" y="0"/>
                    <a:pt x="3" y="0"/>
                    <a:pt x="3" y="0"/>
                  </a:cubicBezTo>
                  <a:cubicBezTo>
                    <a:pt x="2" y="0"/>
                    <a:pt x="1" y="1"/>
                    <a:pt x="1" y="2"/>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6" name="Freeform 99">
              <a:extLst>
                <a:ext uri="{FF2B5EF4-FFF2-40B4-BE49-F238E27FC236}">
                  <a16:creationId xmlns:a16="http://schemas.microsoft.com/office/drawing/2014/main" id="{05BBC49D-C103-4661-BDFE-4C65B31C3129}"/>
                </a:ext>
              </a:extLst>
            </p:cNvPr>
            <p:cNvSpPr>
              <a:spLocks/>
            </p:cNvSpPr>
            <p:nvPr/>
          </p:nvSpPr>
          <p:spPr bwMode="auto">
            <a:xfrm>
              <a:off x="6347" y="844"/>
              <a:ext cx="33" cy="19"/>
            </a:xfrm>
            <a:custGeom>
              <a:avLst/>
              <a:gdLst>
                <a:gd name="T0" fmla="*/ 1 w 14"/>
                <a:gd name="T1" fmla="*/ 2 h 8"/>
                <a:gd name="T2" fmla="*/ 3 w 14"/>
                <a:gd name="T3" fmla="*/ 5 h 8"/>
                <a:gd name="T4" fmla="*/ 10 w 14"/>
                <a:gd name="T5" fmla="*/ 7 h 8"/>
                <a:gd name="T6" fmla="*/ 14 w 14"/>
                <a:gd name="T7" fmla="*/ 5 h 8"/>
                <a:gd name="T8" fmla="*/ 12 w 14"/>
                <a:gd name="T9" fmla="*/ 2 h 8"/>
                <a:gd name="T10" fmla="*/ 4 w 14"/>
                <a:gd name="T11" fmla="*/ 0 h 8"/>
                <a:gd name="T12" fmla="*/ 3 w 14"/>
                <a:gd name="T13" fmla="*/ 0 h 8"/>
                <a:gd name="T14" fmla="*/ 1 w 14"/>
                <a:gd name="T15" fmla="*/ 2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8">
                  <a:moveTo>
                    <a:pt x="1" y="2"/>
                  </a:moveTo>
                  <a:cubicBezTo>
                    <a:pt x="0" y="4"/>
                    <a:pt x="1" y="5"/>
                    <a:pt x="3" y="5"/>
                  </a:cubicBezTo>
                  <a:cubicBezTo>
                    <a:pt x="5" y="6"/>
                    <a:pt x="8" y="7"/>
                    <a:pt x="10" y="7"/>
                  </a:cubicBezTo>
                  <a:cubicBezTo>
                    <a:pt x="12" y="8"/>
                    <a:pt x="13" y="7"/>
                    <a:pt x="14" y="5"/>
                  </a:cubicBezTo>
                  <a:cubicBezTo>
                    <a:pt x="14" y="4"/>
                    <a:pt x="13" y="2"/>
                    <a:pt x="12" y="2"/>
                  </a:cubicBezTo>
                  <a:cubicBezTo>
                    <a:pt x="9" y="1"/>
                    <a:pt x="7" y="1"/>
                    <a:pt x="4" y="0"/>
                  </a:cubicBezTo>
                  <a:cubicBezTo>
                    <a:pt x="3" y="0"/>
                    <a:pt x="3" y="0"/>
                    <a:pt x="3" y="0"/>
                  </a:cubicBezTo>
                  <a:cubicBezTo>
                    <a:pt x="2" y="0"/>
                    <a:pt x="1" y="1"/>
                    <a:pt x="1" y="2"/>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7" name="Freeform 100">
              <a:extLst>
                <a:ext uri="{FF2B5EF4-FFF2-40B4-BE49-F238E27FC236}">
                  <a16:creationId xmlns:a16="http://schemas.microsoft.com/office/drawing/2014/main" id="{55F94D2B-23DF-44CE-934A-AEBB5C7EB3E0}"/>
                </a:ext>
              </a:extLst>
            </p:cNvPr>
            <p:cNvSpPr>
              <a:spLocks/>
            </p:cNvSpPr>
            <p:nvPr/>
          </p:nvSpPr>
          <p:spPr bwMode="auto">
            <a:xfrm>
              <a:off x="6068" y="578"/>
              <a:ext cx="164" cy="271"/>
            </a:xfrm>
            <a:custGeom>
              <a:avLst/>
              <a:gdLst>
                <a:gd name="T0" fmla="*/ 24 w 69"/>
                <a:gd name="T1" fmla="*/ 0 h 114"/>
                <a:gd name="T2" fmla="*/ 24 w 69"/>
                <a:gd name="T3" fmla="*/ 0 h 114"/>
                <a:gd name="T4" fmla="*/ 23 w 69"/>
                <a:gd name="T5" fmla="*/ 1 h 114"/>
                <a:gd name="T6" fmla="*/ 22 w 69"/>
                <a:gd name="T7" fmla="*/ 1 h 114"/>
                <a:gd name="T8" fmla="*/ 17 w 69"/>
                <a:gd name="T9" fmla="*/ 12 h 114"/>
                <a:gd name="T10" fmla="*/ 11 w 69"/>
                <a:gd name="T11" fmla="*/ 27 h 114"/>
                <a:gd name="T12" fmla="*/ 1 w 69"/>
                <a:gd name="T13" fmla="*/ 62 h 114"/>
                <a:gd name="T14" fmla="*/ 0 w 69"/>
                <a:gd name="T15" fmla="*/ 80 h 114"/>
                <a:gd name="T16" fmla="*/ 2 w 69"/>
                <a:gd name="T17" fmla="*/ 95 h 114"/>
                <a:gd name="T18" fmla="*/ 9 w 69"/>
                <a:gd name="T19" fmla="*/ 107 h 114"/>
                <a:gd name="T20" fmla="*/ 11 w 69"/>
                <a:gd name="T21" fmla="*/ 109 h 114"/>
                <a:gd name="T22" fmla="*/ 14 w 69"/>
                <a:gd name="T23" fmla="*/ 111 h 114"/>
                <a:gd name="T24" fmla="*/ 21 w 69"/>
                <a:gd name="T25" fmla="*/ 113 h 114"/>
                <a:gd name="T26" fmla="*/ 27 w 69"/>
                <a:gd name="T27" fmla="*/ 114 h 114"/>
                <a:gd name="T28" fmla="*/ 29 w 69"/>
                <a:gd name="T29" fmla="*/ 113 h 114"/>
                <a:gd name="T30" fmla="*/ 34 w 69"/>
                <a:gd name="T31" fmla="*/ 113 h 114"/>
                <a:gd name="T32" fmla="*/ 39 w 69"/>
                <a:gd name="T33" fmla="*/ 111 h 114"/>
                <a:gd name="T34" fmla="*/ 47 w 69"/>
                <a:gd name="T35" fmla="*/ 106 h 114"/>
                <a:gd name="T36" fmla="*/ 55 w 69"/>
                <a:gd name="T37" fmla="*/ 99 h 114"/>
                <a:gd name="T38" fmla="*/ 60 w 69"/>
                <a:gd name="T39" fmla="*/ 89 h 114"/>
                <a:gd name="T40" fmla="*/ 65 w 69"/>
                <a:gd name="T41" fmla="*/ 80 h 114"/>
                <a:gd name="T42" fmla="*/ 68 w 69"/>
                <a:gd name="T43" fmla="*/ 69 h 114"/>
                <a:gd name="T44" fmla="*/ 69 w 69"/>
                <a:gd name="T45" fmla="*/ 59 h 114"/>
                <a:gd name="T46" fmla="*/ 69 w 69"/>
                <a:gd name="T47" fmla="*/ 58 h 114"/>
                <a:gd name="T48" fmla="*/ 67 w 69"/>
                <a:gd name="T49" fmla="*/ 57 h 114"/>
                <a:gd name="T50" fmla="*/ 66 w 69"/>
                <a:gd name="T51" fmla="*/ 56 h 114"/>
                <a:gd name="T52" fmla="*/ 65 w 69"/>
                <a:gd name="T53" fmla="*/ 56 h 114"/>
                <a:gd name="T54" fmla="*/ 57 w 69"/>
                <a:gd name="T55" fmla="*/ 53 h 114"/>
                <a:gd name="T56" fmla="*/ 56 w 69"/>
                <a:gd name="T57" fmla="*/ 53 h 114"/>
                <a:gd name="T58" fmla="*/ 56 w 69"/>
                <a:gd name="T59" fmla="*/ 53 h 114"/>
                <a:gd name="T60" fmla="*/ 56 w 69"/>
                <a:gd name="T61" fmla="*/ 53 h 114"/>
                <a:gd name="T62" fmla="*/ 56 w 69"/>
                <a:gd name="T63" fmla="*/ 53 h 114"/>
                <a:gd name="T64" fmla="*/ 56 w 69"/>
                <a:gd name="T65" fmla="*/ 53 h 114"/>
                <a:gd name="T66" fmla="*/ 56 w 69"/>
                <a:gd name="T67" fmla="*/ 53 h 114"/>
                <a:gd name="T68" fmla="*/ 56 w 69"/>
                <a:gd name="T69" fmla="*/ 53 h 114"/>
                <a:gd name="T70" fmla="*/ 56 w 69"/>
                <a:gd name="T71" fmla="*/ 53 h 114"/>
                <a:gd name="T72" fmla="*/ 48 w 69"/>
                <a:gd name="T73" fmla="*/ 46 h 114"/>
                <a:gd name="T74" fmla="*/ 38 w 69"/>
                <a:gd name="T75" fmla="*/ 35 h 114"/>
                <a:gd name="T76" fmla="*/ 38 w 69"/>
                <a:gd name="T77" fmla="*/ 35 h 114"/>
                <a:gd name="T78" fmla="*/ 29 w 69"/>
                <a:gd name="T79" fmla="*/ 14 h 114"/>
                <a:gd name="T80" fmla="*/ 26 w 69"/>
                <a:gd name="T81" fmla="*/ 2 h 114"/>
                <a:gd name="T82" fmla="*/ 24 w 69"/>
                <a:gd name="T8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9" h="114">
                  <a:moveTo>
                    <a:pt x="24" y="0"/>
                  </a:moveTo>
                  <a:cubicBezTo>
                    <a:pt x="24" y="0"/>
                    <a:pt x="24" y="0"/>
                    <a:pt x="24" y="0"/>
                  </a:cubicBezTo>
                  <a:cubicBezTo>
                    <a:pt x="24" y="0"/>
                    <a:pt x="23" y="0"/>
                    <a:pt x="23" y="1"/>
                  </a:cubicBezTo>
                  <a:cubicBezTo>
                    <a:pt x="22" y="1"/>
                    <a:pt x="22" y="1"/>
                    <a:pt x="22" y="1"/>
                  </a:cubicBezTo>
                  <a:cubicBezTo>
                    <a:pt x="20" y="5"/>
                    <a:pt x="18" y="9"/>
                    <a:pt x="17" y="12"/>
                  </a:cubicBezTo>
                  <a:cubicBezTo>
                    <a:pt x="15" y="17"/>
                    <a:pt x="13" y="21"/>
                    <a:pt x="11" y="27"/>
                  </a:cubicBezTo>
                  <a:cubicBezTo>
                    <a:pt x="6" y="39"/>
                    <a:pt x="3" y="51"/>
                    <a:pt x="1" y="62"/>
                  </a:cubicBezTo>
                  <a:cubicBezTo>
                    <a:pt x="0" y="69"/>
                    <a:pt x="0" y="74"/>
                    <a:pt x="0" y="80"/>
                  </a:cubicBezTo>
                  <a:cubicBezTo>
                    <a:pt x="0" y="86"/>
                    <a:pt x="1" y="91"/>
                    <a:pt x="2" y="95"/>
                  </a:cubicBezTo>
                  <a:cubicBezTo>
                    <a:pt x="3" y="100"/>
                    <a:pt x="6" y="104"/>
                    <a:pt x="9" y="107"/>
                  </a:cubicBezTo>
                  <a:cubicBezTo>
                    <a:pt x="9" y="108"/>
                    <a:pt x="10" y="108"/>
                    <a:pt x="11" y="109"/>
                  </a:cubicBezTo>
                  <a:cubicBezTo>
                    <a:pt x="12" y="110"/>
                    <a:pt x="13" y="110"/>
                    <a:pt x="14" y="111"/>
                  </a:cubicBezTo>
                  <a:cubicBezTo>
                    <a:pt x="16" y="112"/>
                    <a:pt x="18" y="112"/>
                    <a:pt x="21" y="113"/>
                  </a:cubicBezTo>
                  <a:cubicBezTo>
                    <a:pt x="23" y="113"/>
                    <a:pt x="25" y="114"/>
                    <a:pt x="27" y="114"/>
                  </a:cubicBezTo>
                  <a:cubicBezTo>
                    <a:pt x="28" y="114"/>
                    <a:pt x="28" y="113"/>
                    <a:pt x="29" y="113"/>
                  </a:cubicBezTo>
                  <a:cubicBezTo>
                    <a:pt x="31" y="113"/>
                    <a:pt x="32" y="113"/>
                    <a:pt x="34" y="113"/>
                  </a:cubicBezTo>
                  <a:cubicBezTo>
                    <a:pt x="35" y="113"/>
                    <a:pt x="37" y="112"/>
                    <a:pt x="39" y="111"/>
                  </a:cubicBezTo>
                  <a:cubicBezTo>
                    <a:pt x="41" y="110"/>
                    <a:pt x="44" y="109"/>
                    <a:pt x="47" y="106"/>
                  </a:cubicBezTo>
                  <a:cubicBezTo>
                    <a:pt x="50" y="104"/>
                    <a:pt x="52" y="102"/>
                    <a:pt x="55" y="99"/>
                  </a:cubicBezTo>
                  <a:cubicBezTo>
                    <a:pt x="57" y="96"/>
                    <a:pt x="59" y="93"/>
                    <a:pt x="60" y="89"/>
                  </a:cubicBezTo>
                  <a:cubicBezTo>
                    <a:pt x="62" y="86"/>
                    <a:pt x="64" y="83"/>
                    <a:pt x="65" y="80"/>
                  </a:cubicBezTo>
                  <a:cubicBezTo>
                    <a:pt x="66" y="76"/>
                    <a:pt x="67" y="73"/>
                    <a:pt x="68" y="69"/>
                  </a:cubicBezTo>
                  <a:cubicBezTo>
                    <a:pt x="69" y="66"/>
                    <a:pt x="69" y="63"/>
                    <a:pt x="69" y="59"/>
                  </a:cubicBezTo>
                  <a:cubicBezTo>
                    <a:pt x="69" y="59"/>
                    <a:pt x="69" y="58"/>
                    <a:pt x="69" y="58"/>
                  </a:cubicBezTo>
                  <a:cubicBezTo>
                    <a:pt x="69" y="57"/>
                    <a:pt x="68" y="57"/>
                    <a:pt x="67" y="57"/>
                  </a:cubicBezTo>
                  <a:cubicBezTo>
                    <a:pt x="67" y="57"/>
                    <a:pt x="66" y="57"/>
                    <a:pt x="66" y="56"/>
                  </a:cubicBezTo>
                  <a:cubicBezTo>
                    <a:pt x="65" y="56"/>
                    <a:pt x="65" y="56"/>
                    <a:pt x="65" y="56"/>
                  </a:cubicBezTo>
                  <a:cubicBezTo>
                    <a:pt x="62" y="56"/>
                    <a:pt x="59" y="54"/>
                    <a:pt x="57" y="53"/>
                  </a:cubicBezTo>
                  <a:cubicBezTo>
                    <a:pt x="56" y="53"/>
                    <a:pt x="56" y="53"/>
                    <a:pt x="56" y="53"/>
                  </a:cubicBezTo>
                  <a:cubicBezTo>
                    <a:pt x="56" y="53"/>
                    <a:pt x="56" y="53"/>
                    <a:pt x="56" y="53"/>
                  </a:cubicBezTo>
                  <a:cubicBezTo>
                    <a:pt x="56" y="53"/>
                    <a:pt x="56" y="53"/>
                    <a:pt x="56" y="53"/>
                  </a:cubicBezTo>
                  <a:cubicBezTo>
                    <a:pt x="56" y="53"/>
                    <a:pt x="56" y="53"/>
                    <a:pt x="56" y="53"/>
                  </a:cubicBezTo>
                  <a:cubicBezTo>
                    <a:pt x="56" y="53"/>
                    <a:pt x="56" y="53"/>
                    <a:pt x="56" y="53"/>
                  </a:cubicBezTo>
                  <a:cubicBezTo>
                    <a:pt x="56" y="53"/>
                    <a:pt x="56" y="53"/>
                    <a:pt x="56" y="53"/>
                  </a:cubicBezTo>
                  <a:cubicBezTo>
                    <a:pt x="56" y="53"/>
                    <a:pt x="56" y="53"/>
                    <a:pt x="56" y="53"/>
                  </a:cubicBezTo>
                  <a:cubicBezTo>
                    <a:pt x="56" y="53"/>
                    <a:pt x="56" y="53"/>
                    <a:pt x="56" y="53"/>
                  </a:cubicBezTo>
                  <a:cubicBezTo>
                    <a:pt x="53" y="51"/>
                    <a:pt x="50" y="49"/>
                    <a:pt x="48" y="46"/>
                  </a:cubicBezTo>
                  <a:cubicBezTo>
                    <a:pt x="44" y="43"/>
                    <a:pt x="41" y="39"/>
                    <a:pt x="38" y="35"/>
                  </a:cubicBezTo>
                  <a:cubicBezTo>
                    <a:pt x="38" y="35"/>
                    <a:pt x="38" y="35"/>
                    <a:pt x="38" y="35"/>
                  </a:cubicBezTo>
                  <a:cubicBezTo>
                    <a:pt x="34" y="29"/>
                    <a:pt x="31" y="22"/>
                    <a:pt x="29" y="14"/>
                  </a:cubicBezTo>
                  <a:cubicBezTo>
                    <a:pt x="28" y="10"/>
                    <a:pt x="27" y="6"/>
                    <a:pt x="26" y="2"/>
                  </a:cubicBezTo>
                  <a:cubicBezTo>
                    <a:pt x="26" y="1"/>
                    <a:pt x="25" y="0"/>
                    <a:pt x="24" y="0"/>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8" name="Freeform 101">
              <a:extLst>
                <a:ext uri="{FF2B5EF4-FFF2-40B4-BE49-F238E27FC236}">
                  <a16:creationId xmlns:a16="http://schemas.microsoft.com/office/drawing/2014/main" id="{A4221DC5-6D23-4575-8C9E-FA228DB61218}"/>
                </a:ext>
              </a:extLst>
            </p:cNvPr>
            <p:cNvSpPr>
              <a:spLocks/>
            </p:cNvSpPr>
            <p:nvPr/>
          </p:nvSpPr>
          <p:spPr bwMode="auto">
            <a:xfrm>
              <a:off x="6618" y="754"/>
              <a:ext cx="221" cy="254"/>
            </a:xfrm>
            <a:custGeom>
              <a:avLst/>
              <a:gdLst>
                <a:gd name="T0" fmla="*/ 92 w 93"/>
                <a:gd name="T1" fmla="*/ 0 h 107"/>
                <a:gd name="T2" fmla="*/ 92 w 93"/>
                <a:gd name="T3" fmla="*/ 1 h 107"/>
                <a:gd name="T4" fmla="*/ 93 w 93"/>
                <a:gd name="T5" fmla="*/ 2 h 107"/>
                <a:gd name="T6" fmla="*/ 93 w 93"/>
                <a:gd name="T7" fmla="*/ 3 h 107"/>
                <a:gd name="T8" fmla="*/ 93 w 93"/>
                <a:gd name="T9" fmla="*/ 16 h 107"/>
                <a:gd name="T10" fmla="*/ 91 w 93"/>
                <a:gd name="T11" fmla="*/ 34 h 107"/>
                <a:gd name="T12" fmla="*/ 80 w 93"/>
                <a:gd name="T13" fmla="*/ 72 h 107"/>
                <a:gd name="T14" fmla="*/ 71 w 93"/>
                <a:gd name="T15" fmla="*/ 89 h 107"/>
                <a:gd name="T16" fmla="*/ 60 w 93"/>
                <a:gd name="T17" fmla="*/ 101 h 107"/>
                <a:gd name="T18" fmla="*/ 46 w 93"/>
                <a:gd name="T19" fmla="*/ 107 h 107"/>
                <a:gd name="T20" fmla="*/ 42 w 93"/>
                <a:gd name="T21" fmla="*/ 107 h 107"/>
                <a:gd name="T22" fmla="*/ 37 w 93"/>
                <a:gd name="T23" fmla="*/ 107 h 107"/>
                <a:gd name="T24" fmla="*/ 29 w 93"/>
                <a:gd name="T25" fmla="*/ 104 h 107"/>
                <a:gd name="T26" fmla="*/ 22 w 93"/>
                <a:gd name="T27" fmla="*/ 100 h 107"/>
                <a:gd name="T28" fmla="*/ 20 w 93"/>
                <a:gd name="T29" fmla="*/ 99 h 107"/>
                <a:gd name="T30" fmla="*/ 15 w 93"/>
                <a:gd name="T31" fmla="*/ 95 h 107"/>
                <a:gd name="T32" fmla="*/ 11 w 93"/>
                <a:gd name="T33" fmla="*/ 90 h 107"/>
                <a:gd name="T34" fmla="*/ 5 w 93"/>
                <a:gd name="T35" fmla="*/ 79 h 107"/>
                <a:gd name="T36" fmla="*/ 1 w 93"/>
                <a:gd name="T37" fmla="*/ 67 h 107"/>
                <a:gd name="T38" fmla="*/ 0 w 93"/>
                <a:gd name="T39" fmla="*/ 55 h 107"/>
                <a:gd name="T40" fmla="*/ 1 w 93"/>
                <a:gd name="T41" fmla="*/ 43 h 107"/>
                <a:gd name="T42" fmla="*/ 4 w 93"/>
                <a:gd name="T43" fmla="*/ 32 h 107"/>
                <a:gd name="T44" fmla="*/ 8 w 93"/>
                <a:gd name="T45" fmla="*/ 22 h 107"/>
                <a:gd name="T46" fmla="*/ 10 w 93"/>
                <a:gd name="T47" fmla="*/ 21 h 107"/>
                <a:gd name="T48" fmla="*/ 12 w 93"/>
                <a:gd name="T49" fmla="*/ 21 h 107"/>
                <a:gd name="T50" fmla="*/ 14 w 93"/>
                <a:gd name="T51" fmla="*/ 21 h 107"/>
                <a:gd name="T52" fmla="*/ 14 w 93"/>
                <a:gd name="T53" fmla="*/ 22 h 107"/>
                <a:gd name="T54" fmla="*/ 26 w 93"/>
                <a:gd name="T55" fmla="*/ 25 h 107"/>
                <a:gd name="T56" fmla="*/ 26 w 93"/>
                <a:gd name="T57" fmla="*/ 25 h 107"/>
                <a:gd name="T58" fmla="*/ 26 w 93"/>
                <a:gd name="T59" fmla="*/ 25 h 107"/>
                <a:gd name="T60" fmla="*/ 26 w 93"/>
                <a:gd name="T61" fmla="*/ 25 h 107"/>
                <a:gd name="T62" fmla="*/ 26 w 93"/>
                <a:gd name="T63" fmla="*/ 25 h 107"/>
                <a:gd name="T64" fmla="*/ 26 w 93"/>
                <a:gd name="T65" fmla="*/ 25 h 107"/>
                <a:gd name="T66" fmla="*/ 26 w 93"/>
                <a:gd name="T67" fmla="*/ 25 h 107"/>
                <a:gd name="T68" fmla="*/ 27 w 93"/>
                <a:gd name="T69" fmla="*/ 25 h 107"/>
                <a:gd name="T70" fmla="*/ 27 w 93"/>
                <a:gd name="T71" fmla="*/ 25 h 107"/>
                <a:gd name="T72" fmla="*/ 39 w 93"/>
                <a:gd name="T73" fmla="*/ 25 h 107"/>
                <a:gd name="T74" fmla="*/ 56 w 93"/>
                <a:gd name="T75" fmla="*/ 22 h 107"/>
                <a:gd name="T76" fmla="*/ 56 w 93"/>
                <a:gd name="T77" fmla="*/ 22 h 107"/>
                <a:gd name="T78" fmla="*/ 78 w 93"/>
                <a:gd name="T79" fmla="*/ 10 h 107"/>
                <a:gd name="T80" fmla="*/ 89 w 93"/>
                <a:gd name="T81" fmla="*/ 0 h 107"/>
                <a:gd name="T82" fmla="*/ 92 w 93"/>
                <a:gd name="T83"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3" h="107">
                  <a:moveTo>
                    <a:pt x="92" y="0"/>
                  </a:moveTo>
                  <a:cubicBezTo>
                    <a:pt x="92" y="1"/>
                    <a:pt x="92" y="1"/>
                    <a:pt x="92" y="1"/>
                  </a:cubicBezTo>
                  <a:cubicBezTo>
                    <a:pt x="93" y="1"/>
                    <a:pt x="93" y="2"/>
                    <a:pt x="93" y="2"/>
                  </a:cubicBezTo>
                  <a:cubicBezTo>
                    <a:pt x="93" y="3"/>
                    <a:pt x="93" y="3"/>
                    <a:pt x="93" y="3"/>
                  </a:cubicBezTo>
                  <a:cubicBezTo>
                    <a:pt x="93" y="8"/>
                    <a:pt x="93" y="13"/>
                    <a:pt x="93" y="16"/>
                  </a:cubicBezTo>
                  <a:cubicBezTo>
                    <a:pt x="92" y="22"/>
                    <a:pt x="92" y="28"/>
                    <a:pt x="91" y="34"/>
                  </a:cubicBezTo>
                  <a:cubicBezTo>
                    <a:pt x="88" y="48"/>
                    <a:pt x="85" y="61"/>
                    <a:pt x="80" y="72"/>
                  </a:cubicBezTo>
                  <a:cubicBezTo>
                    <a:pt x="77" y="79"/>
                    <a:pt x="74" y="84"/>
                    <a:pt x="71" y="89"/>
                  </a:cubicBezTo>
                  <a:cubicBezTo>
                    <a:pt x="68" y="94"/>
                    <a:pt x="64" y="98"/>
                    <a:pt x="60" y="101"/>
                  </a:cubicBezTo>
                  <a:cubicBezTo>
                    <a:pt x="55" y="105"/>
                    <a:pt x="51" y="107"/>
                    <a:pt x="46" y="107"/>
                  </a:cubicBezTo>
                  <a:cubicBezTo>
                    <a:pt x="44" y="107"/>
                    <a:pt x="43" y="107"/>
                    <a:pt x="42" y="107"/>
                  </a:cubicBezTo>
                  <a:cubicBezTo>
                    <a:pt x="40" y="107"/>
                    <a:pt x="39" y="107"/>
                    <a:pt x="37" y="107"/>
                  </a:cubicBezTo>
                  <a:cubicBezTo>
                    <a:pt x="35" y="106"/>
                    <a:pt x="32" y="105"/>
                    <a:pt x="29" y="104"/>
                  </a:cubicBezTo>
                  <a:cubicBezTo>
                    <a:pt x="27" y="103"/>
                    <a:pt x="24" y="102"/>
                    <a:pt x="22" y="100"/>
                  </a:cubicBezTo>
                  <a:cubicBezTo>
                    <a:pt x="21" y="100"/>
                    <a:pt x="21" y="99"/>
                    <a:pt x="20" y="99"/>
                  </a:cubicBezTo>
                  <a:cubicBezTo>
                    <a:pt x="18" y="97"/>
                    <a:pt x="17" y="96"/>
                    <a:pt x="15" y="95"/>
                  </a:cubicBezTo>
                  <a:cubicBezTo>
                    <a:pt x="14" y="94"/>
                    <a:pt x="12" y="92"/>
                    <a:pt x="11" y="90"/>
                  </a:cubicBezTo>
                  <a:cubicBezTo>
                    <a:pt x="9" y="87"/>
                    <a:pt x="6" y="84"/>
                    <a:pt x="5" y="79"/>
                  </a:cubicBezTo>
                  <a:cubicBezTo>
                    <a:pt x="3" y="76"/>
                    <a:pt x="2" y="72"/>
                    <a:pt x="1" y="67"/>
                  </a:cubicBezTo>
                  <a:cubicBezTo>
                    <a:pt x="0" y="63"/>
                    <a:pt x="0" y="59"/>
                    <a:pt x="0" y="55"/>
                  </a:cubicBezTo>
                  <a:cubicBezTo>
                    <a:pt x="0" y="51"/>
                    <a:pt x="1" y="47"/>
                    <a:pt x="1" y="43"/>
                  </a:cubicBezTo>
                  <a:cubicBezTo>
                    <a:pt x="2" y="39"/>
                    <a:pt x="3" y="36"/>
                    <a:pt x="4" y="32"/>
                  </a:cubicBezTo>
                  <a:cubicBezTo>
                    <a:pt x="5" y="28"/>
                    <a:pt x="7" y="25"/>
                    <a:pt x="8" y="22"/>
                  </a:cubicBezTo>
                  <a:cubicBezTo>
                    <a:pt x="9" y="21"/>
                    <a:pt x="9" y="21"/>
                    <a:pt x="10" y="21"/>
                  </a:cubicBezTo>
                  <a:cubicBezTo>
                    <a:pt x="11" y="20"/>
                    <a:pt x="11" y="20"/>
                    <a:pt x="12" y="21"/>
                  </a:cubicBezTo>
                  <a:cubicBezTo>
                    <a:pt x="13" y="21"/>
                    <a:pt x="13" y="21"/>
                    <a:pt x="14" y="21"/>
                  </a:cubicBezTo>
                  <a:cubicBezTo>
                    <a:pt x="14" y="22"/>
                    <a:pt x="14" y="22"/>
                    <a:pt x="14" y="22"/>
                  </a:cubicBezTo>
                  <a:cubicBezTo>
                    <a:pt x="18" y="23"/>
                    <a:pt x="22" y="24"/>
                    <a:pt x="26" y="25"/>
                  </a:cubicBezTo>
                  <a:cubicBezTo>
                    <a:pt x="26" y="25"/>
                    <a:pt x="26" y="25"/>
                    <a:pt x="26" y="25"/>
                  </a:cubicBezTo>
                  <a:cubicBezTo>
                    <a:pt x="26" y="25"/>
                    <a:pt x="26" y="25"/>
                    <a:pt x="26" y="25"/>
                  </a:cubicBezTo>
                  <a:cubicBezTo>
                    <a:pt x="26" y="25"/>
                    <a:pt x="26" y="25"/>
                    <a:pt x="26" y="25"/>
                  </a:cubicBezTo>
                  <a:cubicBezTo>
                    <a:pt x="26" y="25"/>
                    <a:pt x="26" y="25"/>
                    <a:pt x="26" y="25"/>
                  </a:cubicBezTo>
                  <a:cubicBezTo>
                    <a:pt x="26" y="25"/>
                    <a:pt x="26" y="25"/>
                    <a:pt x="26" y="25"/>
                  </a:cubicBezTo>
                  <a:cubicBezTo>
                    <a:pt x="26" y="25"/>
                    <a:pt x="26" y="25"/>
                    <a:pt x="26" y="25"/>
                  </a:cubicBezTo>
                  <a:cubicBezTo>
                    <a:pt x="27" y="25"/>
                    <a:pt x="27" y="25"/>
                    <a:pt x="27" y="25"/>
                  </a:cubicBezTo>
                  <a:cubicBezTo>
                    <a:pt x="27" y="25"/>
                    <a:pt x="27" y="25"/>
                    <a:pt x="27" y="25"/>
                  </a:cubicBezTo>
                  <a:cubicBezTo>
                    <a:pt x="31" y="26"/>
                    <a:pt x="35" y="26"/>
                    <a:pt x="39" y="25"/>
                  </a:cubicBezTo>
                  <a:cubicBezTo>
                    <a:pt x="45" y="25"/>
                    <a:pt x="51" y="24"/>
                    <a:pt x="56" y="22"/>
                  </a:cubicBezTo>
                  <a:cubicBezTo>
                    <a:pt x="56" y="22"/>
                    <a:pt x="56" y="22"/>
                    <a:pt x="56" y="22"/>
                  </a:cubicBezTo>
                  <a:cubicBezTo>
                    <a:pt x="64" y="19"/>
                    <a:pt x="71" y="15"/>
                    <a:pt x="78" y="10"/>
                  </a:cubicBezTo>
                  <a:cubicBezTo>
                    <a:pt x="82" y="7"/>
                    <a:pt x="86" y="4"/>
                    <a:pt x="89" y="0"/>
                  </a:cubicBezTo>
                  <a:cubicBezTo>
                    <a:pt x="90" y="0"/>
                    <a:pt x="91" y="0"/>
                    <a:pt x="92" y="0"/>
                  </a:cubicBezTo>
                  <a:close/>
                </a:path>
              </a:pathLst>
            </a:custGeom>
            <a:solidFill>
              <a:srgbClr val="441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9" name="Freeform 102">
              <a:extLst>
                <a:ext uri="{FF2B5EF4-FFF2-40B4-BE49-F238E27FC236}">
                  <a16:creationId xmlns:a16="http://schemas.microsoft.com/office/drawing/2014/main" id="{4160A9CE-A25F-4FF0-AB34-342A8D7D869C}"/>
                </a:ext>
              </a:extLst>
            </p:cNvPr>
            <p:cNvSpPr>
              <a:spLocks/>
            </p:cNvSpPr>
            <p:nvPr/>
          </p:nvSpPr>
          <p:spPr bwMode="auto">
            <a:xfrm>
              <a:off x="6734" y="1015"/>
              <a:ext cx="367" cy="407"/>
            </a:xfrm>
            <a:custGeom>
              <a:avLst/>
              <a:gdLst>
                <a:gd name="T0" fmla="*/ 68 w 154"/>
                <a:gd name="T1" fmla="*/ 0 h 171"/>
                <a:gd name="T2" fmla="*/ 67 w 154"/>
                <a:gd name="T3" fmla="*/ 0 h 171"/>
                <a:gd name="T4" fmla="*/ 46 w 154"/>
                <a:gd name="T5" fmla="*/ 4 h 171"/>
                <a:gd name="T6" fmla="*/ 25 w 154"/>
                <a:gd name="T7" fmla="*/ 12 h 171"/>
                <a:gd name="T8" fmla="*/ 9 w 154"/>
                <a:gd name="T9" fmla="*/ 25 h 171"/>
                <a:gd name="T10" fmla="*/ 8 w 154"/>
                <a:gd name="T11" fmla="*/ 27 h 171"/>
                <a:gd name="T12" fmla="*/ 0 w 154"/>
                <a:gd name="T13" fmla="*/ 47 h 171"/>
                <a:gd name="T14" fmla="*/ 2 w 154"/>
                <a:gd name="T15" fmla="*/ 57 h 171"/>
                <a:gd name="T16" fmla="*/ 7 w 154"/>
                <a:gd name="T17" fmla="*/ 65 h 171"/>
                <a:gd name="T18" fmla="*/ 16 w 154"/>
                <a:gd name="T19" fmla="*/ 72 h 171"/>
                <a:gd name="T20" fmla="*/ 27 w 154"/>
                <a:gd name="T21" fmla="*/ 78 h 171"/>
                <a:gd name="T22" fmla="*/ 31 w 154"/>
                <a:gd name="T23" fmla="*/ 80 h 171"/>
                <a:gd name="T24" fmla="*/ 32 w 154"/>
                <a:gd name="T25" fmla="*/ 80 h 171"/>
                <a:gd name="T26" fmla="*/ 33 w 154"/>
                <a:gd name="T27" fmla="*/ 80 h 171"/>
                <a:gd name="T28" fmla="*/ 48 w 154"/>
                <a:gd name="T29" fmla="*/ 88 h 171"/>
                <a:gd name="T30" fmla="*/ 52 w 154"/>
                <a:gd name="T31" fmla="*/ 91 h 171"/>
                <a:gd name="T32" fmla="*/ 59 w 154"/>
                <a:gd name="T33" fmla="*/ 98 h 171"/>
                <a:gd name="T34" fmla="*/ 60 w 154"/>
                <a:gd name="T35" fmla="*/ 99 h 171"/>
                <a:gd name="T36" fmla="*/ 63 w 154"/>
                <a:gd name="T37" fmla="*/ 102 h 171"/>
                <a:gd name="T38" fmla="*/ 63 w 154"/>
                <a:gd name="T39" fmla="*/ 102 h 171"/>
                <a:gd name="T40" fmla="*/ 63 w 154"/>
                <a:gd name="T41" fmla="*/ 102 h 171"/>
                <a:gd name="T42" fmla="*/ 74 w 154"/>
                <a:gd name="T43" fmla="*/ 121 h 171"/>
                <a:gd name="T44" fmla="*/ 89 w 154"/>
                <a:gd name="T45" fmla="*/ 159 h 171"/>
                <a:gd name="T46" fmla="*/ 93 w 154"/>
                <a:gd name="T47" fmla="*/ 169 h 171"/>
                <a:gd name="T48" fmla="*/ 93 w 154"/>
                <a:gd name="T49" fmla="*/ 170 h 171"/>
                <a:gd name="T50" fmla="*/ 95 w 154"/>
                <a:gd name="T51" fmla="*/ 171 h 171"/>
                <a:gd name="T52" fmla="*/ 96 w 154"/>
                <a:gd name="T53" fmla="*/ 171 h 171"/>
                <a:gd name="T54" fmla="*/ 97 w 154"/>
                <a:gd name="T55" fmla="*/ 171 h 171"/>
                <a:gd name="T56" fmla="*/ 99 w 154"/>
                <a:gd name="T57" fmla="*/ 170 h 171"/>
                <a:gd name="T58" fmla="*/ 117 w 154"/>
                <a:gd name="T59" fmla="*/ 149 h 171"/>
                <a:gd name="T60" fmla="*/ 134 w 154"/>
                <a:gd name="T61" fmla="*/ 124 h 171"/>
                <a:gd name="T62" fmla="*/ 143 w 154"/>
                <a:gd name="T63" fmla="*/ 106 h 171"/>
                <a:gd name="T64" fmla="*/ 151 w 154"/>
                <a:gd name="T65" fmla="*/ 82 h 171"/>
                <a:gd name="T66" fmla="*/ 154 w 154"/>
                <a:gd name="T67" fmla="*/ 60 h 171"/>
                <a:gd name="T68" fmla="*/ 153 w 154"/>
                <a:gd name="T69" fmla="*/ 49 h 171"/>
                <a:gd name="T70" fmla="*/ 151 w 154"/>
                <a:gd name="T71" fmla="*/ 42 h 171"/>
                <a:gd name="T72" fmla="*/ 151 w 154"/>
                <a:gd name="T73" fmla="*/ 41 h 171"/>
                <a:gd name="T74" fmla="*/ 150 w 154"/>
                <a:gd name="T75" fmla="*/ 39 h 171"/>
                <a:gd name="T76" fmla="*/ 138 w 154"/>
                <a:gd name="T77" fmla="*/ 28 h 171"/>
                <a:gd name="T78" fmla="*/ 125 w 154"/>
                <a:gd name="T79" fmla="*/ 19 h 171"/>
                <a:gd name="T80" fmla="*/ 96 w 154"/>
                <a:gd name="T81" fmla="*/ 5 h 171"/>
                <a:gd name="T82" fmla="*/ 68 w 154"/>
                <a:gd name="T8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4" h="171">
                  <a:moveTo>
                    <a:pt x="68" y="0"/>
                  </a:moveTo>
                  <a:cubicBezTo>
                    <a:pt x="67" y="0"/>
                    <a:pt x="67" y="0"/>
                    <a:pt x="67" y="0"/>
                  </a:cubicBezTo>
                  <a:cubicBezTo>
                    <a:pt x="60" y="1"/>
                    <a:pt x="53" y="2"/>
                    <a:pt x="46" y="4"/>
                  </a:cubicBezTo>
                  <a:cubicBezTo>
                    <a:pt x="38" y="6"/>
                    <a:pt x="31" y="8"/>
                    <a:pt x="25" y="12"/>
                  </a:cubicBezTo>
                  <a:cubicBezTo>
                    <a:pt x="19" y="16"/>
                    <a:pt x="13" y="20"/>
                    <a:pt x="9" y="25"/>
                  </a:cubicBezTo>
                  <a:cubicBezTo>
                    <a:pt x="9" y="25"/>
                    <a:pt x="8" y="26"/>
                    <a:pt x="8" y="27"/>
                  </a:cubicBezTo>
                  <a:cubicBezTo>
                    <a:pt x="3" y="33"/>
                    <a:pt x="1" y="40"/>
                    <a:pt x="0" y="47"/>
                  </a:cubicBezTo>
                  <a:cubicBezTo>
                    <a:pt x="0" y="50"/>
                    <a:pt x="1" y="54"/>
                    <a:pt x="2" y="57"/>
                  </a:cubicBezTo>
                  <a:cubicBezTo>
                    <a:pt x="3" y="60"/>
                    <a:pt x="5" y="62"/>
                    <a:pt x="7" y="65"/>
                  </a:cubicBezTo>
                  <a:cubicBezTo>
                    <a:pt x="9" y="67"/>
                    <a:pt x="12" y="70"/>
                    <a:pt x="16" y="72"/>
                  </a:cubicBezTo>
                  <a:cubicBezTo>
                    <a:pt x="20" y="74"/>
                    <a:pt x="24" y="76"/>
                    <a:pt x="27" y="78"/>
                  </a:cubicBezTo>
                  <a:cubicBezTo>
                    <a:pt x="28" y="78"/>
                    <a:pt x="30" y="79"/>
                    <a:pt x="31" y="80"/>
                  </a:cubicBezTo>
                  <a:cubicBezTo>
                    <a:pt x="32" y="80"/>
                    <a:pt x="32" y="80"/>
                    <a:pt x="32" y="80"/>
                  </a:cubicBezTo>
                  <a:cubicBezTo>
                    <a:pt x="33" y="80"/>
                    <a:pt x="33" y="80"/>
                    <a:pt x="33" y="80"/>
                  </a:cubicBezTo>
                  <a:cubicBezTo>
                    <a:pt x="38" y="83"/>
                    <a:pt x="43" y="85"/>
                    <a:pt x="48" y="88"/>
                  </a:cubicBezTo>
                  <a:cubicBezTo>
                    <a:pt x="49" y="89"/>
                    <a:pt x="51" y="90"/>
                    <a:pt x="52" y="91"/>
                  </a:cubicBezTo>
                  <a:cubicBezTo>
                    <a:pt x="54" y="93"/>
                    <a:pt x="57" y="96"/>
                    <a:pt x="59" y="98"/>
                  </a:cubicBezTo>
                  <a:cubicBezTo>
                    <a:pt x="60" y="99"/>
                    <a:pt x="60" y="99"/>
                    <a:pt x="60" y="99"/>
                  </a:cubicBezTo>
                  <a:cubicBezTo>
                    <a:pt x="61" y="100"/>
                    <a:pt x="62" y="101"/>
                    <a:pt x="63" y="102"/>
                  </a:cubicBezTo>
                  <a:cubicBezTo>
                    <a:pt x="63" y="102"/>
                    <a:pt x="63" y="102"/>
                    <a:pt x="63" y="102"/>
                  </a:cubicBezTo>
                  <a:cubicBezTo>
                    <a:pt x="63" y="102"/>
                    <a:pt x="63" y="102"/>
                    <a:pt x="63" y="102"/>
                  </a:cubicBezTo>
                  <a:cubicBezTo>
                    <a:pt x="67" y="108"/>
                    <a:pt x="71" y="114"/>
                    <a:pt x="74" y="121"/>
                  </a:cubicBezTo>
                  <a:cubicBezTo>
                    <a:pt x="81" y="133"/>
                    <a:pt x="85" y="146"/>
                    <a:pt x="89" y="159"/>
                  </a:cubicBezTo>
                  <a:cubicBezTo>
                    <a:pt x="90" y="163"/>
                    <a:pt x="91" y="166"/>
                    <a:pt x="93" y="169"/>
                  </a:cubicBezTo>
                  <a:cubicBezTo>
                    <a:pt x="93" y="170"/>
                    <a:pt x="93" y="170"/>
                    <a:pt x="93" y="170"/>
                  </a:cubicBezTo>
                  <a:cubicBezTo>
                    <a:pt x="94" y="171"/>
                    <a:pt x="95" y="171"/>
                    <a:pt x="95" y="171"/>
                  </a:cubicBezTo>
                  <a:cubicBezTo>
                    <a:pt x="96" y="171"/>
                    <a:pt x="96" y="171"/>
                    <a:pt x="96" y="171"/>
                  </a:cubicBezTo>
                  <a:cubicBezTo>
                    <a:pt x="97" y="171"/>
                    <a:pt x="97" y="171"/>
                    <a:pt x="97" y="171"/>
                  </a:cubicBezTo>
                  <a:cubicBezTo>
                    <a:pt x="98" y="171"/>
                    <a:pt x="98" y="170"/>
                    <a:pt x="99" y="170"/>
                  </a:cubicBezTo>
                  <a:cubicBezTo>
                    <a:pt x="105" y="164"/>
                    <a:pt x="111" y="158"/>
                    <a:pt x="117" y="149"/>
                  </a:cubicBezTo>
                  <a:cubicBezTo>
                    <a:pt x="124" y="140"/>
                    <a:pt x="130" y="132"/>
                    <a:pt x="134" y="124"/>
                  </a:cubicBezTo>
                  <a:cubicBezTo>
                    <a:pt x="137" y="118"/>
                    <a:pt x="140" y="112"/>
                    <a:pt x="143" y="106"/>
                  </a:cubicBezTo>
                  <a:cubicBezTo>
                    <a:pt x="146" y="97"/>
                    <a:pt x="149" y="90"/>
                    <a:pt x="151" y="82"/>
                  </a:cubicBezTo>
                  <a:cubicBezTo>
                    <a:pt x="153" y="74"/>
                    <a:pt x="154" y="67"/>
                    <a:pt x="154" y="60"/>
                  </a:cubicBezTo>
                  <a:cubicBezTo>
                    <a:pt x="154" y="56"/>
                    <a:pt x="154" y="53"/>
                    <a:pt x="153" y="49"/>
                  </a:cubicBezTo>
                  <a:cubicBezTo>
                    <a:pt x="153" y="47"/>
                    <a:pt x="152" y="44"/>
                    <a:pt x="151" y="42"/>
                  </a:cubicBezTo>
                  <a:cubicBezTo>
                    <a:pt x="151" y="41"/>
                    <a:pt x="151" y="41"/>
                    <a:pt x="151" y="41"/>
                  </a:cubicBezTo>
                  <a:cubicBezTo>
                    <a:pt x="151" y="40"/>
                    <a:pt x="151" y="40"/>
                    <a:pt x="150" y="39"/>
                  </a:cubicBezTo>
                  <a:cubicBezTo>
                    <a:pt x="146" y="35"/>
                    <a:pt x="142" y="32"/>
                    <a:pt x="138" y="28"/>
                  </a:cubicBezTo>
                  <a:cubicBezTo>
                    <a:pt x="134" y="25"/>
                    <a:pt x="129" y="22"/>
                    <a:pt x="125" y="19"/>
                  </a:cubicBezTo>
                  <a:cubicBezTo>
                    <a:pt x="115" y="13"/>
                    <a:pt x="106" y="8"/>
                    <a:pt x="96" y="5"/>
                  </a:cubicBezTo>
                  <a:cubicBezTo>
                    <a:pt x="86" y="2"/>
                    <a:pt x="77" y="0"/>
                    <a:pt x="68" y="0"/>
                  </a:cubicBezTo>
                  <a:close/>
                </a:path>
              </a:pathLst>
            </a:custGeom>
            <a:solidFill>
              <a:srgbClr val="DBD9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0" name="Freeform 103">
              <a:extLst>
                <a:ext uri="{FF2B5EF4-FFF2-40B4-BE49-F238E27FC236}">
                  <a16:creationId xmlns:a16="http://schemas.microsoft.com/office/drawing/2014/main" id="{E78E4FDF-A6A6-4272-B3E6-37E6AB70C136}"/>
                </a:ext>
              </a:extLst>
            </p:cNvPr>
            <p:cNvSpPr>
              <a:spLocks noEditPoints="1"/>
            </p:cNvSpPr>
            <p:nvPr/>
          </p:nvSpPr>
          <p:spPr bwMode="auto">
            <a:xfrm>
              <a:off x="6732" y="1008"/>
              <a:ext cx="369" cy="354"/>
            </a:xfrm>
            <a:custGeom>
              <a:avLst/>
              <a:gdLst>
                <a:gd name="T0" fmla="*/ 28 w 155"/>
                <a:gd name="T1" fmla="*/ 9 h 149"/>
                <a:gd name="T2" fmla="*/ 7 w 155"/>
                <a:gd name="T3" fmla="*/ 28 h 149"/>
                <a:gd name="T4" fmla="*/ 0 w 155"/>
                <a:gd name="T5" fmla="*/ 46 h 149"/>
                <a:gd name="T6" fmla="*/ 2 w 155"/>
                <a:gd name="T7" fmla="*/ 59 h 149"/>
                <a:gd name="T8" fmla="*/ 26 w 155"/>
                <a:gd name="T9" fmla="*/ 85 h 149"/>
                <a:gd name="T10" fmla="*/ 47 w 155"/>
                <a:gd name="T11" fmla="*/ 94 h 149"/>
                <a:gd name="T12" fmla="*/ 64 w 155"/>
                <a:gd name="T13" fmla="*/ 103 h 149"/>
                <a:gd name="T14" fmla="*/ 103 w 155"/>
                <a:gd name="T15" fmla="*/ 137 h 149"/>
                <a:gd name="T16" fmla="*/ 103 w 155"/>
                <a:gd name="T17" fmla="*/ 137 h 149"/>
                <a:gd name="T18" fmla="*/ 103 w 155"/>
                <a:gd name="T19" fmla="*/ 137 h 149"/>
                <a:gd name="T20" fmla="*/ 111 w 155"/>
                <a:gd name="T21" fmla="*/ 149 h 149"/>
                <a:gd name="T22" fmla="*/ 95 w 155"/>
                <a:gd name="T23" fmla="*/ 123 h 149"/>
                <a:gd name="T24" fmla="*/ 60 w 155"/>
                <a:gd name="T25" fmla="*/ 95 h 149"/>
                <a:gd name="T26" fmla="*/ 24 w 155"/>
                <a:gd name="T27" fmla="*/ 75 h 149"/>
                <a:gd name="T28" fmla="*/ 13 w 155"/>
                <a:gd name="T29" fmla="*/ 65 h 149"/>
                <a:gd name="T30" fmla="*/ 7 w 155"/>
                <a:gd name="T31" fmla="*/ 51 h 149"/>
                <a:gd name="T32" fmla="*/ 10 w 155"/>
                <a:gd name="T33" fmla="*/ 37 h 149"/>
                <a:gd name="T34" fmla="*/ 24 w 155"/>
                <a:gd name="T35" fmla="*/ 20 h 149"/>
                <a:gd name="T36" fmla="*/ 56 w 155"/>
                <a:gd name="T37" fmla="*/ 7 h 149"/>
                <a:gd name="T38" fmla="*/ 93 w 155"/>
                <a:gd name="T39" fmla="*/ 12 h 149"/>
                <a:gd name="T40" fmla="*/ 110 w 155"/>
                <a:gd name="T41" fmla="*/ 18 h 149"/>
                <a:gd name="T42" fmla="*/ 153 w 155"/>
                <a:gd name="T43" fmla="*/ 44 h 149"/>
                <a:gd name="T44" fmla="*/ 155 w 155"/>
                <a:gd name="T45" fmla="*/ 42 h 149"/>
                <a:gd name="T46" fmla="*/ 102 w 155"/>
                <a:gd name="T47" fmla="*/ 7 h 149"/>
                <a:gd name="T48" fmla="*/ 71 w 155"/>
                <a:gd name="T49" fmla="*/ 0 h 149"/>
                <a:gd name="T50" fmla="*/ 42 w 155"/>
                <a:gd name="T51" fmla="*/ 3 h 149"/>
                <a:gd name="T52" fmla="*/ 39 w 155"/>
                <a:gd name="T53" fmla="*/ 12 h 149"/>
                <a:gd name="T54" fmla="*/ 21 w 155"/>
                <a:gd name="T55" fmla="*/ 73 h 149"/>
                <a:gd name="T56" fmla="*/ 21 w 155"/>
                <a:gd name="T57" fmla="*/ 73 h 149"/>
                <a:gd name="T58" fmla="*/ 81 w 155"/>
                <a:gd name="T59" fmla="*/ 115 h 149"/>
                <a:gd name="T60" fmla="*/ 103 w 155"/>
                <a:gd name="T61" fmla="*/ 137 h 149"/>
                <a:gd name="T62" fmla="*/ 103 w 155"/>
                <a:gd name="T63" fmla="*/ 137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5" h="149">
                  <a:moveTo>
                    <a:pt x="42" y="3"/>
                  </a:moveTo>
                  <a:cubicBezTo>
                    <a:pt x="37" y="4"/>
                    <a:pt x="32" y="7"/>
                    <a:pt x="28" y="9"/>
                  </a:cubicBezTo>
                  <a:cubicBezTo>
                    <a:pt x="23" y="11"/>
                    <a:pt x="19" y="14"/>
                    <a:pt x="16" y="17"/>
                  </a:cubicBezTo>
                  <a:cubicBezTo>
                    <a:pt x="12" y="21"/>
                    <a:pt x="9" y="24"/>
                    <a:pt x="7" y="28"/>
                  </a:cubicBezTo>
                  <a:cubicBezTo>
                    <a:pt x="4" y="32"/>
                    <a:pt x="2" y="36"/>
                    <a:pt x="1" y="40"/>
                  </a:cubicBezTo>
                  <a:cubicBezTo>
                    <a:pt x="1" y="42"/>
                    <a:pt x="1" y="44"/>
                    <a:pt x="0" y="46"/>
                  </a:cubicBezTo>
                  <a:cubicBezTo>
                    <a:pt x="0" y="49"/>
                    <a:pt x="0" y="51"/>
                    <a:pt x="1" y="53"/>
                  </a:cubicBezTo>
                  <a:cubicBezTo>
                    <a:pt x="1" y="55"/>
                    <a:pt x="2" y="57"/>
                    <a:pt x="2" y="59"/>
                  </a:cubicBezTo>
                  <a:cubicBezTo>
                    <a:pt x="3" y="62"/>
                    <a:pt x="4" y="64"/>
                    <a:pt x="6" y="66"/>
                  </a:cubicBezTo>
                  <a:cubicBezTo>
                    <a:pt x="11" y="74"/>
                    <a:pt x="18" y="80"/>
                    <a:pt x="26" y="85"/>
                  </a:cubicBezTo>
                  <a:cubicBezTo>
                    <a:pt x="33" y="89"/>
                    <a:pt x="40" y="92"/>
                    <a:pt x="48" y="95"/>
                  </a:cubicBezTo>
                  <a:cubicBezTo>
                    <a:pt x="47" y="94"/>
                    <a:pt x="47" y="94"/>
                    <a:pt x="47" y="94"/>
                  </a:cubicBezTo>
                  <a:cubicBezTo>
                    <a:pt x="50" y="95"/>
                    <a:pt x="52" y="97"/>
                    <a:pt x="55" y="98"/>
                  </a:cubicBezTo>
                  <a:cubicBezTo>
                    <a:pt x="58" y="99"/>
                    <a:pt x="61" y="101"/>
                    <a:pt x="64" y="103"/>
                  </a:cubicBezTo>
                  <a:cubicBezTo>
                    <a:pt x="70" y="106"/>
                    <a:pt x="76" y="110"/>
                    <a:pt x="81" y="115"/>
                  </a:cubicBezTo>
                  <a:cubicBezTo>
                    <a:pt x="89" y="121"/>
                    <a:pt x="97" y="128"/>
                    <a:pt x="103" y="137"/>
                  </a:cubicBezTo>
                  <a:cubicBezTo>
                    <a:pt x="103" y="137"/>
                    <a:pt x="103" y="137"/>
                    <a:pt x="103" y="137"/>
                  </a:cubicBezTo>
                  <a:cubicBezTo>
                    <a:pt x="103" y="137"/>
                    <a:pt x="103" y="137"/>
                    <a:pt x="103" y="137"/>
                  </a:cubicBezTo>
                  <a:cubicBezTo>
                    <a:pt x="103" y="137"/>
                    <a:pt x="103" y="137"/>
                    <a:pt x="103" y="137"/>
                  </a:cubicBezTo>
                  <a:cubicBezTo>
                    <a:pt x="103" y="137"/>
                    <a:pt x="103" y="137"/>
                    <a:pt x="103" y="137"/>
                  </a:cubicBezTo>
                  <a:cubicBezTo>
                    <a:pt x="105" y="141"/>
                    <a:pt x="108" y="144"/>
                    <a:pt x="110" y="148"/>
                  </a:cubicBezTo>
                  <a:cubicBezTo>
                    <a:pt x="110" y="149"/>
                    <a:pt x="111" y="149"/>
                    <a:pt x="111" y="149"/>
                  </a:cubicBezTo>
                  <a:cubicBezTo>
                    <a:pt x="112" y="149"/>
                    <a:pt x="112" y="148"/>
                    <a:pt x="112" y="147"/>
                  </a:cubicBezTo>
                  <a:cubicBezTo>
                    <a:pt x="107" y="138"/>
                    <a:pt x="101" y="130"/>
                    <a:pt x="95" y="123"/>
                  </a:cubicBezTo>
                  <a:cubicBezTo>
                    <a:pt x="88" y="115"/>
                    <a:pt x="80" y="109"/>
                    <a:pt x="71" y="103"/>
                  </a:cubicBezTo>
                  <a:cubicBezTo>
                    <a:pt x="68" y="100"/>
                    <a:pt x="64" y="97"/>
                    <a:pt x="60" y="95"/>
                  </a:cubicBezTo>
                  <a:cubicBezTo>
                    <a:pt x="56" y="92"/>
                    <a:pt x="52" y="90"/>
                    <a:pt x="48" y="88"/>
                  </a:cubicBezTo>
                  <a:cubicBezTo>
                    <a:pt x="40" y="84"/>
                    <a:pt x="31" y="80"/>
                    <a:pt x="24" y="75"/>
                  </a:cubicBezTo>
                  <a:cubicBezTo>
                    <a:pt x="23" y="75"/>
                    <a:pt x="22" y="74"/>
                    <a:pt x="21" y="73"/>
                  </a:cubicBezTo>
                  <a:cubicBezTo>
                    <a:pt x="18" y="71"/>
                    <a:pt x="15" y="68"/>
                    <a:pt x="13" y="65"/>
                  </a:cubicBezTo>
                  <a:cubicBezTo>
                    <a:pt x="12" y="63"/>
                    <a:pt x="10" y="60"/>
                    <a:pt x="9" y="58"/>
                  </a:cubicBezTo>
                  <a:cubicBezTo>
                    <a:pt x="8" y="56"/>
                    <a:pt x="8" y="53"/>
                    <a:pt x="7" y="51"/>
                  </a:cubicBezTo>
                  <a:cubicBezTo>
                    <a:pt x="7" y="49"/>
                    <a:pt x="7" y="46"/>
                    <a:pt x="8" y="44"/>
                  </a:cubicBezTo>
                  <a:cubicBezTo>
                    <a:pt x="8" y="42"/>
                    <a:pt x="9" y="39"/>
                    <a:pt x="10" y="37"/>
                  </a:cubicBezTo>
                  <a:cubicBezTo>
                    <a:pt x="11" y="34"/>
                    <a:pt x="13" y="31"/>
                    <a:pt x="15" y="29"/>
                  </a:cubicBezTo>
                  <a:cubicBezTo>
                    <a:pt x="17" y="25"/>
                    <a:pt x="20" y="23"/>
                    <a:pt x="24" y="20"/>
                  </a:cubicBezTo>
                  <a:cubicBezTo>
                    <a:pt x="29" y="16"/>
                    <a:pt x="34" y="14"/>
                    <a:pt x="40" y="11"/>
                  </a:cubicBezTo>
                  <a:cubicBezTo>
                    <a:pt x="45" y="9"/>
                    <a:pt x="51" y="8"/>
                    <a:pt x="56" y="7"/>
                  </a:cubicBezTo>
                  <a:cubicBezTo>
                    <a:pt x="62" y="7"/>
                    <a:pt x="69" y="7"/>
                    <a:pt x="75" y="8"/>
                  </a:cubicBezTo>
                  <a:cubicBezTo>
                    <a:pt x="81" y="9"/>
                    <a:pt x="87" y="10"/>
                    <a:pt x="93" y="12"/>
                  </a:cubicBezTo>
                  <a:cubicBezTo>
                    <a:pt x="99" y="13"/>
                    <a:pt x="105" y="16"/>
                    <a:pt x="110" y="18"/>
                  </a:cubicBezTo>
                  <a:cubicBezTo>
                    <a:pt x="110" y="18"/>
                    <a:pt x="110" y="18"/>
                    <a:pt x="110" y="18"/>
                  </a:cubicBezTo>
                  <a:cubicBezTo>
                    <a:pt x="117" y="21"/>
                    <a:pt x="125" y="25"/>
                    <a:pt x="132" y="30"/>
                  </a:cubicBezTo>
                  <a:cubicBezTo>
                    <a:pt x="139" y="34"/>
                    <a:pt x="146" y="39"/>
                    <a:pt x="153" y="44"/>
                  </a:cubicBezTo>
                  <a:cubicBezTo>
                    <a:pt x="153" y="45"/>
                    <a:pt x="154" y="44"/>
                    <a:pt x="155" y="44"/>
                  </a:cubicBezTo>
                  <a:cubicBezTo>
                    <a:pt x="155" y="43"/>
                    <a:pt x="155" y="42"/>
                    <a:pt x="155" y="42"/>
                  </a:cubicBezTo>
                  <a:cubicBezTo>
                    <a:pt x="147" y="35"/>
                    <a:pt x="138" y="28"/>
                    <a:pt x="130" y="22"/>
                  </a:cubicBezTo>
                  <a:cubicBezTo>
                    <a:pt x="121" y="16"/>
                    <a:pt x="111" y="11"/>
                    <a:pt x="102" y="7"/>
                  </a:cubicBezTo>
                  <a:cubicBezTo>
                    <a:pt x="96" y="6"/>
                    <a:pt x="91" y="4"/>
                    <a:pt x="86" y="3"/>
                  </a:cubicBezTo>
                  <a:cubicBezTo>
                    <a:pt x="81" y="2"/>
                    <a:pt x="76" y="1"/>
                    <a:pt x="71" y="0"/>
                  </a:cubicBezTo>
                  <a:cubicBezTo>
                    <a:pt x="68" y="0"/>
                    <a:pt x="66" y="0"/>
                    <a:pt x="63" y="0"/>
                  </a:cubicBezTo>
                  <a:cubicBezTo>
                    <a:pt x="56" y="0"/>
                    <a:pt x="49" y="1"/>
                    <a:pt x="42" y="3"/>
                  </a:cubicBezTo>
                  <a:moveTo>
                    <a:pt x="40" y="11"/>
                  </a:moveTo>
                  <a:cubicBezTo>
                    <a:pt x="39" y="12"/>
                    <a:pt x="39" y="12"/>
                    <a:pt x="39" y="12"/>
                  </a:cubicBezTo>
                  <a:cubicBezTo>
                    <a:pt x="40" y="11"/>
                    <a:pt x="40" y="11"/>
                    <a:pt x="40" y="11"/>
                  </a:cubicBezTo>
                  <a:moveTo>
                    <a:pt x="21" y="73"/>
                  </a:moveTo>
                  <a:cubicBezTo>
                    <a:pt x="21" y="73"/>
                    <a:pt x="21" y="73"/>
                    <a:pt x="21" y="73"/>
                  </a:cubicBezTo>
                  <a:cubicBezTo>
                    <a:pt x="21" y="73"/>
                    <a:pt x="21" y="73"/>
                    <a:pt x="21" y="73"/>
                  </a:cubicBezTo>
                  <a:moveTo>
                    <a:pt x="81" y="115"/>
                  </a:moveTo>
                  <a:cubicBezTo>
                    <a:pt x="81" y="115"/>
                    <a:pt x="81" y="115"/>
                    <a:pt x="81" y="115"/>
                  </a:cubicBezTo>
                  <a:cubicBezTo>
                    <a:pt x="81" y="115"/>
                    <a:pt x="81" y="115"/>
                    <a:pt x="81" y="115"/>
                  </a:cubicBezTo>
                  <a:moveTo>
                    <a:pt x="103" y="137"/>
                  </a:moveTo>
                  <a:cubicBezTo>
                    <a:pt x="103" y="137"/>
                    <a:pt x="103" y="137"/>
                    <a:pt x="103" y="137"/>
                  </a:cubicBezTo>
                  <a:cubicBezTo>
                    <a:pt x="103" y="137"/>
                    <a:pt x="103" y="137"/>
                    <a:pt x="103" y="137"/>
                  </a:cubicBezTo>
                  <a:cubicBezTo>
                    <a:pt x="103" y="137"/>
                    <a:pt x="103" y="137"/>
                    <a:pt x="103" y="137"/>
                  </a:cubicBezTo>
                </a:path>
              </a:pathLst>
            </a:custGeom>
            <a:solidFill>
              <a:srgbClr val="C8C6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1" name="Freeform 104">
              <a:extLst>
                <a:ext uri="{FF2B5EF4-FFF2-40B4-BE49-F238E27FC236}">
                  <a16:creationId xmlns:a16="http://schemas.microsoft.com/office/drawing/2014/main" id="{7A8E6904-A384-412E-9B84-136B2E91432E}"/>
                </a:ext>
              </a:extLst>
            </p:cNvPr>
            <p:cNvSpPr>
              <a:spLocks noEditPoints="1"/>
            </p:cNvSpPr>
            <p:nvPr/>
          </p:nvSpPr>
          <p:spPr bwMode="auto">
            <a:xfrm>
              <a:off x="6770" y="1039"/>
              <a:ext cx="304" cy="78"/>
            </a:xfrm>
            <a:custGeom>
              <a:avLst/>
              <a:gdLst>
                <a:gd name="T0" fmla="*/ 37 w 128"/>
                <a:gd name="T1" fmla="*/ 0 h 33"/>
                <a:gd name="T2" fmla="*/ 19 w 128"/>
                <a:gd name="T3" fmla="*/ 5 h 33"/>
                <a:gd name="T4" fmla="*/ 10 w 128"/>
                <a:gd name="T5" fmla="*/ 11 h 33"/>
                <a:gd name="T6" fmla="*/ 5 w 128"/>
                <a:gd name="T7" fmla="*/ 15 h 33"/>
                <a:gd name="T8" fmla="*/ 4 w 128"/>
                <a:gd name="T9" fmla="*/ 16 h 33"/>
                <a:gd name="T10" fmla="*/ 2 w 128"/>
                <a:gd name="T11" fmla="*/ 18 h 33"/>
                <a:gd name="T12" fmla="*/ 3 w 128"/>
                <a:gd name="T13" fmla="*/ 26 h 33"/>
                <a:gd name="T14" fmla="*/ 7 w 128"/>
                <a:gd name="T15" fmla="*/ 27 h 33"/>
                <a:gd name="T16" fmla="*/ 10 w 128"/>
                <a:gd name="T17" fmla="*/ 26 h 33"/>
                <a:gd name="T18" fmla="*/ 11 w 128"/>
                <a:gd name="T19" fmla="*/ 25 h 33"/>
                <a:gd name="T20" fmla="*/ 25 w 128"/>
                <a:gd name="T21" fmla="*/ 16 h 33"/>
                <a:gd name="T22" fmla="*/ 39 w 128"/>
                <a:gd name="T23" fmla="*/ 11 h 33"/>
                <a:gd name="T24" fmla="*/ 61 w 128"/>
                <a:gd name="T25" fmla="*/ 10 h 33"/>
                <a:gd name="T26" fmla="*/ 96 w 128"/>
                <a:gd name="T27" fmla="*/ 18 h 33"/>
                <a:gd name="T28" fmla="*/ 112 w 128"/>
                <a:gd name="T29" fmla="*/ 24 h 33"/>
                <a:gd name="T30" fmla="*/ 125 w 128"/>
                <a:gd name="T31" fmla="*/ 32 h 33"/>
                <a:gd name="T32" fmla="*/ 125 w 128"/>
                <a:gd name="T33" fmla="*/ 32 h 33"/>
                <a:gd name="T34" fmla="*/ 126 w 128"/>
                <a:gd name="T35" fmla="*/ 33 h 33"/>
                <a:gd name="T36" fmla="*/ 128 w 128"/>
                <a:gd name="T37" fmla="*/ 33 h 33"/>
                <a:gd name="T38" fmla="*/ 128 w 128"/>
                <a:gd name="T39" fmla="*/ 31 h 33"/>
                <a:gd name="T40" fmla="*/ 119 w 128"/>
                <a:gd name="T41" fmla="*/ 25 h 33"/>
                <a:gd name="T42" fmla="*/ 109 w 128"/>
                <a:gd name="T43" fmla="*/ 19 h 33"/>
                <a:gd name="T44" fmla="*/ 86 w 128"/>
                <a:gd name="T45" fmla="*/ 9 h 33"/>
                <a:gd name="T46" fmla="*/ 62 w 128"/>
                <a:gd name="T47" fmla="*/ 1 h 33"/>
                <a:gd name="T48" fmla="*/ 49 w 128"/>
                <a:gd name="T49" fmla="*/ 0 h 33"/>
                <a:gd name="T50" fmla="*/ 45 w 128"/>
                <a:gd name="T51" fmla="*/ 0 h 33"/>
                <a:gd name="T52" fmla="*/ 37 w 128"/>
                <a:gd name="T53" fmla="*/ 0 h 33"/>
                <a:gd name="T54" fmla="*/ 40 w 128"/>
                <a:gd name="T55" fmla="*/ 11 h 33"/>
                <a:gd name="T56" fmla="*/ 40 w 128"/>
                <a:gd name="T57" fmla="*/ 1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8" h="33">
                  <a:moveTo>
                    <a:pt x="37" y="0"/>
                  </a:moveTo>
                  <a:cubicBezTo>
                    <a:pt x="31" y="1"/>
                    <a:pt x="25" y="3"/>
                    <a:pt x="19" y="5"/>
                  </a:cubicBezTo>
                  <a:cubicBezTo>
                    <a:pt x="16" y="7"/>
                    <a:pt x="13" y="9"/>
                    <a:pt x="10" y="11"/>
                  </a:cubicBezTo>
                  <a:cubicBezTo>
                    <a:pt x="8" y="12"/>
                    <a:pt x="7" y="13"/>
                    <a:pt x="5" y="15"/>
                  </a:cubicBezTo>
                  <a:cubicBezTo>
                    <a:pt x="5" y="15"/>
                    <a:pt x="4" y="16"/>
                    <a:pt x="4" y="16"/>
                  </a:cubicBezTo>
                  <a:cubicBezTo>
                    <a:pt x="3" y="17"/>
                    <a:pt x="3" y="18"/>
                    <a:pt x="2" y="18"/>
                  </a:cubicBezTo>
                  <a:cubicBezTo>
                    <a:pt x="0" y="21"/>
                    <a:pt x="1" y="24"/>
                    <a:pt x="3" y="26"/>
                  </a:cubicBezTo>
                  <a:cubicBezTo>
                    <a:pt x="4" y="27"/>
                    <a:pt x="5" y="27"/>
                    <a:pt x="7" y="27"/>
                  </a:cubicBezTo>
                  <a:cubicBezTo>
                    <a:pt x="8" y="27"/>
                    <a:pt x="9" y="27"/>
                    <a:pt x="10" y="26"/>
                  </a:cubicBezTo>
                  <a:cubicBezTo>
                    <a:pt x="11" y="25"/>
                    <a:pt x="11" y="25"/>
                    <a:pt x="11" y="25"/>
                  </a:cubicBezTo>
                  <a:cubicBezTo>
                    <a:pt x="15" y="22"/>
                    <a:pt x="20" y="19"/>
                    <a:pt x="25" y="16"/>
                  </a:cubicBezTo>
                  <a:cubicBezTo>
                    <a:pt x="29" y="14"/>
                    <a:pt x="34" y="12"/>
                    <a:pt x="39" y="11"/>
                  </a:cubicBezTo>
                  <a:cubicBezTo>
                    <a:pt x="46" y="10"/>
                    <a:pt x="54" y="10"/>
                    <a:pt x="61" y="10"/>
                  </a:cubicBezTo>
                  <a:cubicBezTo>
                    <a:pt x="73" y="11"/>
                    <a:pt x="85" y="14"/>
                    <a:pt x="96" y="18"/>
                  </a:cubicBezTo>
                  <a:cubicBezTo>
                    <a:pt x="101" y="20"/>
                    <a:pt x="107" y="22"/>
                    <a:pt x="112" y="24"/>
                  </a:cubicBezTo>
                  <a:cubicBezTo>
                    <a:pt x="116" y="27"/>
                    <a:pt x="121" y="29"/>
                    <a:pt x="125" y="32"/>
                  </a:cubicBezTo>
                  <a:cubicBezTo>
                    <a:pt x="125" y="32"/>
                    <a:pt x="125" y="32"/>
                    <a:pt x="125" y="32"/>
                  </a:cubicBezTo>
                  <a:cubicBezTo>
                    <a:pt x="126" y="33"/>
                    <a:pt x="126" y="33"/>
                    <a:pt x="126" y="33"/>
                  </a:cubicBezTo>
                  <a:cubicBezTo>
                    <a:pt x="127" y="33"/>
                    <a:pt x="127" y="33"/>
                    <a:pt x="128" y="33"/>
                  </a:cubicBezTo>
                  <a:cubicBezTo>
                    <a:pt x="128" y="32"/>
                    <a:pt x="128" y="32"/>
                    <a:pt x="128" y="31"/>
                  </a:cubicBezTo>
                  <a:cubicBezTo>
                    <a:pt x="125" y="29"/>
                    <a:pt x="122" y="27"/>
                    <a:pt x="119" y="25"/>
                  </a:cubicBezTo>
                  <a:cubicBezTo>
                    <a:pt x="115" y="23"/>
                    <a:pt x="112" y="21"/>
                    <a:pt x="109" y="19"/>
                  </a:cubicBezTo>
                  <a:cubicBezTo>
                    <a:pt x="101" y="15"/>
                    <a:pt x="94" y="12"/>
                    <a:pt x="86" y="9"/>
                  </a:cubicBezTo>
                  <a:cubicBezTo>
                    <a:pt x="79" y="5"/>
                    <a:pt x="70" y="3"/>
                    <a:pt x="62" y="1"/>
                  </a:cubicBezTo>
                  <a:cubicBezTo>
                    <a:pt x="58" y="0"/>
                    <a:pt x="53" y="0"/>
                    <a:pt x="49" y="0"/>
                  </a:cubicBezTo>
                  <a:cubicBezTo>
                    <a:pt x="48" y="0"/>
                    <a:pt x="47" y="0"/>
                    <a:pt x="45" y="0"/>
                  </a:cubicBezTo>
                  <a:cubicBezTo>
                    <a:pt x="43" y="0"/>
                    <a:pt x="40" y="0"/>
                    <a:pt x="37" y="0"/>
                  </a:cubicBezTo>
                  <a:close/>
                  <a:moveTo>
                    <a:pt x="40" y="11"/>
                  </a:moveTo>
                  <a:cubicBezTo>
                    <a:pt x="40" y="11"/>
                    <a:pt x="40" y="11"/>
                    <a:pt x="40" y="11"/>
                  </a:cubicBezTo>
                  <a:close/>
                </a:path>
              </a:pathLst>
            </a:custGeom>
            <a:solidFill>
              <a:srgbClr val="FAF6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2" name="Freeform 105">
              <a:extLst>
                <a:ext uri="{FF2B5EF4-FFF2-40B4-BE49-F238E27FC236}">
                  <a16:creationId xmlns:a16="http://schemas.microsoft.com/office/drawing/2014/main" id="{8A2260FB-F789-45D3-9D86-7E717E8C7162}"/>
                </a:ext>
              </a:extLst>
            </p:cNvPr>
            <p:cNvSpPr>
              <a:spLocks noEditPoints="1"/>
            </p:cNvSpPr>
            <p:nvPr/>
          </p:nvSpPr>
          <p:spPr bwMode="auto">
            <a:xfrm>
              <a:off x="6163" y="480"/>
              <a:ext cx="100" cy="176"/>
            </a:xfrm>
            <a:custGeom>
              <a:avLst/>
              <a:gdLst>
                <a:gd name="T0" fmla="*/ 1 w 42"/>
                <a:gd name="T1" fmla="*/ 1 h 74"/>
                <a:gd name="T2" fmla="*/ 2 w 42"/>
                <a:gd name="T3" fmla="*/ 21 h 74"/>
                <a:gd name="T4" fmla="*/ 6 w 42"/>
                <a:gd name="T5" fmla="*/ 42 h 74"/>
                <a:gd name="T6" fmla="*/ 11 w 42"/>
                <a:gd name="T7" fmla="*/ 52 h 74"/>
                <a:gd name="T8" fmla="*/ 17 w 42"/>
                <a:gd name="T9" fmla="*/ 61 h 74"/>
                <a:gd name="T10" fmla="*/ 25 w 42"/>
                <a:gd name="T11" fmla="*/ 68 h 74"/>
                <a:gd name="T12" fmla="*/ 35 w 42"/>
                <a:gd name="T13" fmla="*/ 73 h 74"/>
                <a:gd name="T14" fmla="*/ 42 w 42"/>
                <a:gd name="T15" fmla="*/ 70 h 74"/>
                <a:gd name="T16" fmla="*/ 41 w 42"/>
                <a:gd name="T17" fmla="*/ 66 h 74"/>
                <a:gd name="T18" fmla="*/ 40 w 42"/>
                <a:gd name="T19" fmla="*/ 65 h 74"/>
                <a:gd name="T20" fmla="*/ 38 w 42"/>
                <a:gd name="T21" fmla="*/ 63 h 74"/>
                <a:gd name="T22" fmla="*/ 28 w 42"/>
                <a:gd name="T23" fmla="*/ 57 h 74"/>
                <a:gd name="T24" fmla="*/ 17 w 42"/>
                <a:gd name="T25" fmla="*/ 47 h 74"/>
                <a:gd name="T26" fmla="*/ 8 w 42"/>
                <a:gd name="T27" fmla="*/ 31 h 74"/>
                <a:gd name="T28" fmla="*/ 3 w 42"/>
                <a:gd name="T29" fmla="*/ 13 h 74"/>
                <a:gd name="T30" fmla="*/ 3 w 42"/>
                <a:gd name="T31" fmla="*/ 13 h 74"/>
                <a:gd name="T32" fmla="*/ 3 w 42"/>
                <a:gd name="T33" fmla="*/ 1 h 74"/>
                <a:gd name="T34" fmla="*/ 2 w 42"/>
                <a:gd name="T35" fmla="*/ 0 h 74"/>
                <a:gd name="T36" fmla="*/ 1 w 42"/>
                <a:gd name="T37" fmla="*/ 1 h 74"/>
                <a:gd name="T38" fmla="*/ 8 w 42"/>
                <a:gd name="T39" fmla="*/ 31 h 74"/>
                <a:gd name="T40" fmla="*/ 8 w 42"/>
                <a:gd name="T41" fmla="*/ 3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 h="74">
                  <a:moveTo>
                    <a:pt x="1" y="1"/>
                  </a:moveTo>
                  <a:cubicBezTo>
                    <a:pt x="0" y="8"/>
                    <a:pt x="1" y="14"/>
                    <a:pt x="2" y="21"/>
                  </a:cubicBezTo>
                  <a:cubicBezTo>
                    <a:pt x="3" y="28"/>
                    <a:pt x="4" y="35"/>
                    <a:pt x="6" y="42"/>
                  </a:cubicBezTo>
                  <a:cubicBezTo>
                    <a:pt x="8" y="45"/>
                    <a:pt x="9" y="48"/>
                    <a:pt x="11" y="52"/>
                  </a:cubicBezTo>
                  <a:cubicBezTo>
                    <a:pt x="13" y="55"/>
                    <a:pt x="15" y="58"/>
                    <a:pt x="17" y="61"/>
                  </a:cubicBezTo>
                  <a:cubicBezTo>
                    <a:pt x="19" y="64"/>
                    <a:pt x="22" y="66"/>
                    <a:pt x="25" y="68"/>
                  </a:cubicBezTo>
                  <a:cubicBezTo>
                    <a:pt x="28" y="71"/>
                    <a:pt x="32" y="72"/>
                    <a:pt x="35" y="73"/>
                  </a:cubicBezTo>
                  <a:cubicBezTo>
                    <a:pt x="38" y="74"/>
                    <a:pt x="41" y="72"/>
                    <a:pt x="42" y="70"/>
                  </a:cubicBezTo>
                  <a:cubicBezTo>
                    <a:pt x="42" y="68"/>
                    <a:pt x="42" y="67"/>
                    <a:pt x="41" y="66"/>
                  </a:cubicBezTo>
                  <a:cubicBezTo>
                    <a:pt x="40" y="65"/>
                    <a:pt x="40" y="65"/>
                    <a:pt x="40" y="65"/>
                  </a:cubicBezTo>
                  <a:cubicBezTo>
                    <a:pt x="40" y="64"/>
                    <a:pt x="39" y="64"/>
                    <a:pt x="38" y="63"/>
                  </a:cubicBezTo>
                  <a:cubicBezTo>
                    <a:pt x="34" y="62"/>
                    <a:pt x="31" y="60"/>
                    <a:pt x="28" y="57"/>
                  </a:cubicBezTo>
                  <a:cubicBezTo>
                    <a:pt x="24" y="54"/>
                    <a:pt x="20" y="51"/>
                    <a:pt x="17" y="47"/>
                  </a:cubicBezTo>
                  <a:cubicBezTo>
                    <a:pt x="14" y="42"/>
                    <a:pt x="10" y="36"/>
                    <a:pt x="8" y="31"/>
                  </a:cubicBezTo>
                  <a:cubicBezTo>
                    <a:pt x="6" y="25"/>
                    <a:pt x="4" y="19"/>
                    <a:pt x="3" y="13"/>
                  </a:cubicBezTo>
                  <a:cubicBezTo>
                    <a:pt x="3" y="13"/>
                    <a:pt x="3" y="13"/>
                    <a:pt x="3" y="13"/>
                  </a:cubicBezTo>
                  <a:cubicBezTo>
                    <a:pt x="3" y="9"/>
                    <a:pt x="2" y="5"/>
                    <a:pt x="3" y="1"/>
                  </a:cubicBezTo>
                  <a:cubicBezTo>
                    <a:pt x="3" y="0"/>
                    <a:pt x="2" y="0"/>
                    <a:pt x="2" y="0"/>
                  </a:cubicBezTo>
                  <a:cubicBezTo>
                    <a:pt x="1" y="0"/>
                    <a:pt x="1" y="0"/>
                    <a:pt x="1" y="1"/>
                  </a:cubicBezTo>
                  <a:close/>
                  <a:moveTo>
                    <a:pt x="8" y="31"/>
                  </a:moveTo>
                  <a:cubicBezTo>
                    <a:pt x="8" y="31"/>
                    <a:pt x="8" y="31"/>
                    <a:pt x="8" y="31"/>
                  </a:cubicBezTo>
                  <a:close/>
                </a:path>
              </a:pathLst>
            </a:custGeom>
            <a:solidFill>
              <a:srgbClr val="C8C6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3" name="Freeform 106">
              <a:extLst>
                <a:ext uri="{FF2B5EF4-FFF2-40B4-BE49-F238E27FC236}">
                  <a16:creationId xmlns:a16="http://schemas.microsoft.com/office/drawing/2014/main" id="{8C4231B5-9637-4102-9172-9C2B18DCFDE6}"/>
                </a:ext>
              </a:extLst>
            </p:cNvPr>
            <p:cNvSpPr>
              <a:spLocks noEditPoints="1"/>
            </p:cNvSpPr>
            <p:nvPr/>
          </p:nvSpPr>
          <p:spPr bwMode="auto">
            <a:xfrm>
              <a:off x="6632" y="663"/>
              <a:ext cx="176" cy="103"/>
            </a:xfrm>
            <a:custGeom>
              <a:avLst/>
              <a:gdLst>
                <a:gd name="T0" fmla="*/ 74 w 74"/>
                <a:gd name="T1" fmla="*/ 1 h 43"/>
                <a:gd name="T2" fmla="*/ 62 w 74"/>
                <a:gd name="T3" fmla="*/ 17 h 43"/>
                <a:gd name="T4" fmla="*/ 46 w 74"/>
                <a:gd name="T5" fmla="*/ 32 h 43"/>
                <a:gd name="T6" fmla="*/ 36 w 74"/>
                <a:gd name="T7" fmla="*/ 37 h 43"/>
                <a:gd name="T8" fmla="*/ 26 w 74"/>
                <a:gd name="T9" fmla="*/ 41 h 43"/>
                <a:gd name="T10" fmla="*/ 15 w 74"/>
                <a:gd name="T11" fmla="*/ 43 h 43"/>
                <a:gd name="T12" fmla="*/ 4 w 74"/>
                <a:gd name="T13" fmla="*/ 41 h 43"/>
                <a:gd name="T14" fmla="*/ 1 w 74"/>
                <a:gd name="T15" fmla="*/ 35 h 43"/>
                <a:gd name="T16" fmla="*/ 3 w 74"/>
                <a:gd name="T17" fmla="*/ 32 h 43"/>
                <a:gd name="T18" fmla="*/ 5 w 74"/>
                <a:gd name="T19" fmla="*/ 31 h 43"/>
                <a:gd name="T20" fmla="*/ 7 w 74"/>
                <a:gd name="T21" fmla="*/ 31 h 43"/>
                <a:gd name="T22" fmla="*/ 19 w 74"/>
                <a:gd name="T23" fmla="*/ 32 h 43"/>
                <a:gd name="T24" fmla="*/ 34 w 74"/>
                <a:gd name="T25" fmla="*/ 30 h 43"/>
                <a:gd name="T26" fmla="*/ 51 w 74"/>
                <a:gd name="T27" fmla="*/ 22 h 43"/>
                <a:gd name="T28" fmla="*/ 65 w 74"/>
                <a:gd name="T29" fmla="*/ 10 h 43"/>
                <a:gd name="T30" fmla="*/ 65 w 74"/>
                <a:gd name="T31" fmla="*/ 10 h 43"/>
                <a:gd name="T32" fmla="*/ 72 w 74"/>
                <a:gd name="T33" fmla="*/ 0 h 43"/>
                <a:gd name="T34" fmla="*/ 73 w 74"/>
                <a:gd name="T35" fmla="*/ 0 h 43"/>
                <a:gd name="T36" fmla="*/ 74 w 74"/>
                <a:gd name="T37" fmla="*/ 1 h 43"/>
                <a:gd name="T38" fmla="*/ 51 w 74"/>
                <a:gd name="T39" fmla="*/ 22 h 43"/>
                <a:gd name="T40" fmla="*/ 50 w 74"/>
                <a:gd name="T41" fmla="*/ 22 h 43"/>
                <a:gd name="T42" fmla="*/ 51 w 74"/>
                <a:gd name="T43" fmla="*/ 2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4" h="43">
                  <a:moveTo>
                    <a:pt x="74" y="1"/>
                  </a:moveTo>
                  <a:cubicBezTo>
                    <a:pt x="70" y="7"/>
                    <a:pt x="66" y="12"/>
                    <a:pt x="62" y="17"/>
                  </a:cubicBezTo>
                  <a:cubicBezTo>
                    <a:pt x="57" y="22"/>
                    <a:pt x="52" y="27"/>
                    <a:pt x="46" y="32"/>
                  </a:cubicBezTo>
                  <a:cubicBezTo>
                    <a:pt x="43" y="34"/>
                    <a:pt x="40" y="36"/>
                    <a:pt x="36" y="37"/>
                  </a:cubicBezTo>
                  <a:cubicBezTo>
                    <a:pt x="33" y="39"/>
                    <a:pt x="29" y="40"/>
                    <a:pt x="26" y="41"/>
                  </a:cubicBezTo>
                  <a:cubicBezTo>
                    <a:pt x="22" y="42"/>
                    <a:pt x="19" y="43"/>
                    <a:pt x="15" y="43"/>
                  </a:cubicBezTo>
                  <a:cubicBezTo>
                    <a:pt x="11" y="43"/>
                    <a:pt x="7" y="42"/>
                    <a:pt x="4" y="41"/>
                  </a:cubicBezTo>
                  <a:cubicBezTo>
                    <a:pt x="1" y="40"/>
                    <a:pt x="0" y="37"/>
                    <a:pt x="1" y="35"/>
                  </a:cubicBezTo>
                  <a:cubicBezTo>
                    <a:pt x="1" y="33"/>
                    <a:pt x="2" y="32"/>
                    <a:pt x="3" y="32"/>
                  </a:cubicBezTo>
                  <a:cubicBezTo>
                    <a:pt x="4" y="31"/>
                    <a:pt x="4" y="31"/>
                    <a:pt x="5" y="31"/>
                  </a:cubicBezTo>
                  <a:cubicBezTo>
                    <a:pt x="6" y="31"/>
                    <a:pt x="6" y="31"/>
                    <a:pt x="7" y="31"/>
                  </a:cubicBezTo>
                  <a:cubicBezTo>
                    <a:pt x="11" y="32"/>
                    <a:pt x="15" y="32"/>
                    <a:pt x="19" y="32"/>
                  </a:cubicBezTo>
                  <a:cubicBezTo>
                    <a:pt x="24" y="32"/>
                    <a:pt x="29" y="31"/>
                    <a:pt x="34" y="30"/>
                  </a:cubicBezTo>
                  <a:cubicBezTo>
                    <a:pt x="40" y="28"/>
                    <a:pt x="45" y="25"/>
                    <a:pt x="51" y="22"/>
                  </a:cubicBezTo>
                  <a:cubicBezTo>
                    <a:pt x="56" y="18"/>
                    <a:pt x="61" y="14"/>
                    <a:pt x="65" y="10"/>
                  </a:cubicBezTo>
                  <a:cubicBezTo>
                    <a:pt x="65" y="10"/>
                    <a:pt x="65" y="10"/>
                    <a:pt x="65" y="10"/>
                  </a:cubicBezTo>
                  <a:cubicBezTo>
                    <a:pt x="68" y="7"/>
                    <a:pt x="70" y="4"/>
                    <a:pt x="72" y="0"/>
                  </a:cubicBezTo>
                  <a:cubicBezTo>
                    <a:pt x="72" y="0"/>
                    <a:pt x="73" y="0"/>
                    <a:pt x="73" y="0"/>
                  </a:cubicBezTo>
                  <a:cubicBezTo>
                    <a:pt x="74" y="0"/>
                    <a:pt x="74" y="1"/>
                    <a:pt x="74" y="1"/>
                  </a:cubicBezTo>
                  <a:close/>
                  <a:moveTo>
                    <a:pt x="51" y="22"/>
                  </a:moveTo>
                  <a:cubicBezTo>
                    <a:pt x="50" y="22"/>
                    <a:pt x="50" y="22"/>
                    <a:pt x="50" y="22"/>
                  </a:cubicBezTo>
                  <a:lnTo>
                    <a:pt x="51" y="22"/>
                  </a:lnTo>
                  <a:close/>
                </a:path>
              </a:pathLst>
            </a:custGeom>
            <a:solidFill>
              <a:srgbClr val="C8C6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4" name="Rectangle 107">
              <a:extLst>
                <a:ext uri="{FF2B5EF4-FFF2-40B4-BE49-F238E27FC236}">
                  <a16:creationId xmlns:a16="http://schemas.microsoft.com/office/drawing/2014/main" id="{FE0820E3-BBA6-483E-8763-2E4ABE4E4B73}"/>
                </a:ext>
              </a:extLst>
            </p:cNvPr>
            <p:cNvSpPr>
              <a:spLocks noChangeArrowheads="1"/>
            </p:cNvSpPr>
            <p:nvPr/>
          </p:nvSpPr>
          <p:spPr bwMode="auto">
            <a:xfrm>
              <a:off x="6009" y="830"/>
              <a:ext cx="74" cy="76"/>
            </a:xfrm>
            <a:prstGeom prst="rect">
              <a:avLst/>
            </a:prstGeom>
            <a:solidFill>
              <a:srgbClr val="F6B1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5" name="Oval 108">
              <a:extLst>
                <a:ext uri="{FF2B5EF4-FFF2-40B4-BE49-F238E27FC236}">
                  <a16:creationId xmlns:a16="http://schemas.microsoft.com/office/drawing/2014/main" id="{DB31DB0D-678D-434B-804C-A8717F0592F3}"/>
                </a:ext>
              </a:extLst>
            </p:cNvPr>
            <p:cNvSpPr>
              <a:spLocks noChangeArrowheads="1"/>
            </p:cNvSpPr>
            <p:nvPr/>
          </p:nvSpPr>
          <p:spPr bwMode="auto">
            <a:xfrm>
              <a:off x="6668" y="1020"/>
              <a:ext cx="76" cy="76"/>
            </a:xfrm>
            <a:prstGeom prst="ellipse">
              <a:avLst/>
            </a:prstGeom>
            <a:solidFill>
              <a:srgbClr val="F6B1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16" name="CuadroTexto 7215">
            <a:extLst>
              <a:ext uri="{FF2B5EF4-FFF2-40B4-BE49-F238E27FC236}">
                <a16:creationId xmlns:a16="http://schemas.microsoft.com/office/drawing/2014/main" id="{26B38BE7-50A2-4DDD-8C5A-A5A9C9A7AF79}"/>
              </a:ext>
            </a:extLst>
          </p:cNvPr>
          <p:cNvSpPr txBox="1"/>
          <p:nvPr/>
        </p:nvSpPr>
        <p:spPr>
          <a:xfrm>
            <a:off x="3061544" y="612158"/>
            <a:ext cx="5643716" cy="1569660"/>
          </a:xfrm>
          <a:prstGeom prst="rect">
            <a:avLst/>
          </a:prstGeom>
          <a:noFill/>
        </p:spPr>
        <p:txBody>
          <a:bodyPr wrap="square" rtlCol="0">
            <a:spAutoFit/>
          </a:bodyPr>
          <a:lstStyle/>
          <a:p>
            <a:pPr algn="ctr"/>
            <a:r>
              <a:rPr lang="en-US" sz="9600" dirty="0">
                <a:solidFill>
                  <a:schemeClr val="bg1"/>
                </a:solidFill>
                <a:effectLst>
                  <a:outerShdw blurRad="38100" dist="38100" dir="2700000" algn="tl">
                    <a:srgbClr val="000000">
                      <a:alpha val="43137"/>
                    </a:srgbClr>
                  </a:outerShdw>
                </a:effectLst>
                <a:latin typeface="Downcome" panose="00000400000000000000" pitchFamily="2" charset="0"/>
                <a:cs typeface="Adobe Arabic" panose="02040503050201020203" pitchFamily="18" charset="-78"/>
              </a:rPr>
              <a:t>HAPPY</a:t>
            </a:r>
            <a:endParaRPr lang="en-US" sz="9600" dirty="0">
              <a:solidFill>
                <a:srgbClr val="F77524"/>
              </a:solidFill>
              <a:effectLst>
                <a:outerShdw blurRad="38100" dist="38100" dir="2700000" algn="tl">
                  <a:srgbClr val="000000">
                    <a:alpha val="43137"/>
                  </a:srgbClr>
                </a:outerShdw>
              </a:effectLst>
              <a:latin typeface="Downcome" panose="00000400000000000000" pitchFamily="2" charset="0"/>
              <a:cs typeface="Adobe Arabic" panose="02040503050201020203" pitchFamily="18" charset="-78"/>
            </a:endParaRPr>
          </a:p>
        </p:txBody>
      </p:sp>
      <p:sp>
        <p:nvSpPr>
          <p:cNvPr id="7217" name="CuadroTexto 7216">
            <a:extLst>
              <a:ext uri="{FF2B5EF4-FFF2-40B4-BE49-F238E27FC236}">
                <a16:creationId xmlns:a16="http://schemas.microsoft.com/office/drawing/2014/main" id="{75C21E0F-50E2-4BC1-81A4-444F8FB647DA}"/>
              </a:ext>
            </a:extLst>
          </p:cNvPr>
          <p:cNvSpPr txBox="1"/>
          <p:nvPr/>
        </p:nvSpPr>
        <p:spPr>
          <a:xfrm>
            <a:off x="3786939" y="1685933"/>
            <a:ext cx="4959596" cy="1446550"/>
          </a:xfrm>
          <a:prstGeom prst="rect">
            <a:avLst/>
          </a:prstGeom>
          <a:noFill/>
        </p:spPr>
        <p:txBody>
          <a:bodyPr wrap="square" rtlCol="0">
            <a:spAutoFit/>
          </a:bodyPr>
          <a:lstStyle/>
          <a:p>
            <a:r>
              <a:rPr lang="en-US" sz="8800" dirty="0">
                <a:solidFill>
                  <a:srgbClr val="F77524"/>
                </a:solidFill>
                <a:effectLst>
                  <a:outerShdw blurRad="38100" dist="38100" dir="2700000" algn="tl">
                    <a:srgbClr val="000000">
                      <a:alpha val="43137"/>
                    </a:srgbClr>
                  </a:outerShdw>
                </a:effectLst>
                <a:latin typeface="Downcome" panose="00000400000000000000" pitchFamily="2" charset="0"/>
                <a:cs typeface="Adobe Arabic" panose="02040503050201020203" pitchFamily="18" charset="-78"/>
              </a:rPr>
              <a:t>HALLOWEEN</a:t>
            </a:r>
            <a:endParaRPr lang="en-US" sz="8800" dirty="0"/>
          </a:p>
        </p:txBody>
      </p:sp>
      <p:sp>
        <p:nvSpPr>
          <p:cNvPr id="7221" name="Freeform 112">
            <a:extLst>
              <a:ext uri="{FF2B5EF4-FFF2-40B4-BE49-F238E27FC236}">
                <a16:creationId xmlns:a16="http://schemas.microsoft.com/office/drawing/2014/main" id="{6BF88E17-75F4-4645-88D9-2696AE115223}"/>
              </a:ext>
            </a:extLst>
          </p:cNvPr>
          <p:cNvSpPr>
            <a:spLocks noEditPoints="1"/>
          </p:cNvSpPr>
          <p:nvPr/>
        </p:nvSpPr>
        <p:spPr bwMode="auto">
          <a:xfrm>
            <a:off x="4405783" y="3061670"/>
            <a:ext cx="3198813" cy="1100137"/>
          </a:xfrm>
          <a:custGeom>
            <a:avLst/>
            <a:gdLst>
              <a:gd name="T0" fmla="*/ 216 w 847"/>
              <a:gd name="T1" fmla="*/ 4 h 289"/>
              <a:gd name="T2" fmla="*/ 40 w 847"/>
              <a:gd name="T3" fmla="*/ 14 h 289"/>
              <a:gd name="T4" fmla="*/ 83 w 847"/>
              <a:gd name="T5" fmla="*/ 130 h 289"/>
              <a:gd name="T6" fmla="*/ 245 w 847"/>
              <a:gd name="T7" fmla="*/ 255 h 289"/>
              <a:gd name="T8" fmla="*/ 247 w 847"/>
              <a:gd name="T9" fmla="*/ 259 h 289"/>
              <a:gd name="T10" fmla="*/ 419 w 847"/>
              <a:gd name="T11" fmla="*/ 273 h 289"/>
              <a:gd name="T12" fmla="*/ 427 w 847"/>
              <a:gd name="T13" fmla="*/ 273 h 289"/>
              <a:gd name="T14" fmla="*/ 578 w 847"/>
              <a:gd name="T15" fmla="*/ 244 h 289"/>
              <a:gd name="T16" fmla="*/ 623 w 847"/>
              <a:gd name="T17" fmla="*/ 260 h 289"/>
              <a:gd name="T18" fmla="*/ 647 w 847"/>
              <a:gd name="T19" fmla="*/ 193 h 289"/>
              <a:gd name="T20" fmla="*/ 752 w 847"/>
              <a:gd name="T21" fmla="*/ 126 h 289"/>
              <a:gd name="T22" fmla="*/ 776 w 847"/>
              <a:gd name="T23" fmla="*/ 10 h 289"/>
              <a:gd name="T24" fmla="*/ 633 w 847"/>
              <a:gd name="T25" fmla="*/ 76 h 289"/>
              <a:gd name="T26" fmla="*/ 540 w 847"/>
              <a:gd name="T27" fmla="*/ 47 h 289"/>
              <a:gd name="T28" fmla="*/ 636 w 847"/>
              <a:gd name="T29" fmla="*/ 49 h 289"/>
              <a:gd name="T30" fmla="*/ 328 w 847"/>
              <a:gd name="T31" fmla="*/ 39 h 289"/>
              <a:gd name="T32" fmla="*/ 320 w 847"/>
              <a:gd name="T33" fmla="*/ 11 h 289"/>
              <a:gd name="T34" fmla="*/ 530 w 847"/>
              <a:gd name="T35" fmla="*/ 44 h 289"/>
              <a:gd name="T36" fmla="*/ 511 w 847"/>
              <a:gd name="T37" fmla="*/ 10 h 289"/>
              <a:gd name="T38" fmla="*/ 410 w 847"/>
              <a:gd name="T39" fmla="*/ 69 h 289"/>
              <a:gd name="T40" fmla="*/ 420 w 847"/>
              <a:gd name="T41" fmla="*/ 23 h 289"/>
              <a:gd name="T42" fmla="*/ 441 w 847"/>
              <a:gd name="T43" fmla="*/ 44 h 289"/>
              <a:gd name="T44" fmla="*/ 427 w 847"/>
              <a:gd name="T45" fmla="*/ 26 h 289"/>
              <a:gd name="T46" fmla="*/ 478 w 847"/>
              <a:gd name="T47" fmla="*/ 35 h 289"/>
              <a:gd name="T48" fmla="*/ 380 w 847"/>
              <a:gd name="T49" fmla="*/ 78 h 289"/>
              <a:gd name="T50" fmla="*/ 380 w 847"/>
              <a:gd name="T51" fmla="*/ 78 h 289"/>
              <a:gd name="T52" fmla="*/ 375 w 847"/>
              <a:gd name="T53" fmla="*/ 87 h 289"/>
              <a:gd name="T54" fmla="*/ 331 w 847"/>
              <a:gd name="T55" fmla="*/ 46 h 289"/>
              <a:gd name="T56" fmla="*/ 420 w 847"/>
              <a:gd name="T57" fmla="*/ 79 h 289"/>
              <a:gd name="T58" fmla="*/ 382 w 847"/>
              <a:gd name="T59" fmla="*/ 90 h 289"/>
              <a:gd name="T60" fmla="*/ 460 w 847"/>
              <a:gd name="T61" fmla="*/ 67 h 289"/>
              <a:gd name="T62" fmla="*/ 429 w 847"/>
              <a:gd name="T63" fmla="*/ 130 h 289"/>
              <a:gd name="T64" fmla="*/ 493 w 847"/>
              <a:gd name="T65" fmla="*/ 39 h 289"/>
              <a:gd name="T66" fmla="*/ 522 w 847"/>
              <a:gd name="T67" fmla="*/ 52 h 289"/>
              <a:gd name="T68" fmla="*/ 493 w 847"/>
              <a:gd name="T69" fmla="*/ 23 h 289"/>
              <a:gd name="T70" fmla="*/ 428 w 847"/>
              <a:gd name="T71" fmla="*/ 11 h 289"/>
              <a:gd name="T72" fmla="*/ 335 w 847"/>
              <a:gd name="T73" fmla="*/ 36 h 289"/>
              <a:gd name="T74" fmla="*/ 335 w 847"/>
              <a:gd name="T75" fmla="*/ 36 h 289"/>
              <a:gd name="T76" fmla="*/ 335 w 847"/>
              <a:gd name="T77" fmla="*/ 145 h 289"/>
              <a:gd name="T78" fmla="*/ 255 w 847"/>
              <a:gd name="T79" fmla="*/ 73 h 289"/>
              <a:gd name="T80" fmla="*/ 341 w 847"/>
              <a:gd name="T81" fmla="*/ 151 h 289"/>
              <a:gd name="T82" fmla="*/ 307 w 847"/>
              <a:gd name="T83" fmla="*/ 195 h 289"/>
              <a:gd name="T84" fmla="*/ 429 w 847"/>
              <a:gd name="T85" fmla="*/ 145 h 289"/>
              <a:gd name="T86" fmla="*/ 548 w 847"/>
              <a:gd name="T87" fmla="*/ 176 h 289"/>
              <a:gd name="T88" fmla="*/ 507 w 847"/>
              <a:gd name="T89" fmla="*/ 112 h 289"/>
              <a:gd name="T90" fmla="*/ 581 w 847"/>
              <a:gd name="T91" fmla="*/ 70 h 289"/>
              <a:gd name="T92" fmla="*/ 556 w 847"/>
              <a:gd name="T93" fmla="*/ 173 h 289"/>
              <a:gd name="T94" fmla="*/ 241 w 847"/>
              <a:gd name="T95" fmla="*/ 12 h 289"/>
              <a:gd name="T96" fmla="*/ 170 w 847"/>
              <a:gd name="T97" fmla="*/ 95 h 289"/>
              <a:gd name="T98" fmla="*/ 54 w 847"/>
              <a:gd name="T99" fmla="*/ 14 h 289"/>
              <a:gd name="T100" fmla="*/ 159 w 847"/>
              <a:gd name="T101" fmla="*/ 99 h 289"/>
              <a:gd name="T102" fmla="*/ 246 w 847"/>
              <a:gd name="T103" fmla="*/ 235 h 289"/>
              <a:gd name="T104" fmla="*/ 283 w 847"/>
              <a:gd name="T105" fmla="*/ 210 h 289"/>
              <a:gd name="T106" fmla="*/ 283 w 847"/>
              <a:gd name="T107" fmla="*/ 242 h 289"/>
              <a:gd name="T108" fmla="*/ 420 w 847"/>
              <a:gd name="T109" fmla="*/ 227 h 289"/>
              <a:gd name="T110" fmla="*/ 283 w 847"/>
              <a:gd name="T111" fmla="*/ 242 h 289"/>
              <a:gd name="T112" fmla="*/ 427 w 847"/>
              <a:gd name="T113" fmla="*/ 262 h 289"/>
              <a:gd name="T114" fmla="*/ 603 w 847"/>
              <a:gd name="T115" fmla="*/ 246 h 289"/>
              <a:gd name="T116" fmla="*/ 684 w 847"/>
              <a:gd name="T117" fmla="*/ 142 h 289"/>
              <a:gd name="T118" fmla="*/ 611 w 847"/>
              <a:gd name="T119" fmla="*/ 244 h 289"/>
              <a:gd name="T120" fmla="*/ 721 w 847"/>
              <a:gd name="T121" fmla="*/ 122 h 289"/>
              <a:gd name="T122" fmla="*/ 729 w 847"/>
              <a:gd name="T123" fmla="*/ 116 h 289"/>
              <a:gd name="T124" fmla="*/ 765 w 847"/>
              <a:gd name="T125" fmla="*/ 1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47" h="289">
                <a:moveTo>
                  <a:pt x="842" y="2"/>
                </a:moveTo>
                <a:cubicBezTo>
                  <a:pt x="702" y="2"/>
                  <a:pt x="561" y="2"/>
                  <a:pt x="421" y="2"/>
                </a:cubicBezTo>
                <a:cubicBezTo>
                  <a:pt x="353" y="3"/>
                  <a:pt x="284" y="3"/>
                  <a:pt x="216" y="4"/>
                </a:cubicBezTo>
                <a:cubicBezTo>
                  <a:pt x="145" y="4"/>
                  <a:pt x="72" y="0"/>
                  <a:pt x="2" y="8"/>
                </a:cubicBezTo>
                <a:cubicBezTo>
                  <a:pt x="0" y="9"/>
                  <a:pt x="0" y="12"/>
                  <a:pt x="2" y="12"/>
                </a:cubicBezTo>
                <a:cubicBezTo>
                  <a:pt x="15" y="13"/>
                  <a:pt x="27" y="14"/>
                  <a:pt x="40" y="14"/>
                </a:cubicBezTo>
                <a:cubicBezTo>
                  <a:pt x="40" y="14"/>
                  <a:pt x="40" y="14"/>
                  <a:pt x="40" y="14"/>
                </a:cubicBezTo>
                <a:cubicBezTo>
                  <a:pt x="86" y="33"/>
                  <a:pt x="95" y="84"/>
                  <a:pt x="87" y="128"/>
                </a:cubicBezTo>
                <a:cubicBezTo>
                  <a:pt x="85" y="129"/>
                  <a:pt x="84" y="129"/>
                  <a:pt x="83" y="130"/>
                </a:cubicBezTo>
                <a:cubicBezTo>
                  <a:pt x="80" y="131"/>
                  <a:pt x="82" y="136"/>
                  <a:pt x="86" y="135"/>
                </a:cubicBezTo>
                <a:cubicBezTo>
                  <a:pt x="87" y="134"/>
                  <a:pt x="89" y="134"/>
                  <a:pt x="91" y="133"/>
                </a:cubicBezTo>
                <a:cubicBezTo>
                  <a:pt x="165" y="135"/>
                  <a:pt x="225" y="184"/>
                  <a:pt x="245" y="255"/>
                </a:cubicBezTo>
                <a:cubicBezTo>
                  <a:pt x="243" y="257"/>
                  <a:pt x="241" y="260"/>
                  <a:pt x="240" y="262"/>
                </a:cubicBezTo>
                <a:cubicBezTo>
                  <a:pt x="238" y="264"/>
                  <a:pt x="240" y="265"/>
                  <a:pt x="242" y="264"/>
                </a:cubicBezTo>
                <a:cubicBezTo>
                  <a:pt x="244" y="263"/>
                  <a:pt x="246" y="261"/>
                  <a:pt x="247" y="259"/>
                </a:cubicBezTo>
                <a:cubicBezTo>
                  <a:pt x="248" y="260"/>
                  <a:pt x="249" y="260"/>
                  <a:pt x="250" y="259"/>
                </a:cubicBezTo>
                <a:cubicBezTo>
                  <a:pt x="306" y="235"/>
                  <a:pt x="368" y="240"/>
                  <a:pt x="419" y="272"/>
                </a:cubicBezTo>
                <a:cubicBezTo>
                  <a:pt x="419" y="272"/>
                  <a:pt x="419" y="272"/>
                  <a:pt x="419" y="273"/>
                </a:cubicBezTo>
                <a:cubicBezTo>
                  <a:pt x="419" y="276"/>
                  <a:pt x="419" y="280"/>
                  <a:pt x="419" y="284"/>
                </a:cubicBezTo>
                <a:cubicBezTo>
                  <a:pt x="419" y="289"/>
                  <a:pt x="427" y="289"/>
                  <a:pt x="427" y="284"/>
                </a:cubicBezTo>
                <a:cubicBezTo>
                  <a:pt x="427" y="280"/>
                  <a:pt x="427" y="277"/>
                  <a:pt x="427" y="273"/>
                </a:cubicBezTo>
                <a:cubicBezTo>
                  <a:pt x="428" y="272"/>
                  <a:pt x="428" y="271"/>
                  <a:pt x="427" y="270"/>
                </a:cubicBezTo>
                <a:cubicBezTo>
                  <a:pt x="456" y="251"/>
                  <a:pt x="489" y="239"/>
                  <a:pt x="524" y="238"/>
                </a:cubicBezTo>
                <a:cubicBezTo>
                  <a:pt x="542" y="238"/>
                  <a:pt x="560" y="240"/>
                  <a:pt x="578" y="244"/>
                </a:cubicBezTo>
                <a:cubicBezTo>
                  <a:pt x="586" y="247"/>
                  <a:pt x="603" y="258"/>
                  <a:pt x="611" y="256"/>
                </a:cubicBezTo>
                <a:cubicBezTo>
                  <a:pt x="613" y="259"/>
                  <a:pt x="614" y="261"/>
                  <a:pt x="616" y="264"/>
                </a:cubicBezTo>
                <a:cubicBezTo>
                  <a:pt x="619" y="268"/>
                  <a:pt x="626" y="264"/>
                  <a:pt x="623" y="260"/>
                </a:cubicBezTo>
                <a:cubicBezTo>
                  <a:pt x="621" y="258"/>
                  <a:pt x="619" y="255"/>
                  <a:pt x="617" y="252"/>
                </a:cubicBezTo>
                <a:cubicBezTo>
                  <a:pt x="618" y="250"/>
                  <a:pt x="619" y="248"/>
                  <a:pt x="621" y="244"/>
                </a:cubicBezTo>
                <a:cubicBezTo>
                  <a:pt x="629" y="227"/>
                  <a:pt x="636" y="209"/>
                  <a:pt x="647" y="193"/>
                </a:cubicBezTo>
                <a:cubicBezTo>
                  <a:pt x="667" y="162"/>
                  <a:pt x="695" y="137"/>
                  <a:pt x="730" y="126"/>
                </a:cubicBezTo>
                <a:cubicBezTo>
                  <a:pt x="737" y="128"/>
                  <a:pt x="744" y="131"/>
                  <a:pt x="750" y="134"/>
                </a:cubicBezTo>
                <a:cubicBezTo>
                  <a:pt x="755" y="135"/>
                  <a:pt x="757" y="128"/>
                  <a:pt x="752" y="126"/>
                </a:cubicBezTo>
                <a:cubicBezTo>
                  <a:pt x="748" y="124"/>
                  <a:pt x="743" y="122"/>
                  <a:pt x="739" y="120"/>
                </a:cubicBezTo>
                <a:cubicBezTo>
                  <a:pt x="739" y="120"/>
                  <a:pt x="739" y="120"/>
                  <a:pt x="739" y="120"/>
                </a:cubicBezTo>
                <a:cubicBezTo>
                  <a:pt x="731" y="79"/>
                  <a:pt x="746" y="38"/>
                  <a:pt x="776" y="10"/>
                </a:cubicBezTo>
                <a:cubicBezTo>
                  <a:pt x="798" y="10"/>
                  <a:pt x="820" y="10"/>
                  <a:pt x="842" y="10"/>
                </a:cubicBezTo>
                <a:cubicBezTo>
                  <a:pt x="847" y="9"/>
                  <a:pt x="847" y="2"/>
                  <a:pt x="842" y="2"/>
                </a:cubicBezTo>
                <a:close/>
                <a:moveTo>
                  <a:pt x="633" y="76"/>
                </a:moveTo>
                <a:cubicBezTo>
                  <a:pt x="633" y="78"/>
                  <a:pt x="633" y="79"/>
                  <a:pt x="632" y="80"/>
                </a:cubicBezTo>
                <a:cubicBezTo>
                  <a:pt x="616" y="74"/>
                  <a:pt x="599" y="68"/>
                  <a:pt x="583" y="62"/>
                </a:cubicBezTo>
                <a:cubicBezTo>
                  <a:pt x="569" y="57"/>
                  <a:pt x="554" y="52"/>
                  <a:pt x="540" y="47"/>
                </a:cubicBezTo>
                <a:cubicBezTo>
                  <a:pt x="539" y="32"/>
                  <a:pt x="544" y="20"/>
                  <a:pt x="556" y="10"/>
                </a:cubicBezTo>
                <a:cubicBezTo>
                  <a:pt x="590" y="10"/>
                  <a:pt x="625" y="10"/>
                  <a:pt x="660" y="10"/>
                </a:cubicBezTo>
                <a:cubicBezTo>
                  <a:pt x="648" y="21"/>
                  <a:pt x="640" y="34"/>
                  <a:pt x="636" y="49"/>
                </a:cubicBezTo>
                <a:cubicBezTo>
                  <a:pt x="634" y="58"/>
                  <a:pt x="635" y="67"/>
                  <a:pt x="633" y="76"/>
                </a:cubicBezTo>
                <a:close/>
                <a:moveTo>
                  <a:pt x="320" y="11"/>
                </a:moveTo>
                <a:cubicBezTo>
                  <a:pt x="326" y="19"/>
                  <a:pt x="329" y="29"/>
                  <a:pt x="328" y="39"/>
                </a:cubicBezTo>
                <a:cubicBezTo>
                  <a:pt x="308" y="46"/>
                  <a:pt x="288" y="53"/>
                  <a:pt x="268" y="60"/>
                </a:cubicBezTo>
                <a:cubicBezTo>
                  <a:pt x="273" y="42"/>
                  <a:pt x="268" y="23"/>
                  <a:pt x="254" y="11"/>
                </a:cubicBezTo>
                <a:cubicBezTo>
                  <a:pt x="276" y="11"/>
                  <a:pt x="298" y="11"/>
                  <a:pt x="320" y="11"/>
                </a:cubicBezTo>
                <a:close/>
                <a:moveTo>
                  <a:pt x="545" y="10"/>
                </a:moveTo>
                <a:cubicBezTo>
                  <a:pt x="541" y="15"/>
                  <a:pt x="537" y="20"/>
                  <a:pt x="535" y="27"/>
                </a:cubicBezTo>
                <a:cubicBezTo>
                  <a:pt x="532" y="35"/>
                  <a:pt x="532" y="40"/>
                  <a:pt x="530" y="44"/>
                </a:cubicBezTo>
                <a:cubicBezTo>
                  <a:pt x="520" y="40"/>
                  <a:pt x="510" y="37"/>
                  <a:pt x="499" y="34"/>
                </a:cubicBezTo>
                <a:cubicBezTo>
                  <a:pt x="499" y="34"/>
                  <a:pt x="499" y="33"/>
                  <a:pt x="498" y="33"/>
                </a:cubicBezTo>
                <a:cubicBezTo>
                  <a:pt x="500" y="23"/>
                  <a:pt x="504" y="17"/>
                  <a:pt x="511" y="10"/>
                </a:cubicBezTo>
                <a:cubicBezTo>
                  <a:pt x="522" y="10"/>
                  <a:pt x="534" y="10"/>
                  <a:pt x="545" y="10"/>
                </a:cubicBezTo>
                <a:close/>
                <a:moveTo>
                  <a:pt x="420" y="67"/>
                </a:moveTo>
                <a:cubicBezTo>
                  <a:pt x="415" y="70"/>
                  <a:pt x="419" y="69"/>
                  <a:pt x="410" y="69"/>
                </a:cubicBezTo>
                <a:cubicBezTo>
                  <a:pt x="406" y="69"/>
                  <a:pt x="403" y="69"/>
                  <a:pt x="399" y="70"/>
                </a:cubicBezTo>
                <a:cubicBezTo>
                  <a:pt x="397" y="70"/>
                  <a:pt x="395" y="71"/>
                  <a:pt x="393" y="72"/>
                </a:cubicBezTo>
                <a:cubicBezTo>
                  <a:pt x="403" y="56"/>
                  <a:pt x="412" y="39"/>
                  <a:pt x="420" y="23"/>
                </a:cubicBezTo>
                <a:cubicBezTo>
                  <a:pt x="420" y="37"/>
                  <a:pt x="420" y="52"/>
                  <a:pt x="420" y="67"/>
                </a:cubicBezTo>
                <a:close/>
                <a:moveTo>
                  <a:pt x="427" y="26"/>
                </a:moveTo>
                <a:cubicBezTo>
                  <a:pt x="433" y="32"/>
                  <a:pt x="439" y="41"/>
                  <a:pt x="441" y="44"/>
                </a:cubicBezTo>
                <a:cubicBezTo>
                  <a:pt x="445" y="48"/>
                  <a:pt x="448" y="52"/>
                  <a:pt x="451" y="56"/>
                </a:cubicBezTo>
                <a:cubicBezTo>
                  <a:pt x="443" y="54"/>
                  <a:pt x="436" y="57"/>
                  <a:pt x="428" y="62"/>
                </a:cubicBezTo>
                <a:cubicBezTo>
                  <a:pt x="428" y="50"/>
                  <a:pt x="428" y="38"/>
                  <a:pt x="427" y="26"/>
                </a:cubicBezTo>
                <a:close/>
                <a:moveTo>
                  <a:pt x="447" y="39"/>
                </a:moveTo>
                <a:cubicBezTo>
                  <a:pt x="443" y="35"/>
                  <a:pt x="437" y="24"/>
                  <a:pt x="430" y="18"/>
                </a:cubicBezTo>
                <a:cubicBezTo>
                  <a:pt x="445" y="25"/>
                  <a:pt x="462" y="30"/>
                  <a:pt x="478" y="35"/>
                </a:cubicBezTo>
                <a:cubicBezTo>
                  <a:pt x="469" y="38"/>
                  <a:pt x="462" y="45"/>
                  <a:pt x="458" y="53"/>
                </a:cubicBezTo>
                <a:cubicBezTo>
                  <a:pt x="454" y="49"/>
                  <a:pt x="451" y="44"/>
                  <a:pt x="447" y="39"/>
                </a:cubicBezTo>
                <a:close/>
                <a:moveTo>
                  <a:pt x="380" y="78"/>
                </a:moveTo>
                <a:cubicBezTo>
                  <a:pt x="374" y="61"/>
                  <a:pt x="361" y="48"/>
                  <a:pt x="343" y="42"/>
                </a:cubicBezTo>
                <a:cubicBezTo>
                  <a:pt x="367" y="33"/>
                  <a:pt x="391" y="25"/>
                  <a:pt x="415" y="17"/>
                </a:cubicBezTo>
                <a:cubicBezTo>
                  <a:pt x="403" y="38"/>
                  <a:pt x="392" y="58"/>
                  <a:pt x="380" y="78"/>
                </a:cubicBezTo>
                <a:close/>
                <a:moveTo>
                  <a:pt x="331" y="46"/>
                </a:moveTo>
                <a:cubicBezTo>
                  <a:pt x="331" y="46"/>
                  <a:pt x="331" y="46"/>
                  <a:pt x="331" y="46"/>
                </a:cubicBezTo>
                <a:cubicBezTo>
                  <a:pt x="354" y="49"/>
                  <a:pt x="370" y="65"/>
                  <a:pt x="375" y="87"/>
                </a:cubicBezTo>
                <a:cubicBezTo>
                  <a:pt x="364" y="104"/>
                  <a:pt x="354" y="120"/>
                  <a:pt x="342" y="136"/>
                </a:cubicBezTo>
                <a:cubicBezTo>
                  <a:pt x="340" y="100"/>
                  <a:pt x="314" y="72"/>
                  <a:pt x="279" y="64"/>
                </a:cubicBezTo>
                <a:cubicBezTo>
                  <a:pt x="296" y="58"/>
                  <a:pt x="313" y="52"/>
                  <a:pt x="331" y="46"/>
                </a:cubicBezTo>
                <a:close/>
                <a:moveTo>
                  <a:pt x="382" y="90"/>
                </a:moveTo>
                <a:cubicBezTo>
                  <a:pt x="391" y="77"/>
                  <a:pt x="405" y="74"/>
                  <a:pt x="419" y="79"/>
                </a:cubicBezTo>
                <a:cubicBezTo>
                  <a:pt x="419" y="79"/>
                  <a:pt x="420" y="79"/>
                  <a:pt x="420" y="79"/>
                </a:cubicBezTo>
                <a:cubicBezTo>
                  <a:pt x="420" y="98"/>
                  <a:pt x="420" y="117"/>
                  <a:pt x="420" y="136"/>
                </a:cubicBezTo>
                <a:cubicBezTo>
                  <a:pt x="398" y="124"/>
                  <a:pt x="373" y="124"/>
                  <a:pt x="352" y="135"/>
                </a:cubicBezTo>
                <a:cubicBezTo>
                  <a:pt x="362" y="120"/>
                  <a:pt x="372" y="105"/>
                  <a:pt x="382" y="90"/>
                </a:cubicBezTo>
                <a:close/>
                <a:moveTo>
                  <a:pt x="428" y="70"/>
                </a:moveTo>
                <a:cubicBezTo>
                  <a:pt x="436" y="62"/>
                  <a:pt x="447" y="61"/>
                  <a:pt x="457" y="67"/>
                </a:cubicBezTo>
                <a:cubicBezTo>
                  <a:pt x="458" y="68"/>
                  <a:pt x="459" y="68"/>
                  <a:pt x="460" y="67"/>
                </a:cubicBezTo>
                <a:cubicBezTo>
                  <a:pt x="462" y="69"/>
                  <a:pt x="464" y="71"/>
                  <a:pt x="466" y="74"/>
                </a:cubicBezTo>
                <a:cubicBezTo>
                  <a:pt x="473" y="82"/>
                  <a:pt x="480" y="91"/>
                  <a:pt x="487" y="100"/>
                </a:cubicBezTo>
                <a:cubicBezTo>
                  <a:pt x="463" y="99"/>
                  <a:pt x="442" y="111"/>
                  <a:pt x="429" y="130"/>
                </a:cubicBezTo>
                <a:cubicBezTo>
                  <a:pt x="429" y="110"/>
                  <a:pt x="429" y="90"/>
                  <a:pt x="428" y="70"/>
                </a:cubicBezTo>
                <a:close/>
                <a:moveTo>
                  <a:pt x="464" y="60"/>
                </a:moveTo>
                <a:cubicBezTo>
                  <a:pt x="468" y="47"/>
                  <a:pt x="479" y="39"/>
                  <a:pt x="493" y="39"/>
                </a:cubicBezTo>
                <a:cubicBezTo>
                  <a:pt x="495" y="40"/>
                  <a:pt x="496" y="40"/>
                  <a:pt x="497" y="41"/>
                </a:cubicBezTo>
                <a:cubicBezTo>
                  <a:pt x="506" y="44"/>
                  <a:pt x="515" y="47"/>
                  <a:pt x="525" y="50"/>
                </a:cubicBezTo>
                <a:cubicBezTo>
                  <a:pt x="524" y="51"/>
                  <a:pt x="523" y="51"/>
                  <a:pt x="522" y="52"/>
                </a:cubicBezTo>
                <a:cubicBezTo>
                  <a:pt x="506" y="62"/>
                  <a:pt x="497" y="77"/>
                  <a:pt x="493" y="95"/>
                </a:cubicBezTo>
                <a:cubicBezTo>
                  <a:pt x="484" y="83"/>
                  <a:pt x="474" y="71"/>
                  <a:pt x="464" y="60"/>
                </a:cubicBezTo>
                <a:close/>
                <a:moveTo>
                  <a:pt x="493" y="23"/>
                </a:moveTo>
                <a:cubicBezTo>
                  <a:pt x="492" y="27"/>
                  <a:pt x="491" y="29"/>
                  <a:pt x="490" y="30"/>
                </a:cubicBezTo>
                <a:cubicBezTo>
                  <a:pt x="470" y="23"/>
                  <a:pt x="449" y="15"/>
                  <a:pt x="428" y="12"/>
                </a:cubicBezTo>
                <a:cubicBezTo>
                  <a:pt x="428" y="11"/>
                  <a:pt x="428" y="11"/>
                  <a:pt x="428" y="11"/>
                </a:cubicBezTo>
                <a:cubicBezTo>
                  <a:pt x="453" y="10"/>
                  <a:pt x="477" y="10"/>
                  <a:pt x="501" y="10"/>
                </a:cubicBezTo>
                <a:cubicBezTo>
                  <a:pt x="498" y="14"/>
                  <a:pt x="496" y="18"/>
                  <a:pt x="493" y="23"/>
                </a:cubicBezTo>
                <a:close/>
                <a:moveTo>
                  <a:pt x="335" y="36"/>
                </a:moveTo>
                <a:cubicBezTo>
                  <a:pt x="336" y="27"/>
                  <a:pt x="334" y="18"/>
                  <a:pt x="328" y="11"/>
                </a:cubicBezTo>
                <a:cubicBezTo>
                  <a:pt x="356" y="11"/>
                  <a:pt x="384" y="11"/>
                  <a:pt x="411" y="11"/>
                </a:cubicBezTo>
                <a:cubicBezTo>
                  <a:pt x="386" y="19"/>
                  <a:pt x="361" y="28"/>
                  <a:pt x="335" y="36"/>
                </a:cubicBezTo>
                <a:close/>
                <a:moveTo>
                  <a:pt x="260" y="71"/>
                </a:moveTo>
                <a:cubicBezTo>
                  <a:pt x="260" y="71"/>
                  <a:pt x="261" y="71"/>
                  <a:pt x="261" y="71"/>
                </a:cubicBezTo>
                <a:cubicBezTo>
                  <a:pt x="304" y="71"/>
                  <a:pt x="335" y="103"/>
                  <a:pt x="335" y="145"/>
                </a:cubicBezTo>
                <a:cubicBezTo>
                  <a:pt x="321" y="164"/>
                  <a:pt x="307" y="182"/>
                  <a:pt x="292" y="200"/>
                </a:cubicBezTo>
                <a:cubicBezTo>
                  <a:pt x="296" y="142"/>
                  <a:pt x="243" y="103"/>
                  <a:pt x="188" y="98"/>
                </a:cubicBezTo>
                <a:cubicBezTo>
                  <a:pt x="210" y="90"/>
                  <a:pt x="233" y="81"/>
                  <a:pt x="255" y="73"/>
                </a:cubicBezTo>
                <a:cubicBezTo>
                  <a:pt x="257" y="72"/>
                  <a:pt x="259" y="72"/>
                  <a:pt x="260" y="71"/>
                </a:cubicBezTo>
                <a:close/>
                <a:moveTo>
                  <a:pt x="340" y="151"/>
                </a:moveTo>
                <a:cubicBezTo>
                  <a:pt x="341" y="151"/>
                  <a:pt x="341" y="151"/>
                  <a:pt x="341" y="151"/>
                </a:cubicBezTo>
                <a:cubicBezTo>
                  <a:pt x="363" y="130"/>
                  <a:pt x="395" y="128"/>
                  <a:pt x="420" y="144"/>
                </a:cubicBezTo>
                <a:cubicBezTo>
                  <a:pt x="419" y="168"/>
                  <a:pt x="420" y="192"/>
                  <a:pt x="420" y="216"/>
                </a:cubicBezTo>
                <a:cubicBezTo>
                  <a:pt x="390" y="187"/>
                  <a:pt x="345" y="178"/>
                  <a:pt x="307" y="195"/>
                </a:cubicBezTo>
                <a:cubicBezTo>
                  <a:pt x="319" y="181"/>
                  <a:pt x="330" y="166"/>
                  <a:pt x="340" y="151"/>
                </a:cubicBezTo>
                <a:close/>
                <a:moveTo>
                  <a:pt x="429" y="145"/>
                </a:moveTo>
                <a:cubicBezTo>
                  <a:pt x="429" y="145"/>
                  <a:pt x="429" y="145"/>
                  <a:pt x="429" y="145"/>
                </a:cubicBezTo>
                <a:cubicBezTo>
                  <a:pt x="439" y="119"/>
                  <a:pt x="465" y="104"/>
                  <a:pt x="493" y="107"/>
                </a:cubicBezTo>
                <a:cubicBezTo>
                  <a:pt x="501" y="116"/>
                  <a:pt x="508" y="126"/>
                  <a:pt x="516" y="136"/>
                </a:cubicBezTo>
                <a:cubicBezTo>
                  <a:pt x="527" y="149"/>
                  <a:pt x="538" y="163"/>
                  <a:pt x="548" y="176"/>
                </a:cubicBezTo>
                <a:cubicBezTo>
                  <a:pt x="503" y="161"/>
                  <a:pt x="456" y="177"/>
                  <a:pt x="428" y="215"/>
                </a:cubicBezTo>
                <a:cubicBezTo>
                  <a:pt x="428" y="191"/>
                  <a:pt x="429" y="168"/>
                  <a:pt x="429" y="145"/>
                </a:cubicBezTo>
                <a:close/>
                <a:moveTo>
                  <a:pt x="507" y="112"/>
                </a:moveTo>
                <a:cubicBezTo>
                  <a:pt x="505" y="109"/>
                  <a:pt x="502" y="106"/>
                  <a:pt x="499" y="102"/>
                </a:cubicBezTo>
                <a:cubicBezTo>
                  <a:pt x="502" y="80"/>
                  <a:pt x="514" y="63"/>
                  <a:pt x="534" y="53"/>
                </a:cubicBezTo>
                <a:cubicBezTo>
                  <a:pt x="550" y="59"/>
                  <a:pt x="565" y="64"/>
                  <a:pt x="581" y="70"/>
                </a:cubicBezTo>
                <a:cubicBezTo>
                  <a:pt x="596" y="75"/>
                  <a:pt x="612" y="81"/>
                  <a:pt x="627" y="86"/>
                </a:cubicBezTo>
                <a:cubicBezTo>
                  <a:pt x="624" y="88"/>
                  <a:pt x="620" y="90"/>
                  <a:pt x="616" y="93"/>
                </a:cubicBezTo>
                <a:cubicBezTo>
                  <a:pt x="586" y="111"/>
                  <a:pt x="566" y="140"/>
                  <a:pt x="556" y="173"/>
                </a:cubicBezTo>
                <a:cubicBezTo>
                  <a:pt x="540" y="153"/>
                  <a:pt x="524" y="132"/>
                  <a:pt x="507" y="112"/>
                </a:cubicBezTo>
                <a:close/>
                <a:moveTo>
                  <a:pt x="216" y="12"/>
                </a:moveTo>
                <a:cubicBezTo>
                  <a:pt x="224" y="12"/>
                  <a:pt x="232" y="12"/>
                  <a:pt x="241" y="12"/>
                </a:cubicBezTo>
                <a:cubicBezTo>
                  <a:pt x="259" y="22"/>
                  <a:pt x="267" y="44"/>
                  <a:pt x="257" y="64"/>
                </a:cubicBezTo>
                <a:cubicBezTo>
                  <a:pt x="255" y="65"/>
                  <a:pt x="252" y="66"/>
                  <a:pt x="249" y="66"/>
                </a:cubicBezTo>
                <a:cubicBezTo>
                  <a:pt x="223" y="76"/>
                  <a:pt x="197" y="85"/>
                  <a:pt x="170" y="95"/>
                </a:cubicBezTo>
                <a:cubicBezTo>
                  <a:pt x="182" y="67"/>
                  <a:pt x="178" y="34"/>
                  <a:pt x="157" y="12"/>
                </a:cubicBezTo>
                <a:cubicBezTo>
                  <a:pt x="177" y="12"/>
                  <a:pt x="196" y="12"/>
                  <a:pt x="216" y="12"/>
                </a:cubicBezTo>
                <a:close/>
                <a:moveTo>
                  <a:pt x="54" y="14"/>
                </a:moveTo>
                <a:cubicBezTo>
                  <a:pt x="73" y="13"/>
                  <a:pt x="91" y="13"/>
                  <a:pt x="109" y="13"/>
                </a:cubicBezTo>
                <a:cubicBezTo>
                  <a:pt x="122" y="13"/>
                  <a:pt x="135" y="12"/>
                  <a:pt x="148" y="12"/>
                </a:cubicBezTo>
                <a:cubicBezTo>
                  <a:pt x="170" y="36"/>
                  <a:pt x="176" y="70"/>
                  <a:pt x="159" y="99"/>
                </a:cubicBezTo>
                <a:cubicBezTo>
                  <a:pt x="137" y="107"/>
                  <a:pt x="116" y="116"/>
                  <a:pt x="94" y="125"/>
                </a:cubicBezTo>
                <a:cubicBezTo>
                  <a:pt x="101" y="83"/>
                  <a:pt x="92" y="36"/>
                  <a:pt x="54" y="14"/>
                </a:cubicBezTo>
                <a:close/>
                <a:moveTo>
                  <a:pt x="246" y="235"/>
                </a:moveTo>
                <a:cubicBezTo>
                  <a:pt x="225" y="175"/>
                  <a:pt x="170" y="135"/>
                  <a:pt x="108" y="128"/>
                </a:cubicBezTo>
                <a:cubicBezTo>
                  <a:pt x="128" y="121"/>
                  <a:pt x="148" y="114"/>
                  <a:pt x="167" y="106"/>
                </a:cubicBezTo>
                <a:cubicBezTo>
                  <a:pt x="228" y="102"/>
                  <a:pt x="293" y="142"/>
                  <a:pt x="283" y="210"/>
                </a:cubicBezTo>
                <a:cubicBezTo>
                  <a:pt x="272" y="223"/>
                  <a:pt x="261" y="236"/>
                  <a:pt x="250" y="249"/>
                </a:cubicBezTo>
                <a:cubicBezTo>
                  <a:pt x="248" y="245"/>
                  <a:pt x="248" y="239"/>
                  <a:pt x="246" y="235"/>
                </a:cubicBezTo>
                <a:close/>
                <a:moveTo>
                  <a:pt x="283" y="242"/>
                </a:moveTo>
                <a:cubicBezTo>
                  <a:pt x="278" y="243"/>
                  <a:pt x="263" y="250"/>
                  <a:pt x="256" y="251"/>
                </a:cubicBezTo>
                <a:cubicBezTo>
                  <a:pt x="270" y="238"/>
                  <a:pt x="284" y="224"/>
                  <a:pt x="296" y="209"/>
                </a:cubicBezTo>
                <a:cubicBezTo>
                  <a:pt x="338" y="185"/>
                  <a:pt x="386" y="190"/>
                  <a:pt x="420" y="227"/>
                </a:cubicBezTo>
                <a:cubicBezTo>
                  <a:pt x="420" y="239"/>
                  <a:pt x="419" y="252"/>
                  <a:pt x="419" y="264"/>
                </a:cubicBezTo>
                <a:cubicBezTo>
                  <a:pt x="393" y="248"/>
                  <a:pt x="363" y="239"/>
                  <a:pt x="332" y="237"/>
                </a:cubicBezTo>
                <a:cubicBezTo>
                  <a:pt x="316" y="236"/>
                  <a:pt x="299" y="238"/>
                  <a:pt x="283" y="242"/>
                </a:cubicBezTo>
                <a:close/>
                <a:moveTo>
                  <a:pt x="574" y="236"/>
                </a:moveTo>
                <a:cubicBezTo>
                  <a:pt x="563" y="234"/>
                  <a:pt x="553" y="232"/>
                  <a:pt x="542" y="231"/>
                </a:cubicBezTo>
                <a:cubicBezTo>
                  <a:pt x="502" y="229"/>
                  <a:pt x="461" y="239"/>
                  <a:pt x="427" y="262"/>
                </a:cubicBezTo>
                <a:cubicBezTo>
                  <a:pt x="427" y="250"/>
                  <a:pt x="428" y="239"/>
                  <a:pt x="428" y="227"/>
                </a:cubicBezTo>
                <a:cubicBezTo>
                  <a:pt x="455" y="182"/>
                  <a:pt x="508" y="166"/>
                  <a:pt x="556" y="186"/>
                </a:cubicBezTo>
                <a:cubicBezTo>
                  <a:pt x="572" y="206"/>
                  <a:pt x="587" y="226"/>
                  <a:pt x="603" y="246"/>
                </a:cubicBezTo>
                <a:cubicBezTo>
                  <a:pt x="594" y="245"/>
                  <a:pt x="582" y="238"/>
                  <a:pt x="574" y="236"/>
                </a:cubicBezTo>
                <a:close/>
                <a:moveTo>
                  <a:pt x="711" y="126"/>
                </a:moveTo>
                <a:cubicBezTo>
                  <a:pt x="701" y="130"/>
                  <a:pt x="693" y="136"/>
                  <a:pt x="684" y="142"/>
                </a:cubicBezTo>
                <a:cubicBezTo>
                  <a:pt x="667" y="155"/>
                  <a:pt x="653" y="171"/>
                  <a:pt x="641" y="189"/>
                </a:cubicBezTo>
                <a:cubicBezTo>
                  <a:pt x="635" y="199"/>
                  <a:pt x="629" y="210"/>
                  <a:pt x="624" y="221"/>
                </a:cubicBezTo>
                <a:cubicBezTo>
                  <a:pt x="620" y="227"/>
                  <a:pt x="618" y="239"/>
                  <a:pt x="611" y="244"/>
                </a:cubicBezTo>
                <a:cubicBezTo>
                  <a:pt x="594" y="222"/>
                  <a:pt x="578" y="201"/>
                  <a:pt x="561" y="180"/>
                </a:cubicBezTo>
                <a:cubicBezTo>
                  <a:pt x="571" y="140"/>
                  <a:pt x="598" y="107"/>
                  <a:pt x="636" y="90"/>
                </a:cubicBezTo>
                <a:cubicBezTo>
                  <a:pt x="664" y="100"/>
                  <a:pt x="693" y="111"/>
                  <a:pt x="721" y="122"/>
                </a:cubicBezTo>
                <a:cubicBezTo>
                  <a:pt x="718" y="123"/>
                  <a:pt x="714" y="124"/>
                  <a:pt x="711" y="126"/>
                </a:cubicBezTo>
                <a:close/>
                <a:moveTo>
                  <a:pt x="730" y="110"/>
                </a:moveTo>
                <a:cubicBezTo>
                  <a:pt x="730" y="113"/>
                  <a:pt x="730" y="115"/>
                  <a:pt x="729" y="116"/>
                </a:cubicBezTo>
                <a:cubicBezTo>
                  <a:pt x="700" y="105"/>
                  <a:pt x="670" y="94"/>
                  <a:pt x="641" y="83"/>
                </a:cubicBezTo>
                <a:cubicBezTo>
                  <a:pt x="637" y="55"/>
                  <a:pt x="648" y="28"/>
                  <a:pt x="670" y="10"/>
                </a:cubicBezTo>
                <a:cubicBezTo>
                  <a:pt x="702" y="10"/>
                  <a:pt x="733" y="10"/>
                  <a:pt x="765" y="10"/>
                </a:cubicBezTo>
                <a:cubicBezTo>
                  <a:pt x="738" y="37"/>
                  <a:pt x="731" y="71"/>
                  <a:pt x="730" y="1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2" name="CuadroTexto 7221">
            <a:extLst>
              <a:ext uri="{FF2B5EF4-FFF2-40B4-BE49-F238E27FC236}">
                <a16:creationId xmlns:a16="http://schemas.microsoft.com/office/drawing/2014/main" id="{C84F7760-4683-4693-9706-98D45D9E8F46}"/>
              </a:ext>
            </a:extLst>
          </p:cNvPr>
          <p:cNvSpPr txBox="1"/>
          <p:nvPr/>
        </p:nvSpPr>
        <p:spPr>
          <a:xfrm>
            <a:off x="3561778" y="4542355"/>
            <a:ext cx="5002468" cy="1015663"/>
          </a:xfrm>
          <a:prstGeom prst="rect">
            <a:avLst/>
          </a:prstGeom>
          <a:noFill/>
        </p:spPr>
        <p:txBody>
          <a:bodyPr wrap="square" rtlCol="0">
            <a:spAutoFit/>
          </a:bodyPr>
          <a:lstStyle/>
          <a:p>
            <a:pPr algn="ctr"/>
            <a:r>
              <a:rPr lang="es-CO" sz="2000" dirty="0" err="1">
                <a:solidFill>
                  <a:schemeClr val="bg1"/>
                </a:solidFill>
                <a:latin typeface="Cronos Pro" panose="020C0502030403020304" pitchFamily="34" charset="0"/>
              </a:rPr>
              <a:t>Lorem</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ipsum</a:t>
            </a:r>
            <a:r>
              <a:rPr lang="es-CO" sz="2000" dirty="0">
                <a:solidFill>
                  <a:schemeClr val="bg1"/>
                </a:solidFill>
                <a:latin typeface="Cronos Pro" panose="020C0502030403020304" pitchFamily="34" charset="0"/>
              </a:rPr>
              <a:t> dolor </a:t>
            </a:r>
            <a:r>
              <a:rPr lang="es-CO" sz="2000" dirty="0" err="1">
                <a:solidFill>
                  <a:schemeClr val="bg1"/>
                </a:solidFill>
                <a:latin typeface="Cronos Pro" panose="020C0502030403020304" pitchFamily="34" charset="0"/>
              </a:rPr>
              <a:t>sit</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amet</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consectetur</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adipiscing</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elit</a:t>
            </a:r>
            <a:r>
              <a:rPr lang="es-CO" sz="2000" dirty="0">
                <a:solidFill>
                  <a:schemeClr val="bg1"/>
                </a:solidFill>
                <a:latin typeface="Cronos Pro" panose="020C0502030403020304" pitchFamily="34" charset="0"/>
              </a:rPr>
              <a:t>. Quisque </a:t>
            </a:r>
            <a:r>
              <a:rPr lang="es-CO" sz="2000" dirty="0" err="1">
                <a:solidFill>
                  <a:schemeClr val="bg1"/>
                </a:solidFill>
                <a:latin typeface="Cronos Pro" panose="020C0502030403020304" pitchFamily="34" charset="0"/>
              </a:rPr>
              <a:t>placerat</a:t>
            </a:r>
            <a:r>
              <a:rPr lang="es-CO" sz="2000" dirty="0">
                <a:solidFill>
                  <a:schemeClr val="bg1"/>
                </a:solidFill>
                <a:latin typeface="Cronos Pro" panose="020C0502030403020304" pitchFamily="34" charset="0"/>
              </a:rPr>
              <a:t> ornare </a:t>
            </a:r>
            <a:r>
              <a:rPr lang="es-CO" sz="2000" dirty="0" err="1">
                <a:solidFill>
                  <a:schemeClr val="bg1"/>
                </a:solidFill>
                <a:latin typeface="Cronos Pro" panose="020C0502030403020304" pitchFamily="34" charset="0"/>
              </a:rPr>
              <a:t>elementum</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Aenean</a:t>
            </a:r>
            <a:r>
              <a:rPr lang="es-CO" sz="2000" dirty="0">
                <a:solidFill>
                  <a:schemeClr val="bg1"/>
                </a:solidFill>
                <a:latin typeface="Cronos Pro" panose="020C0502030403020304" pitchFamily="34" charset="0"/>
              </a:rPr>
              <a:t> in </a:t>
            </a:r>
            <a:r>
              <a:rPr lang="es-CO" sz="2000" dirty="0" err="1">
                <a:solidFill>
                  <a:schemeClr val="bg1"/>
                </a:solidFill>
                <a:latin typeface="Cronos Pro" panose="020C0502030403020304" pitchFamily="34" charset="0"/>
              </a:rPr>
              <a:t>scelerisque</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erat</a:t>
            </a:r>
            <a:r>
              <a:rPr lang="es-CO" sz="2000" dirty="0">
                <a:solidFill>
                  <a:schemeClr val="bg1"/>
                </a:solidFill>
                <a:latin typeface="Cronos Pro" panose="020C0502030403020304" pitchFamily="34" charset="0"/>
              </a:rPr>
              <a:t>. </a:t>
            </a:r>
            <a:endParaRPr lang="es-CO" sz="2800" dirty="0">
              <a:solidFill>
                <a:schemeClr val="bg1"/>
              </a:solidFill>
              <a:latin typeface="Cronos Pro" panose="020C0502030403020304" pitchFamily="34" charset="0"/>
            </a:endParaRPr>
          </a:p>
        </p:txBody>
      </p:sp>
      <p:grpSp>
        <p:nvGrpSpPr>
          <p:cNvPr id="7224" name="Group 115">
            <a:extLst>
              <a:ext uri="{FF2B5EF4-FFF2-40B4-BE49-F238E27FC236}">
                <a16:creationId xmlns:a16="http://schemas.microsoft.com/office/drawing/2014/main" id="{3172F406-DD06-4D6A-9CDE-17E05B1B1E60}"/>
              </a:ext>
            </a:extLst>
          </p:cNvPr>
          <p:cNvGrpSpPr>
            <a:grpSpLocks noChangeAspect="1"/>
          </p:cNvGrpSpPr>
          <p:nvPr/>
        </p:nvGrpSpPr>
        <p:grpSpPr bwMode="auto">
          <a:xfrm>
            <a:off x="8212520" y="2893781"/>
            <a:ext cx="796925" cy="833438"/>
            <a:chOff x="-1" y="-5"/>
            <a:chExt cx="502" cy="525"/>
          </a:xfrm>
        </p:grpSpPr>
        <p:sp>
          <p:nvSpPr>
            <p:cNvPr id="7226" name="Freeform 116">
              <a:extLst>
                <a:ext uri="{FF2B5EF4-FFF2-40B4-BE49-F238E27FC236}">
                  <a16:creationId xmlns:a16="http://schemas.microsoft.com/office/drawing/2014/main" id="{FCA8CD0A-FA78-47CE-9CDD-15A6A56F1A3B}"/>
                </a:ext>
              </a:extLst>
            </p:cNvPr>
            <p:cNvSpPr>
              <a:spLocks noEditPoints="1"/>
            </p:cNvSpPr>
            <p:nvPr/>
          </p:nvSpPr>
          <p:spPr bwMode="auto">
            <a:xfrm>
              <a:off x="-1" y="-5"/>
              <a:ext cx="502" cy="525"/>
            </a:xfrm>
            <a:custGeom>
              <a:avLst/>
              <a:gdLst>
                <a:gd name="T0" fmla="*/ 115 w 209"/>
                <a:gd name="T1" fmla="*/ 65 h 218"/>
                <a:gd name="T2" fmla="*/ 113 w 209"/>
                <a:gd name="T3" fmla="*/ 64 h 218"/>
                <a:gd name="T4" fmla="*/ 79 w 209"/>
                <a:gd name="T5" fmla="*/ 1 h 218"/>
                <a:gd name="T6" fmla="*/ 103 w 209"/>
                <a:gd name="T7" fmla="*/ 35 h 218"/>
                <a:gd name="T8" fmla="*/ 99 w 209"/>
                <a:gd name="T9" fmla="*/ 66 h 218"/>
                <a:gd name="T10" fmla="*/ 53 w 209"/>
                <a:gd name="T11" fmla="*/ 15 h 218"/>
                <a:gd name="T12" fmla="*/ 85 w 209"/>
                <a:gd name="T13" fmla="*/ 41 h 218"/>
                <a:gd name="T14" fmla="*/ 83 w 209"/>
                <a:gd name="T15" fmla="*/ 53 h 218"/>
                <a:gd name="T16" fmla="*/ 36 w 209"/>
                <a:gd name="T17" fmla="*/ 57 h 218"/>
                <a:gd name="T18" fmla="*/ 31 w 209"/>
                <a:gd name="T19" fmla="*/ 66 h 218"/>
                <a:gd name="T20" fmla="*/ 22 w 209"/>
                <a:gd name="T21" fmla="*/ 81 h 218"/>
                <a:gd name="T22" fmla="*/ 18 w 209"/>
                <a:gd name="T23" fmla="*/ 89 h 218"/>
                <a:gd name="T24" fmla="*/ 56 w 209"/>
                <a:gd name="T25" fmla="*/ 127 h 218"/>
                <a:gd name="T26" fmla="*/ 62 w 209"/>
                <a:gd name="T27" fmla="*/ 132 h 218"/>
                <a:gd name="T28" fmla="*/ 6 w 209"/>
                <a:gd name="T29" fmla="*/ 118 h 218"/>
                <a:gd name="T30" fmla="*/ 51 w 209"/>
                <a:gd name="T31" fmla="*/ 142 h 218"/>
                <a:gd name="T32" fmla="*/ 77 w 209"/>
                <a:gd name="T33" fmla="*/ 130 h 218"/>
                <a:gd name="T34" fmla="*/ 10 w 209"/>
                <a:gd name="T35" fmla="*/ 150 h 218"/>
                <a:gd name="T36" fmla="*/ 38 w 209"/>
                <a:gd name="T37" fmla="*/ 165 h 218"/>
                <a:gd name="T38" fmla="*/ 99 w 209"/>
                <a:gd name="T39" fmla="*/ 152 h 218"/>
                <a:gd name="T40" fmla="*/ 97 w 209"/>
                <a:gd name="T41" fmla="*/ 184 h 218"/>
                <a:gd name="T42" fmla="*/ 131 w 209"/>
                <a:gd name="T43" fmla="*/ 216 h 218"/>
                <a:gd name="T44" fmla="*/ 116 w 209"/>
                <a:gd name="T45" fmla="*/ 200 h 218"/>
                <a:gd name="T46" fmla="*/ 103 w 209"/>
                <a:gd name="T47" fmla="*/ 160 h 218"/>
                <a:gd name="T48" fmla="*/ 116 w 209"/>
                <a:gd name="T49" fmla="*/ 158 h 218"/>
                <a:gd name="T50" fmla="*/ 150 w 209"/>
                <a:gd name="T51" fmla="*/ 196 h 218"/>
                <a:gd name="T52" fmla="*/ 146 w 209"/>
                <a:gd name="T53" fmla="*/ 190 h 218"/>
                <a:gd name="T54" fmla="*/ 151 w 209"/>
                <a:gd name="T55" fmla="*/ 152 h 218"/>
                <a:gd name="T56" fmla="*/ 179 w 209"/>
                <a:gd name="T57" fmla="*/ 116 h 218"/>
                <a:gd name="T58" fmla="*/ 174 w 209"/>
                <a:gd name="T59" fmla="*/ 71 h 218"/>
                <a:gd name="T60" fmla="*/ 201 w 209"/>
                <a:gd name="T61" fmla="*/ 71 h 218"/>
                <a:gd name="T62" fmla="*/ 151 w 209"/>
                <a:gd name="T63" fmla="*/ 77 h 218"/>
                <a:gd name="T64" fmla="*/ 142 w 209"/>
                <a:gd name="T65" fmla="*/ 71 h 218"/>
                <a:gd name="T66" fmla="*/ 208 w 209"/>
                <a:gd name="T67" fmla="*/ 53 h 218"/>
                <a:gd name="T68" fmla="*/ 28 w 209"/>
                <a:gd name="T69" fmla="*/ 88 h 218"/>
                <a:gd name="T70" fmla="*/ 28 w 209"/>
                <a:gd name="T71" fmla="*/ 88 h 218"/>
                <a:gd name="T72" fmla="*/ 28 w 209"/>
                <a:gd name="T73" fmla="*/ 88 h 218"/>
                <a:gd name="T74" fmla="*/ 85 w 209"/>
                <a:gd name="T75" fmla="*/ 86 h 218"/>
                <a:gd name="T76" fmla="*/ 73 w 209"/>
                <a:gd name="T77" fmla="*/ 112 h 218"/>
                <a:gd name="T78" fmla="*/ 45 w 209"/>
                <a:gd name="T79" fmla="*/ 114 h 218"/>
                <a:gd name="T80" fmla="*/ 73 w 209"/>
                <a:gd name="T81" fmla="*/ 57 h 218"/>
                <a:gd name="T82" fmla="*/ 93 w 209"/>
                <a:gd name="T83" fmla="*/ 77 h 218"/>
                <a:gd name="T84" fmla="*/ 168 w 209"/>
                <a:gd name="T85" fmla="*/ 107 h 218"/>
                <a:gd name="T86" fmla="*/ 151 w 209"/>
                <a:gd name="T87" fmla="*/ 144 h 218"/>
                <a:gd name="T88" fmla="*/ 91 w 209"/>
                <a:gd name="T89" fmla="*/ 93 h 218"/>
                <a:gd name="T90" fmla="*/ 38 w 209"/>
                <a:gd name="T91" fmla="*/ 64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9" h="218">
                  <a:moveTo>
                    <a:pt x="166" y="44"/>
                  </a:moveTo>
                  <a:cubicBezTo>
                    <a:pt x="154" y="48"/>
                    <a:pt x="140" y="56"/>
                    <a:pt x="137" y="69"/>
                  </a:cubicBezTo>
                  <a:cubicBezTo>
                    <a:pt x="130" y="66"/>
                    <a:pt x="123" y="64"/>
                    <a:pt x="115" y="65"/>
                  </a:cubicBezTo>
                  <a:cubicBezTo>
                    <a:pt x="114" y="65"/>
                    <a:pt x="114" y="65"/>
                    <a:pt x="114" y="65"/>
                  </a:cubicBezTo>
                  <a:cubicBezTo>
                    <a:pt x="113" y="65"/>
                    <a:pt x="113" y="65"/>
                    <a:pt x="113" y="65"/>
                  </a:cubicBezTo>
                  <a:cubicBezTo>
                    <a:pt x="113" y="65"/>
                    <a:pt x="113" y="65"/>
                    <a:pt x="113" y="64"/>
                  </a:cubicBezTo>
                  <a:cubicBezTo>
                    <a:pt x="116" y="56"/>
                    <a:pt x="116" y="45"/>
                    <a:pt x="114" y="39"/>
                  </a:cubicBezTo>
                  <a:cubicBezTo>
                    <a:pt x="111" y="31"/>
                    <a:pt x="105" y="24"/>
                    <a:pt x="100" y="18"/>
                  </a:cubicBezTo>
                  <a:cubicBezTo>
                    <a:pt x="93" y="12"/>
                    <a:pt x="87" y="6"/>
                    <a:pt x="79" y="1"/>
                  </a:cubicBezTo>
                  <a:cubicBezTo>
                    <a:pt x="77" y="0"/>
                    <a:pt x="75" y="1"/>
                    <a:pt x="74" y="3"/>
                  </a:cubicBezTo>
                  <a:cubicBezTo>
                    <a:pt x="73" y="5"/>
                    <a:pt x="73" y="7"/>
                    <a:pt x="75" y="8"/>
                  </a:cubicBezTo>
                  <a:cubicBezTo>
                    <a:pt x="88" y="17"/>
                    <a:pt x="96" y="26"/>
                    <a:pt x="103" y="35"/>
                  </a:cubicBezTo>
                  <a:cubicBezTo>
                    <a:pt x="106" y="41"/>
                    <a:pt x="108" y="47"/>
                    <a:pt x="108" y="53"/>
                  </a:cubicBezTo>
                  <a:cubicBezTo>
                    <a:pt x="107" y="58"/>
                    <a:pt x="105" y="63"/>
                    <a:pt x="103" y="66"/>
                  </a:cubicBezTo>
                  <a:cubicBezTo>
                    <a:pt x="102" y="66"/>
                    <a:pt x="100" y="66"/>
                    <a:pt x="99" y="66"/>
                  </a:cubicBezTo>
                  <a:cubicBezTo>
                    <a:pt x="102" y="58"/>
                    <a:pt x="99" y="47"/>
                    <a:pt x="94" y="40"/>
                  </a:cubicBezTo>
                  <a:cubicBezTo>
                    <a:pt x="85" y="28"/>
                    <a:pt x="71" y="21"/>
                    <a:pt x="57" y="15"/>
                  </a:cubicBezTo>
                  <a:cubicBezTo>
                    <a:pt x="55" y="14"/>
                    <a:pt x="54" y="14"/>
                    <a:pt x="53" y="15"/>
                  </a:cubicBezTo>
                  <a:cubicBezTo>
                    <a:pt x="52" y="16"/>
                    <a:pt x="51" y="18"/>
                    <a:pt x="51" y="19"/>
                  </a:cubicBezTo>
                  <a:cubicBezTo>
                    <a:pt x="52" y="21"/>
                    <a:pt x="52" y="22"/>
                    <a:pt x="54" y="22"/>
                  </a:cubicBezTo>
                  <a:cubicBezTo>
                    <a:pt x="67" y="27"/>
                    <a:pt x="78" y="33"/>
                    <a:pt x="85" y="41"/>
                  </a:cubicBezTo>
                  <a:cubicBezTo>
                    <a:pt x="88" y="44"/>
                    <a:pt x="92" y="49"/>
                    <a:pt x="93" y="55"/>
                  </a:cubicBezTo>
                  <a:cubicBezTo>
                    <a:pt x="93" y="59"/>
                    <a:pt x="93" y="63"/>
                    <a:pt x="92" y="66"/>
                  </a:cubicBezTo>
                  <a:cubicBezTo>
                    <a:pt x="90" y="61"/>
                    <a:pt x="87" y="56"/>
                    <a:pt x="83" y="53"/>
                  </a:cubicBezTo>
                  <a:cubicBezTo>
                    <a:pt x="71" y="45"/>
                    <a:pt x="55" y="47"/>
                    <a:pt x="44" y="58"/>
                  </a:cubicBezTo>
                  <a:cubicBezTo>
                    <a:pt x="42" y="57"/>
                    <a:pt x="40" y="57"/>
                    <a:pt x="38" y="57"/>
                  </a:cubicBezTo>
                  <a:cubicBezTo>
                    <a:pt x="36" y="57"/>
                    <a:pt x="36" y="57"/>
                    <a:pt x="36" y="57"/>
                  </a:cubicBezTo>
                  <a:cubicBezTo>
                    <a:pt x="35" y="57"/>
                    <a:pt x="32" y="57"/>
                    <a:pt x="30" y="59"/>
                  </a:cubicBezTo>
                  <a:cubicBezTo>
                    <a:pt x="29" y="61"/>
                    <a:pt x="30" y="64"/>
                    <a:pt x="30" y="66"/>
                  </a:cubicBezTo>
                  <a:cubicBezTo>
                    <a:pt x="31" y="66"/>
                    <a:pt x="31" y="66"/>
                    <a:pt x="31" y="66"/>
                  </a:cubicBezTo>
                  <a:cubicBezTo>
                    <a:pt x="31" y="68"/>
                    <a:pt x="32" y="70"/>
                    <a:pt x="33" y="72"/>
                  </a:cubicBezTo>
                  <a:cubicBezTo>
                    <a:pt x="32" y="74"/>
                    <a:pt x="31" y="77"/>
                    <a:pt x="30" y="79"/>
                  </a:cubicBezTo>
                  <a:cubicBezTo>
                    <a:pt x="28" y="79"/>
                    <a:pt x="25" y="80"/>
                    <a:pt x="22" y="81"/>
                  </a:cubicBezTo>
                  <a:cubicBezTo>
                    <a:pt x="21" y="82"/>
                    <a:pt x="20" y="82"/>
                    <a:pt x="19" y="82"/>
                  </a:cubicBezTo>
                  <a:cubicBezTo>
                    <a:pt x="18" y="83"/>
                    <a:pt x="17" y="84"/>
                    <a:pt x="17" y="85"/>
                  </a:cubicBezTo>
                  <a:cubicBezTo>
                    <a:pt x="17" y="86"/>
                    <a:pt x="17" y="88"/>
                    <a:pt x="18" y="89"/>
                  </a:cubicBezTo>
                  <a:cubicBezTo>
                    <a:pt x="20" y="92"/>
                    <a:pt x="24" y="95"/>
                    <a:pt x="27" y="97"/>
                  </a:cubicBezTo>
                  <a:cubicBezTo>
                    <a:pt x="28" y="103"/>
                    <a:pt x="30" y="108"/>
                    <a:pt x="34" y="113"/>
                  </a:cubicBezTo>
                  <a:cubicBezTo>
                    <a:pt x="40" y="121"/>
                    <a:pt x="47" y="126"/>
                    <a:pt x="56" y="127"/>
                  </a:cubicBezTo>
                  <a:cubicBezTo>
                    <a:pt x="61" y="127"/>
                    <a:pt x="66" y="126"/>
                    <a:pt x="71" y="123"/>
                  </a:cubicBezTo>
                  <a:cubicBezTo>
                    <a:pt x="71" y="124"/>
                    <a:pt x="70" y="125"/>
                    <a:pt x="70" y="125"/>
                  </a:cubicBezTo>
                  <a:cubicBezTo>
                    <a:pt x="68" y="128"/>
                    <a:pt x="65" y="130"/>
                    <a:pt x="62" y="132"/>
                  </a:cubicBezTo>
                  <a:cubicBezTo>
                    <a:pt x="57" y="134"/>
                    <a:pt x="51" y="135"/>
                    <a:pt x="44" y="134"/>
                  </a:cubicBezTo>
                  <a:cubicBezTo>
                    <a:pt x="30" y="132"/>
                    <a:pt x="18" y="125"/>
                    <a:pt x="7" y="119"/>
                  </a:cubicBezTo>
                  <a:cubicBezTo>
                    <a:pt x="6" y="118"/>
                    <a:pt x="6" y="118"/>
                    <a:pt x="6" y="118"/>
                  </a:cubicBezTo>
                  <a:cubicBezTo>
                    <a:pt x="4" y="118"/>
                    <a:pt x="2" y="118"/>
                    <a:pt x="1" y="120"/>
                  </a:cubicBezTo>
                  <a:cubicBezTo>
                    <a:pt x="0" y="122"/>
                    <a:pt x="0" y="124"/>
                    <a:pt x="2" y="125"/>
                  </a:cubicBezTo>
                  <a:cubicBezTo>
                    <a:pt x="18" y="134"/>
                    <a:pt x="34" y="143"/>
                    <a:pt x="51" y="142"/>
                  </a:cubicBezTo>
                  <a:cubicBezTo>
                    <a:pt x="57" y="142"/>
                    <a:pt x="66" y="140"/>
                    <a:pt x="72" y="134"/>
                  </a:cubicBezTo>
                  <a:cubicBezTo>
                    <a:pt x="74" y="132"/>
                    <a:pt x="75" y="130"/>
                    <a:pt x="76" y="128"/>
                  </a:cubicBezTo>
                  <a:cubicBezTo>
                    <a:pt x="76" y="129"/>
                    <a:pt x="77" y="129"/>
                    <a:pt x="77" y="130"/>
                  </a:cubicBezTo>
                  <a:cubicBezTo>
                    <a:pt x="76" y="143"/>
                    <a:pt x="69" y="153"/>
                    <a:pt x="58" y="156"/>
                  </a:cubicBezTo>
                  <a:cubicBezTo>
                    <a:pt x="45" y="160"/>
                    <a:pt x="32" y="157"/>
                    <a:pt x="19" y="153"/>
                  </a:cubicBezTo>
                  <a:cubicBezTo>
                    <a:pt x="16" y="152"/>
                    <a:pt x="13" y="151"/>
                    <a:pt x="10" y="150"/>
                  </a:cubicBezTo>
                  <a:cubicBezTo>
                    <a:pt x="8" y="150"/>
                    <a:pt x="7" y="151"/>
                    <a:pt x="6" y="153"/>
                  </a:cubicBezTo>
                  <a:cubicBezTo>
                    <a:pt x="6" y="154"/>
                    <a:pt x="6" y="156"/>
                    <a:pt x="8" y="157"/>
                  </a:cubicBezTo>
                  <a:cubicBezTo>
                    <a:pt x="15" y="161"/>
                    <a:pt x="25" y="164"/>
                    <a:pt x="38" y="165"/>
                  </a:cubicBezTo>
                  <a:cubicBezTo>
                    <a:pt x="49" y="167"/>
                    <a:pt x="57" y="165"/>
                    <a:pt x="65" y="162"/>
                  </a:cubicBezTo>
                  <a:cubicBezTo>
                    <a:pt x="74" y="157"/>
                    <a:pt x="81" y="148"/>
                    <a:pt x="83" y="139"/>
                  </a:cubicBezTo>
                  <a:cubicBezTo>
                    <a:pt x="87" y="144"/>
                    <a:pt x="93" y="149"/>
                    <a:pt x="99" y="152"/>
                  </a:cubicBezTo>
                  <a:cubicBezTo>
                    <a:pt x="99" y="152"/>
                    <a:pt x="100" y="152"/>
                    <a:pt x="100" y="152"/>
                  </a:cubicBezTo>
                  <a:cubicBezTo>
                    <a:pt x="97" y="155"/>
                    <a:pt x="95" y="159"/>
                    <a:pt x="95" y="162"/>
                  </a:cubicBezTo>
                  <a:cubicBezTo>
                    <a:pt x="93" y="170"/>
                    <a:pt x="95" y="179"/>
                    <a:pt x="97" y="184"/>
                  </a:cubicBezTo>
                  <a:cubicBezTo>
                    <a:pt x="99" y="190"/>
                    <a:pt x="103" y="196"/>
                    <a:pt x="108" y="202"/>
                  </a:cubicBezTo>
                  <a:cubicBezTo>
                    <a:pt x="113" y="207"/>
                    <a:pt x="120" y="214"/>
                    <a:pt x="127" y="217"/>
                  </a:cubicBezTo>
                  <a:cubicBezTo>
                    <a:pt x="129" y="218"/>
                    <a:pt x="130" y="217"/>
                    <a:pt x="131" y="216"/>
                  </a:cubicBezTo>
                  <a:cubicBezTo>
                    <a:pt x="132" y="214"/>
                    <a:pt x="132" y="213"/>
                    <a:pt x="131" y="211"/>
                  </a:cubicBezTo>
                  <a:cubicBezTo>
                    <a:pt x="129" y="209"/>
                    <a:pt x="126" y="207"/>
                    <a:pt x="123" y="205"/>
                  </a:cubicBezTo>
                  <a:cubicBezTo>
                    <a:pt x="121" y="204"/>
                    <a:pt x="118" y="202"/>
                    <a:pt x="116" y="200"/>
                  </a:cubicBezTo>
                  <a:cubicBezTo>
                    <a:pt x="112" y="195"/>
                    <a:pt x="108" y="191"/>
                    <a:pt x="106" y="186"/>
                  </a:cubicBezTo>
                  <a:cubicBezTo>
                    <a:pt x="103" y="180"/>
                    <a:pt x="101" y="174"/>
                    <a:pt x="101" y="169"/>
                  </a:cubicBezTo>
                  <a:cubicBezTo>
                    <a:pt x="101" y="165"/>
                    <a:pt x="102" y="162"/>
                    <a:pt x="103" y="160"/>
                  </a:cubicBezTo>
                  <a:cubicBezTo>
                    <a:pt x="104" y="158"/>
                    <a:pt x="105" y="157"/>
                    <a:pt x="106" y="155"/>
                  </a:cubicBezTo>
                  <a:cubicBezTo>
                    <a:pt x="106" y="155"/>
                    <a:pt x="106" y="155"/>
                    <a:pt x="106" y="155"/>
                  </a:cubicBezTo>
                  <a:cubicBezTo>
                    <a:pt x="109" y="156"/>
                    <a:pt x="113" y="157"/>
                    <a:pt x="116" y="158"/>
                  </a:cubicBezTo>
                  <a:cubicBezTo>
                    <a:pt x="114" y="163"/>
                    <a:pt x="116" y="172"/>
                    <a:pt x="118" y="176"/>
                  </a:cubicBezTo>
                  <a:cubicBezTo>
                    <a:pt x="124" y="188"/>
                    <a:pt x="136" y="194"/>
                    <a:pt x="146" y="198"/>
                  </a:cubicBezTo>
                  <a:cubicBezTo>
                    <a:pt x="147" y="199"/>
                    <a:pt x="149" y="198"/>
                    <a:pt x="150" y="196"/>
                  </a:cubicBezTo>
                  <a:cubicBezTo>
                    <a:pt x="150" y="196"/>
                    <a:pt x="150" y="196"/>
                    <a:pt x="150" y="196"/>
                  </a:cubicBezTo>
                  <a:cubicBezTo>
                    <a:pt x="151" y="194"/>
                    <a:pt x="150" y="192"/>
                    <a:pt x="149" y="191"/>
                  </a:cubicBezTo>
                  <a:cubicBezTo>
                    <a:pt x="146" y="190"/>
                    <a:pt x="146" y="190"/>
                    <a:pt x="146" y="190"/>
                  </a:cubicBezTo>
                  <a:cubicBezTo>
                    <a:pt x="139" y="186"/>
                    <a:pt x="133" y="183"/>
                    <a:pt x="128" y="177"/>
                  </a:cubicBezTo>
                  <a:cubicBezTo>
                    <a:pt x="124" y="173"/>
                    <a:pt x="120" y="164"/>
                    <a:pt x="124" y="158"/>
                  </a:cubicBezTo>
                  <a:cubicBezTo>
                    <a:pt x="133" y="159"/>
                    <a:pt x="142" y="157"/>
                    <a:pt x="151" y="152"/>
                  </a:cubicBezTo>
                  <a:cubicBezTo>
                    <a:pt x="159" y="149"/>
                    <a:pt x="166" y="144"/>
                    <a:pt x="174" y="138"/>
                  </a:cubicBezTo>
                  <a:cubicBezTo>
                    <a:pt x="177" y="135"/>
                    <a:pt x="180" y="132"/>
                    <a:pt x="181" y="127"/>
                  </a:cubicBezTo>
                  <a:cubicBezTo>
                    <a:pt x="181" y="123"/>
                    <a:pt x="180" y="119"/>
                    <a:pt x="179" y="116"/>
                  </a:cubicBezTo>
                  <a:cubicBezTo>
                    <a:pt x="179" y="115"/>
                    <a:pt x="178" y="114"/>
                    <a:pt x="178" y="114"/>
                  </a:cubicBezTo>
                  <a:cubicBezTo>
                    <a:pt x="174" y="101"/>
                    <a:pt x="167" y="90"/>
                    <a:pt x="156" y="81"/>
                  </a:cubicBezTo>
                  <a:cubicBezTo>
                    <a:pt x="161" y="75"/>
                    <a:pt x="166" y="72"/>
                    <a:pt x="174" y="71"/>
                  </a:cubicBezTo>
                  <a:cubicBezTo>
                    <a:pt x="181" y="70"/>
                    <a:pt x="189" y="71"/>
                    <a:pt x="196" y="75"/>
                  </a:cubicBezTo>
                  <a:cubicBezTo>
                    <a:pt x="197" y="76"/>
                    <a:pt x="198" y="76"/>
                    <a:pt x="199" y="75"/>
                  </a:cubicBezTo>
                  <a:cubicBezTo>
                    <a:pt x="201" y="75"/>
                    <a:pt x="201" y="73"/>
                    <a:pt x="201" y="71"/>
                  </a:cubicBezTo>
                  <a:cubicBezTo>
                    <a:pt x="201" y="70"/>
                    <a:pt x="201" y="69"/>
                    <a:pt x="199" y="68"/>
                  </a:cubicBezTo>
                  <a:cubicBezTo>
                    <a:pt x="190" y="63"/>
                    <a:pt x="180" y="61"/>
                    <a:pt x="169" y="64"/>
                  </a:cubicBezTo>
                  <a:cubicBezTo>
                    <a:pt x="162" y="66"/>
                    <a:pt x="154" y="70"/>
                    <a:pt x="151" y="77"/>
                  </a:cubicBezTo>
                  <a:cubicBezTo>
                    <a:pt x="151" y="77"/>
                    <a:pt x="151" y="77"/>
                    <a:pt x="151" y="77"/>
                  </a:cubicBezTo>
                  <a:cubicBezTo>
                    <a:pt x="149" y="76"/>
                    <a:pt x="147" y="75"/>
                    <a:pt x="146" y="73"/>
                  </a:cubicBezTo>
                  <a:cubicBezTo>
                    <a:pt x="144" y="73"/>
                    <a:pt x="143" y="72"/>
                    <a:pt x="142" y="71"/>
                  </a:cubicBezTo>
                  <a:cubicBezTo>
                    <a:pt x="146" y="62"/>
                    <a:pt x="157" y="54"/>
                    <a:pt x="170" y="51"/>
                  </a:cubicBezTo>
                  <a:cubicBezTo>
                    <a:pt x="182" y="48"/>
                    <a:pt x="193" y="49"/>
                    <a:pt x="203" y="54"/>
                  </a:cubicBezTo>
                  <a:cubicBezTo>
                    <a:pt x="205" y="55"/>
                    <a:pt x="207" y="55"/>
                    <a:pt x="208" y="53"/>
                  </a:cubicBezTo>
                  <a:cubicBezTo>
                    <a:pt x="209" y="51"/>
                    <a:pt x="209" y="49"/>
                    <a:pt x="207" y="48"/>
                  </a:cubicBezTo>
                  <a:cubicBezTo>
                    <a:pt x="194" y="41"/>
                    <a:pt x="180" y="40"/>
                    <a:pt x="166" y="44"/>
                  </a:cubicBezTo>
                  <a:close/>
                  <a:moveTo>
                    <a:pt x="28" y="88"/>
                  </a:moveTo>
                  <a:cubicBezTo>
                    <a:pt x="28" y="88"/>
                    <a:pt x="28" y="88"/>
                    <a:pt x="28" y="88"/>
                  </a:cubicBezTo>
                  <a:cubicBezTo>
                    <a:pt x="28" y="88"/>
                    <a:pt x="28" y="88"/>
                    <a:pt x="28" y="88"/>
                  </a:cubicBezTo>
                  <a:cubicBezTo>
                    <a:pt x="28" y="88"/>
                    <a:pt x="28" y="88"/>
                    <a:pt x="28" y="88"/>
                  </a:cubicBezTo>
                  <a:cubicBezTo>
                    <a:pt x="28" y="88"/>
                    <a:pt x="28" y="87"/>
                    <a:pt x="28" y="87"/>
                  </a:cubicBezTo>
                  <a:cubicBezTo>
                    <a:pt x="28" y="87"/>
                    <a:pt x="28" y="88"/>
                    <a:pt x="28" y="88"/>
                  </a:cubicBezTo>
                  <a:cubicBezTo>
                    <a:pt x="28" y="88"/>
                    <a:pt x="28" y="88"/>
                    <a:pt x="28" y="88"/>
                  </a:cubicBezTo>
                  <a:close/>
                  <a:moveTo>
                    <a:pt x="85" y="72"/>
                  </a:moveTo>
                  <a:cubicBezTo>
                    <a:pt x="86" y="73"/>
                    <a:pt x="86" y="74"/>
                    <a:pt x="86" y="75"/>
                  </a:cubicBezTo>
                  <a:cubicBezTo>
                    <a:pt x="86" y="79"/>
                    <a:pt x="85" y="83"/>
                    <a:pt x="85" y="86"/>
                  </a:cubicBezTo>
                  <a:cubicBezTo>
                    <a:pt x="83" y="94"/>
                    <a:pt x="81" y="101"/>
                    <a:pt x="77" y="107"/>
                  </a:cubicBezTo>
                  <a:cubicBezTo>
                    <a:pt x="76" y="108"/>
                    <a:pt x="74" y="110"/>
                    <a:pt x="73" y="112"/>
                  </a:cubicBezTo>
                  <a:cubicBezTo>
                    <a:pt x="73" y="112"/>
                    <a:pt x="73" y="112"/>
                    <a:pt x="73" y="112"/>
                  </a:cubicBezTo>
                  <a:cubicBezTo>
                    <a:pt x="73" y="112"/>
                    <a:pt x="73" y="112"/>
                    <a:pt x="73" y="112"/>
                  </a:cubicBezTo>
                  <a:cubicBezTo>
                    <a:pt x="70" y="115"/>
                    <a:pt x="67" y="118"/>
                    <a:pt x="63" y="119"/>
                  </a:cubicBezTo>
                  <a:cubicBezTo>
                    <a:pt x="58" y="121"/>
                    <a:pt x="51" y="119"/>
                    <a:pt x="45" y="114"/>
                  </a:cubicBezTo>
                  <a:cubicBezTo>
                    <a:pt x="39" y="109"/>
                    <a:pt x="36" y="102"/>
                    <a:pt x="35" y="96"/>
                  </a:cubicBezTo>
                  <a:cubicBezTo>
                    <a:pt x="35" y="90"/>
                    <a:pt x="37" y="82"/>
                    <a:pt x="42" y="73"/>
                  </a:cubicBezTo>
                  <a:cubicBezTo>
                    <a:pt x="48" y="62"/>
                    <a:pt x="61" y="52"/>
                    <a:pt x="73" y="57"/>
                  </a:cubicBezTo>
                  <a:cubicBezTo>
                    <a:pt x="80" y="60"/>
                    <a:pt x="84" y="65"/>
                    <a:pt x="85" y="72"/>
                  </a:cubicBezTo>
                  <a:close/>
                  <a:moveTo>
                    <a:pt x="91" y="93"/>
                  </a:moveTo>
                  <a:cubicBezTo>
                    <a:pt x="92" y="88"/>
                    <a:pt x="93" y="83"/>
                    <a:pt x="93" y="77"/>
                  </a:cubicBezTo>
                  <a:cubicBezTo>
                    <a:pt x="99" y="74"/>
                    <a:pt x="105" y="73"/>
                    <a:pt x="112" y="72"/>
                  </a:cubicBezTo>
                  <a:cubicBezTo>
                    <a:pt x="122" y="72"/>
                    <a:pt x="129" y="73"/>
                    <a:pt x="136" y="76"/>
                  </a:cubicBezTo>
                  <a:cubicBezTo>
                    <a:pt x="147" y="82"/>
                    <a:pt x="161" y="92"/>
                    <a:pt x="168" y="107"/>
                  </a:cubicBezTo>
                  <a:cubicBezTo>
                    <a:pt x="169" y="110"/>
                    <a:pt x="171" y="113"/>
                    <a:pt x="172" y="118"/>
                  </a:cubicBezTo>
                  <a:cubicBezTo>
                    <a:pt x="173" y="123"/>
                    <a:pt x="174" y="127"/>
                    <a:pt x="170" y="131"/>
                  </a:cubicBezTo>
                  <a:cubicBezTo>
                    <a:pt x="164" y="136"/>
                    <a:pt x="158" y="141"/>
                    <a:pt x="151" y="144"/>
                  </a:cubicBezTo>
                  <a:cubicBezTo>
                    <a:pt x="137" y="151"/>
                    <a:pt x="122" y="153"/>
                    <a:pt x="108" y="147"/>
                  </a:cubicBezTo>
                  <a:cubicBezTo>
                    <a:pt x="93" y="141"/>
                    <a:pt x="82" y="129"/>
                    <a:pt x="79" y="115"/>
                  </a:cubicBezTo>
                  <a:cubicBezTo>
                    <a:pt x="84" y="109"/>
                    <a:pt x="88" y="101"/>
                    <a:pt x="91" y="93"/>
                  </a:cubicBezTo>
                  <a:close/>
                  <a:moveTo>
                    <a:pt x="38" y="64"/>
                  </a:moveTo>
                  <a:cubicBezTo>
                    <a:pt x="38" y="64"/>
                    <a:pt x="38" y="64"/>
                    <a:pt x="38" y="64"/>
                  </a:cubicBezTo>
                  <a:cubicBezTo>
                    <a:pt x="38" y="64"/>
                    <a:pt x="38" y="64"/>
                    <a:pt x="38" y="64"/>
                  </a:cubicBezTo>
                  <a:cubicBezTo>
                    <a:pt x="38" y="64"/>
                    <a:pt x="38" y="64"/>
                    <a:pt x="38" y="64"/>
                  </a:cubicBezTo>
                  <a:close/>
                </a:path>
              </a:pathLst>
            </a:custGeom>
            <a:solidFill>
              <a:srgbClr val="ECB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7" name="Freeform 117">
              <a:extLst>
                <a:ext uri="{FF2B5EF4-FFF2-40B4-BE49-F238E27FC236}">
                  <a16:creationId xmlns:a16="http://schemas.microsoft.com/office/drawing/2014/main" id="{DC726511-FD51-4B52-931C-584C29684D2E}"/>
                </a:ext>
              </a:extLst>
            </p:cNvPr>
            <p:cNvSpPr>
              <a:spLocks/>
            </p:cNvSpPr>
            <p:nvPr/>
          </p:nvSpPr>
          <p:spPr bwMode="auto">
            <a:xfrm>
              <a:off x="124" y="142"/>
              <a:ext cx="36" cy="29"/>
            </a:xfrm>
            <a:custGeom>
              <a:avLst/>
              <a:gdLst>
                <a:gd name="T0" fmla="*/ 0 w 15"/>
                <a:gd name="T1" fmla="*/ 7 h 12"/>
                <a:gd name="T2" fmla="*/ 5 w 15"/>
                <a:gd name="T3" fmla="*/ 11 h 12"/>
                <a:gd name="T4" fmla="*/ 14 w 15"/>
                <a:gd name="T5" fmla="*/ 8 h 12"/>
                <a:gd name="T6" fmla="*/ 15 w 15"/>
                <a:gd name="T7" fmla="*/ 7 h 12"/>
                <a:gd name="T8" fmla="*/ 15 w 15"/>
                <a:gd name="T9" fmla="*/ 7 h 12"/>
                <a:gd name="T10" fmla="*/ 15 w 15"/>
                <a:gd name="T11" fmla="*/ 4 h 12"/>
                <a:gd name="T12" fmla="*/ 11 w 15"/>
                <a:gd name="T13" fmla="*/ 1 h 12"/>
                <a:gd name="T14" fmla="*/ 4 w 15"/>
                <a:gd name="T15" fmla="*/ 1 h 12"/>
                <a:gd name="T16" fmla="*/ 0 w 15"/>
                <a:gd name="T17" fmla="*/ 7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2">
                  <a:moveTo>
                    <a:pt x="0" y="7"/>
                  </a:moveTo>
                  <a:cubicBezTo>
                    <a:pt x="0" y="9"/>
                    <a:pt x="2" y="11"/>
                    <a:pt x="5" y="11"/>
                  </a:cubicBezTo>
                  <a:cubicBezTo>
                    <a:pt x="7" y="12"/>
                    <a:pt x="13" y="11"/>
                    <a:pt x="14" y="8"/>
                  </a:cubicBezTo>
                  <a:cubicBezTo>
                    <a:pt x="15" y="7"/>
                    <a:pt x="15" y="7"/>
                    <a:pt x="15" y="7"/>
                  </a:cubicBezTo>
                  <a:cubicBezTo>
                    <a:pt x="15" y="7"/>
                    <a:pt x="15" y="7"/>
                    <a:pt x="15" y="7"/>
                  </a:cubicBezTo>
                  <a:cubicBezTo>
                    <a:pt x="15" y="6"/>
                    <a:pt x="15" y="5"/>
                    <a:pt x="15" y="4"/>
                  </a:cubicBezTo>
                  <a:cubicBezTo>
                    <a:pt x="14" y="2"/>
                    <a:pt x="13" y="1"/>
                    <a:pt x="11" y="1"/>
                  </a:cubicBezTo>
                  <a:cubicBezTo>
                    <a:pt x="9" y="0"/>
                    <a:pt x="7" y="0"/>
                    <a:pt x="4" y="1"/>
                  </a:cubicBezTo>
                  <a:cubicBezTo>
                    <a:pt x="2" y="1"/>
                    <a:pt x="0" y="4"/>
                    <a:pt x="0" y="7"/>
                  </a:cubicBezTo>
                  <a:close/>
                </a:path>
              </a:pathLst>
            </a:custGeom>
            <a:solidFill>
              <a:srgbClr val="ECB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8" name="Freeform 118">
              <a:extLst>
                <a:ext uri="{FF2B5EF4-FFF2-40B4-BE49-F238E27FC236}">
                  <a16:creationId xmlns:a16="http://schemas.microsoft.com/office/drawing/2014/main" id="{EEBC008A-4412-42EC-BA18-7C46D231D285}"/>
                </a:ext>
              </a:extLst>
            </p:cNvPr>
            <p:cNvSpPr>
              <a:spLocks/>
            </p:cNvSpPr>
            <p:nvPr/>
          </p:nvSpPr>
          <p:spPr bwMode="auto">
            <a:xfrm>
              <a:off x="90" y="217"/>
              <a:ext cx="31" cy="38"/>
            </a:xfrm>
            <a:custGeom>
              <a:avLst/>
              <a:gdLst>
                <a:gd name="T0" fmla="*/ 1 w 13"/>
                <a:gd name="T1" fmla="*/ 2 h 16"/>
                <a:gd name="T2" fmla="*/ 1 w 13"/>
                <a:gd name="T3" fmla="*/ 11 h 16"/>
                <a:gd name="T4" fmla="*/ 9 w 13"/>
                <a:gd name="T5" fmla="*/ 16 h 16"/>
                <a:gd name="T6" fmla="*/ 12 w 13"/>
                <a:gd name="T7" fmla="*/ 14 h 16"/>
                <a:gd name="T8" fmla="*/ 12 w 13"/>
                <a:gd name="T9" fmla="*/ 13 h 16"/>
                <a:gd name="T10" fmla="*/ 12 w 13"/>
                <a:gd name="T11" fmla="*/ 7 h 16"/>
                <a:gd name="T12" fmla="*/ 11 w 13"/>
                <a:gd name="T13" fmla="*/ 8 h 16"/>
                <a:gd name="T14" fmla="*/ 11 w 13"/>
                <a:gd name="T15" fmla="*/ 8 h 16"/>
                <a:gd name="T16" fmla="*/ 11 w 13"/>
                <a:gd name="T17" fmla="*/ 8 h 16"/>
                <a:gd name="T18" fmla="*/ 12 w 13"/>
                <a:gd name="T19" fmla="*/ 7 h 16"/>
                <a:gd name="T20" fmla="*/ 6 w 13"/>
                <a:gd name="T21" fmla="*/ 0 h 16"/>
                <a:gd name="T22" fmla="*/ 3 w 13"/>
                <a:gd name="T23" fmla="*/ 0 h 16"/>
                <a:gd name="T24" fmla="*/ 1 w 13"/>
                <a:gd name="T25"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16">
                  <a:moveTo>
                    <a:pt x="1" y="2"/>
                  </a:moveTo>
                  <a:cubicBezTo>
                    <a:pt x="0" y="5"/>
                    <a:pt x="0" y="8"/>
                    <a:pt x="1" y="11"/>
                  </a:cubicBezTo>
                  <a:cubicBezTo>
                    <a:pt x="3" y="13"/>
                    <a:pt x="6" y="16"/>
                    <a:pt x="9" y="16"/>
                  </a:cubicBezTo>
                  <a:cubicBezTo>
                    <a:pt x="10" y="15"/>
                    <a:pt x="11" y="15"/>
                    <a:pt x="12" y="14"/>
                  </a:cubicBezTo>
                  <a:cubicBezTo>
                    <a:pt x="12" y="13"/>
                    <a:pt x="12" y="13"/>
                    <a:pt x="12" y="13"/>
                  </a:cubicBezTo>
                  <a:cubicBezTo>
                    <a:pt x="13" y="11"/>
                    <a:pt x="13" y="9"/>
                    <a:pt x="12" y="7"/>
                  </a:cubicBezTo>
                  <a:cubicBezTo>
                    <a:pt x="11" y="8"/>
                    <a:pt x="11" y="8"/>
                    <a:pt x="11" y="8"/>
                  </a:cubicBezTo>
                  <a:cubicBezTo>
                    <a:pt x="11" y="8"/>
                    <a:pt x="11" y="8"/>
                    <a:pt x="11" y="8"/>
                  </a:cubicBezTo>
                  <a:cubicBezTo>
                    <a:pt x="11" y="8"/>
                    <a:pt x="11" y="8"/>
                    <a:pt x="11" y="8"/>
                  </a:cubicBezTo>
                  <a:cubicBezTo>
                    <a:pt x="12" y="7"/>
                    <a:pt x="12" y="7"/>
                    <a:pt x="12" y="7"/>
                  </a:cubicBezTo>
                  <a:cubicBezTo>
                    <a:pt x="11" y="4"/>
                    <a:pt x="9" y="1"/>
                    <a:pt x="6" y="0"/>
                  </a:cubicBezTo>
                  <a:cubicBezTo>
                    <a:pt x="5" y="0"/>
                    <a:pt x="4" y="0"/>
                    <a:pt x="3" y="0"/>
                  </a:cubicBezTo>
                  <a:cubicBezTo>
                    <a:pt x="2" y="1"/>
                    <a:pt x="1" y="1"/>
                    <a:pt x="1" y="2"/>
                  </a:cubicBezTo>
                  <a:close/>
                </a:path>
              </a:pathLst>
            </a:custGeom>
            <a:solidFill>
              <a:srgbClr val="ECB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230" name="Group 121">
            <a:extLst>
              <a:ext uri="{FF2B5EF4-FFF2-40B4-BE49-F238E27FC236}">
                <a16:creationId xmlns:a16="http://schemas.microsoft.com/office/drawing/2014/main" id="{65988978-71C7-40D1-BFB5-67D1B428D3B8}"/>
              </a:ext>
            </a:extLst>
          </p:cNvPr>
          <p:cNvGrpSpPr>
            <a:grpSpLocks noChangeAspect="1"/>
          </p:cNvGrpSpPr>
          <p:nvPr/>
        </p:nvGrpSpPr>
        <p:grpSpPr bwMode="auto">
          <a:xfrm>
            <a:off x="8977209" y="5135675"/>
            <a:ext cx="2443162" cy="941388"/>
            <a:chOff x="-4" y="-4"/>
            <a:chExt cx="1539" cy="593"/>
          </a:xfrm>
        </p:grpSpPr>
        <p:sp>
          <p:nvSpPr>
            <p:cNvPr id="64" name="Freeform 122">
              <a:extLst>
                <a:ext uri="{FF2B5EF4-FFF2-40B4-BE49-F238E27FC236}">
                  <a16:creationId xmlns:a16="http://schemas.microsoft.com/office/drawing/2014/main" id="{880835C2-BA7C-4E64-862A-3E872488A62E}"/>
                </a:ext>
              </a:extLst>
            </p:cNvPr>
            <p:cNvSpPr>
              <a:spLocks noEditPoints="1"/>
            </p:cNvSpPr>
            <p:nvPr/>
          </p:nvSpPr>
          <p:spPr bwMode="auto">
            <a:xfrm>
              <a:off x="-4" y="-4"/>
              <a:ext cx="1539" cy="593"/>
            </a:xfrm>
            <a:custGeom>
              <a:avLst/>
              <a:gdLst>
                <a:gd name="T0" fmla="*/ 211 w 646"/>
                <a:gd name="T1" fmla="*/ 164 h 247"/>
                <a:gd name="T2" fmla="*/ 268 w 646"/>
                <a:gd name="T3" fmla="*/ 175 h 247"/>
                <a:gd name="T4" fmla="*/ 267 w 646"/>
                <a:gd name="T5" fmla="*/ 152 h 247"/>
                <a:gd name="T6" fmla="*/ 553 w 646"/>
                <a:gd name="T7" fmla="*/ 70 h 247"/>
                <a:gd name="T8" fmla="*/ 636 w 646"/>
                <a:gd name="T9" fmla="*/ 43 h 247"/>
                <a:gd name="T10" fmla="*/ 624 w 646"/>
                <a:gd name="T11" fmla="*/ 2 h 247"/>
                <a:gd name="T12" fmla="*/ 553 w 646"/>
                <a:gd name="T13" fmla="*/ 40 h 247"/>
                <a:gd name="T14" fmla="*/ 350 w 646"/>
                <a:gd name="T15" fmla="*/ 96 h 247"/>
                <a:gd name="T16" fmla="*/ 261 w 646"/>
                <a:gd name="T17" fmla="*/ 106 h 247"/>
                <a:gd name="T18" fmla="*/ 212 w 646"/>
                <a:gd name="T19" fmla="*/ 112 h 247"/>
                <a:gd name="T20" fmla="*/ 195 w 646"/>
                <a:gd name="T21" fmla="*/ 118 h 247"/>
                <a:gd name="T22" fmla="*/ 38 w 646"/>
                <a:gd name="T23" fmla="*/ 92 h 247"/>
                <a:gd name="T24" fmla="*/ 23 w 646"/>
                <a:gd name="T25" fmla="*/ 144 h 247"/>
                <a:gd name="T26" fmla="*/ 29 w 646"/>
                <a:gd name="T27" fmla="*/ 184 h 247"/>
                <a:gd name="T28" fmla="*/ 46 w 646"/>
                <a:gd name="T29" fmla="*/ 221 h 247"/>
                <a:gd name="T30" fmla="*/ 53 w 646"/>
                <a:gd name="T31" fmla="*/ 246 h 247"/>
                <a:gd name="T32" fmla="*/ 548 w 646"/>
                <a:gd name="T33" fmla="*/ 50 h 247"/>
                <a:gd name="T34" fmla="*/ 619 w 646"/>
                <a:gd name="T35" fmla="*/ 18 h 247"/>
                <a:gd name="T36" fmla="*/ 620 w 646"/>
                <a:gd name="T37" fmla="*/ 8 h 247"/>
                <a:gd name="T38" fmla="*/ 634 w 646"/>
                <a:gd name="T39" fmla="*/ 20 h 247"/>
                <a:gd name="T40" fmla="*/ 627 w 646"/>
                <a:gd name="T41" fmla="*/ 35 h 247"/>
                <a:gd name="T42" fmla="*/ 620 w 646"/>
                <a:gd name="T43" fmla="*/ 30 h 247"/>
                <a:gd name="T44" fmla="*/ 559 w 646"/>
                <a:gd name="T45" fmla="*/ 60 h 247"/>
                <a:gd name="T46" fmla="*/ 355 w 646"/>
                <a:gd name="T47" fmla="*/ 116 h 247"/>
                <a:gd name="T48" fmla="*/ 276 w 646"/>
                <a:gd name="T49" fmla="*/ 131 h 247"/>
                <a:gd name="T50" fmla="*/ 275 w 646"/>
                <a:gd name="T51" fmla="*/ 118 h 247"/>
                <a:gd name="T52" fmla="*/ 235 w 646"/>
                <a:gd name="T53" fmla="*/ 101 h 247"/>
                <a:gd name="T54" fmla="*/ 255 w 646"/>
                <a:gd name="T55" fmla="*/ 101 h 247"/>
                <a:gd name="T56" fmla="*/ 251 w 646"/>
                <a:gd name="T57" fmla="*/ 113 h 247"/>
                <a:gd name="T58" fmla="*/ 252 w 646"/>
                <a:gd name="T59" fmla="*/ 113 h 247"/>
                <a:gd name="T60" fmla="*/ 265 w 646"/>
                <a:gd name="T61" fmla="*/ 113 h 247"/>
                <a:gd name="T62" fmla="*/ 257 w 646"/>
                <a:gd name="T63" fmla="*/ 127 h 247"/>
                <a:gd name="T64" fmla="*/ 267 w 646"/>
                <a:gd name="T65" fmla="*/ 134 h 247"/>
                <a:gd name="T66" fmla="*/ 259 w 646"/>
                <a:gd name="T67" fmla="*/ 149 h 247"/>
                <a:gd name="T68" fmla="*/ 267 w 646"/>
                <a:gd name="T69" fmla="*/ 159 h 247"/>
                <a:gd name="T70" fmla="*/ 255 w 646"/>
                <a:gd name="T71" fmla="*/ 169 h 247"/>
                <a:gd name="T72" fmla="*/ 226 w 646"/>
                <a:gd name="T73" fmla="*/ 152 h 247"/>
                <a:gd name="T74" fmla="*/ 240 w 646"/>
                <a:gd name="T75" fmla="*/ 151 h 247"/>
                <a:gd name="T76" fmla="*/ 240 w 646"/>
                <a:gd name="T77" fmla="*/ 151 h 247"/>
                <a:gd name="T78" fmla="*/ 231 w 646"/>
                <a:gd name="T79" fmla="*/ 148 h 247"/>
                <a:gd name="T80" fmla="*/ 225 w 646"/>
                <a:gd name="T81" fmla="*/ 143 h 247"/>
                <a:gd name="T82" fmla="*/ 230 w 646"/>
                <a:gd name="T83" fmla="*/ 139 h 247"/>
                <a:gd name="T84" fmla="*/ 238 w 646"/>
                <a:gd name="T85" fmla="*/ 134 h 247"/>
                <a:gd name="T86" fmla="*/ 232 w 646"/>
                <a:gd name="T87" fmla="*/ 132 h 247"/>
                <a:gd name="T88" fmla="*/ 223 w 646"/>
                <a:gd name="T89" fmla="*/ 134 h 247"/>
                <a:gd name="T90" fmla="*/ 229 w 646"/>
                <a:gd name="T91" fmla="*/ 122 h 247"/>
                <a:gd name="T92" fmla="*/ 236 w 646"/>
                <a:gd name="T93" fmla="*/ 114 h 247"/>
                <a:gd name="T94" fmla="*/ 219 w 646"/>
                <a:gd name="T95" fmla="*/ 121 h 247"/>
                <a:gd name="T96" fmla="*/ 235 w 646"/>
                <a:gd name="T97" fmla="*/ 101 h 247"/>
                <a:gd name="T98" fmla="*/ 46 w 646"/>
                <a:gd name="T99" fmla="*/ 232 h 247"/>
                <a:gd name="T100" fmla="*/ 57 w 646"/>
                <a:gd name="T101" fmla="*/ 215 h 247"/>
                <a:gd name="T102" fmla="*/ 43 w 646"/>
                <a:gd name="T103" fmla="*/ 186 h 247"/>
                <a:gd name="T104" fmla="*/ 15 w 646"/>
                <a:gd name="T105" fmla="*/ 163 h 247"/>
                <a:gd name="T106" fmla="*/ 37 w 646"/>
                <a:gd name="T107" fmla="*/ 142 h 247"/>
                <a:gd name="T108" fmla="*/ 25 w 646"/>
                <a:gd name="T109" fmla="*/ 103 h 247"/>
                <a:gd name="T110" fmla="*/ 83 w 646"/>
                <a:gd name="T111" fmla="*/ 96 h 247"/>
                <a:gd name="T112" fmla="*/ 200 w 646"/>
                <a:gd name="T113" fmla="*/ 128 h 247"/>
                <a:gd name="T114" fmla="*/ 201 w 646"/>
                <a:gd name="T115" fmla="*/ 123 h 247"/>
                <a:gd name="T116" fmla="*/ 208 w 646"/>
                <a:gd name="T117" fmla="*/ 116 h 247"/>
                <a:gd name="T118" fmla="*/ 219 w 646"/>
                <a:gd name="T119" fmla="*/ 146 h 247"/>
                <a:gd name="T120" fmla="*/ 220 w 646"/>
                <a:gd name="T121" fmla="*/ 158 h 247"/>
                <a:gd name="T122" fmla="*/ 206 w 646"/>
                <a:gd name="T123" fmla="*/ 156 h 247"/>
                <a:gd name="T124" fmla="*/ 81 w 646"/>
                <a:gd name="T125" fmla="*/ 238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46" h="247">
                  <a:moveTo>
                    <a:pt x="116" y="239"/>
                  </a:moveTo>
                  <a:cubicBezTo>
                    <a:pt x="155" y="228"/>
                    <a:pt x="196" y="204"/>
                    <a:pt x="211" y="164"/>
                  </a:cubicBezTo>
                  <a:cubicBezTo>
                    <a:pt x="216" y="167"/>
                    <a:pt x="223" y="168"/>
                    <a:pt x="225" y="161"/>
                  </a:cubicBezTo>
                  <a:cubicBezTo>
                    <a:pt x="236" y="171"/>
                    <a:pt x="254" y="179"/>
                    <a:pt x="268" y="175"/>
                  </a:cubicBezTo>
                  <a:cubicBezTo>
                    <a:pt x="274" y="174"/>
                    <a:pt x="279" y="169"/>
                    <a:pt x="277" y="163"/>
                  </a:cubicBezTo>
                  <a:cubicBezTo>
                    <a:pt x="276" y="158"/>
                    <a:pt x="271" y="154"/>
                    <a:pt x="267" y="152"/>
                  </a:cubicBezTo>
                  <a:cubicBezTo>
                    <a:pt x="273" y="150"/>
                    <a:pt x="280" y="146"/>
                    <a:pt x="280" y="139"/>
                  </a:cubicBezTo>
                  <a:cubicBezTo>
                    <a:pt x="372" y="123"/>
                    <a:pt x="465" y="104"/>
                    <a:pt x="553" y="70"/>
                  </a:cubicBezTo>
                  <a:cubicBezTo>
                    <a:pt x="577" y="61"/>
                    <a:pt x="601" y="51"/>
                    <a:pt x="623" y="38"/>
                  </a:cubicBezTo>
                  <a:cubicBezTo>
                    <a:pt x="626" y="42"/>
                    <a:pt x="630" y="44"/>
                    <a:pt x="636" y="43"/>
                  </a:cubicBezTo>
                  <a:cubicBezTo>
                    <a:pt x="646" y="39"/>
                    <a:pt x="643" y="28"/>
                    <a:pt x="640" y="20"/>
                  </a:cubicBezTo>
                  <a:cubicBezTo>
                    <a:pt x="637" y="13"/>
                    <a:pt x="634" y="0"/>
                    <a:pt x="624" y="2"/>
                  </a:cubicBezTo>
                  <a:cubicBezTo>
                    <a:pt x="615" y="2"/>
                    <a:pt x="614" y="7"/>
                    <a:pt x="616" y="13"/>
                  </a:cubicBezTo>
                  <a:cubicBezTo>
                    <a:pt x="595" y="22"/>
                    <a:pt x="574" y="31"/>
                    <a:pt x="553" y="40"/>
                  </a:cubicBezTo>
                  <a:cubicBezTo>
                    <a:pt x="531" y="48"/>
                    <a:pt x="509" y="55"/>
                    <a:pt x="487" y="62"/>
                  </a:cubicBezTo>
                  <a:cubicBezTo>
                    <a:pt x="442" y="76"/>
                    <a:pt x="396" y="87"/>
                    <a:pt x="350" y="96"/>
                  </a:cubicBezTo>
                  <a:cubicBezTo>
                    <a:pt x="324" y="101"/>
                    <a:pt x="298" y="106"/>
                    <a:pt x="273" y="110"/>
                  </a:cubicBezTo>
                  <a:cubicBezTo>
                    <a:pt x="270" y="107"/>
                    <a:pt x="265" y="106"/>
                    <a:pt x="261" y="106"/>
                  </a:cubicBezTo>
                  <a:cubicBezTo>
                    <a:pt x="264" y="99"/>
                    <a:pt x="261" y="90"/>
                    <a:pt x="250" y="89"/>
                  </a:cubicBezTo>
                  <a:cubicBezTo>
                    <a:pt x="236" y="88"/>
                    <a:pt x="220" y="100"/>
                    <a:pt x="212" y="112"/>
                  </a:cubicBezTo>
                  <a:cubicBezTo>
                    <a:pt x="209" y="109"/>
                    <a:pt x="206" y="108"/>
                    <a:pt x="202" y="109"/>
                  </a:cubicBezTo>
                  <a:cubicBezTo>
                    <a:pt x="198" y="110"/>
                    <a:pt x="195" y="114"/>
                    <a:pt x="195" y="118"/>
                  </a:cubicBezTo>
                  <a:cubicBezTo>
                    <a:pt x="165" y="99"/>
                    <a:pt x="130" y="91"/>
                    <a:pt x="95" y="89"/>
                  </a:cubicBezTo>
                  <a:cubicBezTo>
                    <a:pt x="76" y="88"/>
                    <a:pt x="57" y="90"/>
                    <a:pt x="38" y="92"/>
                  </a:cubicBezTo>
                  <a:cubicBezTo>
                    <a:pt x="24" y="94"/>
                    <a:pt x="5" y="100"/>
                    <a:pt x="3" y="117"/>
                  </a:cubicBezTo>
                  <a:cubicBezTo>
                    <a:pt x="0" y="131"/>
                    <a:pt x="11" y="139"/>
                    <a:pt x="23" y="144"/>
                  </a:cubicBezTo>
                  <a:cubicBezTo>
                    <a:pt x="14" y="147"/>
                    <a:pt x="7" y="152"/>
                    <a:pt x="8" y="162"/>
                  </a:cubicBezTo>
                  <a:cubicBezTo>
                    <a:pt x="8" y="175"/>
                    <a:pt x="18" y="181"/>
                    <a:pt x="29" y="184"/>
                  </a:cubicBezTo>
                  <a:cubicBezTo>
                    <a:pt x="23" y="188"/>
                    <a:pt x="20" y="195"/>
                    <a:pt x="22" y="204"/>
                  </a:cubicBezTo>
                  <a:cubicBezTo>
                    <a:pt x="25" y="215"/>
                    <a:pt x="36" y="219"/>
                    <a:pt x="46" y="221"/>
                  </a:cubicBezTo>
                  <a:cubicBezTo>
                    <a:pt x="42" y="224"/>
                    <a:pt x="39" y="228"/>
                    <a:pt x="39" y="234"/>
                  </a:cubicBezTo>
                  <a:cubicBezTo>
                    <a:pt x="38" y="243"/>
                    <a:pt x="45" y="246"/>
                    <a:pt x="53" y="246"/>
                  </a:cubicBezTo>
                  <a:cubicBezTo>
                    <a:pt x="74" y="247"/>
                    <a:pt x="96" y="245"/>
                    <a:pt x="116" y="239"/>
                  </a:cubicBezTo>
                  <a:close/>
                  <a:moveTo>
                    <a:pt x="548" y="50"/>
                  </a:moveTo>
                  <a:cubicBezTo>
                    <a:pt x="572" y="40"/>
                    <a:pt x="596" y="30"/>
                    <a:pt x="618" y="17"/>
                  </a:cubicBezTo>
                  <a:cubicBezTo>
                    <a:pt x="618" y="17"/>
                    <a:pt x="619" y="18"/>
                    <a:pt x="619" y="18"/>
                  </a:cubicBezTo>
                  <a:cubicBezTo>
                    <a:pt x="620" y="20"/>
                    <a:pt x="623" y="18"/>
                    <a:pt x="622" y="16"/>
                  </a:cubicBezTo>
                  <a:cubicBezTo>
                    <a:pt x="622" y="14"/>
                    <a:pt x="620" y="10"/>
                    <a:pt x="620" y="8"/>
                  </a:cubicBezTo>
                  <a:cubicBezTo>
                    <a:pt x="620" y="7"/>
                    <a:pt x="630" y="9"/>
                    <a:pt x="629" y="8"/>
                  </a:cubicBezTo>
                  <a:cubicBezTo>
                    <a:pt x="632" y="10"/>
                    <a:pt x="633" y="16"/>
                    <a:pt x="634" y="20"/>
                  </a:cubicBezTo>
                  <a:cubicBezTo>
                    <a:pt x="636" y="23"/>
                    <a:pt x="639" y="30"/>
                    <a:pt x="638" y="34"/>
                  </a:cubicBezTo>
                  <a:cubicBezTo>
                    <a:pt x="635" y="38"/>
                    <a:pt x="631" y="39"/>
                    <a:pt x="627" y="35"/>
                  </a:cubicBezTo>
                  <a:cubicBezTo>
                    <a:pt x="626" y="33"/>
                    <a:pt x="625" y="30"/>
                    <a:pt x="625" y="28"/>
                  </a:cubicBezTo>
                  <a:cubicBezTo>
                    <a:pt x="624" y="24"/>
                    <a:pt x="619" y="26"/>
                    <a:pt x="620" y="30"/>
                  </a:cubicBezTo>
                  <a:cubicBezTo>
                    <a:pt x="620" y="31"/>
                    <a:pt x="620" y="32"/>
                    <a:pt x="621" y="33"/>
                  </a:cubicBezTo>
                  <a:cubicBezTo>
                    <a:pt x="600" y="42"/>
                    <a:pt x="580" y="52"/>
                    <a:pt x="559" y="60"/>
                  </a:cubicBezTo>
                  <a:cubicBezTo>
                    <a:pt x="537" y="68"/>
                    <a:pt x="515" y="76"/>
                    <a:pt x="493" y="83"/>
                  </a:cubicBezTo>
                  <a:cubicBezTo>
                    <a:pt x="447" y="97"/>
                    <a:pt x="401" y="107"/>
                    <a:pt x="355" y="116"/>
                  </a:cubicBezTo>
                  <a:cubicBezTo>
                    <a:pt x="329" y="121"/>
                    <a:pt x="303" y="126"/>
                    <a:pt x="277" y="131"/>
                  </a:cubicBezTo>
                  <a:cubicBezTo>
                    <a:pt x="277" y="131"/>
                    <a:pt x="276" y="131"/>
                    <a:pt x="276" y="131"/>
                  </a:cubicBezTo>
                  <a:cubicBezTo>
                    <a:pt x="274" y="129"/>
                    <a:pt x="271" y="128"/>
                    <a:pt x="268" y="128"/>
                  </a:cubicBezTo>
                  <a:cubicBezTo>
                    <a:pt x="272" y="125"/>
                    <a:pt x="274" y="122"/>
                    <a:pt x="275" y="118"/>
                  </a:cubicBezTo>
                  <a:cubicBezTo>
                    <a:pt x="367" y="102"/>
                    <a:pt x="460" y="84"/>
                    <a:pt x="548" y="50"/>
                  </a:cubicBezTo>
                  <a:close/>
                  <a:moveTo>
                    <a:pt x="235" y="101"/>
                  </a:moveTo>
                  <a:cubicBezTo>
                    <a:pt x="239" y="99"/>
                    <a:pt x="243" y="97"/>
                    <a:pt x="246" y="97"/>
                  </a:cubicBezTo>
                  <a:cubicBezTo>
                    <a:pt x="250" y="96"/>
                    <a:pt x="255" y="96"/>
                    <a:pt x="255" y="101"/>
                  </a:cubicBezTo>
                  <a:cubicBezTo>
                    <a:pt x="256" y="104"/>
                    <a:pt x="253" y="106"/>
                    <a:pt x="251" y="107"/>
                  </a:cubicBezTo>
                  <a:cubicBezTo>
                    <a:pt x="247" y="108"/>
                    <a:pt x="248" y="113"/>
                    <a:pt x="251" y="113"/>
                  </a:cubicBezTo>
                  <a:cubicBezTo>
                    <a:pt x="252" y="113"/>
                    <a:pt x="252" y="113"/>
                    <a:pt x="252" y="113"/>
                  </a:cubicBezTo>
                  <a:cubicBezTo>
                    <a:pt x="252" y="113"/>
                    <a:pt x="252" y="113"/>
                    <a:pt x="252" y="113"/>
                  </a:cubicBezTo>
                  <a:cubicBezTo>
                    <a:pt x="252" y="113"/>
                    <a:pt x="252" y="113"/>
                    <a:pt x="252" y="113"/>
                  </a:cubicBezTo>
                  <a:cubicBezTo>
                    <a:pt x="256" y="113"/>
                    <a:pt x="261" y="112"/>
                    <a:pt x="265" y="113"/>
                  </a:cubicBezTo>
                  <a:cubicBezTo>
                    <a:pt x="269" y="114"/>
                    <a:pt x="268" y="119"/>
                    <a:pt x="266" y="122"/>
                  </a:cubicBezTo>
                  <a:cubicBezTo>
                    <a:pt x="264" y="124"/>
                    <a:pt x="261" y="126"/>
                    <a:pt x="257" y="127"/>
                  </a:cubicBezTo>
                  <a:cubicBezTo>
                    <a:pt x="254" y="128"/>
                    <a:pt x="256" y="133"/>
                    <a:pt x="259" y="133"/>
                  </a:cubicBezTo>
                  <a:cubicBezTo>
                    <a:pt x="262" y="133"/>
                    <a:pt x="264" y="133"/>
                    <a:pt x="267" y="134"/>
                  </a:cubicBezTo>
                  <a:cubicBezTo>
                    <a:pt x="270" y="134"/>
                    <a:pt x="276" y="136"/>
                    <a:pt x="272" y="143"/>
                  </a:cubicBezTo>
                  <a:cubicBezTo>
                    <a:pt x="270" y="147"/>
                    <a:pt x="263" y="148"/>
                    <a:pt x="259" y="149"/>
                  </a:cubicBezTo>
                  <a:cubicBezTo>
                    <a:pt x="256" y="149"/>
                    <a:pt x="256" y="153"/>
                    <a:pt x="258" y="154"/>
                  </a:cubicBezTo>
                  <a:cubicBezTo>
                    <a:pt x="261" y="155"/>
                    <a:pt x="264" y="157"/>
                    <a:pt x="267" y="159"/>
                  </a:cubicBezTo>
                  <a:cubicBezTo>
                    <a:pt x="270" y="162"/>
                    <a:pt x="271" y="162"/>
                    <a:pt x="270" y="166"/>
                  </a:cubicBezTo>
                  <a:cubicBezTo>
                    <a:pt x="268" y="171"/>
                    <a:pt x="259" y="170"/>
                    <a:pt x="255" y="169"/>
                  </a:cubicBezTo>
                  <a:cubicBezTo>
                    <a:pt x="244" y="167"/>
                    <a:pt x="235" y="161"/>
                    <a:pt x="226" y="155"/>
                  </a:cubicBezTo>
                  <a:cubicBezTo>
                    <a:pt x="226" y="154"/>
                    <a:pt x="226" y="153"/>
                    <a:pt x="226" y="152"/>
                  </a:cubicBezTo>
                  <a:cubicBezTo>
                    <a:pt x="230" y="153"/>
                    <a:pt x="235" y="153"/>
                    <a:pt x="239" y="152"/>
                  </a:cubicBezTo>
                  <a:cubicBezTo>
                    <a:pt x="239" y="152"/>
                    <a:pt x="240" y="152"/>
                    <a:pt x="240" y="151"/>
                  </a:cubicBezTo>
                  <a:cubicBezTo>
                    <a:pt x="240" y="151"/>
                    <a:pt x="240" y="151"/>
                    <a:pt x="240" y="151"/>
                  </a:cubicBezTo>
                  <a:cubicBezTo>
                    <a:pt x="240" y="151"/>
                    <a:pt x="240" y="151"/>
                    <a:pt x="240" y="151"/>
                  </a:cubicBezTo>
                  <a:cubicBezTo>
                    <a:pt x="240" y="150"/>
                    <a:pt x="240" y="149"/>
                    <a:pt x="239" y="149"/>
                  </a:cubicBezTo>
                  <a:cubicBezTo>
                    <a:pt x="236" y="148"/>
                    <a:pt x="234" y="148"/>
                    <a:pt x="231" y="148"/>
                  </a:cubicBezTo>
                  <a:cubicBezTo>
                    <a:pt x="229" y="148"/>
                    <a:pt x="228" y="147"/>
                    <a:pt x="226" y="147"/>
                  </a:cubicBezTo>
                  <a:cubicBezTo>
                    <a:pt x="225" y="146"/>
                    <a:pt x="225" y="145"/>
                    <a:pt x="225" y="143"/>
                  </a:cubicBezTo>
                  <a:cubicBezTo>
                    <a:pt x="225" y="143"/>
                    <a:pt x="225" y="142"/>
                    <a:pt x="225" y="141"/>
                  </a:cubicBezTo>
                  <a:cubicBezTo>
                    <a:pt x="227" y="140"/>
                    <a:pt x="228" y="139"/>
                    <a:pt x="230" y="139"/>
                  </a:cubicBezTo>
                  <a:cubicBezTo>
                    <a:pt x="232" y="138"/>
                    <a:pt x="233" y="137"/>
                    <a:pt x="234" y="137"/>
                  </a:cubicBezTo>
                  <a:cubicBezTo>
                    <a:pt x="236" y="136"/>
                    <a:pt x="237" y="135"/>
                    <a:pt x="238" y="134"/>
                  </a:cubicBezTo>
                  <a:cubicBezTo>
                    <a:pt x="240" y="133"/>
                    <a:pt x="239" y="131"/>
                    <a:pt x="237" y="131"/>
                  </a:cubicBezTo>
                  <a:cubicBezTo>
                    <a:pt x="236" y="132"/>
                    <a:pt x="234" y="132"/>
                    <a:pt x="232" y="132"/>
                  </a:cubicBezTo>
                  <a:cubicBezTo>
                    <a:pt x="231" y="132"/>
                    <a:pt x="229" y="133"/>
                    <a:pt x="228" y="133"/>
                  </a:cubicBezTo>
                  <a:cubicBezTo>
                    <a:pt x="226" y="133"/>
                    <a:pt x="225" y="134"/>
                    <a:pt x="223" y="134"/>
                  </a:cubicBezTo>
                  <a:cubicBezTo>
                    <a:pt x="223" y="132"/>
                    <a:pt x="222" y="129"/>
                    <a:pt x="221" y="126"/>
                  </a:cubicBezTo>
                  <a:cubicBezTo>
                    <a:pt x="224" y="126"/>
                    <a:pt x="226" y="124"/>
                    <a:pt x="229" y="122"/>
                  </a:cubicBezTo>
                  <a:cubicBezTo>
                    <a:pt x="231" y="121"/>
                    <a:pt x="235" y="119"/>
                    <a:pt x="237" y="116"/>
                  </a:cubicBezTo>
                  <a:cubicBezTo>
                    <a:pt x="237" y="115"/>
                    <a:pt x="237" y="114"/>
                    <a:pt x="236" y="114"/>
                  </a:cubicBezTo>
                  <a:cubicBezTo>
                    <a:pt x="233" y="114"/>
                    <a:pt x="229" y="116"/>
                    <a:pt x="226" y="117"/>
                  </a:cubicBezTo>
                  <a:cubicBezTo>
                    <a:pt x="224" y="118"/>
                    <a:pt x="221" y="119"/>
                    <a:pt x="219" y="121"/>
                  </a:cubicBezTo>
                  <a:cubicBezTo>
                    <a:pt x="218" y="119"/>
                    <a:pt x="217" y="118"/>
                    <a:pt x="217" y="117"/>
                  </a:cubicBezTo>
                  <a:cubicBezTo>
                    <a:pt x="222" y="110"/>
                    <a:pt x="228" y="105"/>
                    <a:pt x="235" y="101"/>
                  </a:cubicBezTo>
                  <a:close/>
                  <a:moveTo>
                    <a:pt x="55" y="239"/>
                  </a:moveTo>
                  <a:cubicBezTo>
                    <a:pt x="50" y="239"/>
                    <a:pt x="44" y="239"/>
                    <a:pt x="46" y="232"/>
                  </a:cubicBezTo>
                  <a:cubicBezTo>
                    <a:pt x="48" y="227"/>
                    <a:pt x="54" y="224"/>
                    <a:pt x="58" y="222"/>
                  </a:cubicBezTo>
                  <a:cubicBezTo>
                    <a:pt x="61" y="221"/>
                    <a:pt x="61" y="216"/>
                    <a:pt x="57" y="215"/>
                  </a:cubicBezTo>
                  <a:cubicBezTo>
                    <a:pt x="49" y="215"/>
                    <a:pt x="38" y="214"/>
                    <a:pt x="32" y="207"/>
                  </a:cubicBezTo>
                  <a:cubicBezTo>
                    <a:pt x="24" y="198"/>
                    <a:pt x="31" y="185"/>
                    <a:pt x="43" y="186"/>
                  </a:cubicBezTo>
                  <a:cubicBezTo>
                    <a:pt x="47" y="186"/>
                    <a:pt x="48" y="179"/>
                    <a:pt x="44" y="179"/>
                  </a:cubicBezTo>
                  <a:cubicBezTo>
                    <a:pt x="33" y="178"/>
                    <a:pt x="17" y="176"/>
                    <a:pt x="15" y="163"/>
                  </a:cubicBezTo>
                  <a:cubicBezTo>
                    <a:pt x="13" y="151"/>
                    <a:pt x="29" y="149"/>
                    <a:pt x="38" y="149"/>
                  </a:cubicBezTo>
                  <a:cubicBezTo>
                    <a:pt x="42" y="148"/>
                    <a:pt x="41" y="143"/>
                    <a:pt x="37" y="142"/>
                  </a:cubicBezTo>
                  <a:cubicBezTo>
                    <a:pt x="28" y="140"/>
                    <a:pt x="16" y="136"/>
                    <a:pt x="11" y="127"/>
                  </a:cubicBezTo>
                  <a:cubicBezTo>
                    <a:pt x="6" y="116"/>
                    <a:pt x="15" y="106"/>
                    <a:pt x="25" y="103"/>
                  </a:cubicBezTo>
                  <a:cubicBezTo>
                    <a:pt x="34" y="99"/>
                    <a:pt x="44" y="99"/>
                    <a:pt x="54" y="98"/>
                  </a:cubicBezTo>
                  <a:cubicBezTo>
                    <a:pt x="64" y="96"/>
                    <a:pt x="73" y="96"/>
                    <a:pt x="83" y="96"/>
                  </a:cubicBezTo>
                  <a:cubicBezTo>
                    <a:pt x="123" y="95"/>
                    <a:pt x="162" y="103"/>
                    <a:pt x="196" y="123"/>
                  </a:cubicBezTo>
                  <a:cubicBezTo>
                    <a:pt x="197" y="125"/>
                    <a:pt x="198" y="127"/>
                    <a:pt x="200" y="128"/>
                  </a:cubicBezTo>
                  <a:cubicBezTo>
                    <a:pt x="200" y="128"/>
                    <a:pt x="201" y="128"/>
                    <a:pt x="201" y="127"/>
                  </a:cubicBezTo>
                  <a:cubicBezTo>
                    <a:pt x="201" y="126"/>
                    <a:pt x="201" y="125"/>
                    <a:pt x="201" y="123"/>
                  </a:cubicBezTo>
                  <a:cubicBezTo>
                    <a:pt x="201" y="123"/>
                    <a:pt x="201" y="122"/>
                    <a:pt x="201" y="122"/>
                  </a:cubicBezTo>
                  <a:cubicBezTo>
                    <a:pt x="201" y="117"/>
                    <a:pt x="202" y="113"/>
                    <a:pt x="208" y="116"/>
                  </a:cubicBezTo>
                  <a:cubicBezTo>
                    <a:pt x="212" y="119"/>
                    <a:pt x="214" y="126"/>
                    <a:pt x="216" y="130"/>
                  </a:cubicBezTo>
                  <a:cubicBezTo>
                    <a:pt x="217" y="136"/>
                    <a:pt x="218" y="141"/>
                    <a:pt x="219" y="146"/>
                  </a:cubicBezTo>
                  <a:cubicBezTo>
                    <a:pt x="219" y="149"/>
                    <a:pt x="220" y="151"/>
                    <a:pt x="220" y="153"/>
                  </a:cubicBezTo>
                  <a:cubicBezTo>
                    <a:pt x="220" y="155"/>
                    <a:pt x="220" y="156"/>
                    <a:pt x="220" y="158"/>
                  </a:cubicBezTo>
                  <a:cubicBezTo>
                    <a:pt x="217" y="160"/>
                    <a:pt x="214" y="159"/>
                    <a:pt x="213" y="158"/>
                  </a:cubicBezTo>
                  <a:cubicBezTo>
                    <a:pt x="213" y="154"/>
                    <a:pt x="207" y="152"/>
                    <a:pt x="206" y="156"/>
                  </a:cubicBezTo>
                  <a:cubicBezTo>
                    <a:pt x="196" y="191"/>
                    <a:pt x="164" y="214"/>
                    <a:pt x="131" y="226"/>
                  </a:cubicBezTo>
                  <a:cubicBezTo>
                    <a:pt x="115" y="233"/>
                    <a:pt x="98" y="237"/>
                    <a:pt x="81" y="238"/>
                  </a:cubicBezTo>
                  <a:cubicBezTo>
                    <a:pt x="72" y="239"/>
                    <a:pt x="64" y="240"/>
                    <a:pt x="55" y="239"/>
                  </a:cubicBezTo>
                  <a:close/>
                </a:path>
              </a:pathLst>
            </a:custGeom>
            <a:solidFill>
              <a:srgbClr val="AC49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23">
              <a:extLst>
                <a:ext uri="{FF2B5EF4-FFF2-40B4-BE49-F238E27FC236}">
                  <a16:creationId xmlns:a16="http://schemas.microsoft.com/office/drawing/2014/main" id="{34C2CF53-B98F-4932-8E73-A3EC92515238}"/>
                </a:ext>
              </a:extLst>
            </p:cNvPr>
            <p:cNvSpPr>
              <a:spLocks/>
            </p:cNvSpPr>
            <p:nvPr/>
          </p:nvSpPr>
          <p:spPr bwMode="auto">
            <a:xfrm>
              <a:off x="70" y="286"/>
              <a:ext cx="352" cy="29"/>
            </a:xfrm>
            <a:custGeom>
              <a:avLst/>
              <a:gdLst>
                <a:gd name="T0" fmla="*/ 146 w 148"/>
                <a:gd name="T1" fmla="*/ 4 h 12"/>
                <a:gd name="T2" fmla="*/ 75 w 148"/>
                <a:gd name="T3" fmla="*/ 0 h 12"/>
                <a:gd name="T4" fmla="*/ 40 w 148"/>
                <a:gd name="T5" fmla="*/ 2 h 12"/>
                <a:gd name="T6" fmla="*/ 3 w 148"/>
                <a:gd name="T7" fmla="*/ 7 h 12"/>
                <a:gd name="T8" fmla="*/ 3 w 148"/>
                <a:gd name="T9" fmla="*/ 12 h 12"/>
                <a:gd name="T10" fmla="*/ 39 w 148"/>
                <a:gd name="T11" fmla="*/ 8 h 12"/>
                <a:gd name="T12" fmla="*/ 74 w 148"/>
                <a:gd name="T13" fmla="*/ 6 h 12"/>
                <a:gd name="T14" fmla="*/ 146 w 148"/>
                <a:gd name="T15" fmla="*/ 7 h 12"/>
                <a:gd name="T16" fmla="*/ 146 w 148"/>
                <a:gd name="T17"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8" h="12">
                  <a:moveTo>
                    <a:pt x="146" y="4"/>
                  </a:moveTo>
                  <a:cubicBezTo>
                    <a:pt x="123" y="1"/>
                    <a:pt x="99" y="0"/>
                    <a:pt x="75" y="0"/>
                  </a:cubicBezTo>
                  <a:cubicBezTo>
                    <a:pt x="63" y="0"/>
                    <a:pt x="52" y="1"/>
                    <a:pt x="40" y="2"/>
                  </a:cubicBezTo>
                  <a:cubicBezTo>
                    <a:pt x="28" y="3"/>
                    <a:pt x="15" y="4"/>
                    <a:pt x="3" y="7"/>
                  </a:cubicBezTo>
                  <a:cubicBezTo>
                    <a:pt x="0" y="8"/>
                    <a:pt x="0" y="12"/>
                    <a:pt x="3" y="12"/>
                  </a:cubicBezTo>
                  <a:cubicBezTo>
                    <a:pt x="15" y="11"/>
                    <a:pt x="27" y="9"/>
                    <a:pt x="39" y="8"/>
                  </a:cubicBezTo>
                  <a:cubicBezTo>
                    <a:pt x="50" y="7"/>
                    <a:pt x="62" y="7"/>
                    <a:pt x="74" y="6"/>
                  </a:cubicBezTo>
                  <a:cubicBezTo>
                    <a:pt x="98" y="6"/>
                    <a:pt x="122" y="7"/>
                    <a:pt x="146" y="7"/>
                  </a:cubicBezTo>
                  <a:cubicBezTo>
                    <a:pt x="148" y="7"/>
                    <a:pt x="148" y="5"/>
                    <a:pt x="146" y="4"/>
                  </a:cubicBezTo>
                  <a:close/>
                </a:path>
              </a:pathLst>
            </a:custGeom>
            <a:solidFill>
              <a:srgbClr val="AC49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24">
              <a:extLst>
                <a:ext uri="{FF2B5EF4-FFF2-40B4-BE49-F238E27FC236}">
                  <a16:creationId xmlns:a16="http://schemas.microsoft.com/office/drawing/2014/main" id="{76131694-4068-41DA-9167-A6DDBFE679E9}"/>
                </a:ext>
              </a:extLst>
            </p:cNvPr>
            <p:cNvSpPr>
              <a:spLocks/>
            </p:cNvSpPr>
            <p:nvPr/>
          </p:nvSpPr>
          <p:spPr bwMode="auto">
            <a:xfrm>
              <a:off x="113" y="346"/>
              <a:ext cx="309" cy="70"/>
            </a:xfrm>
            <a:custGeom>
              <a:avLst/>
              <a:gdLst>
                <a:gd name="T0" fmla="*/ 103 w 130"/>
                <a:gd name="T1" fmla="*/ 13 h 29"/>
                <a:gd name="T2" fmla="*/ 129 w 130"/>
                <a:gd name="T3" fmla="*/ 2 h 29"/>
                <a:gd name="T4" fmla="*/ 128 w 130"/>
                <a:gd name="T5" fmla="*/ 0 h 29"/>
                <a:gd name="T6" fmla="*/ 97 w 130"/>
                <a:gd name="T7" fmla="*/ 8 h 29"/>
                <a:gd name="T8" fmla="*/ 66 w 130"/>
                <a:gd name="T9" fmla="*/ 14 h 29"/>
                <a:gd name="T10" fmla="*/ 4 w 130"/>
                <a:gd name="T11" fmla="*/ 23 h 29"/>
                <a:gd name="T12" fmla="*/ 4 w 130"/>
                <a:gd name="T13" fmla="*/ 28 h 29"/>
                <a:gd name="T14" fmla="*/ 70 w 130"/>
                <a:gd name="T15" fmla="*/ 20 h 29"/>
                <a:gd name="T16" fmla="*/ 103 w 130"/>
                <a:gd name="T17" fmla="*/ 1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29">
                  <a:moveTo>
                    <a:pt x="103" y="13"/>
                  </a:moveTo>
                  <a:cubicBezTo>
                    <a:pt x="112" y="11"/>
                    <a:pt x="121" y="9"/>
                    <a:pt x="129" y="2"/>
                  </a:cubicBezTo>
                  <a:cubicBezTo>
                    <a:pt x="130" y="1"/>
                    <a:pt x="129" y="0"/>
                    <a:pt x="128" y="0"/>
                  </a:cubicBezTo>
                  <a:cubicBezTo>
                    <a:pt x="118" y="4"/>
                    <a:pt x="107" y="6"/>
                    <a:pt x="97" y="8"/>
                  </a:cubicBezTo>
                  <a:cubicBezTo>
                    <a:pt x="87" y="10"/>
                    <a:pt x="76" y="12"/>
                    <a:pt x="66" y="14"/>
                  </a:cubicBezTo>
                  <a:cubicBezTo>
                    <a:pt x="45" y="17"/>
                    <a:pt x="24" y="19"/>
                    <a:pt x="4" y="23"/>
                  </a:cubicBezTo>
                  <a:cubicBezTo>
                    <a:pt x="0" y="24"/>
                    <a:pt x="1" y="29"/>
                    <a:pt x="4" y="28"/>
                  </a:cubicBezTo>
                  <a:cubicBezTo>
                    <a:pt x="26" y="28"/>
                    <a:pt x="49" y="24"/>
                    <a:pt x="70" y="20"/>
                  </a:cubicBezTo>
                  <a:cubicBezTo>
                    <a:pt x="81" y="18"/>
                    <a:pt x="92" y="16"/>
                    <a:pt x="103" y="13"/>
                  </a:cubicBezTo>
                  <a:close/>
                </a:path>
              </a:pathLst>
            </a:custGeom>
            <a:solidFill>
              <a:srgbClr val="AC49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25">
              <a:extLst>
                <a:ext uri="{FF2B5EF4-FFF2-40B4-BE49-F238E27FC236}">
                  <a16:creationId xmlns:a16="http://schemas.microsoft.com/office/drawing/2014/main" id="{44149430-7AE8-4DC5-85BF-1909AA29A859}"/>
                </a:ext>
              </a:extLst>
            </p:cNvPr>
            <p:cNvSpPr>
              <a:spLocks/>
            </p:cNvSpPr>
            <p:nvPr/>
          </p:nvSpPr>
          <p:spPr bwMode="auto">
            <a:xfrm>
              <a:off x="172" y="394"/>
              <a:ext cx="260" cy="125"/>
            </a:xfrm>
            <a:custGeom>
              <a:avLst/>
              <a:gdLst>
                <a:gd name="T0" fmla="*/ 59 w 109"/>
                <a:gd name="T1" fmla="*/ 31 h 52"/>
                <a:gd name="T2" fmla="*/ 86 w 109"/>
                <a:gd name="T3" fmla="*/ 18 h 52"/>
                <a:gd name="T4" fmla="*/ 108 w 109"/>
                <a:gd name="T5" fmla="*/ 2 h 52"/>
                <a:gd name="T6" fmla="*/ 107 w 109"/>
                <a:gd name="T7" fmla="*/ 0 h 52"/>
                <a:gd name="T8" fmla="*/ 82 w 109"/>
                <a:gd name="T9" fmla="*/ 13 h 52"/>
                <a:gd name="T10" fmla="*/ 56 w 109"/>
                <a:gd name="T11" fmla="*/ 25 h 52"/>
                <a:gd name="T12" fmla="*/ 3 w 109"/>
                <a:gd name="T13" fmla="*/ 46 h 52"/>
                <a:gd name="T14" fmla="*/ 5 w 109"/>
                <a:gd name="T15" fmla="*/ 51 h 52"/>
                <a:gd name="T16" fmla="*/ 59 w 109"/>
                <a:gd name="T17" fmla="*/ 3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52">
                  <a:moveTo>
                    <a:pt x="59" y="31"/>
                  </a:moveTo>
                  <a:cubicBezTo>
                    <a:pt x="68" y="27"/>
                    <a:pt x="77" y="22"/>
                    <a:pt x="86" y="18"/>
                  </a:cubicBezTo>
                  <a:cubicBezTo>
                    <a:pt x="94" y="14"/>
                    <a:pt x="103" y="9"/>
                    <a:pt x="108" y="2"/>
                  </a:cubicBezTo>
                  <a:cubicBezTo>
                    <a:pt x="109" y="1"/>
                    <a:pt x="108" y="0"/>
                    <a:pt x="107" y="0"/>
                  </a:cubicBezTo>
                  <a:cubicBezTo>
                    <a:pt x="98" y="3"/>
                    <a:pt x="90" y="9"/>
                    <a:pt x="82" y="13"/>
                  </a:cubicBezTo>
                  <a:cubicBezTo>
                    <a:pt x="73" y="17"/>
                    <a:pt x="64" y="21"/>
                    <a:pt x="56" y="25"/>
                  </a:cubicBezTo>
                  <a:cubicBezTo>
                    <a:pt x="39" y="33"/>
                    <a:pt x="21" y="40"/>
                    <a:pt x="3" y="46"/>
                  </a:cubicBezTo>
                  <a:cubicBezTo>
                    <a:pt x="0" y="47"/>
                    <a:pt x="1" y="52"/>
                    <a:pt x="5" y="51"/>
                  </a:cubicBezTo>
                  <a:cubicBezTo>
                    <a:pt x="24" y="48"/>
                    <a:pt x="42" y="39"/>
                    <a:pt x="59" y="31"/>
                  </a:cubicBezTo>
                  <a:close/>
                </a:path>
              </a:pathLst>
            </a:custGeom>
            <a:solidFill>
              <a:srgbClr val="AC49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9" name="Group 128">
            <a:extLst>
              <a:ext uri="{FF2B5EF4-FFF2-40B4-BE49-F238E27FC236}">
                <a16:creationId xmlns:a16="http://schemas.microsoft.com/office/drawing/2014/main" id="{59F7601B-EFDA-43CE-8D2D-A89219676D7B}"/>
              </a:ext>
            </a:extLst>
          </p:cNvPr>
          <p:cNvGrpSpPr>
            <a:grpSpLocks noChangeAspect="1"/>
          </p:cNvGrpSpPr>
          <p:nvPr/>
        </p:nvGrpSpPr>
        <p:grpSpPr bwMode="auto">
          <a:xfrm>
            <a:off x="294152" y="512639"/>
            <a:ext cx="1415887" cy="1218799"/>
            <a:chOff x="-25" y="1"/>
            <a:chExt cx="1171" cy="1008"/>
          </a:xfrm>
          <a:solidFill>
            <a:srgbClr val="00B0F0"/>
          </a:solidFill>
        </p:grpSpPr>
        <p:sp>
          <p:nvSpPr>
            <p:cNvPr id="71" name="Freeform 129">
              <a:extLst>
                <a:ext uri="{FF2B5EF4-FFF2-40B4-BE49-F238E27FC236}">
                  <a16:creationId xmlns:a16="http://schemas.microsoft.com/office/drawing/2014/main" id="{55C7BEA0-7D4A-45B6-BB9B-F4D55DAC6616}"/>
                </a:ext>
              </a:extLst>
            </p:cNvPr>
            <p:cNvSpPr>
              <a:spLocks noEditPoints="1"/>
            </p:cNvSpPr>
            <p:nvPr/>
          </p:nvSpPr>
          <p:spPr bwMode="auto">
            <a:xfrm>
              <a:off x="430" y="622"/>
              <a:ext cx="194" cy="181"/>
            </a:xfrm>
            <a:custGeom>
              <a:avLst/>
              <a:gdLst>
                <a:gd name="T0" fmla="*/ 72 w 81"/>
                <a:gd name="T1" fmla="*/ 18 h 76"/>
                <a:gd name="T2" fmla="*/ 44 w 81"/>
                <a:gd name="T3" fmla="*/ 7 h 76"/>
                <a:gd name="T4" fmla="*/ 26 w 81"/>
                <a:gd name="T5" fmla="*/ 1 h 76"/>
                <a:gd name="T6" fmla="*/ 16 w 81"/>
                <a:gd name="T7" fmla="*/ 3 h 76"/>
                <a:gd name="T8" fmla="*/ 15 w 81"/>
                <a:gd name="T9" fmla="*/ 4 h 76"/>
                <a:gd name="T10" fmla="*/ 15 w 81"/>
                <a:gd name="T11" fmla="*/ 5 h 76"/>
                <a:gd name="T12" fmla="*/ 5 w 81"/>
                <a:gd name="T13" fmla="*/ 35 h 76"/>
                <a:gd name="T14" fmla="*/ 7 w 81"/>
                <a:gd name="T15" fmla="*/ 58 h 76"/>
                <a:gd name="T16" fmla="*/ 56 w 81"/>
                <a:gd name="T17" fmla="*/ 76 h 76"/>
                <a:gd name="T18" fmla="*/ 71 w 81"/>
                <a:gd name="T19" fmla="*/ 66 h 76"/>
                <a:gd name="T20" fmla="*/ 79 w 81"/>
                <a:gd name="T21" fmla="*/ 34 h 76"/>
                <a:gd name="T22" fmla="*/ 72 w 81"/>
                <a:gd name="T23" fmla="*/ 18 h 76"/>
                <a:gd name="T24" fmla="*/ 70 w 81"/>
                <a:gd name="T25" fmla="*/ 42 h 76"/>
                <a:gd name="T26" fmla="*/ 66 w 81"/>
                <a:gd name="T27" fmla="*/ 56 h 76"/>
                <a:gd name="T28" fmla="*/ 59 w 81"/>
                <a:gd name="T29" fmla="*/ 69 h 76"/>
                <a:gd name="T30" fmla="*/ 46 w 81"/>
                <a:gd name="T31" fmla="*/ 68 h 76"/>
                <a:gd name="T32" fmla="*/ 22 w 81"/>
                <a:gd name="T33" fmla="*/ 59 h 76"/>
                <a:gd name="T34" fmla="*/ 11 w 81"/>
                <a:gd name="T35" fmla="*/ 51 h 76"/>
                <a:gd name="T36" fmla="*/ 12 w 81"/>
                <a:gd name="T37" fmla="*/ 36 h 76"/>
                <a:gd name="T38" fmla="*/ 18 w 81"/>
                <a:gd name="T39" fmla="*/ 14 h 76"/>
                <a:gd name="T40" fmla="*/ 23 w 81"/>
                <a:gd name="T41" fmla="*/ 9 h 76"/>
                <a:gd name="T42" fmla="*/ 29 w 81"/>
                <a:gd name="T43" fmla="*/ 10 h 76"/>
                <a:gd name="T44" fmla="*/ 36 w 81"/>
                <a:gd name="T45" fmla="*/ 12 h 76"/>
                <a:gd name="T46" fmla="*/ 48 w 81"/>
                <a:gd name="T47" fmla="*/ 17 h 76"/>
                <a:gd name="T48" fmla="*/ 62 w 81"/>
                <a:gd name="T49" fmla="*/ 22 h 76"/>
                <a:gd name="T50" fmla="*/ 73 w 81"/>
                <a:gd name="T51" fmla="*/ 29 h 76"/>
                <a:gd name="T52" fmla="*/ 70 w 81"/>
                <a:gd name="T53" fmla="*/ 42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1" h="76">
                  <a:moveTo>
                    <a:pt x="72" y="18"/>
                  </a:moveTo>
                  <a:cubicBezTo>
                    <a:pt x="63" y="14"/>
                    <a:pt x="54" y="10"/>
                    <a:pt x="44" y="7"/>
                  </a:cubicBezTo>
                  <a:cubicBezTo>
                    <a:pt x="38" y="5"/>
                    <a:pt x="32" y="3"/>
                    <a:pt x="26" y="1"/>
                  </a:cubicBezTo>
                  <a:cubicBezTo>
                    <a:pt x="23" y="1"/>
                    <a:pt x="19" y="0"/>
                    <a:pt x="16" y="3"/>
                  </a:cubicBezTo>
                  <a:cubicBezTo>
                    <a:pt x="16" y="3"/>
                    <a:pt x="16" y="4"/>
                    <a:pt x="15" y="4"/>
                  </a:cubicBezTo>
                  <a:cubicBezTo>
                    <a:pt x="15" y="4"/>
                    <a:pt x="15" y="5"/>
                    <a:pt x="15" y="5"/>
                  </a:cubicBezTo>
                  <a:cubicBezTo>
                    <a:pt x="9" y="14"/>
                    <a:pt x="7" y="25"/>
                    <a:pt x="5" y="35"/>
                  </a:cubicBezTo>
                  <a:cubicBezTo>
                    <a:pt x="3" y="43"/>
                    <a:pt x="0" y="51"/>
                    <a:pt x="7" y="58"/>
                  </a:cubicBezTo>
                  <a:cubicBezTo>
                    <a:pt x="20" y="70"/>
                    <a:pt x="39" y="76"/>
                    <a:pt x="56" y="76"/>
                  </a:cubicBezTo>
                  <a:cubicBezTo>
                    <a:pt x="64" y="76"/>
                    <a:pt x="68" y="73"/>
                    <a:pt x="71" y="66"/>
                  </a:cubicBezTo>
                  <a:cubicBezTo>
                    <a:pt x="75" y="56"/>
                    <a:pt x="77" y="45"/>
                    <a:pt x="79" y="34"/>
                  </a:cubicBezTo>
                  <a:cubicBezTo>
                    <a:pt x="81" y="26"/>
                    <a:pt x="80" y="21"/>
                    <a:pt x="72" y="18"/>
                  </a:cubicBezTo>
                  <a:close/>
                  <a:moveTo>
                    <a:pt x="70" y="42"/>
                  </a:moveTo>
                  <a:cubicBezTo>
                    <a:pt x="69" y="47"/>
                    <a:pt x="67" y="52"/>
                    <a:pt x="66" y="56"/>
                  </a:cubicBezTo>
                  <a:cubicBezTo>
                    <a:pt x="65" y="60"/>
                    <a:pt x="64" y="67"/>
                    <a:pt x="59" y="69"/>
                  </a:cubicBezTo>
                  <a:cubicBezTo>
                    <a:pt x="55" y="69"/>
                    <a:pt x="50" y="68"/>
                    <a:pt x="46" y="68"/>
                  </a:cubicBezTo>
                  <a:cubicBezTo>
                    <a:pt x="38" y="67"/>
                    <a:pt x="30" y="64"/>
                    <a:pt x="22" y="59"/>
                  </a:cubicBezTo>
                  <a:cubicBezTo>
                    <a:pt x="19" y="57"/>
                    <a:pt x="14" y="55"/>
                    <a:pt x="11" y="51"/>
                  </a:cubicBezTo>
                  <a:cubicBezTo>
                    <a:pt x="8" y="47"/>
                    <a:pt x="11" y="40"/>
                    <a:pt x="12" y="36"/>
                  </a:cubicBezTo>
                  <a:cubicBezTo>
                    <a:pt x="14" y="28"/>
                    <a:pt x="17" y="21"/>
                    <a:pt x="18" y="14"/>
                  </a:cubicBezTo>
                  <a:cubicBezTo>
                    <a:pt x="20" y="11"/>
                    <a:pt x="21" y="9"/>
                    <a:pt x="23" y="9"/>
                  </a:cubicBezTo>
                  <a:cubicBezTo>
                    <a:pt x="24" y="8"/>
                    <a:pt x="28" y="10"/>
                    <a:pt x="29" y="10"/>
                  </a:cubicBezTo>
                  <a:cubicBezTo>
                    <a:pt x="31" y="11"/>
                    <a:pt x="34" y="12"/>
                    <a:pt x="36" y="12"/>
                  </a:cubicBezTo>
                  <a:cubicBezTo>
                    <a:pt x="40" y="14"/>
                    <a:pt x="44" y="15"/>
                    <a:pt x="48" y="17"/>
                  </a:cubicBezTo>
                  <a:cubicBezTo>
                    <a:pt x="53" y="18"/>
                    <a:pt x="57" y="20"/>
                    <a:pt x="62" y="22"/>
                  </a:cubicBezTo>
                  <a:cubicBezTo>
                    <a:pt x="65" y="23"/>
                    <a:pt x="73" y="24"/>
                    <a:pt x="73" y="29"/>
                  </a:cubicBezTo>
                  <a:cubicBezTo>
                    <a:pt x="72" y="33"/>
                    <a:pt x="71" y="38"/>
                    <a:pt x="70"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30">
              <a:extLst>
                <a:ext uri="{FF2B5EF4-FFF2-40B4-BE49-F238E27FC236}">
                  <a16:creationId xmlns:a16="http://schemas.microsoft.com/office/drawing/2014/main" id="{0284FF58-14EC-4B3A-B083-7912A34D1FBF}"/>
                </a:ext>
              </a:extLst>
            </p:cNvPr>
            <p:cNvSpPr>
              <a:spLocks noEditPoints="1"/>
            </p:cNvSpPr>
            <p:nvPr/>
          </p:nvSpPr>
          <p:spPr bwMode="auto">
            <a:xfrm>
              <a:off x="-25" y="1"/>
              <a:ext cx="1171" cy="1008"/>
            </a:xfrm>
            <a:custGeom>
              <a:avLst/>
              <a:gdLst>
                <a:gd name="T0" fmla="*/ 432 w 491"/>
                <a:gd name="T1" fmla="*/ 2 h 422"/>
                <a:gd name="T2" fmla="*/ 352 w 491"/>
                <a:gd name="T3" fmla="*/ 23 h 422"/>
                <a:gd name="T4" fmla="*/ 287 w 491"/>
                <a:gd name="T5" fmla="*/ 58 h 422"/>
                <a:gd name="T6" fmla="*/ 170 w 491"/>
                <a:gd name="T7" fmla="*/ 170 h 422"/>
                <a:gd name="T8" fmla="*/ 105 w 491"/>
                <a:gd name="T9" fmla="*/ 244 h 422"/>
                <a:gd name="T10" fmla="*/ 16 w 491"/>
                <a:gd name="T11" fmla="*/ 296 h 422"/>
                <a:gd name="T12" fmla="*/ 389 w 491"/>
                <a:gd name="T13" fmla="*/ 413 h 422"/>
                <a:gd name="T14" fmla="*/ 382 w 491"/>
                <a:gd name="T15" fmla="*/ 313 h 422"/>
                <a:gd name="T16" fmla="*/ 388 w 491"/>
                <a:gd name="T17" fmla="*/ 237 h 422"/>
                <a:gd name="T18" fmla="*/ 405 w 491"/>
                <a:gd name="T19" fmla="*/ 108 h 422"/>
                <a:gd name="T20" fmla="*/ 461 w 491"/>
                <a:gd name="T21" fmla="*/ 99 h 422"/>
                <a:gd name="T22" fmla="*/ 491 w 491"/>
                <a:gd name="T23" fmla="*/ 86 h 422"/>
                <a:gd name="T24" fmla="*/ 111 w 491"/>
                <a:gd name="T25" fmla="*/ 248 h 422"/>
                <a:gd name="T26" fmla="*/ 144 w 491"/>
                <a:gd name="T27" fmla="*/ 243 h 422"/>
                <a:gd name="T28" fmla="*/ 137 w 491"/>
                <a:gd name="T29" fmla="*/ 273 h 422"/>
                <a:gd name="T30" fmla="*/ 109 w 491"/>
                <a:gd name="T31" fmla="*/ 253 h 422"/>
                <a:gd name="T32" fmla="*/ 352 w 491"/>
                <a:gd name="T33" fmla="*/ 308 h 422"/>
                <a:gd name="T34" fmla="*/ 372 w 491"/>
                <a:gd name="T35" fmla="*/ 323 h 422"/>
                <a:gd name="T36" fmla="*/ 336 w 491"/>
                <a:gd name="T37" fmla="*/ 333 h 422"/>
                <a:gd name="T38" fmla="*/ 279 w 491"/>
                <a:gd name="T39" fmla="*/ 316 h 422"/>
                <a:gd name="T40" fmla="*/ 262 w 491"/>
                <a:gd name="T41" fmla="*/ 346 h 422"/>
                <a:gd name="T42" fmla="*/ 174 w 491"/>
                <a:gd name="T43" fmla="*/ 296 h 422"/>
                <a:gd name="T44" fmla="*/ 192 w 491"/>
                <a:gd name="T45" fmla="*/ 255 h 422"/>
                <a:gd name="T46" fmla="*/ 250 w 491"/>
                <a:gd name="T47" fmla="*/ 258 h 422"/>
                <a:gd name="T48" fmla="*/ 285 w 491"/>
                <a:gd name="T49" fmla="*/ 276 h 422"/>
                <a:gd name="T50" fmla="*/ 392 w 491"/>
                <a:gd name="T51" fmla="*/ 405 h 422"/>
                <a:gd name="T52" fmla="*/ 111 w 491"/>
                <a:gd name="T53" fmla="*/ 338 h 422"/>
                <a:gd name="T54" fmla="*/ 31 w 491"/>
                <a:gd name="T55" fmla="*/ 261 h 422"/>
                <a:gd name="T56" fmla="*/ 123 w 491"/>
                <a:gd name="T57" fmla="*/ 273 h 422"/>
                <a:gd name="T58" fmla="*/ 160 w 491"/>
                <a:gd name="T59" fmla="*/ 317 h 422"/>
                <a:gd name="T60" fmla="*/ 276 w 491"/>
                <a:gd name="T61" fmla="*/ 351 h 422"/>
                <a:gd name="T62" fmla="*/ 364 w 491"/>
                <a:gd name="T63" fmla="*/ 341 h 422"/>
                <a:gd name="T64" fmla="*/ 427 w 491"/>
                <a:gd name="T65" fmla="*/ 347 h 422"/>
                <a:gd name="T66" fmla="*/ 475 w 491"/>
                <a:gd name="T67" fmla="*/ 124 h 422"/>
                <a:gd name="T68" fmla="*/ 408 w 491"/>
                <a:gd name="T69" fmla="*/ 77 h 422"/>
                <a:gd name="T70" fmla="*/ 383 w 491"/>
                <a:gd name="T71" fmla="*/ 215 h 422"/>
                <a:gd name="T72" fmla="*/ 293 w 491"/>
                <a:gd name="T73" fmla="*/ 292 h 422"/>
                <a:gd name="T74" fmla="*/ 269 w 491"/>
                <a:gd name="T75" fmla="*/ 255 h 422"/>
                <a:gd name="T76" fmla="*/ 183 w 491"/>
                <a:gd name="T77" fmla="*/ 255 h 422"/>
                <a:gd name="T78" fmla="*/ 167 w 491"/>
                <a:gd name="T79" fmla="*/ 186 h 422"/>
                <a:gd name="T80" fmla="*/ 246 w 491"/>
                <a:gd name="T81" fmla="*/ 111 h 422"/>
                <a:gd name="T82" fmla="*/ 333 w 491"/>
                <a:gd name="T83" fmla="*/ 48 h 422"/>
                <a:gd name="T84" fmla="*/ 427 w 491"/>
                <a:gd name="T85" fmla="*/ 10 h 422"/>
                <a:gd name="T86" fmla="*/ 481 w 491"/>
                <a:gd name="T87" fmla="*/ 74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91" h="422">
                  <a:moveTo>
                    <a:pt x="484" y="61"/>
                  </a:moveTo>
                  <a:cubicBezTo>
                    <a:pt x="479" y="52"/>
                    <a:pt x="475" y="44"/>
                    <a:pt x="470" y="36"/>
                  </a:cubicBezTo>
                  <a:cubicBezTo>
                    <a:pt x="462" y="20"/>
                    <a:pt x="450" y="5"/>
                    <a:pt x="432" y="2"/>
                  </a:cubicBezTo>
                  <a:cubicBezTo>
                    <a:pt x="422" y="0"/>
                    <a:pt x="413" y="2"/>
                    <a:pt x="404" y="4"/>
                  </a:cubicBezTo>
                  <a:cubicBezTo>
                    <a:pt x="394" y="6"/>
                    <a:pt x="385" y="8"/>
                    <a:pt x="376" y="11"/>
                  </a:cubicBezTo>
                  <a:cubicBezTo>
                    <a:pt x="367" y="13"/>
                    <a:pt x="359" y="17"/>
                    <a:pt x="352" y="23"/>
                  </a:cubicBezTo>
                  <a:cubicBezTo>
                    <a:pt x="345" y="28"/>
                    <a:pt x="339" y="35"/>
                    <a:pt x="332" y="39"/>
                  </a:cubicBezTo>
                  <a:cubicBezTo>
                    <a:pt x="323" y="44"/>
                    <a:pt x="313" y="43"/>
                    <a:pt x="304" y="46"/>
                  </a:cubicBezTo>
                  <a:cubicBezTo>
                    <a:pt x="298" y="49"/>
                    <a:pt x="292" y="53"/>
                    <a:pt x="287" y="58"/>
                  </a:cubicBezTo>
                  <a:cubicBezTo>
                    <a:pt x="277" y="69"/>
                    <a:pt x="269" y="82"/>
                    <a:pt x="259" y="93"/>
                  </a:cubicBezTo>
                  <a:cubicBezTo>
                    <a:pt x="246" y="106"/>
                    <a:pt x="227" y="109"/>
                    <a:pt x="212" y="120"/>
                  </a:cubicBezTo>
                  <a:cubicBezTo>
                    <a:pt x="195" y="132"/>
                    <a:pt x="183" y="153"/>
                    <a:pt x="170" y="170"/>
                  </a:cubicBezTo>
                  <a:cubicBezTo>
                    <a:pt x="156" y="188"/>
                    <a:pt x="142" y="207"/>
                    <a:pt x="129" y="227"/>
                  </a:cubicBezTo>
                  <a:cubicBezTo>
                    <a:pt x="126" y="226"/>
                    <a:pt x="122" y="226"/>
                    <a:pt x="118" y="228"/>
                  </a:cubicBezTo>
                  <a:cubicBezTo>
                    <a:pt x="113" y="231"/>
                    <a:pt x="108" y="238"/>
                    <a:pt x="105" y="244"/>
                  </a:cubicBezTo>
                  <a:cubicBezTo>
                    <a:pt x="104" y="246"/>
                    <a:pt x="102" y="249"/>
                    <a:pt x="102" y="251"/>
                  </a:cubicBezTo>
                  <a:cubicBezTo>
                    <a:pt x="80" y="243"/>
                    <a:pt x="55" y="240"/>
                    <a:pt x="34" y="250"/>
                  </a:cubicBezTo>
                  <a:cubicBezTo>
                    <a:pt x="16" y="257"/>
                    <a:pt x="0" y="279"/>
                    <a:pt x="16" y="296"/>
                  </a:cubicBezTo>
                  <a:cubicBezTo>
                    <a:pt x="51" y="334"/>
                    <a:pt x="104" y="345"/>
                    <a:pt x="151" y="358"/>
                  </a:cubicBezTo>
                  <a:cubicBezTo>
                    <a:pt x="204" y="373"/>
                    <a:pt x="257" y="387"/>
                    <a:pt x="311" y="399"/>
                  </a:cubicBezTo>
                  <a:cubicBezTo>
                    <a:pt x="337" y="405"/>
                    <a:pt x="363" y="410"/>
                    <a:pt x="389" y="413"/>
                  </a:cubicBezTo>
                  <a:cubicBezTo>
                    <a:pt x="408" y="416"/>
                    <a:pt x="434" y="422"/>
                    <a:pt x="449" y="408"/>
                  </a:cubicBezTo>
                  <a:cubicBezTo>
                    <a:pt x="468" y="391"/>
                    <a:pt x="452" y="363"/>
                    <a:pt x="440" y="348"/>
                  </a:cubicBezTo>
                  <a:cubicBezTo>
                    <a:pt x="425" y="331"/>
                    <a:pt x="404" y="318"/>
                    <a:pt x="382" y="313"/>
                  </a:cubicBezTo>
                  <a:cubicBezTo>
                    <a:pt x="382" y="311"/>
                    <a:pt x="383" y="308"/>
                    <a:pt x="381" y="305"/>
                  </a:cubicBezTo>
                  <a:cubicBezTo>
                    <a:pt x="381" y="304"/>
                    <a:pt x="380" y="304"/>
                    <a:pt x="379" y="303"/>
                  </a:cubicBezTo>
                  <a:cubicBezTo>
                    <a:pt x="382" y="281"/>
                    <a:pt x="385" y="259"/>
                    <a:pt x="388" y="237"/>
                  </a:cubicBezTo>
                  <a:cubicBezTo>
                    <a:pt x="391" y="215"/>
                    <a:pt x="394" y="192"/>
                    <a:pt x="399" y="169"/>
                  </a:cubicBezTo>
                  <a:cubicBezTo>
                    <a:pt x="402" y="159"/>
                    <a:pt x="404" y="148"/>
                    <a:pt x="405" y="137"/>
                  </a:cubicBezTo>
                  <a:cubicBezTo>
                    <a:pt x="405" y="127"/>
                    <a:pt x="404" y="117"/>
                    <a:pt x="405" y="108"/>
                  </a:cubicBezTo>
                  <a:cubicBezTo>
                    <a:pt x="405" y="98"/>
                    <a:pt x="408" y="87"/>
                    <a:pt x="415" y="80"/>
                  </a:cubicBezTo>
                  <a:cubicBezTo>
                    <a:pt x="422" y="74"/>
                    <a:pt x="432" y="71"/>
                    <a:pt x="440" y="73"/>
                  </a:cubicBezTo>
                  <a:cubicBezTo>
                    <a:pt x="454" y="76"/>
                    <a:pt x="458" y="87"/>
                    <a:pt x="461" y="99"/>
                  </a:cubicBezTo>
                  <a:cubicBezTo>
                    <a:pt x="466" y="112"/>
                    <a:pt x="468" y="125"/>
                    <a:pt x="468" y="139"/>
                  </a:cubicBezTo>
                  <a:cubicBezTo>
                    <a:pt x="469" y="142"/>
                    <a:pt x="474" y="144"/>
                    <a:pt x="476" y="140"/>
                  </a:cubicBezTo>
                  <a:cubicBezTo>
                    <a:pt x="484" y="124"/>
                    <a:pt x="490" y="105"/>
                    <a:pt x="491" y="86"/>
                  </a:cubicBezTo>
                  <a:cubicBezTo>
                    <a:pt x="491" y="77"/>
                    <a:pt x="489" y="69"/>
                    <a:pt x="484" y="61"/>
                  </a:cubicBezTo>
                  <a:close/>
                  <a:moveTo>
                    <a:pt x="109" y="253"/>
                  </a:moveTo>
                  <a:cubicBezTo>
                    <a:pt x="109" y="251"/>
                    <a:pt x="110" y="249"/>
                    <a:pt x="111" y="248"/>
                  </a:cubicBezTo>
                  <a:cubicBezTo>
                    <a:pt x="114" y="243"/>
                    <a:pt x="119" y="233"/>
                    <a:pt x="126" y="234"/>
                  </a:cubicBezTo>
                  <a:cubicBezTo>
                    <a:pt x="129" y="234"/>
                    <a:pt x="133" y="237"/>
                    <a:pt x="135" y="238"/>
                  </a:cubicBezTo>
                  <a:cubicBezTo>
                    <a:pt x="138" y="240"/>
                    <a:pt x="141" y="242"/>
                    <a:pt x="144" y="243"/>
                  </a:cubicBezTo>
                  <a:cubicBezTo>
                    <a:pt x="156" y="250"/>
                    <a:pt x="168" y="257"/>
                    <a:pt x="179" y="264"/>
                  </a:cubicBezTo>
                  <a:cubicBezTo>
                    <a:pt x="175" y="272"/>
                    <a:pt x="171" y="280"/>
                    <a:pt x="168" y="289"/>
                  </a:cubicBezTo>
                  <a:cubicBezTo>
                    <a:pt x="158" y="284"/>
                    <a:pt x="147" y="278"/>
                    <a:pt x="137" y="273"/>
                  </a:cubicBezTo>
                  <a:cubicBezTo>
                    <a:pt x="131" y="269"/>
                    <a:pt x="126" y="266"/>
                    <a:pt x="120" y="263"/>
                  </a:cubicBezTo>
                  <a:cubicBezTo>
                    <a:pt x="117" y="261"/>
                    <a:pt x="114" y="259"/>
                    <a:pt x="112" y="257"/>
                  </a:cubicBezTo>
                  <a:cubicBezTo>
                    <a:pt x="110" y="256"/>
                    <a:pt x="108" y="255"/>
                    <a:pt x="109" y="253"/>
                  </a:cubicBezTo>
                  <a:close/>
                  <a:moveTo>
                    <a:pt x="292" y="300"/>
                  </a:moveTo>
                  <a:cubicBezTo>
                    <a:pt x="305" y="302"/>
                    <a:pt x="318" y="304"/>
                    <a:pt x="332" y="306"/>
                  </a:cubicBezTo>
                  <a:cubicBezTo>
                    <a:pt x="338" y="307"/>
                    <a:pt x="345" y="307"/>
                    <a:pt x="352" y="308"/>
                  </a:cubicBezTo>
                  <a:cubicBezTo>
                    <a:pt x="356" y="309"/>
                    <a:pt x="360" y="309"/>
                    <a:pt x="363" y="310"/>
                  </a:cubicBezTo>
                  <a:cubicBezTo>
                    <a:pt x="366" y="310"/>
                    <a:pt x="371" y="310"/>
                    <a:pt x="374" y="311"/>
                  </a:cubicBezTo>
                  <a:cubicBezTo>
                    <a:pt x="374" y="314"/>
                    <a:pt x="373" y="320"/>
                    <a:pt x="372" y="323"/>
                  </a:cubicBezTo>
                  <a:cubicBezTo>
                    <a:pt x="372" y="325"/>
                    <a:pt x="372" y="328"/>
                    <a:pt x="371" y="330"/>
                  </a:cubicBezTo>
                  <a:cubicBezTo>
                    <a:pt x="370" y="332"/>
                    <a:pt x="367" y="332"/>
                    <a:pt x="364" y="332"/>
                  </a:cubicBezTo>
                  <a:cubicBezTo>
                    <a:pt x="355" y="333"/>
                    <a:pt x="346" y="334"/>
                    <a:pt x="336" y="333"/>
                  </a:cubicBezTo>
                  <a:cubicBezTo>
                    <a:pt x="319" y="333"/>
                    <a:pt x="302" y="329"/>
                    <a:pt x="286" y="325"/>
                  </a:cubicBezTo>
                  <a:cubicBezTo>
                    <a:pt x="288" y="317"/>
                    <a:pt x="290" y="309"/>
                    <a:pt x="292" y="300"/>
                  </a:cubicBezTo>
                  <a:close/>
                  <a:moveTo>
                    <a:pt x="279" y="316"/>
                  </a:moveTo>
                  <a:cubicBezTo>
                    <a:pt x="278" y="322"/>
                    <a:pt x="276" y="329"/>
                    <a:pt x="274" y="335"/>
                  </a:cubicBezTo>
                  <a:cubicBezTo>
                    <a:pt x="273" y="338"/>
                    <a:pt x="273" y="341"/>
                    <a:pt x="271" y="343"/>
                  </a:cubicBezTo>
                  <a:cubicBezTo>
                    <a:pt x="269" y="346"/>
                    <a:pt x="265" y="346"/>
                    <a:pt x="262" y="346"/>
                  </a:cubicBezTo>
                  <a:cubicBezTo>
                    <a:pt x="236" y="346"/>
                    <a:pt x="210" y="339"/>
                    <a:pt x="187" y="329"/>
                  </a:cubicBezTo>
                  <a:cubicBezTo>
                    <a:pt x="182" y="326"/>
                    <a:pt x="172" y="323"/>
                    <a:pt x="169" y="318"/>
                  </a:cubicBezTo>
                  <a:cubicBezTo>
                    <a:pt x="166" y="312"/>
                    <a:pt x="172" y="302"/>
                    <a:pt x="174" y="296"/>
                  </a:cubicBezTo>
                  <a:cubicBezTo>
                    <a:pt x="176" y="290"/>
                    <a:pt x="179" y="283"/>
                    <a:pt x="181" y="277"/>
                  </a:cubicBezTo>
                  <a:cubicBezTo>
                    <a:pt x="182" y="275"/>
                    <a:pt x="182" y="274"/>
                    <a:pt x="183" y="273"/>
                  </a:cubicBezTo>
                  <a:cubicBezTo>
                    <a:pt x="186" y="267"/>
                    <a:pt x="189" y="261"/>
                    <a:pt x="192" y="255"/>
                  </a:cubicBezTo>
                  <a:cubicBezTo>
                    <a:pt x="194" y="252"/>
                    <a:pt x="195" y="249"/>
                    <a:pt x="200" y="249"/>
                  </a:cubicBezTo>
                  <a:cubicBezTo>
                    <a:pt x="203" y="249"/>
                    <a:pt x="207" y="250"/>
                    <a:pt x="210" y="250"/>
                  </a:cubicBezTo>
                  <a:cubicBezTo>
                    <a:pt x="223" y="252"/>
                    <a:pt x="237" y="254"/>
                    <a:pt x="250" y="258"/>
                  </a:cubicBezTo>
                  <a:cubicBezTo>
                    <a:pt x="256" y="260"/>
                    <a:pt x="262" y="262"/>
                    <a:pt x="267" y="264"/>
                  </a:cubicBezTo>
                  <a:cubicBezTo>
                    <a:pt x="271" y="265"/>
                    <a:pt x="274" y="267"/>
                    <a:pt x="277" y="268"/>
                  </a:cubicBezTo>
                  <a:cubicBezTo>
                    <a:pt x="281" y="270"/>
                    <a:pt x="284" y="271"/>
                    <a:pt x="285" y="276"/>
                  </a:cubicBezTo>
                  <a:cubicBezTo>
                    <a:pt x="286" y="289"/>
                    <a:pt x="282" y="303"/>
                    <a:pt x="279" y="316"/>
                  </a:cubicBezTo>
                  <a:close/>
                  <a:moveTo>
                    <a:pt x="445" y="399"/>
                  </a:moveTo>
                  <a:cubicBezTo>
                    <a:pt x="434" y="413"/>
                    <a:pt x="407" y="407"/>
                    <a:pt x="392" y="405"/>
                  </a:cubicBezTo>
                  <a:cubicBezTo>
                    <a:pt x="368" y="402"/>
                    <a:pt x="344" y="397"/>
                    <a:pt x="321" y="392"/>
                  </a:cubicBezTo>
                  <a:cubicBezTo>
                    <a:pt x="274" y="382"/>
                    <a:pt x="227" y="369"/>
                    <a:pt x="180" y="357"/>
                  </a:cubicBezTo>
                  <a:cubicBezTo>
                    <a:pt x="157" y="351"/>
                    <a:pt x="134" y="344"/>
                    <a:pt x="111" y="338"/>
                  </a:cubicBezTo>
                  <a:cubicBezTo>
                    <a:pt x="90" y="331"/>
                    <a:pt x="69" y="324"/>
                    <a:pt x="50" y="312"/>
                  </a:cubicBezTo>
                  <a:cubicBezTo>
                    <a:pt x="40" y="306"/>
                    <a:pt x="30" y="298"/>
                    <a:pt x="22" y="290"/>
                  </a:cubicBezTo>
                  <a:cubicBezTo>
                    <a:pt x="13" y="280"/>
                    <a:pt x="21" y="267"/>
                    <a:pt x="31" y="261"/>
                  </a:cubicBezTo>
                  <a:cubicBezTo>
                    <a:pt x="52" y="246"/>
                    <a:pt x="77" y="253"/>
                    <a:pt x="101" y="256"/>
                  </a:cubicBezTo>
                  <a:cubicBezTo>
                    <a:pt x="101" y="257"/>
                    <a:pt x="102" y="259"/>
                    <a:pt x="103" y="260"/>
                  </a:cubicBezTo>
                  <a:cubicBezTo>
                    <a:pt x="107" y="266"/>
                    <a:pt x="116" y="270"/>
                    <a:pt x="123" y="273"/>
                  </a:cubicBezTo>
                  <a:cubicBezTo>
                    <a:pt x="136" y="282"/>
                    <a:pt x="151" y="290"/>
                    <a:pt x="166" y="295"/>
                  </a:cubicBezTo>
                  <a:cubicBezTo>
                    <a:pt x="165" y="296"/>
                    <a:pt x="165" y="297"/>
                    <a:pt x="165" y="298"/>
                  </a:cubicBezTo>
                  <a:cubicBezTo>
                    <a:pt x="162" y="304"/>
                    <a:pt x="159" y="311"/>
                    <a:pt x="160" y="317"/>
                  </a:cubicBezTo>
                  <a:cubicBezTo>
                    <a:pt x="161" y="324"/>
                    <a:pt x="166" y="328"/>
                    <a:pt x="171" y="331"/>
                  </a:cubicBezTo>
                  <a:cubicBezTo>
                    <a:pt x="198" y="346"/>
                    <a:pt x="230" y="354"/>
                    <a:pt x="261" y="355"/>
                  </a:cubicBezTo>
                  <a:cubicBezTo>
                    <a:pt x="267" y="355"/>
                    <a:pt x="272" y="354"/>
                    <a:pt x="276" y="351"/>
                  </a:cubicBezTo>
                  <a:cubicBezTo>
                    <a:pt x="281" y="346"/>
                    <a:pt x="282" y="338"/>
                    <a:pt x="284" y="332"/>
                  </a:cubicBezTo>
                  <a:cubicBezTo>
                    <a:pt x="300" y="338"/>
                    <a:pt x="317" y="341"/>
                    <a:pt x="334" y="342"/>
                  </a:cubicBezTo>
                  <a:cubicBezTo>
                    <a:pt x="344" y="343"/>
                    <a:pt x="354" y="342"/>
                    <a:pt x="364" y="341"/>
                  </a:cubicBezTo>
                  <a:cubicBezTo>
                    <a:pt x="372" y="340"/>
                    <a:pt x="379" y="340"/>
                    <a:pt x="380" y="331"/>
                  </a:cubicBezTo>
                  <a:cubicBezTo>
                    <a:pt x="381" y="328"/>
                    <a:pt x="381" y="325"/>
                    <a:pt x="381" y="322"/>
                  </a:cubicBezTo>
                  <a:cubicBezTo>
                    <a:pt x="399" y="326"/>
                    <a:pt x="415" y="334"/>
                    <a:pt x="427" y="347"/>
                  </a:cubicBezTo>
                  <a:cubicBezTo>
                    <a:pt x="439" y="358"/>
                    <a:pt x="458" y="383"/>
                    <a:pt x="445" y="399"/>
                  </a:cubicBezTo>
                  <a:close/>
                  <a:moveTo>
                    <a:pt x="480" y="107"/>
                  </a:moveTo>
                  <a:cubicBezTo>
                    <a:pt x="479" y="112"/>
                    <a:pt x="477" y="118"/>
                    <a:pt x="475" y="124"/>
                  </a:cubicBezTo>
                  <a:cubicBezTo>
                    <a:pt x="474" y="116"/>
                    <a:pt x="472" y="108"/>
                    <a:pt x="470" y="101"/>
                  </a:cubicBezTo>
                  <a:cubicBezTo>
                    <a:pt x="467" y="91"/>
                    <a:pt x="464" y="79"/>
                    <a:pt x="456" y="72"/>
                  </a:cubicBezTo>
                  <a:cubicBezTo>
                    <a:pt x="442" y="60"/>
                    <a:pt x="419" y="64"/>
                    <a:pt x="408" y="77"/>
                  </a:cubicBezTo>
                  <a:cubicBezTo>
                    <a:pt x="393" y="94"/>
                    <a:pt x="398" y="117"/>
                    <a:pt x="397" y="137"/>
                  </a:cubicBezTo>
                  <a:cubicBezTo>
                    <a:pt x="396" y="151"/>
                    <a:pt x="392" y="164"/>
                    <a:pt x="389" y="177"/>
                  </a:cubicBezTo>
                  <a:cubicBezTo>
                    <a:pt x="387" y="189"/>
                    <a:pt x="385" y="202"/>
                    <a:pt x="383" y="215"/>
                  </a:cubicBezTo>
                  <a:cubicBezTo>
                    <a:pt x="378" y="244"/>
                    <a:pt x="375" y="273"/>
                    <a:pt x="371" y="302"/>
                  </a:cubicBezTo>
                  <a:cubicBezTo>
                    <a:pt x="366" y="301"/>
                    <a:pt x="361" y="301"/>
                    <a:pt x="357" y="300"/>
                  </a:cubicBezTo>
                  <a:cubicBezTo>
                    <a:pt x="335" y="298"/>
                    <a:pt x="314" y="295"/>
                    <a:pt x="293" y="292"/>
                  </a:cubicBezTo>
                  <a:cubicBezTo>
                    <a:pt x="293" y="289"/>
                    <a:pt x="293" y="286"/>
                    <a:pt x="294" y="282"/>
                  </a:cubicBezTo>
                  <a:cubicBezTo>
                    <a:pt x="294" y="277"/>
                    <a:pt x="294" y="270"/>
                    <a:pt x="290" y="265"/>
                  </a:cubicBezTo>
                  <a:cubicBezTo>
                    <a:pt x="285" y="260"/>
                    <a:pt x="275" y="258"/>
                    <a:pt x="269" y="255"/>
                  </a:cubicBezTo>
                  <a:cubicBezTo>
                    <a:pt x="253" y="249"/>
                    <a:pt x="237" y="245"/>
                    <a:pt x="221" y="243"/>
                  </a:cubicBezTo>
                  <a:cubicBezTo>
                    <a:pt x="213" y="242"/>
                    <a:pt x="203" y="240"/>
                    <a:pt x="195" y="242"/>
                  </a:cubicBezTo>
                  <a:cubicBezTo>
                    <a:pt x="189" y="244"/>
                    <a:pt x="186" y="250"/>
                    <a:pt x="183" y="255"/>
                  </a:cubicBezTo>
                  <a:cubicBezTo>
                    <a:pt x="168" y="246"/>
                    <a:pt x="153" y="239"/>
                    <a:pt x="137" y="231"/>
                  </a:cubicBezTo>
                  <a:cubicBezTo>
                    <a:pt x="136" y="231"/>
                    <a:pt x="136" y="230"/>
                    <a:pt x="135" y="230"/>
                  </a:cubicBezTo>
                  <a:cubicBezTo>
                    <a:pt x="146" y="216"/>
                    <a:pt x="157" y="201"/>
                    <a:pt x="167" y="186"/>
                  </a:cubicBezTo>
                  <a:cubicBezTo>
                    <a:pt x="179" y="171"/>
                    <a:pt x="190" y="155"/>
                    <a:pt x="203" y="140"/>
                  </a:cubicBezTo>
                  <a:cubicBezTo>
                    <a:pt x="209" y="133"/>
                    <a:pt x="215" y="127"/>
                    <a:pt x="224" y="122"/>
                  </a:cubicBezTo>
                  <a:cubicBezTo>
                    <a:pt x="231" y="118"/>
                    <a:pt x="239" y="115"/>
                    <a:pt x="246" y="111"/>
                  </a:cubicBezTo>
                  <a:cubicBezTo>
                    <a:pt x="260" y="104"/>
                    <a:pt x="269" y="94"/>
                    <a:pt x="278" y="82"/>
                  </a:cubicBezTo>
                  <a:cubicBezTo>
                    <a:pt x="286" y="72"/>
                    <a:pt x="294" y="59"/>
                    <a:pt x="307" y="54"/>
                  </a:cubicBezTo>
                  <a:cubicBezTo>
                    <a:pt x="315" y="51"/>
                    <a:pt x="324" y="51"/>
                    <a:pt x="333" y="48"/>
                  </a:cubicBezTo>
                  <a:cubicBezTo>
                    <a:pt x="340" y="45"/>
                    <a:pt x="345" y="39"/>
                    <a:pt x="351" y="34"/>
                  </a:cubicBezTo>
                  <a:cubicBezTo>
                    <a:pt x="365" y="22"/>
                    <a:pt x="381" y="17"/>
                    <a:pt x="398" y="14"/>
                  </a:cubicBezTo>
                  <a:cubicBezTo>
                    <a:pt x="408" y="12"/>
                    <a:pt x="418" y="9"/>
                    <a:pt x="427" y="10"/>
                  </a:cubicBezTo>
                  <a:cubicBezTo>
                    <a:pt x="437" y="10"/>
                    <a:pt x="445" y="15"/>
                    <a:pt x="451" y="22"/>
                  </a:cubicBezTo>
                  <a:cubicBezTo>
                    <a:pt x="458" y="30"/>
                    <a:pt x="462" y="39"/>
                    <a:pt x="467" y="48"/>
                  </a:cubicBezTo>
                  <a:cubicBezTo>
                    <a:pt x="472" y="57"/>
                    <a:pt x="478" y="65"/>
                    <a:pt x="481" y="74"/>
                  </a:cubicBezTo>
                  <a:cubicBezTo>
                    <a:pt x="485" y="84"/>
                    <a:pt x="483" y="96"/>
                    <a:pt x="480" y="10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6" name="Freeform 134">
            <a:extLst>
              <a:ext uri="{FF2B5EF4-FFF2-40B4-BE49-F238E27FC236}">
                <a16:creationId xmlns:a16="http://schemas.microsoft.com/office/drawing/2014/main" id="{36E696C9-2F1D-4533-A673-1D2DC5F894EC}"/>
              </a:ext>
            </a:extLst>
          </p:cNvPr>
          <p:cNvSpPr>
            <a:spLocks noEditPoints="1"/>
          </p:cNvSpPr>
          <p:nvPr/>
        </p:nvSpPr>
        <p:spPr bwMode="auto">
          <a:xfrm>
            <a:off x="2639088" y="2921004"/>
            <a:ext cx="647851" cy="985813"/>
          </a:xfrm>
          <a:custGeom>
            <a:avLst/>
            <a:gdLst>
              <a:gd name="T0" fmla="*/ 184 w 250"/>
              <a:gd name="T1" fmla="*/ 14 h 382"/>
              <a:gd name="T2" fmla="*/ 28 w 250"/>
              <a:gd name="T3" fmla="*/ 66 h 382"/>
              <a:gd name="T4" fmla="*/ 10 w 250"/>
              <a:gd name="T5" fmla="*/ 179 h 382"/>
              <a:gd name="T6" fmla="*/ 98 w 250"/>
              <a:gd name="T7" fmla="*/ 242 h 382"/>
              <a:gd name="T8" fmla="*/ 118 w 250"/>
              <a:gd name="T9" fmla="*/ 261 h 382"/>
              <a:gd name="T10" fmla="*/ 124 w 250"/>
              <a:gd name="T11" fmla="*/ 309 h 382"/>
              <a:gd name="T12" fmla="*/ 131 w 250"/>
              <a:gd name="T13" fmla="*/ 382 h 382"/>
              <a:gd name="T14" fmla="*/ 154 w 250"/>
              <a:gd name="T15" fmla="*/ 379 h 382"/>
              <a:gd name="T16" fmla="*/ 144 w 250"/>
              <a:gd name="T17" fmla="*/ 241 h 382"/>
              <a:gd name="T18" fmla="*/ 247 w 250"/>
              <a:gd name="T19" fmla="*/ 138 h 382"/>
              <a:gd name="T20" fmla="*/ 203 w 250"/>
              <a:gd name="T21" fmla="*/ 47 h 382"/>
              <a:gd name="T22" fmla="*/ 138 w 250"/>
              <a:gd name="T23" fmla="*/ 83 h 382"/>
              <a:gd name="T24" fmla="*/ 111 w 250"/>
              <a:gd name="T25" fmla="*/ 108 h 382"/>
              <a:gd name="T26" fmla="*/ 116 w 250"/>
              <a:gd name="T27" fmla="*/ 14 h 382"/>
              <a:gd name="T28" fmla="*/ 212 w 250"/>
              <a:gd name="T29" fmla="*/ 45 h 382"/>
              <a:gd name="T30" fmla="*/ 96 w 250"/>
              <a:gd name="T31" fmla="*/ 38 h 382"/>
              <a:gd name="T32" fmla="*/ 112 w 250"/>
              <a:gd name="T33" fmla="*/ 122 h 382"/>
              <a:gd name="T34" fmla="*/ 111 w 250"/>
              <a:gd name="T35" fmla="*/ 123 h 382"/>
              <a:gd name="T36" fmla="*/ 79 w 250"/>
              <a:gd name="T37" fmla="*/ 136 h 382"/>
              <a:gd name="T38" fmla="*/ 15 w 250"/>
              <a:gd name="T39" fmla="*/ 114 h 382"/>
              <a:gd name="T40" fmla="*/ 106 w 250"/>
              <a:gd name="T41" fmla="*/ 16 h 382"/>
              <a:gd name="T42" fmla="*/ 80 w 250"/>
              <a:gd name="T43" fmla="*/ 142 h 382"/>
              <a:gd name="T44" fmla="*/ 111 w 250"/>
              <a:gd name="T45" fmla="*/ 129 h 382"/>
              <a:gd name="T46" fmla="*/ 111 w 250"/>
              <a:gd name="T47" fmla="*/ 129 h 382"/>
              <a:gd name="T48" fmla="*/ 89 w 250"/>
              <a:gd name="T49" fmla="*/ 180 h 382"/>
              <a:gd name="T50" fmla="*/ 24 w 250"/>
              <a:gd name="T51" fmla="*/ 195 h 382"/>
              <a:gd name="T52" fmla="*/ 80 w 250"/>
              <a:gd name="T53" fmla="*/ 142 h 382"/>
              <a:gd name="T54" fmla="*/ 112 w 250"/>
              <a:gd name="T55" fmla="*/ 146 h 382"/>
              <a:gd name="T56" fmla="*/ 135 w 250"/>
              <a:gd name="T57" fmla="*/ 178 h 382"/>
              <a:gd name="T58" fmla="*/ 83 w 250"/>
              <a:gd name="T59" fmla="*/ 233 h 382"/>
              <a:gd name="T60" fmla="*/ 108 w 250"/>
              <a:gd name="T61" fmla="*/ 158 h 382"/>
              <a:gd name="T62" fmla="*/ 132 w 250"/>
              <a:gd name="T63" fmla="*/ 234 h 382"/>
              <a:gd name="T64" fmla="*/ 135 w 250"/>
              <a:gd name="T65" fmla="*/ 149 h 382"/>
              <a:gd name="T66" fmla="*/ 146 w 250"/>
              <a:gd name="T67" fmla="*/ 121 h 382"/>
              <a:gd name="T68" fmla="*/ 238 w 250"/>
              <a:gd name="T69" fmla="*/ 139 h 382"/>
              <a:gd name="T70" fmla="*/ 163 w 250"/>
              <a:gd name="T71" fmla="*/ 228 h 382"/>
              <a:gd name="T72" fmla="*/ 129 w 250"/>
              <a:gd name="T73" fmla="*/ 105 h 382"/>
              <a:gd name="T74" fmla="*/ 191 w 250"/>
              <a:gd name="T75" fmla="*/ 55 h 382"/>
              <a:gd name="T76" fmla="*/ 207 w 250"/>
              <a:gd name="T77" fmla="*/ 51 h 382"/>
              <a:gd name="T78" fmla="*/ 240 w 250"/>
              <a:gd name="T79" fmla="*/ 119 h 382"/>
              <a:gd name="T80" fmla="*/ 180 w 250"/>
              <a:gd name="T81" fmla="*/ 114 h 382"/>
              <a:gd name="T82" fmla="*/ 121 w 250"/>
              <a:gd name="T83" fmla="*/ 119 h 382"/>
              <a:gd name="T84" fmla="*/ 149 w 250"/>
              <a:gd name="T85" fmla="*/ 374 h 382"/>
              <a:gd name="T86" fmla="*/ 131 w 250"/>
              <a:gd name="T87" fmla="*/ 307 h 382"/>
              <a:gd name="T88" fmla="*/ 127 w 250"/>
              <a:gd name="T89" fmla="*/ 269 h 382"/>
              <a:gd name="T90" fmla="*/ 136 w 250"/>
              <a:gd name="T91" fmla="*/ 24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50" h="382">
                <a:moveTo>
                  <a:pt x="235" y="65"/>
                </a:moveTo>
                <a:cubicBezTo>
                  <a:pt x="224" y="42"/>
                  <a:pt x="206" y="24"/>
                  <a:pt x="184" y="14"/>
                </a:cubicBezTo>
                <a:cubicBezTo>
                  <a:pt x="159" y="1"/>
                  <a:pt x="130" y="0"/>
                  <a:pt x="101" y="9"/>
                </a:cubicBezTo>
                <a:cubicBezTo>
                  <a:pt x="71" y="19"/>
                  <a:pt x="47" y="38"/>
                  <a:pt x="28" y="66"/>
                </a:cubicBezTo>
                <a:cubicBezTo>
                  <a:pt x="8" y="96"/>
                  <a:pt x="0" y="133"/>
                  <a:pt x="7" y="168"/>
                </a:cubicBezTo>
                <a:cubicBezTo>
                  <a:pt x="8" y="172"/>
                  <a:pt x="9" y="176"/>
                  <a:pt x="10" y="179"/>
                </a:cubicBezTo>
                <a:cubicBezTo>
                  <a:pt x="17" y="205"/>
                  <a:pt x="34" y="225"/>
                  <a:pt x="57" y="234"/>
                </a:cubicBezTo>
                <a:cubicBezTo>
                  <a:pt x="71" y="240"/>
                  <a:pt x="86" y="241"/>
                  <a:pt x="98" y="242"/>
                </a:cubicBezTo>
                <a:cubicBezTo>
                  <a:pt x="104" y="243"/>
                  <a:pt x="110" y="243"/>
                  <a:pt x="116" y="243"/>
                </a:cubicBezTo>
                <a:cubicBezTo>
                  <a:pt x="116" y="249"/>
                  <a:pt x="117" y="255"/>
                  <a:pt x="118" y="261"/>
                </a:cubicBezTo>
                <a:cubicBezTo>
                  <a:pt x="119" y="265"/>
                  <a:pt x="120" y="269"/>
                  <a:pt x="120" y="273"/>
                </a:cubicBezTo>
                <a:cubicBezTo>
                  <a:pt x="122" y="284"/>
                  <a:pt x="123" y="296"/>
                  <a:pt x="124" y="309"/>
                </a:cubicBezTo>
                <a:cubicBezTo>
                  <a:pt x="126" y="332"/>
                  <a:pt x="128" y="355"/>
                  <a:pt x="128" y="378"/>
                </a:cubicBezTo>
                <a:cubicBezTo>
                  <a:pt x="128" y="380"/>
                  <a:pt x="129" y="381"/>
                  <a:pt x="131" y="382"/>
                </a:cubicBezTo>
                <a:cubicBezTo>
                  <a:pt x="133" y="382"/>
                  <a:pt x="134" y="382"/>
                  <a:pt x="136" y="382"/>
                </a:cubicBezTo>
                <a:cubicBezTo>
                  <a:pt x="142" y="382"/>
                  <a:pt x="148" y="381"/>
                  <a:pt x="154" y="379"/>
                </a:cubicBezTo>
                <a:cubicBezTo>
                  <a:pt x="155" y="379"/>
                  <a:pt x="156" y="378"/>
                  <a:pt x="156" y="376"/>
                </a:cubicBezTo>
                <a:cubicBezTo>
                  <a:pt x="155" y="328"/>
                  <a:pt x="151" y="284"/>
                  <a:pt x="144" y="241"/>
                </a:cubicBezTo>
                <a:cubicBezTo>
                  <a:pt x="163" y="238"/>
                  <a:pt x="191" y="230"/>
                  <a:pt x="213" y="209"/>
                </a:cubicBezTo>
                <a:cubicBezTo>
                  <a:pt x="231" y="191"/>
                  <a:pt x="243" y="166"/>
                  <a:pt x="247" y="138"/>
                </a:cubicBezTo>
                <a:cubicBezTo>
                  <a:pt x="250" y="113"/>
                  <a:pt x="246" y="87"/>
                  <a:pt x="235" y="65"/>
                </a:cubicBezTo>
                <a:close/>
                <a:moveTo>
                  <a:pt x="203" y="47"/>
                </a:moveTo>
                <a:cubicBezTo>
                  <a:pt x="195" y="48"/>
                  <a:pt x="186" y="51"/>
                  <a:pt x="177" y="54"/>
                </a:cubicBezTo>
                <a:cubicBezTo>
                  <a:pt x="163" y="60"/>
                  <a:pt x="149" y="70"/>
                  <a:pt x="138" y="83"/>
                </a:cubicBezTo>
                <a:cubicBezTo>
                  <a:pt x="129" y="92"/>
                  <a:pt x="122" y="104"/>
                  <a:pt x="116" y="117"/>
                </a:cubicBezTo>
                <a:cubicBezTo>
                  <a:pt x="114" y="114"/>
                  <a:pt x="112" y="111"/>
                  <a:pt x="111" y="108"/>
                </a:cubicBezTo>
                <a:cubicBezTo>
                  <a:pt x="100" y="90"/>
                  <a:pt x="96" y="75"/>
                  <a:pt x="97" y="59"/>
                </a:cubicBezTo>
                <a:cubicBezTo>
                  <a:pt x="99" y="45"/>
                  <a:pt x="103" y="26"/>
                  <a:pt x="116" y="14"/>
                </a:cubicBezTo>
                <a:cubicBezTo>
                  <a:pt x="134" y="10"/>
                  <a:pt x="151" y="11"/>
                  <a:pt x="167" y="16"/>
                </a:cubicBezTo>
                <a:cubicBezTo>
                  <a:pt x="184" y="21"/>
                  <a:pt x="200" y="31"/>
                  <a:pt x="212" y="45"/>
                </a:cubicBezTo>
                <a:cubicBezTo>
                  <a:pt x="209" y="45"/>
                  <a:pt x="205" y="46"/>
                  <a:pt x="203" y="47"/>
                </a:cubicBezTo>
                <a:close/>
                <a:moveTo>
                  <a:pt x="96" y="38"/>
                </a:moveTo>
                <a:cubicBezTo>
                  <a:pt x="92" y="51"/>
                  <a:pt x="88" y="70"/>
                  <a:pt x="94" y="88"/>
                </a:cubicBezTo>
                <a:cubicBezTo>
                  <a:pt x="98" y="100"/>
                  <a:pt x="105" y="112"/>
                  <a:pt x="112" y="122"/>
                </a:cubicBezTo>
                <a:cubicBezTo>
                  <a:pt x="112" y="122"/>
                  <a:pt x="112" y="122"/>
                  <a:pt x="112" y="122"/>
                </a:cubicBezTo>
                <a:cubicBezTo>
                  <a:pt x="112" y="123"/>
                  <a:pt x="111" y="123"/>
                  <a:pt x="111" y="123"/>
                </a:cubicBezTo>
                <a:cubicBezTo>
                  <a:pt x="108" y="124"/>
                  <a:pt x="104" y="126"/>
                  <a:pt x="101" y="127"/>
                </a:cubicBezTo>
                <a:cubicBezTo>
                  <a:pt x="94" y="131"/>
                  <a:pt x="87" y="134"/>
                  <a:pt x="79" y="136"/>
                </a:cubicBezTo>
                <a:cubicBezTo>
                  <a:pt x="68" y="139"/>
                  <a:pt x="57" y="139"/>
                  <a:pt x="46" y="136"/>
                </a:cubicBezTo>
                <a:cubicBezTo>
                  <a:pt x="33" y="132"/>
                  <a:pt x="23" y="124"/>
                  <a:pt x="15" y="114"/>
                </a:cubicBezTo>
                <a:cubicBezTo>
                  <a:pt x="23" y="81"/>
                  <a:pt x="43" y="52"/>
                  <a:pt x="70" y="33"/>
                </a:cubicBezTo>
                <a:cubicBezTo>
                  <a:pt x="81" y="26"/>
                  <a:pt x="93" y="20"/>
                  <a:pt x="106" y="16"/>
                </a:cubicBezTo>
                <a:cubicBezTo>
                  <a:pt x="101" y="23"/>
                  <a:pt x="98" y="32"/>
                  <a:pt x="96" y="38"/>
                </a:cubicBezTo>
                <a:close/>
                <a:moveTo>
                  <a:pt x="80" y="142"/>
                </a:moveTo>
                <a:cubicBezTo>
                  <a:pt x="88" y="140"/>
                  <a:pt x="96" y="137"/>
                  <a:pt x="103" y="133"/>
                </a:cubicBezTo>
                <a:cubicBezTo>
                  <a:pt x="106" y="132"/>
                  <a:pt x="108" y="131"/>
                  <a:pt x="111" y="129"/>
                </a:cubicBezTo>
                <a:cubicBezTo>
                  <a:pt x="111" y="129"/>
                  <a:pt x="111" y="129"/>
                  <a:pt x="111" y="129"/>
                </a:cubicBezTo>
                <a:cubicBezTo>
                  <a:pt x="111" y="129"/>
                  <a:pt x="111" y="129"/>
                  <a:pt x="111" y="129"/>
                </a:cubicBezTo>
                <a:cubicBezTo>
                  <a:pt x="109" y="134"/>
                  <a:pt x="108" y="139"/>
                  <a:pt x="106" y="144"/>
                </a:cubicBezTo>
                <a:cubicBezTo>
                  <a:pt x="102" y="157"/>
                  <a:pt x="98" y="170"/>
                  <a:pt x="89" y="180"/>
                </a:cubicBezTo>
                <a:cubicBezTo>
                  <a:pt x="76" y="194"/>
                  <a:pt x="58" y="203"/>
                  <a:pt x="34" y="208"/>
                </a:cubicBezTo>
                <a:cubicBezTo>
                  <a:pt x="30" y="204"/>
                  <a:pt x="27" y="200"/>
                  <a:pt x="24" y="195"/>
                </a:cubicBezTo>
                <a:cubicBezTo>
                  <a:pt x="12" y="173"/>
                  <a:pt x="9" y="148"/>
                  <a:pt x="13" y="121"/>
                </a:cubicBezTo>
                <a:cubicBezTo>
                  <a:pt x="30" y="141"/>
                  <a:pt x="57" y="149"/>
                  <a:pt x="80" y="142"/>
                </a:cubicBezTo>
                <a:close/>
                <a:moveTo>
                  <a:pt x="108" y="158"/>
                </a:moveTo>
                <a:cubicBezTo>
                  <a:pt x="110" y="154"/>
                  <a:pt x="111" y="150"/>
                  <a:pt x="112" y="146"/>
                </a:cubicBezTo>
                <a:cubicBezTo>
                  <a:pt x="114" y="141"/>
                  <a:pt x="116" y="135"/>
                  <a:pt x="117" y="130"/>
                </a:cubicBezTo>
                <a:cubicBezTo>
                  <a:pt x="125" y="143"/>
                  <a:pt x="134" y="159"/>
                  <a:pt x="135" y="178"/>
                </a:cubicBezTo>
                <a:cubicBezTo>
                  <a:pt x="137" y="199"/>
                  <a:pt x="133" y="218"/>
                  <a:pt x="123" y="235"/>
                </a:cubicBezTo>
                <a:cubicBezTo>
                  <a:pt x="110" y="235"/>
                  <a:pt x="97" y="235"/>
                  <a:pt x="83" y="233"/>
                </a:cubicBezTo>
                <a:cubicBezTo>
                  <a:pt x="65" y="230"/>
                  <a:pt x="50" y="224"/>
                  <a:pt x="39" y="214"/>
                </a:cubicBezTo>
                <a:cubicBezTo>
                  <a:pt x="60" y="209"/>
                  <a:pt x="96" y="195"/>
                  <a:pt x="108" y="158"/>
                </a:cubicBezTo>
                <a:close/>
                <a:moveTo>
                  <a:pt x="163" y="228"/>
                </a:moveTo>
                <a:cubicBezTo>
                  <a:pt x="153" y="231"/>
                  <a:pt x="143" y="233"/>
                  <a:pt x="132" y="234"/>
                </a:cubicBezTo>
                <a:cubicBezTo>
                  <a:pt x="138" y="224"/>
                  <a:pt x="141" y="211"/>
                  <a:pt x="142" y="195"/>
                </a:cubicBezTo>
                <a:cubicBezTo>
                  <a:pt x="143" y="178"/>
                  <a:pt x="141" y="163"/>
                  <a:pt x="135" y="149"/>
                </a:cubicBezTo>
                <a:cubicBezTo>
                  <a:pt x="131" y="140"/>
                  <a:pt x="126" y="132"/>
                  <a:pt x="121" y="125"/>
                </a:cubicBezTo>
                <a:cubicBezTo>
                  <a:pt x="129" y="123"/>
                  <a:pt x="137" y="121"/>
                  <a:pt x="146" y="121"/>
                </a:cubicBezTo>
                <a:cubicBezTo>
                  <a:pt x="169" y="119"/>
                  <a:pt x="196" y="118"/>
                  <a:pt x="220" y="128"/>
                </a:cubicBezTo>
                <a:cubicBezTo>
                  <a:pt x="226" y="131"/>
                  <a:pt x="233" y="135"/>
                  <a:pt x="238" y="139"/>
                </a:cubicBezTo>
                <a:cubicBezTo>
                  <a:pt x="236" y="157"/>
                  <a:pt x="230" y="174"/>
                  <a:pt x="220" y="188"/>
                </a:cubicBezTo>
                <a:cubicBezTo>
                  <a:pt x="208" y="206"/>
                  <a:pt x="187" y="221"/>
                  <a:pt x="163" y="228"/>
                </a:cubicBezTo>
                <a:close/>
                <a:moveTo>
                  <a:pt x="121" y="119"/>
                </a:moveTo>
                <a:cubicBezTo>
                  <a:pt x="124" y="114"/>
                  <a:pt x="126" y="109"/>
                  <a:pt x="129" y="105"/>
                </a:cubicBezTo>
                <a:cubicBezTo>
                  <a:pt x="138" y="89"/>
                  <a:pt x="150" y="76"/>
                  <a:pt x="163" y="67"/>
                </a:cubicBezTo>
                <a:cubicBezTo>
                  <a:pt x="171" y="63"/>
                  <a:pt x="179" y="59"/>
                  <a:pt x="191" y="55"/>
                </a:cubicBezTo>
                <a:cubicBezTo>
                  <a:pt x="192" y="55"/>
                  <a:pt x="192" y="55"/>
                  <a:pt x="192" y="55"/>
                </a:cubicBezTo>
                <a:cubicBezTo>
                  <a:pt x="197" y="53"/>
                  <a:pt x="202" y="52"/>
                  <a:pt x="207" y="51"/>
                </a:cubicBezTo>
                <a:cubicBezTo>
                  <a:pt x="211" y="50"/>
                  <a:pt x="214" y="50"/>
                  <a:pt x="217" y="51"/>
                </a:cubicBezTo>
                <a:cubicBezTo>
                  <a:pt x="231" y="70"/>
                  <a:pt x="239" y="94"/>
                  <a:pt x="240" y="119"/>
                </a:cubicBezTo>
                <a:cubicBezTo>
                  <a:pt x="240" y="123"/>
                  <a:pt x="240" y="128"/>
                  <a:pt x="239" y="132"/>
                </a:cubicBezTo>
                <a:cubicBezTo>
                  <a:pt x="224" y="121"/>
                  <a:pt x="205" y="115"/>
                  <a:pt x="180" y="114"/>
                </a:cubicBezTo>
                <a:cubicBezTo>
                  <a:pt x="175" y="114"/>
                  <a:pt x="170" y="114"/>
                  <a:pt x="165" y="114"/>
                </a:cubicBezTo>
                <a:cubicBezTo>
                  <a:pt x="151" y="114"/>
                  <a:pt x="136" y="115"/>
                  <a:pt x="121" y="119"/>
                </a:cubicBezTo>
                <a:close/>
                <a:moveTo>
                  <a:pt x="136" y="242"/>
                </a:moveTo>
                <a:cubicBezTo>
                  <a:pt x="144" y="287"/>
                  <a:pt x="149" y="331"/>
                  <a:pt x="149" y="374"/>
                </a:cubicBezTo>
                <a:cubicBezTo>
                  <a:pt x="145" y="375"/>
                  <a:pt x="140" y="375"/>
                  <a:pt x="135" y="375"/>
                </a:cubicBezTo>
                <a:cubicBezTo>
                  <a:pt x="134" y="352"/>
                  <a:pt x="133" y="329"/>
                  <a:pt x="131" y="307"/>
                </a:cubicBezTo>
                <a:cubicBezTo>
                  <a:pt x="130" y="297"/>
                  <a:pt x="129" y="285"/>
                  <a:pt x="127" y="274"/>
                </a:cubicBezTo>
                <a:cubicBezTo>
                  <a:pt x="127" y="272"/>
                  <a:pt x="127" y="271"/>
                  <a:pt x="127" y="269"/>
                </a:cubicBezTo>
                <a:cubicBezTo>
                  <a:pt x="125" y="260"/>
                  <a:pt x="124" y="251"/>
                  <a:pt x="122" y="243"/>
                </a:cubicBezTo>
                <a:cubicBezTo>
                  <a:pt x="127" y="242"/>
                  <a:pt x="132" y="242"/>
                  <a:pt x="136" y="242"/>
                </a:cubicBezTo>
                <a:close/>
              </a:path>
            </a:pathLst>
          </a:custGeom>
          <a:solidFill>
            <a:srgbClr val="FFC000"/>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78" name="Group 137">
            <a:extLst>
              <a:ext uri="{FF2B5EF4-FFF2-40B4-BE49-F238E27FC236}">
                <a16:creationId xmlns:a16="http://schemas.microsoft.com/office/drawing/2014/main" id="{CADE104B-7B41-4C9F-BBB2-826918541A2D}"/>
              </a:ext>
            </a:extLst>
          </p:cNvPr>
          <p:cNvGrpSpPr>
            <a:grpSpLocks noChangeAspect="1"/>
          </p:cNvGrpSpPr>
          <p:nvPr/>
        </p:nvGrpSpPr>
        <p:grpSpPr bwMode="auto">
          <a:xfrm>
            <a:off x="9353766" y="3662160"/>
            <a:ext cx="1238250" cy="1057276"/>
            <a:chOff x="-4" y="-178"/>
            <a:chExt cx="780" cy="666"/>
          </a:xfrm>
        </p:grpSpPr>
        <p:sp>
          <p:nvSpPr>
            <p:cNvPr id="80" name="Freeform 138">
              <a:extLst>
                <a:ext uri="{FF2B5EF4-FFF2-40B4-BE49-F238E27FC236}">
                  <a16:creationId xmlns:a16="http://schemas.microsoft.com/office/drawing/2014/main" id="{30232733-AB40-4AB0-A73B-E8636B4ADC68}"/>
                </a:ext>
              </a:extLst>
            </p:cNvPr>
            <p:cNvSpPr>
              <a:spLocks noEditPoints="1"/>
            </p:cNvSpPr>
            <p:nvPr/>
          </p:nvSpPr>
          <p:spPr bwMode="auto">
            <a:xfrm>
              <a:off x="-4" y="-178"/>
              <a:ext cx="780" cy="666"/>
            </a:xfrm>
            <a:custGeom>
              <a:avLst/>
              <a:gdLst>
                <a:gd name="T0" fmla="*/ 1 w 326"/>
                <a:gd name="T1" fmla="*/ 141 h 278"/>
                <a:gd name="T2" fmla="*/ 69 w 326"/>
                <a:gd name="T3" fmla="*/ 266 h 278"/>
                <a:gd name="T4" fmla="*/ 141 w 326"/>
                <a:gd name="T5" fmla="*/ 275 h 278"/>
                <a:gd name="T6" fmla="*/ 195 w 326"/>
                <a:gd name="T7" fmla="*/ 252 h 278"/>
                <a:gd name="T8" fmla="*/ 237 w 326"/>
                <a:gd name="T9" fmla="*/ 275 h 278"/>
                <a:gd name="T10" fmla="*/ 255 w 326"/>
                <a:gd name="T11" fmla="*/ 266 h 278"/>
                <a:gd name="T12" fmla="*/ 256 w 326"/>
                <a:gd name="T13" fmla="*/ 255 h 278"/>
                <a:gd name="T14" fmla="*/ 283 w 326"/>
                <a:gd name="T15" fmla="*/ 260 h 278"/>
                <a:gd name="T16" fmla="*/ 291 w 326"/>
                <a:gd name="T17" fmla="*/ 235 h 278"/>
                <a:gd name="T18" fmla="*/ 317 w 326"/>
                <a:gd name="T19" fmla="*/ 238 h 278"/>
                <a:gd name="T20" fmla="*/ 322 w 326"/>
                <a:gd name="T21" fmla="*/ 214 h 278"/>
                <a:gd name="T22" fmla="*/ 279 w 326"/>
                <a:gd name="T23" fmla="*/ 164 h 278"/>
                <a:gd name="T24" fmla="*/ 279 w 326"/>
                <a:gd name="T25" fmla="*/ 163 h 278"/>
                <a:gd name="T26" fmla="*/ 223 w 326"/>
                <a:gd name="T27" fmla="*/ 20 h 278"/>
                <a:gd name="T28" fmla="*/ 142 w 326"/>
                <a:gd name="T29" fmla="*/ 2 h 278"/>
                <a:gd name="T30" fmla="*/ 64 w 326"/>
                <a:gd name="T31" fmla="*/ 15 h 278"/>
                <a:gd name="T32" fmla="*/ 1 w 326"/>
                <a:gd name="T33" fmla="*/ 141 h 278"/>
                <a:gd name="T34" fmla="*/ 11 w 326"/>
                <a:gd name="T35" fmla="*/ 122 h 278"/>
                <a:gd name="T36" fmla="*/ 32 w 326"/>
                <a:gd name="T37" fmla="*/ 56 h 278"/>
                <a:gd name="T38" fmla="*/ 87 w 326"/>
                <a:gd name="T39" fmla="*/ 15 h 278"/>
                <a:gd name="T40" fmla="*/ 163 w 326"/>
                <a:gd name="T41" fmla="*/ 12 h 278"/>
                <a:gd name="T42" fmla="*/ 231 w 326"/>
                <a:gd name="T43" fmla="*/ 35 h 278"/>
                <a:gd name="T44" fmla="*/ 273 w 326"/>
                <a:gd name="T45" fmla="*/ 161 h 278"/>
                <a:gd name="T46" fmla="*/ 273 w 326"/>
                <a:gd name="T47" fmla="*/ 162 h 278"/>
                <a:gd name="T48" fmla="*/ 273 w 326"/>
                <a:gd name="T49" fmla="*/ 163 h 278"/>
                <a:gd name="T50" fmla="*/ 275 w 326"/>
                <a:gd name="T51" fmla="*/ 165 h 278"/>
                <a:gd name="T52" fmla="*/ 309 w 326"/>
                <a:gd name="T53" fmla="*/ 204 h 278"/>
                <a:gd name="T54" fmla="*/ 316 w 326"/>
                <a:gd name="T55" fmla="*/ 229 h 278"/>
                <a:gd name="T56" fmla="*/ 286 w 326"/>
                <a:gd name="T57" fmla="*/ 225 h 278"/>
                <a:gd name="T58" fmla="*/ 281 w 326"/>
                <a:gd name="T59" fmla="*/ 229 h 278"/>
                <a:gd name="T60" fmla="*/ 276 w 326"/>
                <a:gd name="T61" fmla="*/ 254 h 278"/>
                <a:gd name="T62" fmla="*/ 252 w 326"/>
                <a:gd name="T63" fmla="*/ 242 h 278"/>
                <a:gd name="T64" fmla="*/ 245 w 326"/>
                <a:gd name="T65" fmla="*/ 246 h 278"/>
                <a:gd name="T66" fmla="*/ 247 w 326"/>
                <a:gd name="T67" fmla="*/ 264 h 278"/>
                <a:gd name="T68" fmla="*/ 229 w 326"/>
                <a:gd name="T69" fmla="*/ 266 h 278"/>
                <a:gd name="T70" fmla="*/ 199 w 326"/>
                <a:gd name="T71" fmla="*/ 245 h 278"/>
                <a:gd name="T72" fmla="*/ 197 w 326"/>
                <a:gd name="T73" fmla="*/ 242 h 278"/>
                <a:gd name="T74" fmla="*/ 191 w 326"/>
                <a:gd name="T75" fmla="*/ 244 h 278"/>
                <a:gd name="T76" fmla="*/ 128 w 326"/>
                <a:gd name="T77" fmla="*/ 267 h 278"/>
                <a:gd name="T78" fmla="*/ 55 w 326"/>
                <a:gd name="T79" fmla="*/ 247 h 278"/>
                <a:gd name="T80" fmla="*/ 18 w 326"/>
                <a:gd name="T81" fmla="*/ 189 h 278"/>
                <a:gd name="T82" fmla="*/ 11 w 326"/>
                <a:gd name="T83" fmla="*/ 12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6" h="278">
                  <a:moveTo>
                    <a:pt x="1" y="141"/>
                  </a:moveTo>
                  <a:cubicBezTo>
                    <a:pt x="2" y="188"/>
                    <a:pt x="23" y="245"/>
                    <a:pt x="69" y="266"/>
                  </a:cubicBezTo>
                  <a:cubicBezTo>
                    <a:pt x="91" y="276"/>
                    <a:pt x="117" y="278"/>
                    <a:pt x="141" y="275"/>
                  </a:cubicBezTo>
                  <a:cubicBezTo>
                    <a:pt x="161" y="273"/>
                    <a:pt x="181" y="267"/>
                    <a:pt x="195" y="252"/>
                  </a:cubicBezTo>
                  <a:cubicBezTo>
                    <a:pt x="206" y="263"/>
                    <a:pt x="221" y="274"/>
                    <a:pt x="237" y="275"/>
                  </a:cubicBezTo>
                  <a:cubicBezTo>
                    <a:pt x="244" y="276"/>
                    <a:pt x="252" y="273"/>
                    <a:pt x="255" y="266"/>
                  </a:cubicBezTo>
                  <a:cubicBezTo>
                    <a:pt x="256" y="263"/>
                    <a:pt x="256" y="259"/>
                    <a:pt x="256" y="255"/>
                  </a:cubicBezTo>
                  <a:cubicBezTo>
                    <a:pt x="264" y="260"/>
                    <a:pt x="275" y="264"/>
                    <a:pt x="283" y="260"/>
                  </a:cubicBezTo>
                  <a:cubicBezTo>
                    <a:pt x="293" y="255"/>
                    <a:pt x="293" y="244"/>
                    <a:pt x="291" y="235"/>
                  </a:cubicBezTo>
                  <a:cubicBezTo>
                    <a:pt x="299" y="239"/>
                    <a:pt x="309" y="242"/>
                    <a:pt x="317" y="238"/>
                  </a:cubicBezTo>
                  <a:cubicBezTo>
                    <a:pt x="326" y="233"/>
                    <a:pt x="325" y="222"/>
                    <a:pt x="322" y="214"/>
                  </a:cubicBezTo>
                  <a:cubicBezTo>
                    <a:pt x="314" y="194"/>
                    <a:pt x="299" y="173"/>
                    <a:pt x="279" y="164"/>
                  </a:cubicBezTo>
                  <a:cubicBezTo>
                    <a:pt x="279" y="163"/>
                    <a:pt x="279" y="163"/>
                    <a:pt x="279" y="163"/>
                  </a:cubicBezTo>
                  <a:cubicBezTo>
                    <a:pt x="293" y="109"/>
                    <a:pt x="273" y="47"/>
                    <a:pt x="223" y="20"/>
                  </a:cubicBezTo>
                  <a:cubicBezTo>
                    <a:pt x="199" y="6"/>
                    <a:pt x="169" y="3"/>
                    <a:pt x="142" y="2"/>
                  </a:cubicBezTo>
                  <a:cubicBezTo>
                    <a:pt x="116" y="0"/>
                    <a:pt x="88" y="3"/>
                    <a:pt x="64" y="15"/>
                  </a:cubicBezTo>
                  <a:cubicBezTo>
                    <a:pt x="19" y="37"/>
                    <a:pt x="0" y="93"/>
                    <a:pt x="1" y="141"/>
                  </a:cubicBezTo>
                  <a:close/>
                  <a:moveTo>
                    <a:pt x="11" y="122"/>
                  </a:moveTo>
                  <a:cubicBezTo>
                    <a:pt x="13" y="99"/>
                    <a:pt x="20" y="76"/>
                    <a:pt x="32" y="56"/>
                  </a:cubicBezTo>
                  <a:cubicBezTo>
                    <a:pt x="45" y="35"/>
                    <a:pt x="64" y="22"/>
                    <a:pt x="87" y="15"/>
                  </a:cubicBezTo>
                  <a:cubicBezTo>
                    <a:pt x="112" y="8"/>
                    <a:pt x="138" y="9"/>
                    <a:pt x="163" y="12"/>
                  </a:cubicBezTo>
                  <a:cubicBezTo>
                    <a:pt x="187" y="15"/>
                    <a:pt x="211" y="20"/>
                    <a:pt x="231" y="35"/>
                  </a:cubicBezTo>
                  <a:cubicBezTo>
                    <a:pt x="271" y="64"/>
                    <a:pt x="282" y="115"/>
                    <a:pt x="273" y="161"/>
                  </a:cubicBezTo>
                  <a:cubicBezTo>
                    <a:pt x="273" y="162"/>
                    <a:pt x="273" y="162"/>
                    <a:pt x="273" y="162"/>
                  </a:cubicBezTo>
                  <a:cubicBezTo>
                    <a:pt x="273" y="163"/>
                    <a:pt x="273" y="163"/>
                    <a:pt x="273" y="163"/>
                  </a:cubicBezTo>
                  <a:cubicBezTo>
                    <a:pt x="273" y="164"/>
                    <a:pt x="274" y="165"/>
                    <a:pt x="275" y="165"/>
                  </a:cubicBezTo>
                  <a:cubicBezTo>
                    <a:pt x="287" y="178"/>
                    <a:pt x="300" y="189"/>
                    <a:pt x="309" y="204"/>
                  </a:cubicBezTo>
                  <a:cubicBezTo>
                    <a:pt x="312" y="210"/>
                    <a:pt x="320" y="222"/>
                    <a:pt x="316" y="229"/>
                  </a:cubicBezTo>
                  <a:cubicBezTo>
                    <a:pt x="311" y="238"/>
                    <a:pt x="292" y="228"/>
                    <a:pt x="286" y="225"/>
                  </a:cubicBezTo>
                  <a:cubicBezTo>
                    <a:pt x="283" y="222"/>
                    <a:pt x="280" y="226"/>
                    <a:pt x="281" y="229"/>
                  </a:cubicBezTo>
                  <a:cubicBezTo>
                    <a:pt x="285" y="237"/>
                    <a:pt x="290" y="254"/>
                    <a:pt x="276" y="254"/>
                  </a:cubicBezTo>
                  <a:cubicBezTo>
                    <a:pt x="267" y="255"/>
                    <a:pt x="258" y="248"/>
                    <a:pt x="252" y="242"/>
                  </a:cubicBezTo>
                  <a:cubicBezTo>
                    <a:pt x="249" y="240"/>
                    <a:pt x="244" y="242"/>
                    <a:pt x="245" y="246"/>
                  </a:cubicBezTo>
                  <a:cubicBezTo>
                    <a:pt x="248" y="251"/>
                    <a:pt x="251" y="259"/>
                    <a:pt x="247" y="264"/>
                  </a:cubicBezTo>
                  <a:cubicBezTo>
                    <a:pt x="244" y="270"/>
                    <a:pt x="235" y="268"/>
                    <a:pt x="229" y="266"/>
                  </a:cubicBezTo>
                  <a:cubicBezTo>
                    <a:pt x="218" y="262"/>
                    <a:pt x="207" y="254"/>
                    <a:pt x="199" y="245"/>
                  </a:cubicBezTo>
                  <a:cubicBezTo>
                    <a:pt x="199" y="244"/>
                    <a:pt x="198" y="243"/>
                    <a:pt x="197" y="242"/>
                  </a:cubicBezTo>
                  <a:cubicBezTo>
                    <a:pt x="195" y="240"/>
                    <a:pt x="192" y="242"/>
                    <a:pt x="191" y="244"/>
                  </a:cubicBezTo>
                  <a:cubicBezTo>
                    <a:pt x="174" y="261"/>
                    <a:pt x="151" y="266"/>
                    <a:pt x="128" y="267"/>
                  </a:cubicBezTo>
                  <a:cubicBezTo>
                    <a:pt x="103" y="268"/>
                    <a:pt x="76" y="263"/>
                    <a:pt x="55" y="247"/>
                  </a:cubicBezTo>
                  <a:cubicBezTo>
                    <a:pt x="37" y="233"/>
                    <a:pt x="25" y="210"/>
                    <a:pt x="18" y="189"/>
                  </a:cubicBezTo>
                  <a:cubicBezTo>
                    <a:pt x="11" y="167"/>
                    <a:pt x="8" y="144"/>
                    <a:pt x="11" y="122"/>
                  </a:cubicBezTo>
                  <a:close/>
                </a:path>
              </a:pathLst>
            </a:custGeom>
            <a:solidFill>
              <a:srgbClr val="9D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39">
              <a:extLst>
                <a:ext uri="{FF2B5EF4-FFF2-40B4-BE49-F238E27FC236}">
                  <a16:creationId xmlns:a16="http://schemas.microsoft.com/office/drawing/2014/main" id="{3F9EF6AC-4C88-4C31-AB7C-06D228C597E4}"/>
                </a:ext>
              </a:extLst>
            </p:cNvPr>
            <p:cNvSpPr>
              <a:spLocks noEditPoints="1"/>
            </p:cNvSpPr>
            <p:nvPr/>
          </p:nvSpPr>
          <p:spPr bwMode="auto">
            <a:xfrm>
              <a:off x="470" y="-8"/>
              <a:ext cx="143" cy="242"/>
            </a:xfrm>
            <a:custGeom>
              <a:avLst/>
              <a:gdLst>
                <a:gd name="T0" fmla="*/ 2 w 60"/>
                <a:gd name="T1" fmla="*/ 50 h 101"/>
                <a:gd name="T2" fmla="*/ 25 w 60"/>
                <a:gd name="T3" fmla="*/ 95 h 101"/>
                <a:gd name="T4" fmla="*/ 57 w 60"/>
                <a:gd name="T5" fmla="*/ 79 h 101"/>
                <a:gd name="T6" fmla="*/ 59 w 60"/>
                <a:gd name="T7" fmla="*/ 58 h 101"/>
                <a:gd name="T8" fmla="*/ 53 w 60"/>
                <a:gd name="T9" fmla="*/ 26 h 101"/>
                <a:gd name="T10" fmla="*/ 18 w 60"/>
                <a:gd name="T11" fmla="*/ 6 h 101"/>
                <a:gd name="T12" fmla="*/ 2 w 60"/>
                <a:gd name="T13" fmla="*/ 50 h 101"/>
                <a:gd name="T14" fmla="*/ 10 w 60"/>
                <a:gd name="T15" fmla="*/ 23 h 101"/>
                <a:gd name="T16" fmla="*/ 30 w 60"/>
                <a:gd name="T17" fmla="*/ 11 h 101"/>
                <a:gd name="T18" fmla="*/ 48 w 60"/>
                <a:gd name="T19" fmla="*/ 28 h 101"/>
                <a:gd name="T20" fmla="*/ 53 w 60"/>
                <a:gd name="T21" fmla="*/ 54 h 101"/>
                <a:gd name="T22" fmla="*/ 52 w 60"/>
                <a:gd name="T23" fmla="*/ 78 h 101"/>
                <a:gd name="T24" fmla="*/ 34 w 60"/>
                <a:gd name="T25" fmla="*/ 90 h 101"/>
                <a:gd name="T26" fmla="*/ 14 w 60"/>
                <a:gd name="T27" fmla="*/ 74 h 101"/>
                <a:gd name="T28" fmla="*/ 9 w 60"/>
                <a:gd name="T29" fmla="*/ 49 h 101"/>
                <a:gd name="T30" fmla="*/ 10 w 60"/>
                <a:gd name="T31" fmla="*/ 2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01">
                  <a:moveTo>
                    <a:pt x="2" y="50"/>
                  </a:moveTo>
                  <a:cubicBezTo>
                    <a:pt x="4" y="66"/>
                    <a:pt x="7" y="88"/>
                    <a:pt x="25" y="95"/>
                  </a:cubicBezTo>
                  <a:cubicBezTo>
                    <a:pt x="38" y="101"/>
                    <a:pt x="55" y="93"/>
                    <a:pt x="57" y="79"/>
                  </a:cubicBezTo>
                  <a:cubicBezTo>
                    <a:pt x="60" y="72"/>
                    <a:pt x="59" y="64"/>
                    <a:pt x="59" y="58"/>
                  </a:cubicBezTo>
                  <a:cubicBezTo>
                    <a:pt x="59" y="47"/>
                    <a:pt x="57" y="36"/>
                    <a:pt x="53" y="26"/>
                  </a:cubicBezTo>
                  <a:cubicBezTo>
                    <a:pt x="48" y="12"/>
                    <a:pt x="33" y="0"/>
                    <a:pt x="18" y="6"/>
                  </a:cubicBezTo>
                  <a:cubicBezTo>
                    <a:pt x="0" y="12"/>
                    <a:pt x="1" y="35"/>
                    <a:pt x="2" y="50"/>
                  </a:cubicBezTo>
                  <a:close/>
                  <a:moveTo>
                    <a:pt x="10" y="23"/>
                  </a:moveTo>
                  <a:cubicBezTo>
                    <a:pt x="13" y="14"/>
                    <a:pt x="21" y="9"/>
                    <a:pt x="30" y="11"/>
                  </a:cubicBezTo>
                  <a:cubicBezTo>
                    <a:pt x="39" y="13"/>
                    <a:pt x="44" y="20"/>
                    <a:pt x="48" y="28"/>
                  </a:cubicBezTo>
                  <a:cubicBezTo>
                    <a:pt x="51" y="37"/>
                    <a:pt x="52" y="46"/>
                    <a:pt x="53" y="54"/>
                  </a:cubicBezTo>
                  <a:cubicBezTo>
                    <a:pt x="53" y="62"/>
                    <a:pt x="55" y="71"/>
                    <a:pt x="52" y="78"/>
                  </a:cubicBezTo>
                  <a:cubicBezTo>
                    <a:pt x="49" y="85"/>
                    <a:pt x="41" y="90"/>
                    <a:pt x="34" y="90"/>
                  </a:cubicBezTo>
                  <a:cubicBezTo>
                    <a:pt x="24" y="90"/>
                    <a:pt x="17" y="83"/>
                    <a:pt x="14" y="74"/>
                  </a:cubicBezTo>
                  <a:cubicBezTo>
                    <a:pt x="11" y="66"/>
                    <a:pt x="9" y="57"/>
                    <a:pt x="9" y="49"/>
                  </a:cubicBezTo>
                  <a:cubicBezTo>
                    <a:pt x="8" y="40"/>
                    <a:pt x="7" y="31"/>
                    <a:pt x="10" y="23"/>
                  </a:cubicBezTo>
                  <a:close/>
                </a:path>
              </a:pathLst>
            </a:custGeom>
            <a:solidFill>
              <a:srgbClr val="9D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40">
              <a:extLst>
                <a:ext uri="{FF2B5EF4-FFF2-40B4-BE49-F238E27FC236}">
                  <a16:creationId xmlns:a16="http://schemas.microsoft.com/office/drawing/2014/main" id="{6F08B96C-66EC-4F9B-BBB5-F3574F286014}"/>
                </a:ext>
              </a:extLst>
            </p:cNvPr>
            <p:cNvSpPr>
              <a:spLocks noEditPoints="1"/>
            </p:cNvSpPr>
            <p:nvPr/>
          </p:nvSpPr>
          <p:spPr bwMode="auto">
            <a:xfrm>
              <a:off x="231" y="100"/>
              <a:ext cx="222" cy="206"/>
            </a:xfrm>
            <a:custGeom>
              <a:avLst/>
              <a:gdLst>
                <a:gd name="T0" fmla="*/ 10 w 93"/>
                <a:gd name="T1" fmla="*/ 14 h 86"/>
                <a:gd name="T2" fmla="*/ 26 w 93"/>
                <a:gd name="T3" fmla="*/ 59 h 86"/>
                <a:gd name="T4" fmla="*/ 71 w 93"/>
                <a:gd name="T5" fmla="*/ 80 h 86"/>
                <a:gd name="T6" fmla="*/ 87 w 93"/>
                <a:gd name="T7" fmla="*/ 47 h 86"/>
                <a:gd name="T8" fmla="*/ 75 w 93"/>
                <a:gd name="T9" fmla="*/ 30 h 86"/>
                <a:gd name="T10" fmla="*/ 51 w 93"/>
                <a:gd name="T11" fmla="*/ 8 h 86"/>
                <a:gd name="T12" fmla="*/ 10 w 93"/>
                <a:gd name="T13" fmla="*/ 14 h 86"/>
                <a:gd name="T14" fmla="*/ 23 w 93"/>
                <a:gd name="T15" fmla="*/ 11 h 86"/>
                <a:gd name="T16" fmla="*/ 48 w 93"/>
                <a:gd name="T17" fmla="*/ 14 h 86"/>
                <a:gd name="T18" fmla="*/ 68 w 93"/>
                <a:gd name="T19" fmla="*/ 31 h 86"/>
                <a:gd name="T20" fmla="*/ 82 w 93"/>
                <a:gd name="T21" fmla="*/ 50 h 86"/>
                <a:gd name="T22" fmla="*/ 75 w 93"/>
                <a:gd name="T23" fmla="*/ 71 h 86"/>
                <a:gd name="T24" fmla="*/ 50 w 93"/>
                <a:gd name="T25" fmla="*/ 71 h 86"/>
                <a:gd name="T26" fmla="*/ 30 w 93"/>
                <a:gd name="T27" fmla="*/ 54 h 86"/>
                <a:gd name="T28" fmla="*/ 15 w 93"/>
                <a:gd name="T29" fmla="*/ 33 h 86"/>
                <a:gd name="T30" fmla="*/ 23 w 93"/>
                <a:gd name="T31" fmla="*/ 1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 h="86">
                  <a:moveTo>
                    <a:pt x="10" y="14"/>
                  </a:moveTo>
                  <a:cubicBezTo>
                    <a:pt x="0" y="30"/>
                    <a:pt x="15" y="48"/>
                    <a:pt x="26" y="59"/>
                  </a:cubicBezTo>
                  <a:cubicBezTo>
                    <a:pt x="37" y="70"/>
                    <a:pt x="54" y="86"/>
                    <a:pt x="71" y="80"/>
                  </a:cubicBezTo>
                  <a:cubicBezTo>
                    <a:pt x="85" y="76"/>
                    <a:pt x="93" y="60"/>
                    <a:pt x="87" y="47"/>
                  </a:cubicBezTo>
                  <a:cubicBezTo>
                    <a:pt x="85" y="40"/>
                    <a:pt x="79" y="34"/>
                    <a:pt x="75" y="30"/>
                  </a:cubicBezTo>
                  <a:cubicBezTo>
                    <a:pt x="68" y="22"/>
                    <a:pt x="60" y="14"/>
                    <a:pt x="51" y="8"/>
                  </a:cubicBezTo>
                  <a:cubicBezTo>
                    <a:pt x="38" y="1"/>
                    <a:pt x="19" y="0"/>
                    <a:pt x="10" y="14"/>
                  </a:cubicBezTo>
                  <a:close/>
                  <a:moveTo>
                    <a:pt x="23" y="11"/>
                  </a:moveTo>
                  <a:cubicBezTo>
                    <a:pt x="31" y="7"/>
                    <a:pt x="40" y="9"/>
                    <a:pt x="48" y="14"/>
                  </a:cubicBezTo>
                  <a:cubicBezTo>
                    <a:pt x="55" y="18"/>
                    <a:pt x="62" y="24"/>
                    <a:pt x="68" y="31"/>
                  </a:cubicBezTo>
                  <a:cubicBezTo>
                    <a:pt x="73" y="36"/>
                    <a:pt x="80" y="42"/>
                    <a:pt x="82" y="50"/>
                  </a:cubicBezTo>
                  <a:cubicBezTo>
                    <a:pt x="84" y="57"/>
                    <a:pt x="81" y="66"/>
                    <a:pt x="75" y="71"/>
                  </a:cubicBezTo>
                  <a:cubicBezTo>
                    <a:pt x="68" y="77"/>
                    <a:pt x="58" y="75"/>
                    <a:pt x="50" y="71"/>
                  </a:cubicBezTo>
                  <a:cubicBezTo>
                    <a:pt x="42" y="66"/>
                    <a:pt x="36" y="60"/>
                    <a:pt x="30" y="54"/>
                  </a:cubicBezTo>
                  <a:cubicBezTo>
                    <a:pt x="24" y="48"/>
                    <a:pt x="18" y="41"/>
                    <a:pt x="15" y="33"/>
                  </a:cubicBezTo>
                  <a:cubicBezTo>
                    <a:pt x="11" y="24"/>
                    <a:pt x="14" y="15"/>
                    <a:pt x="23" y="11"/>
                  </a:cubicBezTo>
                  <a:close/>
                </a:path>
              </a:pathLst>
            </a:custGeom>
            <a:solidFill>
              <a:srgbClr val="9D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41">
              <a:extLst>
                <a:ext uri="{FF2B5EF4-FFF2-40B4-BE49-F238E27FC236}">
                  <a16:creationId xmlns:a16="http://schemas.microsoft.com/office/drawing/2014/main" id="{59698F77-7861-490D-BA17-5FF1D04F7AE9}"/>
                </a:ext>
              </a:extLst>
            </p:cNvPr>
            <p:cNvSpPr>
              <a:spLocks/>
            </p:cNvSpPr>
            <p:nvPr/>
          </p:nvSpPr>
          <p:spPr bwMode="auto">
            <a:xfrm>
              <a:off x="585" y="253"/>
              <a:ext cx="45" cy="51"/>
            </a:xfrm>
            <a:custGeom>
              <a:avLst/>
              <a:gdLst>
                <a:gd name="T0" fmla="*/ 2 w 19"/>
                <a:gd name="T1" fmla="*/ 2 h 21"/>
                <a:gd name="T2" fmla="*/ 8 w 19"/>
                <a:gd name="T3" fmla="*/ 1 h 21"/>
                <a:gd name="T4" fmla="*/ 14 w 19"/>
                <a:gd name="T5" fmla="*/ 5 h 21"/>
                <a:gd name="T6" fmla="*/ 17 w 19"/>
                <a:gd name="T7" fmla="*/ 9 h 21"/>
                <a:gd name="T8" fmla="*/ 18 w 19"/>
                <a:gd name="T9" fmla="*/ 14 h 21"/>
                <a:gd name="T10" fmla="*/ 10 w 19"/>
                <a:gd name="T11" fmla="*/ 19 h 21"/>
                <a:gd name="T12" fmla="*/ 6 w 19"/>
                <a:gd name="T13" fmla="*/ 16 h 21"/>
                <a:gd name="T14" fmla="*/ 5 w 19"/>
                <a:gd name="T15" fmla="*/ 14 h 21"/>
                <a:gd name="T16" fmla="*/ 5 w 19"/>
                <a:gd name="T17" fmla="*/ 14 h 21"/>
                <a:gd name="T18" fmla="*/ 4 w 19"/>
                <a:gd name="T19" fmla="*/ 14 h 21"/>
                <a:gd name="T20" fmla="*/ 0 w 19"/>
                <a:gd name="T21" fmla="*/ 8 h 21"/>
                <a:gd name="T22" fmla="*/ 2 w 19"/>
                <a:gd name="T23" fmla="*/ 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21">
                  <a:moveTo>
                    <a:pt x="2" y="2"/>
                  </a:moveTo>
                  <a:cubicBezTo>
                    <a:pt x="4" y="1"/>
                    <a:pt x="6" y="0"/>
                    <a:pt x="8" y="1"/>
                  </a:cubicBezTo>
                  <a:cubicBezTo>
                    <a:pt x="10" y="3"/>
                    <a:pt x="12" y="4"/>
                    <a:pt x="14" y="5"/>
                  </a:cubicBezTo>
                  <a:cubicBezTo>
                    <a:pt x="15" y="6"/>
                    <a:pt x="16" y="7"/>
                    <a:pt x="17" y="9"/>
                  </a:cubicBezTo>
                  <a:cubicBezTo>
                    <a:pt x="18" y="10"/>
                    <a:pt x="18" y="12"/>
                    <a:pt x="18" y="14"/>
                  </a:cubicBezTo>
                  <a:cubicBezTo>
                    <a:pt x="19" y="18"/>
                    <a:pt x="13" y="21"/>
                    <a:pt x="10" y="19"/>
                  </a:cubicBezTo>
                  <a:cubicBezTo>
                    <a:pt x="8" y="18"/>
                    <a:pt x="7" y="17"/>
                    <a:pt x="6" y="16"/>
                  </a:cubicBezTo>
                  <a:cubicBezTo>
                    <a:pt x="6" y="16"/>
                    <a:pt x="5" y="15"/>
                    <a:pt x="5" y="14"/>
                  </a:cubicBezTo>
                  <a:cubicBezTo>
                    <a:pt x="5" y="14"/>
                    <a:pt x="5" y="14"/>
                    <a:pt x="5" y="14"/>
                  </a:cubicBezTo>
                  <a:cubicBezTo>
                    <a:pt x="5" y="14"/>
                    <a:pt x="5" y="14"/>
                    <a:pt x="4" y="14"/>
                  </a:cubicBezTo>
                  <a:cubicBezTo>
                    <a:pt x="3" y="12"/>
                    <a:pt x="0" y="10"/>
                    <a:pt x="0" y="8"/>
                  </a:cubicBezTo>
                  <a:cubicBezTo>
                    <a:pt x="0" y="5"/>
                    <a:pt x="0" y="3"/>
                    <a:pt x="2" y="2"/>
                  </a:cubicBezTo>
                  <a:close/>
                </a:path>
              </a:pathLst>
            </a:custGeom>
            <a:solidFill>
              <a:srgbClr val="9D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42">
              <a:extLst>
                <a:ext uri="{FF2B5EF4-FFF2-40B4-BE49-F238E27FC236}">
                  <a16:creationId xmlns:a16="http://schemas.microsoft.com/office/drawing/2014/main" id="{CADCECCD-330D-4C48-AA26-29F139995459}"/>
                </a:ext>
              </a:extLst>
            </p:cNvPr>
            <p:cNvSpPr>
              <a:spLocks/>
            </p:cNvSpPr>
            <p:nvPr/>
          </p:nvSpPr>
          <p:spPr bwMode="auto">
            <a:xfrm>
              <a:off x="527" y="292"/>
              <a:ext cx="43" cy="48"/>
            </a:xfrm>
            <a:custGeom>
              <a:avLst/>
              <a:gdLst>
                <a:gd name="T0" fmla="*/ 4 w 18"/>
                <a:gd name="T1" fmla="*/ 1 h 20"/>
                <a:gd name="T2" fmla="*/ 13 w 18"/>
                <a:gd name="T3" fmla="*/ 5 h 20"/>
                <a:gd name="T4" fmla="*/ 16 w 18"/>
                <a:gd name="T5" fmla="*/ 8 h 20"/>
                <a:gd name="T6" fmla="*/ 18 w 18"/>
                <a:gd name="T7" fmla="*/ 12 h 20"/>
                <a:gd name="T8" fmla="*/ 15 w 18"/>
                <a:gd name="T9" fmla="*/ 19 h 20"/>
                <a:gd name="T10" fmla="*/ 8 w 18"/>
                <a:gd name="T11" fmla="*/ 18 h 20"/>
                <a:gd name="T12" fmla="*/ 7 w 18"/>
                <a:gd name="T13" fmla="*/ 18 h 20"/>
                <a:gd name="T14" fmla="*/ 5 w 18"/>
                <a:gd name="T15" fmla="*/ 16 h 20"/>
                <a:gd name="T16" fmla="*/ 3 w 18"/>
                <a:gd name="T17" fmla="*/ 13 h 20"/>
                <a:gd name="T18" fmla="*/ 2 w 18"/>
                <a:gd name="T19" fmla="*/ 12 h 20"/>
                <a:gd name="T20" fmla="*/ 1 w 18"/>
                <a:gd name="T21" fmla="*/ 11 h 20"/>
                <a:gd name="T22" fmla="*/ 0 w 18"/>
                <a:gd name="T23" fmla="*/ 5 h 20"/>
                <a:gd name="T24" fmla="*/ 4 w 18"/>
                <a:gd name="T25"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0">
                  <a:moveTo>
                    <a:pt x="4" y="1"/>
                  </a:moveTo>
                  <a:cubicBezTo>
                    <a:pt x="8" y="0"/>
                    <a:pt x="11" y="2"/>
                    <a:pt x="13" y="5"/>
                  </a:cubicBezTo>
                  <a:cubicBezTo>
                    <a:pt x="14" y="6"/>
                    <a:pt x="15" y="7"/>
                    <a:pt x="16" y="8"/>
                  </a:cubicBezTo>
                  <a:cubicBezTo>
                    <a:pt x="17" y="9"/>
                    <a:pt x="17" y="11"/>
                    <a:pt x="18" y="12"/>
                  </a:cubicBezTo>
                  <a:cubicBezTo>
                    <a:pt x="18" y="15"/>
                    <a:pt x="17" y="18"/>
                    <a:pt x="15" y="19"/>
                  </a:cubicBezTo>
                  <a:cubicBezTo>
                    <a:pt x="12" y="20"/>
                    <a:pt x="10" y="20"/>
                    <a:pt x="8" y="18"/>
                  </a:cubicBezTo>
                  <a:cubicBezTo>
                    <a:pt x="9" y="19"/>
                    <a:pt x="7" y="18"/>
                    <a:pt x="7" y="18"/>
                  </a:cubicBezTo>
                  <a:cubicBezTo>
                    <a:pt x="7" y="17"/>
                    <a:pt x="6" y="17"/>
                    <a:pt x="5" y="16"/>
                  </a:cubicBezTo>
                  <a:cubicBezTo>
                    <a:pt x="4" y="15"/>
                    <a:pt x="4" y="14"/>
                    <a:pt x="3" y="13"/>
                  </a:cubicBezTo>
                  <a:cubicBezTo>
                    <a:pt x="4" y="14"/>
                    <a:pt x="2" y="12"/>
                    <a:pt x="2" y="12"/>
                  </a:cubicBezTo>
                  <a:cubicBezTo>
                    <a:pt x="2" y="11"/>
                    <a:pt x="1" y="11"/>
                    <a:pt x="1" y="11"/>
                  </a:cubicBezTo>
                  <a:cubicBezTo>
                    <a:pt x="0" y="9"/>
                    <a:pt x="0" y="7"/>
                    <a:pt x="0" y="5"/>
                  </a:cubicBezTo>
                  <a:cubicBezTo>
                    <a:pt x="0" y="3"/>
                    <a:pt x="2" y="1"/>
                    <a:pt x="4" y="1"/>
                  </a:cubicBezTo>
                  <a:close/>
                </a:path>
              </a:pathLst>
            </a:custGeom>
            <a:solidFill>
              <a:srgbClr val="9D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6" name="Group 145">
            <a:extLst>
              <a:ext uri="{FF2B5EF4-FFF2-40B4-BE49-F238E27FC236}">
                <a16:creationId xmlns:a16="http://schemas.microsoft.com/office/drawing/2014/main" id="{53963C77-3DB8-4CC2-9E48-24836CF59188}"/>
              </a:ext>
            </a:extLst>
          </p:cNvPr>
          <p:cNvGrpSpPr>
            <a:grpSpLocks noChangeAspect="1"/>
          </p:cNvGrpSpPr>
          <p:nvPr/>
        </p:nvGrpSpPr>
        <p:grpSpPr bwMode="auto">
          <a:xfrm>
            <a:off x="2494806" y="582007"/>
            <a:ext cx="970509" cy="985814"/>
            <a:chOff x="-1" y="-80"/>
            <a:chExt cx="761" cy="773"/>
          </a:xfrm>
          <a:solidFill>
            <a:srgbClr val="9D7DA4"/>
          </a:solidFill>
        </p:grpSpPr>
        <p:sp>
          <p:nvSpPr>
            <p:cNvPr id="88" name="Freeform 146">
              <a:extLst>
                <a:ext uri="{FF2B5EF4-FFF2-40B4-BE49-F238E27FC236}">
                  <a16:creationId xmlns:a16="http://schemas.microsoft.com/office/drawing/2014/main" id="{EC1A06BC-2AC3-4B71-B152-0A7998F7B082}"/>
                </a:ext>
              </a:extLst>
            </p:cNvPr>
            <p:cNvSpPr>
              <a:spLocks noEditPoints="1"/>
            </p:cNvSpPr>
            <p:nvPr/>
          </p:nvSpPr>
          <p:spPr bwMode="auto">
            <a:xfrm>
              <a:off x="-1" y="-80"/>
              <a:ext cx="761" cy="773"/>
            </a:xfrm>
            <a:custGeom>
              <a:avLst/>
              <a:gdLst>
                <a:gd name="T0" fmla="*/ 318 w 318"/>
                <a:gd name="T1" fmla="*/ 259 h 323"/>
                <a:gd name="T2" fmla="*/ 314 w 318"/>
                <a:gd name="T3" fmla="*/ 255 h 323"/>
                <a:gd name="T4" fmla="*/ 279 w 318"/>
                <a:gd name="T5" fmla="*/ 256 h 323"/>
                <a:gd name="T6" fmla="*/ 277 w 318"/>
                <a:gd name="T7" fmla="*/ 124 h 323"/>
                <a:gd name="T8" fmla="*/ 222 w 318"/>
                <a:gd name="T9" fmla="*/ 20 h 323"/>
                <a:gd name="T10" fmla="*/ 161 w 318"/>
                <a:gd name="T11" fmla="*/ 1 h 323"/>
                <a:gd name="T12" fmla="*/ 159 w 318"/>
                <a:gd name="T13" fmla="*/ 0 h 323"/>
                <a:gd name="T14" fmla="*/ 158 w 318"/>
                <a:gd name="T15" fmla="*/ 1 h 323"/>
                <a:gd name="T16" fmla="*/ 115 w 318"/>
                <a:gd name="T17" fmla="*/ 11 h 323"/>
                <a:gd name="T18" fmla="*/ 51 w 318"/>
                <a:gd name="T19" fmla="*/ 97 h 323"/>
                <a:gd name="T20" fmla="*/ 46 w 318"/>
                <a:gd name="T21" fmla="*/ 175 h 323"/>
                <a:gd name="T22" fmla="*/ 45 w 318"/>
                <a:gd name="T23" fmla="*/ 255 h 323"/>
                <a:gd name="T24" fmla="*/ 38 w 318"/>
                <a:gd name="T25" fmla="*/ 255 h 323"/>
                <a:gd name="T26" fmla="*/ 2 w 318"/>
                <a:gd name="T27" fmla="*/ 259 h 323"/>
                <a:gd name="T28" fmla="*/ 1 w 318"/>
                <a:gd name="T29" fmla="*/ 278 h 323"/>
                <a:gd name="T30" fmla="*/ 0 w 318"/>
                <a:gd name="T31" fmla="*/ 303 h 323"/>
                <a:gd name="T32" fmla="*/ 3 w 318"/>
                <a:gd name="T33" fmla="*/ 318 h 323"/>
                <a:gd name="T34" fmla="*/ 23 w 318"/>
                <a:gd name="T35" fmla="*/ 322 h 323"/>
                <a:gd name="T36" fmla="*/ 74 w 318"/>
                <a:gd name="T37" fmla="*/ 323 h 323"/>
                <a:gd name="T38" fmla="*/ 274 w 318"/>
                <a:gd name="T39" fmla="*/ 320 h 323"/>
                <a:gd name="T40" fmla="*/ 302 w 318"/>
                <a:gd name="T41" fmla="*/ 321 h 323"/>
                <a:gd name="T42" fmla="*/ 315 w 318"/>
                <a:gd name="T43" fmla="*/ 315 h 323"/>
                <a:gd name="T44" fmla="*/ 318 w 318"/>
                <a:gd name="T45" fmla="*/ 289 h 323"/>
                <a:gd name="T46" fmla="*/ 318 w 318"/>
                <a:gd name="T47" fmla="*/ 259 h 323"/>
                <a:gd name="T48" fmla="*/ 209 w 318"/>
                <a:gd name="T49" fmla="*/ 20 h 323"/>
                <a:gd name="T50" fmla="*/ 268 w 318"/>
                <a:gd name="T51" fmla="*/ 117 h 323"/>
                <a:gd name="T52" fmla="*/ 273 w 318"/>
                <a:gd name="T53" fmla="*/ 184 h 323"/>
                <a:gd name="T54" fmla="*/ 270 w 318"/>
                <a:gd name="T55" fmla="*/ 256 h 323"/>
                <a:gd name="T56" fmla="*/ 246 w 318"/>
                <a:gd name="T57" fmla="*/ 256 h 323"/>
                <a:gd name="T58" fmla="*/ 243 w 318"/>
                <a:gd name="T59" fmla="*/ 113 h 323"/>
                <a:gd name="T60" fmla="*/ 183 w 318"/>
                <a:gd name="T61" fmla="*/ 14 h 323"/>
                <a:gd name="T62" fmla="*/ 176 w 318"/>
                <a:gd name="T63" fmla="*/ 9 h 323"/>
                <a:gd name="T64" fmla="*/ 209 w 318"/>
                <a:gd name="T65" fmla="*/ 20 h 323"/>
                <a:gd name="T66" fmla="*/ 54 w 318"/>
                <a:gd name="T67" fmla="*/ 125 h 323"/>
                <a:gd name="T68" fmla="*/ 103 w 318"/>
                <a:gd name="T69" fmla="*/ 25 h 323"/>
                <a:gd name="T70" fmla="*/ 154 w 318"/>
                <a:gd name="T71" fmla="*/ 9 h 323"/>
                <a:gd name="T72" fmla="*/ 160 w 318"/>
                <a:gd name="T73" fmla="*/ 9 h 323"/>
                <a:gd name="T74" fmla="*/ 175 w 318"/>
                <a:gd name="T75" fmla="*/ 17 h 323"/>
                <a:gd name="T76" fmla="*/ 213 w 318"/>
                <a:gd name="T77" fmla="*/ 55 h 323"/>
                <a:gd name="T78" fmla="*/ 240 w 318"/>
                <a:gd name="T79" fmla="*/ 179 h 323"/>
                <a:gd name="T80" fmla="*/ 239 w 318"/>
                <a:gd name="T81" fmla="*/ 256 h 323"/>
                <a:gd name="T82" fmla="*/ 158 w 318"/>
                <a:gd name="T83" fmla="*/ 258 h 323"/>
                <a:gd name="T84" fmla="*/ 80 w 318"/>
                <a:gd name="T85" fmla="*/ 258 h 323"/>
                <a:gd name="T86" fmla="*/ 50 w 318"/>
                <a:gd name="T87" fmla="*/ 256 h 323"/>
                <a:gd name="T88" fmla="*/ 54 w 318"/>
                <a:gd name="T89" fmla="*/ 125 h 323"/>
                <a:gd name="T90" fmla="*/ 309 w 318"/>
                <a:gd name="T91" fmla="*/ 302 h 323"/>
                <a:gd name="T92" fmla="*/ 308 w 318"/>
                <a:gd name="T93" fmla="*/ 312 h 323"/>
                <a:gd name="T94" fmla="*/ 304 w 318"/>
                <a:gd name="T95" fmla="*/ 314 h 323"/>
                <a:gd name="T96" fmla="*/ 299 w 318"/>
                <a:gd name="T97" fmla="*/ 313 h 323"/>
                <a:gd name="T98" fmla="*/ 277 w 318"/>
                <a:gd name="T99" fmla="*/ 312 h 323"/>
                <a:gd name="T100" fmla="*/ 192 w 318"/>
                <a:gd name="T101" fmla="*/ 312 h 323"/>
                <a:gd name="T102" fmla="*/ 21 w 318"/>
                <a:gd name="T103" fmla="*/ 314 h 323"/>
                <a:gd name="T104" fmla="*/ 9 w 318"/>
                <a:gd name="T105" fmla="*/ 312 h 323"/>
                <a:gd name="T106" fmla="*/ 7 w 318"/>
                <a:gd name="T107" fmla="*/ 301 h 323"/>
                <a:gd name="T108" fmla="*/ 8 w 318"/>
                <a:gd name="T109" fmla="*/ 277 h 323"/>
                <a:gd name="T110" fmla="*/ 9 w 318"/>
                <a:gd name="T111" fmla="*/ 264 h 323"/>
                <a:gd name="T112" fmla="*/ 13 w 318"/>
                <a:gd name="T113" fmla="*/ 263 h 323"/>
                <a:gd name="T114" fmla="*/ 20 w 318"/>
                <a:gd name="T115" fmla="*/ 263 h 323"/>
                <a:gd name="T116" fmla="*/ 32 w 318"/>
                <a:gd name="T117" fmla="*/ 263 h 323"/>
                <a:gd name="T118" fmla="*/ 82 w 318"/>
                <a:gd name="T119" fmla="*/ 266 h 323"/>
                <a:gd name="T120" fmla="*/ 159 w 318"/>
                <a:gd name="T121" fmla="*/ 266 h 323"/>
                <a:gd name="T122" fmla="*/ 310 w 318"/>
                <a:gd name="T123" fmla="*/ 263 h 323"/>
                <a:gd name="T124" fmla="*/ 309 w 318"/>
                <a:gd name="T125" fmla="*/ 302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18" h="323">
                  <a:moveTo>
                    <a:pt x="318" y="259"/>
                  </a:moveTo>
                  <a:cubicBezTo>
                    <a:pt x="318" y="257"/>
                    <a:pt x="316" y="255"/>
                    <a:pt x="314" y="255"/>
                  </a:cubicBezTo>
                  <a:cubicBezTo>
                    <a:pt x="302" y="255"/>
                    <a:pt x="290" y="255"/>
                    <a:pt x="279" y="256"/>
                  </a:cubicBezTo>
                  <a:cubicBezTo>
                    <a:pt x="282" y="212"/>
                    <a:pt x="283" y="167"/>
                    <a:pt x="277" y="124"/>
                  </a:cubicBezTo>
                  <a:cubicBezTo>
                    <a:pt x="271" y="83"/>
                    <a:pt x="254" y="46"/>
                    <a:pt x="222" y="20"/>
                  </a:cubicBezTo>
                  <a:cubicBezTo>
                    <a:pt x="205" y="6"/>
                    <a:pt x="183" y="0"/>
                    <a:pt x="161" y="1"/>
                  </a:cubicBezTo>
                  <a:cubicBezTo>
                    <a:pt x="160" y="1"/>
                    <a:pt x="160" y="0"/>
                    <a:pt x="159" y="0"/>
                  </a:cubicBezTo>
                  <a:cubicBezTo>
                    <a:pt x="159" y="1"/>
                    <a:pt x="159" y="1"/>
                    <a:pt x="158" y="1"/>
                  </a:cubicBezTo>
                  <a:cubicBezTo>
                    <a:pt x="143" y="2"/>
                    <a:pt x="128" y="5"/>
                    <a:pt x="115" y="11"/>
                  </a:cubicBezTo>
                  <a:cubicBezTo>
                    <a:pt x="79" y="26"/>
                    <a:pt x="58" y="60"/>
                    <a:pt x="51" y="97"/>
                  </a:cubicBezTo>
                  <a:cubicBezTo>
                    <a:pt x="46" y="123"/>
                    <a:pt x="47" y="149"/>
                    <a:pt x="46" y="175"/>
                  </a:cubicBezTo>
                  <a:cubicBezTo>
                    <a:pt x="45" y="202"/>
                    <a:pt x="44" y="229"/>
                    <a:pt x="45" y="255"/>
                  </a:cubicBezTo>
                  <a:cubicBezTo>
                    <a:pt x="43" y="255"/>
                    <a:pt x="41" y="255"/>
                    <a:pt x="38" y="255"/>
                  </a:cubicBezTo>
                  <a:cubicBezTo>
                    <a:pt x="32" y="255"/>
                    <a:pt x="5" y="251"/>
                    <a:pt x="2" y="259"/>
                  </a:cubicBezTo>
                  <a:cubicBezTo>
                    <a:pt x="0" y="265"/>
                    <a:pt x="1" y="272"/>
                    <a:pt x="1" y="278"/>
                  </a:cubicBezTo>
                  <a:cubicBezTo>
                    <a:pt x="0" y="286"/>
                    <a:pt x="0" y="295"/>
                    <a:pt x="0" y="303"/>
                  </a:cubicBezTo>
                  <a:cubicBezTo>
                    <a:pt x="0" y="308"/>
                    <a:pt x="0" y="315"/>
                    <a:pt x="3" y="318"/>
                  </a:cubicBezTo>
                  <a:cubicBezTo>
                    <a:pt x="8" y="323"/>
                    <a:pt x="17" y="321"/>
                    <a:pt x="23" y="322"/>
                  </a:cubicBezTo>
                  <a:cubicBezTo>
                    <a:pt x="40" y="323"/>
                    <a:pt x="57" y="323"/>
                    <a:pt x="74" y="323"/>
                  </a:cubicBezTo>
                  <a:cubicBezTo>
                    <a:pt x="141" y="323"/>
                    <a:pt x="207" y="317"/>
                    <a:pt x="274" y="320"/>
                  </a:cubicBezTo>
                  <a:cubicBezTo>
                    <a:pt x="283" y="320"/>
                    <a:pt x="293" y="321"/>
                    <a:pt x="302" y="321"/>
                  </a:cubicBezTo>
                  <a:cubicBezTo>
                    <a:pt x="308" y="322"/>
                    <a:pt x="314" y="322"/>
                    <a:pt x="315" y="315"/>
                  </a:cubicBezTo>
                  <a:cubicBezTo>
                    <a:pt x="317" y="307"/>
                    <a:pt x="317" y="298"/>
                    <a:pt x="318" y="289"/>
                  </a:cubicBezTo>
                  <a:cubicBezTo>
                    <a:pt x="318" y="279"/>
                    <a:pt x="318" y="269"/>
                    <a:pt x="318" y="259"/>
                  </a:cubicBezTo>
                  <a:close/>
                  <a:moveTo>
                    <a:pt x="209" y="20"/>
                  </a:moveTo>
                  <a:cubicBezTo>
                    <a:pt x="243" y="42"/>
                    <a:pt x="261" y="79"/>
                    <a:pt x="268" y="117"/>
                  </a:cubicBezTo>
                  <a:cubicBezTo>
                    <a:pt x="272" y="139"/>
                    <a:pt x="273" y="162"/>
                    <a:pt x="273" y="184"/>
                  </a:cubicBezTo>
                  <a:cubicBezTo>
                    <a:pt x="273" y="208"/>
                    <a:pt x="272" y="232"/>
                    <a:pt x="270" y="256"/>
                  </a:cubicBezTo>
                  <a:cubicBezTo>
                    <a:pt x="262" y="256"/>
                    <a:pt x="254" y="256"/>
                    <a:pt x="246" y="256"/>
                  </a:cubicBezTo>
                  <a:cubicBezTo>
                    <a:pt x="245" y="208"/>
                    <a:pt x="251" y="160"/>
                    <a:pt x="243" y="113"/>
                  </a:cubicBezTo>
                  <a:cubicBezTo>
                    <a:pt x="235" y="74"/>
                    <a:pt x="216" y="38"/>
                    <a:pt x="183" y="14"/>
                  </a:cubicBezTo>
                  <a:cubicBezTo>
                    <a:pt x="181" y="12"/>
                    <a:pt x="178" y="11"/>
                    <a:pt x="176" y="9"/>
                  </a:cubicBezTo>
                  <a:cubicBezTo>
                    <a:pt x="188" y="10"/>
                    <a:pt x="199" y="13"/>
                    <a:pt x="209" y="20"/>
                  </a:cubicBezTo>
                  <a:close/>
                  <a:moveTo>
                    <a:pt x="54" y="125"/>
                  </a:moveTo>
                  <a:cubicBezTo>
                    <a:pt x="57" y="87"/>
                    <a:pt x="69" y="46"/>
                    <a:pt x="103" y="25"/>
                  </a:cubicBezTo>
                  <a:cubicBezTo>
                    <a:pt x="119" y="15"/>
                    <a:pt x="136" y="11"/>
                    <a:pt x="154" y="9"/>
                  </a:cubicBezTo>
                  <a:cubicBezTo>
                    <a:pt x="156" y="9"/>
                    <a:pt x="158" y="9"/>
                    <a:pt x="160" y="9"/>
                  </a:cubicBezTo>
                  <a:cubicBezTo>
                    <a:pt x="165" y="11"/>
                    <a:pt x="170" y="14"/>
                    <a:pt x="175" y="17"/>
                  </a:cubicBezTo>
                  <a:cubicBezTo>
                    <a:pt x="190" y="27"/>
                    <a:pt x="203" y="40"/>
                    <a:pt x="213" y="55"/>
                  </a:cubicBezTo>
                  <a:cubicBezTo>
                    <a:pt x="237" y="92"/>
                    <a:pt x="240" y="137"/>
                    <a:pt x="240" y="179"/>
                  </a:cubicBezTo>
                  <a:cubicBezTo>
                    <a:pt x="239" y="205"/>
                    <a:pt x="238" y="231"/>
                    <a:pt x="239" y="256"/>
                  </a:cubicBezTo>
                  <a:cubicBezTo>
                    <a:pt x="212" y="257"/>
                    <a:pt x="185" y="258"/>
                    <a:pt x="158" y="258"/>
                  </a:cubicBezTo>
                  <a:cubicBezTo>
                    <a:pt x="132" y="259"/>
                    <a:pt x="106" y="259"/>
                    <a:pt x="80" y="258"/>
                  </a:cubicBezTo>
                  <a:cubicBezTo>
                    <a:pt x="70" y="257"/>
                    <a:pt x="60" y="257"/>
                    <a:pt x="50" y="256"/>
                  </a:cubicBezTo>
                  <a:cubicBezTo>
                    <a:pt x="53" y="212"/>
                    <a:pt x="51" y="169"/>
                    <a:pt x="54" y="125"/>
                  </a:cubicBezTo>
                  <a:close/>
                  <a:moveTo>
                    <a:pt x="309" y="302"/>
                  </a:moveTo>
                  <a:cubicBezTo>
                    <a:pt x="309" y="304"/>
                    <a:pt x="309" y="309"/>
                    <a:pt x="308" y="312"/>
                  </a:cubicBezTo>
                  <a:cubicBezTo>
                    <a:pt x="306" y="315"/>
                    <a:pt x="307" y="313"/>
                    <a:pt x="304" y="314"/>
                  </a:cubicBezTo>
                  <a:cubicBezTo>
                    <a:pt x="303" y="314"/>
                    <a:pt x="301" y="313"/>
                    <a:pt x="299" y="313"/>
                  </a:cubicBezTo>
                  <a:cubicBezTo>
                    <a:pt x="292" y="313"/>
                    <a:pt x="284" y="312"/>
                    <a:pt x="277" y="312"/>
                  </a:cubicBezTo>
                  <a:cubicBezTo>
                    <a:pt x="248" y="311"/>
                    <a:pt x="220" y="311"/>
                    <a:pt x="192" y="312"/>
                  </a:cubicBezTo>
                  <a:cubicBezTo>
                    <a:pt x="135" y="314"/>
                    <a:pt x="78" y="316"/>
                    <a:pt x="21" y="314"/>
                  </a:cubicBezTo>
                  <a:cubicBezTo>
                    <a:pt x="17" y="314"/>
                    <a:pt x="12" y="315"/>
                    <a:pt x="9" y="312"/>
                  </a:cubicBezTo>
                  <a:cubicBezTo>
                    <a:pt x="6" y="310"/>
                    <a:pt x="7" y="305"/>
                    <a:pt x="7" y="301"/>
                  </a:cubicBezTo>
                  <a:cubicBezTo>
                    <a:pt x="7" y="293"/>
                    <a:pt x="7" y="285"/>
                    <a:pt x="8" y="277"/>
                  </a:cubicBezTo>
                  <a:cubicBezTo>
                    <a:pt x="8" y="274"/>
                    <a:pt x="7" y="267"/>
                    <a:pt x="9" y="264"/>
                  </a:cubicBezTo>
                  <a:cubicBezTo>
                    <a:pt x="11" y="262"/>
                    <a:pt x="11" y="263"/>
                    <a:pt x="13" y="263"/>
                  </a:cubicBezTo>
                  <a:cubicBezTo>
                    <a:pt x="16" y="263"/>
                    <a:pt x="18" y="263"/>
                    <a:pt x="20" y="263"/>
                  </a:cubicBezTo>
                  <a:cubicBezTo>
                    <a:pt x="24" y="263"/>
                    <a:pt x="28" y="263"/>
                    <a:pt x="32" y="263"/>
                  </a:cubicBezTo>
                  <a:cubicBezTo>
                    <a:pt x="49" y="264"/>
                    <a:pt x="66" y="265"/>
                    <a:pt x="82" y="266"/>
                  </a:cubicBezTo>
                  <a:cubicBezTo>
                    <a:pt x="108" y="267"/>
                    <a:pt x="134" y="267"/>
                    <a:pt x="159" y="266"/>
                  </a:cubicBezTo>
                  <a:cubicBezTo>
                    <a:pt x="209" y="265"/>
                    <a:pt x="260" y="264"/>
                    <a:pt x="310" y="263"/>
                  </a:cubicBezTo>
                  <a:cubicBezTo>
                    <a:pt x="310" y="276"/>
                    <a:pt x="310" y="289"/>
                    <a:pt x="309" y="3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47">
              <a:extLst>
                <a:ext uri="{FF2B5EF4-FFF2-40B4-BE49-F238E27FC236}">
                  <a16:creationId xmlns:a16="http://schemas.microsoft.com/office/drawing/2014/main" id="{34E5EA79-17E9-4BEF-A222-CA21EAC3FDF6}"/>
                </a:ext>
              </a:extLst>
            </p:cNvPr>
            <p:cNvSpPr>
              <a:spLocks noEditPoints="1"/>
            </p:cNvSpPr>
            <p:nvPr/>
          </p:nvSpPr>
          <p:spPr bwMode="auto">
            <a:xfrm>
              <a:off x="233" y="174"/>
              <a:ext cx="84" cy="129"/>
            </a:xfrm>
            <a:custGeom>
              <a:avLst/>
              <a:gdLst>
                <a:gd name="T0" fmla="*/ 33 w 35"/>
                <a:gd name="T1" fmla="*/ 47 h 54"/>
                <a:gd name="T2" fmla="*/ 12 w 35"/>
                <a:gd name="T3" fmla="*/ 27 h 54"/>
                <a:gd name="T4" fmla="*/ 27 w 35"/>
                <a:gd name="T5" fmla="*/ 17 h 54"/>
                <a:gd name="T6" fmla="*/ 17 w 35"/>
                <a:gd name="T7" fmla="*/ 2 h 54"/>
                <a:gd name="T8" fmla="*/ 2 w 35"/>
                <a:gd name="T9" fmla="*/ 9 h 54"/>
                <a:gd name="T10" fmla="*/ 1 w 35"/>
                <a:gd name="T11" fmla="*/ 50 h 54"/>
                <a:gd name="T12" fmla="*/ 5 w 35"/>
                <a:gd name="T13" fmla="*/ 50 h 54"/>
                <a:gd name="T14" fmla="*/ 6 w 35"/>
                <a:gd name="T15" fmla="*/ 29 h 54"/>
                <a:gd name="T16" fmla="*/ 29 w 35"/>
                <a:gd name="T17" fmla="*/ 51 h 54"/>
                <a:gd name="T18" fmla="*/ 33 w 35"/>
                <a:gd name="T19" fmla="*/ 47 h 54"/>
                <a:gd name="T20" fmla="*/ 12 w 35"/>
                <a:gd name="T21" fmla="*/ 7 h 54"/>
                <a:gd name="T22" fmla="*/ 21 w 35"/>
                <a:gd name="T23" fmla="*/ 11 h 54"/>
                <a:gd name="T24" fmla="*/ 7 w 35"/>
                <a:gd name="T25" fmla="*/ 22 h 54"/>
                <a:gd name="T26" fmla="*/ 7 w 35"/>
                <a:gd name="T27" fmla="*/ 15 h 54"/>
                <a:gd name="T28" fmla="*/ 12 w 35"/>
                <a:gd name="T29" fmla="*/ 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 h="54">
                  <a:moveTo>
                    <a:pt x="33" y="47"/>
                  </a:moveTo>
                  <a:cubicBezTo>
                    <a:pt x="26" y="40"/>
                    <a:pt x="19" y="33"/>
                    <a:pt x="12" y="27"/>
                  </a:cubicBezTo>
                  <a:cubicBezTo>
                    <a:pt x="19" y="26"/>
                    <a:pt x="25" y="23"/>
                    <a:pt x="27" y="17"/>
                  </a:cubicBezTo>
                  <a:cubicBezTo>
                    <a:pt x="28" y="10"/>
                    <a:pt x="23" y="3"/>
                    <a:pt x="17" y="2"/>
                  </a:cubicBezTo>
                  <a:cubicBezTo>
                    <a:pt x="10" y="0"/>
                    <a:pt x="3" y="2"/>
                    <a:pt x="2" y="9"/>
                  </a:cubicBezTo>
                  <a:cubicBezTo>
                    <a:pt x="0" y="22"/>
                    <a:pt x="0" y="37"/>
                    <a:pt x="1" y="50"/>
                  </a:cubicBezTo>
                  <a:cubicBezTo>
                    <a:pt x="2" y="52"/>
                    <a:pt x="5" y="52"/>
                    <a:pt x="5" y="50"/>
                  </a:cubicBezTo>
                  <a:cubicBezTo>
                    <a:pt x="6" y="43"/>
                    <a:pt x="6" y="36"/>
                    <a:pt x="6" y="29"/>
                  </a:cubicBezTo>
                  <a:cubicBezTo>
                    <a:pt x="14" y="36"/>
                    <a:pt x="21" y="44"/>
                    <a:pt x="29" y="51"/>
                  </a:cubicBezTo>
                  <a:cubicBezTo>
                    <a:pt x="31" y="54"/>
                    <a:pt x="35" y="50"/>
                    <a:pt x="33" y="47"/>
                  </a:cubicBezTo>
                  <a:close/>
                  <a:moveTo>
                    <a:pt x="12" y="7"/>
                  </a:moveTo>
                  <a:cubicBezTo>
                    <a:pt x="16" y="7"/>
                    <a:pt x="19" y="8"/>
                    <a:pt x="21" y="11"/>
                  </a:cubicBezTo>
                  <a:cubicBezTo>
                    <a:pt x="25" y="20"/>
                    <a:pt x="13" y="22"/>
                    <a:pt x="7" y="22"/>
                  </a:cubicBezTo>
                  <a:cubicBezTo>
                    <a:pt x="7" y="20"/>
                    <a:pt x="7" y="18"/>
                    <a:pt x="7" y="15"/>
                  </a:cubicBezTo>
                  <a:cubicBezTo>
                    <a:pt x="7" y="11"/>
                    <a:pt x="7" y="7"/>
                    <a:pt x="12"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48">
              <a:extLst>
                <a:ext uri="{FF2B5EF4-FFF2-40B4-BE49-F238E27FC236}">
                  <a16:creationId xmlns:a16="http://schemas.microsoft.com/office/drawing/2014/main" id="{48498924-55E9-472F-9EB0-DDC0E944C272}"/>
                </a:ext>
              </a:extLst>
            </p:cNvPr>
            <p:cNvSpPr>
              <a:spLocks/>
            </p:cNvSpPr>
            <p:nvPr/>
          </p:nvSpPr>
          <p:spPr bwMode="auto">
            <a:xfrm>
              <a:off x="336" y="179"/>
              <a:ext cx="17" cy="126"/>
            </a:xfrm>
            <a:custGeom>
              <a:avLst/>
              <a:gdLst>
                <a:gd name="T0" fmla="*/ 7 w 7"/>
                <a:gd name="T1" fmla="*/ 25 h 53"/>
                <a:gd name="T2" fmla="*/ 5 w 7"/>
                <a:gd name="T3" fmla="*/ 3 h 53"/>
                <a:gd name="T4" fmla="*/ 1 w 7"/>
                <a:gd name="T5" fmla="*/ 3 h 53"/>
                <a:gd name="T6" fmla="*/ 0 w 7"/>
                <a:gd name="T7" fmla="*/ 25 h 53"/>
                <a:gd name="T8" fmla="*/ 0 w 7"/>
                <a:gd name="T9" fmla="*/ 48 h 53"/>
                <a:gd name="T10" fmla="*/ 7 w 7"/>
                <a:gd name="T11" fmla="*/ 48 h 53"/>
                <a:gd name="T12" fmla="*/ 7 w 7"/>
                <a:gd name="T13" fmla="*/ 25 h 53"/>
              </a:gdLst>
              <a:ahLst/>
              <a:cxnLst>
                <a:cxn ang="0">
                  <a:pos x="T0" y="T1"/>
                </a:cxn>
                <a:cxn ang="0">
                  <a:pos x="T2" y="T3"/>
                </a:cxn>
                <a:cxn ang="0">
                  <a:pos x="T4" y="T5"/>
                </a:cxn>
                <a:cxn ang="0">
                  <a:pos x="T6" y="T7"/>
                </a:cxn>
                <a:cxn ang="0">
                  <a:pos x="T8" y="T9"/>
                </a:cxn>
                <a:cxn ang="0">
                  <a:pos x="T10" y="T11"/>
                </a:cxn>
                <a:cxn ang="0">
                  <a:pos x="T12" y="T13"/>
                </a:cxn>
              </a:cxnLst>
              <a:rect l="0" t="0" r="r" b="b"/>
              <a:pathLst>
                <a:path w="7" h="53">
                  <a:moveTo>
                    <a:pt x="7" y="25"/>
                  </a:moveTo>
                  <a:cubicBezTo>
                    <a:pt x="7" y="17"/>
                    <a:pt x="7" y="10"/>
                    <a:pt x="5" y="3"/>
                  </a:cubicBezTo>
                  <a:cubicBezTo>
                    <a:pt x="5" y="0"/>
                    <a:pt x="1" y="0"/>
                    <a:pt x="1" y="3"/>
                  </a:cubicBezTo>
                  <a:cubicBezTo>
                    <a:pt x="0" y="10"/>
                    <a:pt x="0" y="17"/>
                    <a:pt x="0" y="25"/>
                  </a:cubicBezTo>
                  <a:cubicBezTo>
                    <a:pt x="0" y="33"/>
                    <a:pt x="0" y="41"/>
                    <a:pt x="0" y="48"/>
                  </a:cubicBezTo>
                  <a:cubicBezTo>
                    <a:pt x="1" y="53"/>
                    <a:pt x="7" y="53"/>
                    <a:pt x="7" y="48"/>
                  </a:cubicBezTo>
                  <a:cubicBezTo>
                    <a:pt x="7" y="41"/>
                    <a:pt x="7" y="33"/>
                    <a:pt x="7"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49">
              <a:extLst>
                <a:ext uri="{FF2B5EF4-FFF2-40B4-BE49-F238E27FC236}">
                  <a16:creationId xmlns:a16="http://schemas.microsoft.com/office/drawing/2014/main" id="{19177DAB-BA37-477B-B5AA-D08606010E42}"/>
                </a:ext>
              </a:extLst>
            </p:cNvPr>
            <p:cNvSpPr>
              <a:spLocks noEditPoints="1"/>
            </p:cNvSpPr>
            <p:nvPr/>
          </p:nvSpPr>
          <p:spPr bwMode="auto">
            <a:xfrm>
              <a:off x="396" y="183"/>
              <a:ext cx="69" cy="115"/>
            </a:xfrm>
            <a:custGeom>
              <a:avLst/>
              <a:gdLst>
                <a:gd name="T0" fmla="*/ 20 w 29"/>
                <a:gd name="T1" fmla="*/ 2 h 48"/>
                <a:gd name="T2" fmla="*/ 2 w 29"/>
                <a:gd name="T3" fmla="*/ 7 h 48"/>
                <a:gd name="T4" fmla="*/ 1 w 29"/>
                <a:gd name="T5" fmla="*/ 25 h 48"/>
                <a:gd name="T6" fmla="*/ 1 w 29"/>
                <a:gd name="T7" fmla="*/ 44 h 48"/>
                <a:gd name="T8" fmla="*/ 2 w 29"/>
                <a:gd name="T9" fmla="*/ 47 h 48"/>
                <a:gd name="T10" fmla="*/ 4 w 29"/>
                <a:gd name="T11" fmla="*/ 47 h 48"/>
                <a:gd name="T12" fmla="*/ 5 w 29"/>
                <a:gd name="T13" fmla="*/ 47 h 48"/>
                <a:gd name="T14" fmla="*/ 6 w 29"/>
                <a:gd name="T15" fmla="*/ 44 h 48"/>
                <a:gd name="T16" fmla="*/ 7 w 29"/>
                <a:gd name="T17" fmla="*/ 27 h 48"/>
                <a:gd name="T18" fmla="*/ 7 w 29"/>
                <a:gd name="T19" fmla="*/ 27 h 48"/>
                <a:gd name="T20" fmla="*/ 26 w 29"/>
                <a:gd name="T21" fmla="*/ 20 h 48"/>
                <a:gd name="T22" fmla="*/ 20 w 29"/>
                <a:gd name="T23" fmla="*/ 2 h 48"/>
                <a:gd name="T24" fmla="*/ 7 w 29"/>
                <a:gd name="T25" fmla="*/ 21 h 48"/>
                <a:gd name="T26" fmla="*/ 8 w 29"/>
                <a:gd name="T27" fmla="*/ 18 h 48"/>
                <a:gd name="T28" fmla="*/ 8 w 29"/>
                <a:gd name="T29" fmla="*/ 9 h 48"/>
                <a:gd name="T30" fmla="*/ 13 w 29"/>
                <a:gd name="T31" fmla="*/ 7 h 48"/>
                <a:gd name="T32" fmla="*/ 21 w 29"/>
                <a:gd name="T33" fmla="*/ 12 h 48"/>
                <a:gd name="T34" fmla="*/ 7 w 29"/>
                <a:gd name="T35"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 h="48">
                  <a:moveTo>
                    <a:pt x="20" y="2"/>
                  </a:moveTo>
                  <a:cubicBezTo>
                    <a:pt x="14" y="0"/>
                    <a:pt x="4" y="0"/>
                    <a:pt x="2" y="7"/>
                  </a:cubicBezTo>
                  <a:cubicBezTo>
                    <a:pt x="1" y="12"/>
                    <a:pt x="2" y="19"/>
                    <a:pt x="1" y="25"/>
                  </a:cubicBezTo>
                  <a:cubicBezTo>
                    <a:pt x="1" y="31"/>
                    <a:pt x="1" y="38"/>
                    <a:pt x="1" y="44"/>
                  </a:cubicBezTo>
                  <a:cubicBezTo>
                    <a:pt x="0" y="45"/>
                    <a:pt x="1" y="46"/>
                    <a:pt x="2" y="47"/>
                  </a:cubicBezTo>
                  <a:cubicBezTo>
                    <a:pt x="2" y="47"/>
                    <a:pt x="3" y="48"/>
                    <a:pt x="4" y="47"/>
                  </a:cubicBezTo>
                  <a:cubicBezTo>
                    <a:pt x="4" y="47"/>
                    <a:pt x="4" y="47"/>
                    <a:pt x="5" y="47"/>
                  </a:cubicBezTo>
                  <a:cubicBezTo>
                    <a:pt x="6" y="46"/>
                    <a:pt x="6" y="45"/>
                    <a:pt x="6" y="44"/>
                  </a:cubicBezTo>
                  <a:cubicBezTo>
                    <a:pt x="7" y="39"/>
                    <a:pt x="7" y="33"/>
                    <a:pt x="7" y="27"/>
                  </a:cubicBezTo>
                  <a:cubicBezTo>
                    <a:pt x="7" y="27"/>
                    <a:pt x="7" y="27"/>
                    <a:pt x="7" y="27"/>
                  </a:cubicBezTo>
                  <a:cubicBezTo>
                    <a:pt x="14" y="28"/>
                    <a:pt x="22" y="27"/>
                    <a:pt x="26" y="20"/>
                  </a:cubicBezTo>
                  <a:cubicBezTo>
                    <a:pt x="29" y="13"/>
                    <a:pt x="27" y="5"/>
                    <a:pt x="20" y="2"/>
                  </a:cubicBezTo>
                  <a:close/>
                  <a:moveTo>
                    <a:pt x="7" y="21"/>
                  </a:moveTo>
                  <a:cubicBezTo>
                    <a:pt x="8" y="20"/>
                    <a:pt x="8" y="19"/>
                    <a:pt x="8" y="18"/>
                  </a:cubicBezTo>
                  <a:cubicBezTo>
                    <a:pt x="8" y="15"/>
                    <a:pt x="7" y="11"/>
                    <a:pt x="8" y="9"/>
                  </a:cubicBezTo>
                  <a:cubicBezTo>
                    <a:pt x="9" y="7"/>
                    <a:pt x="10" y="7"/>
                    <a:pt x="13" y="7"/>
                  </a:cubicBezTo>
                  <a:cubicBezTo>
                    <a:pt x="17" y="7"/>
                    <a:pt x="20" y="8"/>
                    <a:pt x="21" y="12"/>
                  </a:cubicBezTo>
                  <a:cubicBezTo>
                    <a:pt x="23" y="20"/>
                    <a:pt x="14" y="23"/>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50">
              <a:extLst>
                <a:ext uri="{FF2B5EF4-FFF2-40B4-BE49-F238E27FC236}">
                  <a16:creationId xmlns:a16="http://schemas.microsoft.com/office/drawing/2014/main" id="{9899874F-A4B2-4BB0-898F-2F4AB823FAF9}"/>
                </a:ext>
              </a:extLst>
            </p:cNvPr>
            <p:cNvSpPr>
              <a:spLocks/>
            </p:cNvSpPr>
            <p:nvPr/>
          </p:nvSpPr>
          <p:spPr bwMode="auto">
            <a:xfrm>
              <a:off x="434" y="492"/>
              <a:ext cx="108" cy="24"/>
            </a:xfrm>
            <a:custGeom>
              <a:avLst/>
              <a:gdLst>
                <a:gd name="T0" fmla="*/ 42 w 45"/>
                <a:gd name="T1" fmla="*/ 0 h 10"/>
                <a:gd name="T2" fmla="*/ 21 w 45"/>
                <a:gd name="T3" fmla="*/ 2 h 10"/>
                <a:gd name="T4" fmla="*/ 2 w 45"/>
                <a:gd name="T5" fmla="*/ 4 h 10"/>
                <a:gd name="T6" fmla="*/ 2 w 45"/>
                <a:gd name="T7" fmla="*/ 9 h 10"/>
                <a:gd name="T8" fmla="*/ 22 w 45"/>
                <a:gd name="T9" fmla="*/ 8 h 10"/>
                <a:gd name="T10" fmla="*/ 42 w 45"/>
                <a:gd name="T11" fmla="*/ 5 h 10"/>
                <a:gd name="T12" fmla="*/ 42 w 45"/>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45" h="10">
                  <a:moveTo>
                    <a:pt x="42" y="0"/>
                  </a:moveTo>
                  <a:cubicBezTo>
                    <a:pt x="35" y="0"/>
                    <a:pt x="28" y="1"/>
                    <a:pt x="21" y="2"/>
                  </a:cubicBezTo>
                  <a:cubicBezTo>
                    <a:pt x="15" y="2"/>
                    <a:pt x="8" y="2"/>
                    <a:pt x="2" y="4"/>
                  </a:cubicBezTo>
                  <a:cubicBezTo>
                    <a:pt x="0" y="5"/>
                    <a:pt x="0" y="8"/>
                    <a:pt x="2" y="9"/>
                  </a:cubicBezTo>
                  <a:cubicBezTo>
                    <a:pt x="8" y="10"/>
                    <a:pt x="15" y="8"/>
                    <a:pt x="22" y="8"/>
                  </a:cubicBezTo>
                  <a:cubicBezTo>
                    <a:pt x="29" y="7"/>
                    <a:pt x="35" y="6"/>
                    <a:pt x="42" y="5"/>
                  </a:cubicBezTo>
                  <a:cubicBezTo>
                    <a:pt x="45" y="5"/>
                    <a:pt x="44" y="0"/>
                    <a:pt x="4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51">
              <a:extLst>
                <a:ext uri="{FF2B5EF4-FFF2-40B4-BE49-F238E27FC236}">
                  <a16:creationId xmlns:a16="http://schemas.microsoft.com/office/drawing/2014/main" id="{ECF7844D-0844-47BB-90C3-398BABBC3FC7}"/>
                </a:ext>
              </a:extLst>
            </p:cNvPr>
            <p:cNvSpPr>
              <a:spLocks/>
            </p:cNvSpPr>
            <p:nvPr/>
          </p:nvSpPr>
          <p:spPr bwMode="auto">
            <a:xfrm>
              <a:off x="458" y="466"/>
              <a:ext cx="65" cy="19"/>
            </a:xfrm>
            <a:custGeom>
              <a:avLst/>
              <a:gdLst>
                <a:gd name="T0" fmla="*/ 24 w 27"/>
                <a:gd name="T1" fmla="*/ 1 h 8"/>
                <a:gd name="T2" fmla="*/ 10 w 27"/>
                <a:gd name="T3" fmla="*/ 2 h 8"/>
                <a:gd name="T4" fmla="*/ 0 w 27"/>
                <a:gd name="T5" fmla="*/ 4 h 8"/>
                <a:gd name="T6" fmla="*/ 1 w 27"/>
                <a:gd name="T7" fmla="*/ 6 h 8"/>
                <a:gd name="T8" fmla="*/ 12 w 27"/>
                <a:gd name="T9" fmla="*/ 7 h 8"/>
                <a:gd name="T10" fmla="*/ 25 w 27"/>
                <a:gd name="T11" fmla="*/ 6 h 8"/>
                <a:gd name="T12" fmla="*/ 24 w 27"/>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7" h="8">
                  <a:moveTo>
                    <a:pt x="24" y="1"/>
                  </a:moveTo>
                  <a:cubicBezTo>
                    <a:pt x="19" y="0"/>
                    <a:pt x="15" y="1"/>
                    <a:pt x="10" y="2"/>
                  </a:cubicBezTo>
                  <a:cubicBezTo>
                    <a:pt x="7" y="2"/>
                    <a:pt x="3" y="2"/>
                    <a:pt x="0" y="4"/>
                  </a:cubicBezTo>
                  <a:cubicBezTo>
                    <a:pt x="0" y="4"/>
                    <a:pt x="0" y="6"/>
                    <a:pt x="1" y="6"/>
                  </a:cubicBezTo>
                  <a:cubicBezTo>
                    <a:pt x="4" y="8"/>
                    <a:pt x="8" y="7"/>
                    <a:pt x="12" y="7"/>
                  </a:cubicBezTo>
                  <a:cubicBezTo>
                    <a:pt x="16" y="7"/>
                    <a:pt x="20" y="7"/>
                    <a:pt x="25" y="6"/>
                  </a:cubicBezTo>
                  <a:cubicBezTo>
                    <a:pt x="27" y="5"/>
                    <a:pt x="27" y="1"/>
                    <a:pt x="2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52">
              <a:extLst>
                <a:ext uri="{FF2B5EF4-FFF2-40B4-BE49-F238E27FC236}">
                  <a16:creationId xmlns:a16="http://schemas.microsoft.com/office/drawing/2014/main" id="{A9D6224B-C430-4A3A-AECE-039BD4652B2D}"/>
                </a:ext>
              </a:extLst>
            </p:cNvPr>
            <p:cNvSpPr>
              <a:spLocks/>
            </p:cNvSpPr>
            <p:nvPr/>
          </p:nvSpPr>
          <p:spPr bwMode="auto">
            <a:xfrm>
              <a:off x="480" y="444"/>
              <a:ext cx="55" cy="19"/>
            </a:xfrm>
            <a:custGeom>
              <a:avLst/>
              <a:gdLst>
                <a:gd name="T0" fmla="*/ 20 w 23"/>
                <a:gd name="T1" fmla="*/ 0 h 8"/>
                <a:gd name="T2" fmla="*/ 9 w 23"/>
                <a:gd name="T3" fmla="*/ 1 h 8"/>
                <a:gd name="T4" fmla="*/ 1 w 23"/>
                <a:gd name="T5" fmla="*/ 3 h 8"/>
                <a:gd name="T6" fmla="*/ 1 w 23"/>
                <a:gd name="T7" fmla="*/ 6 h 8"/>
                <a:gd name="T8" fmla="*/ 21 w 23"/>
                <a:gd name="T9" fmla="*/ 5 h 8"/>
                <a:gd name="T10" fmla="*/ 20 w 23"/>
                <a:gd name="T11" fmla="*/ 0 h 8"/>
              </a:gdLst>
              <a:ahLst/>
              <a:cxnLst>
                <a:cxn ang="0">
                  <a:pos x="T0" y="T1"/>
                </a:cxn>
                <a:cxn ang="0">
                  <a:pos x="T2" y="T3"/>
                </a:cxn>
                <a:cxn ang="0">
                  <a:pos x="T4" y="T5"/>
                </a:cxn>
                <a:cxn ang="0">
                  <a:pos x="T6" y="T7"/>
                </a:cxn>
                <a:cxn ang="0">
                  <a:pos x="T8" y="T9"/>
                </a:cxn>
                <a:cxn ang="0">
                  <a:pos x="T10" y="T11"/>
                </a:cxn>
              </a:cxnLst>
              <a:rect l="0" t="0" r="r" b="b"/>
              <a:pathLst>
                <a:path w="23" h="8">
                  <a:moveTo>
                    <a:pt x="20" y="0"/>
                  </a:moveTo>
                  <a:cubicBezTo>
                    <a:pt x="16" y="0"/>
                    <a:pt x="13" y="1"/>
                    <a:pt x="9" y="1"/>
                  </a:cubicBezTo>
                  <a:cubicBezTo>
                    <a:pt x="7" y="2"/>
                    <a:pt x="4" y="2"/>
                    <a:pt x="1" y="3"/>
                  </a:cubicBezTo>
                  <a:cubicBezTo>
                    <a:pt x="0" y="4"/>
                    <a:pt x="0" y="5"/>
                    <a:pt x="1" y="6"/>
                  </a:cubicBezTo>
                  <a:cubicBezTo>
                    <a:pt x="7" y="8"/>
                    <a:pt x="15" y="7"/>
                    <a:pt x="21" y="5"/>
                  </a:cubicBezTo>
                  <a:cubicBezTo>
                    <a:pt x="23" y="4"/>
                    <a:pt x="22" y="1"/>
                    <a:pt x="2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53">
              <a:extLst>
                <a:ext uri="{FF2B5EF4-FFF2-40B4-BE49-F238E27FC236}">
                  <a16:creationId xmlns:a16="http://schemas.microsoft.com/office/drawing/2014/main" id="{9E6B3AD4-D990-4664-896C-AE357BD6212D}"/>
                </a:ext>
              </a:extLst>
            </p:cNvPr>
            <p:cNvSpPr>
              <a:spLocks/>
            </p:cNvSpPr>
            <p:nvPr/>
          </p:nvSpPr>
          <p:spPr bwMode="auto">
            <a:xfrm>
              <a:off x="494" y="418"/>
              <a:ext cx="43" cy="17"/>
            </a:xfrm>
            <a:custGeom>
              <a:avLst/>
              <a:gdLst>
                <a:gd name="T0" fmla="*/ 15 w 18"/>
                <a:gd name="T1" fmla="*/ 1 h 7"/>
                <a:gd name="T2" fmla="*/ 8 w 18"/>
                <a:gd name="T3" fmla="*/ 1 h 7"/>
                <a:gd name="T4" fmla="*/ 2 w 18"/>
                <a:gd name="T5" fmla="*/ 2 h 7"/>
                <a:gd name="T6" fmla="*/ 2 w 18"/>
                <a:gd name="T7" fmla="*/ 6 h 7"/>
                <a:gd name="T8" fmla="*/ 9 w 18"/>
                <a:gd name="T9" fmla="*/ 7 h 7"/>
                <a:gd name="T10" fmla="*/ 16 w 18"/>
                <a:gd name="T11" fmla="*/ 5 h 7"/>
                <a:gd name="T12" fmla="*/ 15 w 18"/>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18" h="7">
                  <a:moveTo>
                    <a:pt x="15" y="1"/>
                  </a:moveTo>
                  <a:cubicBezTo>
                    <a:pt x="13" y="0"/>
                    <a:pt x="11" y="1"/>
                    <a:pt x="8" y="1"/>
                  </a:cubicBezTo>
                  <a:cubicBezTo>
                    <a:pt x="6" y="2"/>
                    <a:pt x="4" y="2"/>
                    <a:pt x="2" y="2"/>
                  </a:cubicBezTo>
                  <a:cubicBezTo>
                    <a:pt x="0" y="3"/>
                    <a:pt x="0" y="5"/>
                    <a:pt x="2" y="6"/>
                  </a:cubicBezTo>
                  <a:cubicBezTo>
                    <a:pt x="4" y="7"/>
                    <a:pt x="7" y="7"/>
                    <a:pt x="9" y="7"/>
                  </a:cubicBezTo>
                  <a:cubicBezTo>
                    <a:pt x="12" y="7"/>
                    <a:pt x="14" y="7"/>
                    <a:pt x="16" y="5"/>
                  </a:cubicBezTo>
                  <a:cubicBezTo>
                    <a:pt x="18" y="4"/>
                    <a:pt x="17" y="2"/>
                    <a:pt x="15"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54">
              <a:extLst>
                <a:ext uri="{FF2B5EF4-FFF2-40B4-BE49-F238E27FC236}">
                  <a16:creationId xmlns:a16="http://schemas.microsoft.com/office/drawing/2014/main" id="{F08032B0-6196-493B-86A4-6CC8BD57B694}"/>
                </a:ext>
              </a:extLst>
            </p:cNvPr>
            <p:cNvSpPr>
              <a:spLocks/>
            </p:cNvSpPr>
            <p:nvPr/>
          </p:nvSpPr>
          <p:spPr bwMode="auto">
            <a:xfrm>
              <a:off x="501" y="394"/>
              <a:ext cx="48" cy="14"/>
            </a:xfrm>
            <a:custGeom>
              <a:avLst/>
              <a:gdLst>
                <a:gd name="T0" fmla="*/ 17 w 20"/>
                <a:gd name="T1" fmla="*/ 0 h 6"/>
                <a:gd name="T2" fmla="*/ 3 w 20"/>
                <a:gd name="T3" fmla="*/ 1 h 6"/>
                <a:gd name="T4" fmla="*/ 3 w 20"/>
                <a:gd name="T5" fmla="*/ 5 h 6"/>
                <a:gd name="T6" fmla="*/ 18 w 20"/>
                <a:gd name="T7" fmla="*/ 4 h 6"/>
                <a:gd name="T8" fmla="*/ 17 w 20"/>
                <a:gd name="T9" fmla="*/ 0 h 6"/>
              </a:gdLst>
              <a:ahLst/>
              <a:cxnLst>
                <a:cxn ang="0">
                  <a:pos x="T0" y="T1"/>
                </a:cxn>
                <a:cxn ang="0">
                  <a:pos x="T2" y="T3"/>
                </a:cxn>
                <a:cxn ang="0">
                  <a:pos x="T4" y="T5"/>
                </a:cxn>
                <a:cxn ang="0">
                  <a:pos x="T6" y="T7"/>
                </a:cxn>
                <a:cxn ang="0">
                  <a:pos x="T8" y="T9"/>
                </a:cxn>
              </a:cxnLst>
              <a:rect l="0" t="0" r="r" b="b"/>
              <a:pathLst>
                <a:path w="20" h="6">
                  <a:moveTo>
                    <a:pt x="17" y="0"/>
                  </a:moveTo>
                  <a:cubicBezTo>
                    <a:pt x="12" y="0"/>
                    <a:pt x="8" y="1"/>
                    <a:pt x="3" y="1"/>
                  </a:cubicBezTo>
                  <a:cubicBezTo>
                    <a:pt x="0" y="1"/>
                    <a:pt x="0" y="5"/>
                    <a:pt x="3" y="5"/>
                  </a:cubicBezTo>
                  <a:cubicBezTo>
                    <a:pt x="8" y="5"/>
                    <a:pt x="13" y="6"/>
                    <a:pt x="18" y="4"/>
                  </a:cubicBezTo>
                  <a:cubicBezTo>
                    <a:pt x="20" y="4"/>
                    <a:pt x="19" y="0"/>
                    <a:pt x="1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55">
              <a:extLst>
                <a:ext uri="{FF2B5EF4-FFF2-40B4-BE49-F238E27FC236}">
                  <a16:creationId xmlns:a16="http://schemas.microsoft.com/office/drawing/2014/main" id="{8B1C7215-A801-4BC2-B00E-BFFDB11AD675}"/>
                </a:ext>
              </a:extLst>
            </p:cNvPr>
            <p:cNvSpPr>
              <a:spLocks/>
            </p:cNvSpPr>
            <p:nvPr/>
          </p:nvSpPr>
          <p:spPr bwMode="auto">
            <a:xfrm>
              <a:off x="157" y="119"/>
              <a:ext cx="43" cy="24"/>
            </a:xfrm>
            <a:custGeom>
              <a:avLst/>
              <a:gdLst>
                <a:gd name="T0" fmla="*/ 17 w 18"/>
                <a:gd name="T1" fmla="*/ 7 h 10"/>
                <a:gd name="T2" fmla="*/ 5 w 18"/>
                <a:gd name="T3" fmla="*/ 2 h 10"/>
                <a:gd name="T4" fmla="*/ 3 w 18"/>
                <a:gd name="T5" fmla="*/ 6 h 10"/>
                <a:gd name="T6" fmla="*/ 16 w 18"/>
                <a:gd name="T7" fmla="*/ 10 h 10"/>
                <a:gd name="T8" fmla="*/ 17 w 18"/>
                <a:gd name="T9" fmla="*/ 7 h 10"/>
              </a:gdLst>
              <a:ahLst/>
              <a:cxnLst>
                <a:cxn ang="0">
                  <a:pos x="T0" y="T1"/>
                </a:cxn>
                <a:cxn ang="0">
                  <a:pos x="T2" y="T3"/>
                </a:cxn>
                <a:cxn ang="0">
                  <a:pos x="T4" y="T5"/>
                </a:cxn>
                <a:cxn ang="0">
                  <a:pos x="T6" y="T7"/>
                </a:cxn>
                <a:cxn ang="0">
                  <a:pos x="T8" y="T9"/>
                </a:cxn>
              </a:cxnLst>
              <a:rect l="0" t="0" r="r" b="b"/>
              <a:pathLst>
                <a:path w="18" h="10">
                  <a:moveTo>
                    <a:pt x="17" y="7"/>
                  </a:moveTo>
                  <a:cubicBezTo>
                    <a:pt x="13" y="6"/>
                    <a:pt x="9" y="4"/>
                    <a:pt x="5" y="2"/>
                  </a:cubicBezTo>
                  <a:cubicBezTo>
                    <a:pt x="2" y="0"/>
                    <a:pt x="0" y="4"/>
                    <a:pt x="3" y="6"/>
                  </a:cubicBezTo>
                  <a:cubicBezTo>
                    <a:pt x="7" y="9"/>
                    <a:pt x="12" y="10"/>
                    <a:pt x="16" y="10"/>
                  </a:cubicBezTo>
                  <a:cubicBezTo>
                    <a:pt x="18" y="10"/>
                    <a:pt x="18" y="8"/>
                    <a:pt x="17"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56">
              <a:extLst>
                <a:ext uri="{FF2B5EF4-FFF2-40B4-BE49-F238E27FC236}">
                  <a16:creationId xmlns:a16="http://schemas.microsoft.com/office/drawing/2014/main" id="{65B30AE6-5F61-4A3A-A0A3-2C51CCA86CCE}"/>
                </a:ext>
              </a:extLst>
            </p:cNvPr>
            <p:cNvSpPr>
              <a:spLocks/>
            </p:cNvSpPr>
            <p:nvPr/>
          </p:nvSpPr>
          <p:spPr bwMode="auto">
            <a:xfrm>
              <a:off x="169" y="100"/>
              <a:ext cx="38" cy="26"/>
            </a:xfrm>
            <a:custGeom>
              <a:avLst/>
              <a:gdLst>
                <a:gd name="T0" fmla="*/ 15 w 16"/>
                <a:gd name="T1" fmla="*/ 7 h 11"/>
                <a:gd name="T2" fmla="*/ 3 w 16"/>
                <a:gd name="T3" fmla="*/ 0 h 11"/>
                <a:gd name="T4" fmla="*/ 2 w 16"/>
                <a:gd name="T5" fmla="*/ 5 h 11"/>
                <a:gd name="T6" fmla="*/ 7 w 16"/>
                <a:gd name="T7" fmla="*/ 7 h 11"/>
                <a:gd name="T8" fmla="*/ 13 w 16"/>
                <a:gd name="T9" fmla="*/ 10 h 11"/>
                <a:gd name="T10" fmla="*/ 15 w 16"/>
                <a:gd name="T11" fmla="*/ 7 h 11"/>
              </a:gdLst>
              <a:ahLst/>
              <a:cxnLst>
                <a:cxn ang="0">
                  <a:pos x="T0" y="T1"/>
                </a:cxn>
                <a:cxn ang="0">
                  <a:pos x="T2" y="T3"/>
                </a:cxn>
                <a:cxn ang="0">
                  <a:pos x="T4" y="T5"/>
                </a:cxn>
                <a:cxn ang="0">
                  <a:pos x="T6" y="T7"/>
                </a:cxn>
                <a:cxn ang="0">
                  <a:pos x="T8" y="T9"/>
                </a:cxn>
                <a:cxn ang="0">
                  <a:pos x="T10" y="T11"/>
                </a:cxn>
              </a:cxnLst>
              <a:rect l="0" t="0" r="r" b="b"/>
              <a:pathLst>
                <a:path w="16" h="11">
                  <a:moveTo>
                    <a:pt x="15" y="7"/>
                  </a:moveTo>
                  <a:cubicBezTo>
                    <a:pt x="12" y="4"/>
                    <a:pt x="8" y="1"/>
                    <a:pt x="3" y="0"/>
                  </a:cubicBezTo>
                  <a:cubicBezTo>
                    <a:pt x="0" y="0"/>
                    <a:pt x="0" y="4"/>
                    <a:pt x="2" y="5"/>
                  </a:cubicBezTo>
                  <a:cubicBezTo>
                    <a:pt x="4" y="6"/>
                    <a:pt x="6" y="7"/>
                    <a:pt x="7" y="7"/>
                  </a:cubicBezTo>
                  <a:cubicBezTo>
                    <a:pt x="9" y="8"/>
                    <a:pt x="11" y="9"/>
                    <a:pt x="13" y="10"/>
                  </a:cubicBezTo>
                  <a:cubicBezTo>
                    <a:pt x="15" y="11"/>
                    <a:pt x="16" y="9"/>
                    <a:pt x="15"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57">
              <a:extLst>
                <a:ext uri="{FF2B5EF4-FFF2-40B4-BE49-F238E27FC236}">
                  <a16:creationId xmlns:a16="http://schemas.microsoft.com/office/drawing/2014/main" id="{73DD5212-76EE-4517-B681-2BEB32C991BC}"/>
                </a:ext>
              </a:extLst>
            </p:cNvPr>
            <p:cNvSpPr>
              <a:spLocks/>
            </p:cNvSpPr>
            <p:nvPr/>
          </p:nvSpPr>
          <p:spPr bwMode="auto">
            <a:xfrm>
              <a:off x="178" y="81"/>
              <a:ext cx="36" cy="28"/>
            </a:xfrm>
            <a:custGeom>
              <a:avLst/>
              <a:gdLst>
                <a:gd name="T0" fmla="*/ 13 w 15"/>
                <a:gd name="T1" fmla="*/ 8 h 12"/>
                <a:gd name="T2" fmla="*/ 9 w 15"/>
                <a:gd name="T3" fmla="*/ 5 h 12"/>
                <a:gd name="T4" fmla="*/ 5 w 15"/>
                <a:gd name="T5" fmla="*/ 1 h 12"/>
                <a:gd name="T6" fmla="*/ 1 w 15"/>
                <a:gd name="T7" fmla="*/ 5 h 12"/>
                <a:gd name="T8" fmla="*/ 12 w 15"/>
                <a:gd name="T9" fmla="*/ 11 h 12"/>
                <a:gd name="T10" fmla="*/ 13 w 15"/>
                <a:gd name="T11" fmla="*/ 8 h 12"/>
              </a:gdLst>
              <a:ahLst/>
              <a:cxnLst>
                <a:cxn ang="0">
                  <a:pos x="T0" y="T1"/>
                </a:cxn>
                <a:cxn ang="0">
                  <a:pos x="T2" y="T3"/>
                </a:cxn>
                <a:cxn ang="0">
                  <a:pos x="T4" y="T5"/>
                </a:cxn>
                <a:cxn ang="0">
                  <a:pos x="T6" y="T7"/>
                </a:cxn>
                <a:cxn ang="0">
                  <a:pos x="T8" y="T9"/>
                </a:cxn>
                <a:cxn ang="0">
                  <a:pos x="T10" y="T11"/>
                </a:cxn>
              </a:cxnLst>
              <a:rect l="0" t="0" r="r" b="b"/>
              <a:pathLst>
                <a:path w="15" h="12">
                  <a:moveTo>
                    <a:pt x="13" y="8"/>
                  </a:moveTo>
                  <a:cubicBezTo>
                    <a:pt x="11" y="7"/>
                    <a:pt x="10" y="6"/>
                    <a:pt x="9" y="5"/>
                  </a:cubicBezTo>
                  <a:cubicBezTo>
                    <a:pt x="7" y="4"/>
                    <a:pt x="6" y="2"/>
                    <a:pt x="5" y="1"/>
                  </a:cubicBezTo>
                  <a:cubicBezTo>
                    <a:pt x="2" y="0"/>
                    <a:pt x="0" y="2"/>
                    <a:pt x="1" y="5"/>
                  </a:cubicBezTo>
                  <a:cubicBezTo>
                    <a:pt x="3" y="8"/>
                    <a:pt x="8" y="10"/>
                    <a:pt x="12" y="11"/>
                  </a:cubicBezTo>
                  <a:cubicBezTo>
                    <a:pt x="13" y="12"/>
                    <a:pt x="15" y="8"/>
                    <a:pt x="13"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58">
              <a:extLst>
                <a:ext uri="{FF2B5EF4-FFF2-40B4-BE49-F238E27FC236}">
                  <a16:creationId xmlns:a16="http://schemas.microsoft.com/office/drawing/2014/main" id="{0FF17C19-FCBD-4860-B09C-D39A1AD1AE7B}"/>
                </a:ext>
              </a:extLst>
            </p:cNvPr>
            <p:cNvSpPr>
              <a:spLocks/>
            </p:cNvSpPr>
            <p:nvPr/>
          </p:nvSpPr>
          <p:spPr bwMode="auto">
            <a:xfrm>
              <a:off x="192" y="64"/>
              <a:ext cx="29" cy="21"/>
            </a:xfrm>
            <a:custGeom>
              <a:avLst/>
              <a:gdLst>
                <a:gd name="T0" fmla="*/ 10 w 12"/>
                <a:gd name="T1" fmla="*/ 4 h 9"/>
                <a:gd name="T2" fmla="*/ 3 w 12"/>
                <a:gd name="T3" fmla="*/ 0 h 9"/>
                <a:gd name="T4" fmla="*/ 0 w 12"/>
                <a:gd name="T5" fmla="*/ 1 h 9"/>
                <a:gd name="T6" fmla="*/ 1 w 12"/>
                <a:gd name="T7" fmla="*/ 4 h 9"/>
                <a:gd name="T8" fmla="*/ 8 w 12"/>
                <a:gd name="T9" fmla="*/ 7 h 9"/>
                <a:gd name="T10" fmla="*/ 10 w 12"/>
                <a:gd name="T11" fmla="*/ 4 h 9"/>
              </a:gdLst>
              <a:ahLst/>
              <a:cxnLst>
                <a:cxn ang="0">
                  <a:pos x="T0" y="T1"/>
                </a:cxn>
                <a:cxn ang="0">
                  <a:pos x="T2" y="T3"/>
                </a:cxn>
                <a:cxn ang="0">
                  <a:pos x="T4" y="T5"/>
                </a:cxn>
                <a:cxn ang="0">
                  <a:pos x="T6" y="T7"/>
                </a:cxn>
                <a:cxn ang="0">
                  <a:pos x="T8" y="T9"/>
                </a:cxn>
                <a:cxn ang="0">
                  <a:pos x="T10" y="T11"/>
                </a:cxn>
              </a:cxnLst>
              <a:rect l="0" t="0" r="r" b="b"/>
              <a:pathLst>
                <a:path w="12" h="9">
                  <a:moveTo>
                    <a:pt x="10" y="4"/>
                  </a:moveTo>
                  <a:cubicBezTo>
                    <a:pt x="7" y="3"/>
                    <a:pt x="5" y="1"/>
                    <a:pt x="3" y="0"/>
                  </a:cubicBezTo>
                  <a:cubicBezTo>
                    <a:pt x="2" y="0"/>
                    <a:pt x="1" y="1"/>
                    <a:pt x="0" y="1"/>
                  </a:cubicBezTo>
                  <a:cubicBezTo>
                    <a:pt x="0" y="3"/>
                    <a:pt x="0" y="4"/>
                    <a:pt x="1" y="4"/>
                  </a:cubicBezTo>
                  <a:cubicBezTo>
                    <a:pt x="3" y="6"/>
                    <a:pt x="6" y="6"/>
                    <a:pt x="8" y="7"/>
                  </a:cubicBezTo>
                  <a:cubicBezTo>
                    <a:pt x="10" y="9"/>
                    <a:pt x="12" y="5"/>
                    <a:pt x="1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59">
              <a:extLst>
                <a:ext uri="{FF2B5EF4-FFF2-40B4-BE49-F238E27FC236}">
                  <a16:creationId xmlns:a16="http://schemas.microsoft.com/office/drawing/2014/main" id="{CD9C71B6-B352-4362-B42F-C0D0B3E6735A}"/>
                </a:ext>
              </a:extLst>
            </p:cNvPr>
            <p:cNvSpPr>
              <a:spLocks/>
            </p:cNvSpPr>
            <p:nvPr/>
          </p:nvSpPr>
          <p:spPr bwMode="auto">
            <a:xfrm>
              <a:off x="202" y="42"/>
              <a:ext cx="29" cy="22"/>
            </a:xfrm>
            <a:custGeom>
              <a:avLst/>
              <a:gdLst>
                <a:gd name="T0" fmla="*/ 10 w 12"/>
                <a:gd name="T1" fmla="*/ 5 h 9"/>
                <a:gd name="T2" fmla="*/ 7 w 12"/>
                <a:gd name="T3" fmla="*/ 3 h 9"/>
                <a:gd name="T4" fmla="*/ 4 w 12"/>
                <a:gd name="T5" fmla="*/ 1 h 9"/>
                <a:gd name="T6" fmla="*/ 1 w 12"/>
                <a:gd name="T7" fmla="*/ 3 h 9"/>
                <a:gd name="T8" fmla="*/ 9 w 12"/>
                <a:gd name="T9" fmla="*/ 8 h 9"/>
                <a:gd name="T10" fmla="*/ 10 w 12"/>
                <a:gd name="T11" fmla="*/ 5 h 9"/>
              </a:gdLst>
              <a:ahLst/>
              <a:cxnLst>
                <a:cxn ang="0">
                  <a:pos x="T0" y="T1"/>
                </a:cxn>
                <a:cxn ang="0">
                  <a:pos x="T2" y="T3"/>
                </a:cxn>
                <a:cxn ang="0">
                  <a:pos x="T4" y="T5"/>
                </a:cxn>
                <a:cxn ang="0">
                  <a:pos x="T6" y="T7"/>
                </a:cxn>
                <a:cxn ang="0">
                  <a:pos x="T8" y="T9"/>
                </a:cxn>
                <a:cxn ang="0">
                  <a:pos x="T10" y="T11"/>
                </a:cxn>
              </a:cxnLst>
              <a:rect l="0" t="0" r="r" b="b"/>
              <a:pathLst>
                <a:path w="12" h="9">
                  <a:moveTo>
                    <a:pt x="10" y="5"/>
                  </a:moveTo>
                  <a:cubicBezTo>
                    <a:pt x="9" y="5"/>
                    <a:pt x="8" y="4"/>
                    <a:pt x="7" y="3"/>
                  </a:cubicBezTo>
                  <a:cubicBezTo>
                    <a:pt x="6" y="3"/>
                    <a:pt x="6" y="1"/>
                    <a:pt x="4" y="1"/>
                  </a:cubicBezTo>
                  <a:cubicBezTo>
                    <a:pt x="2" y="0"/>
                    <a:pt x="0" y="1"/>
                    <a:pt x="1" y="3"/>
                  </a:cubicBezTo>
                  <a:cubicBezTo>
                    <a:pt x="2" y="7"/>
                    <a:pt x="6" y="8"/>
                    <a:pt x="9" y="8"/>
                  </a:cubicBezTo>
                  <a:cubicBezTo>
                    <a:pt x="11" y="9"/>
                    <a:pt x="12" y="6"/>
                    <a:pt x="1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60">
              <a:extLst>
                <a:ext uri="{FF2B5EF4-FFF2-40B4-BE49-F238E27FC236}">
                  <a16:creationId xmlns:a16="http://schemas.microsoft.com/office/drawing/2014/main" id="{B4F9C89E-FF8C-4AFC-9FA0-1628862A20F5}"/>
                </a:ext>
              </a:extLst>
            </p:cNvPr>
            <p:cNvSpPr>
              <a:spLocks/>
            </p:cNvSpPr>
            <p:nvPr/>
          </p:nvSpPr>
          <p:spPr bwMode="auto">
            <a:xfrm>
              <a:off x="214" y="18"/>
              <a:ext cx="33" cy="24"/>
            </a:xfrm>
            <a:custGeom>
              <a:avLst/>
              <a:gdLst>
                <a:gd name="T0" fmla="*/ 11 w 14"/>
                <a:gd name="T1" fmla="*/ 6 h 10"/>
                <a:gd name="T2" fmla="*/ 7 w 14"/>
                <a:gd name="T3" fmla="*/ 4 h 10"/>
                <a:gd name="T4" fmla="*/ 3 w 14"/>
                <a:gd name="T5" fmla="*/ 0 h 10"/>
                <a:gd name="T6" fmla="*/ 0 w 14"/>
                <a:gd name="T7" fmla="*/ 2 h 10"/>
                <a:gd name="T8" fmla="*/ 11 w 14"/>
                <a:gd name="T9" fmla="*/ 9 h 10"/>
                <a:gd name="T10" fmla="*/ 11 w 14"/>
                <a:gd name="T11" fmla="*/ 6 h 10"/>
              </a:gdLst>
              <a:ahLst/>
              <a:cxnLst>
                <a:cxn ang="0">
                  <a:pos x="T0" y="T1"/>
                </a:cxn>
                <a:cxn ang="0">
                  <a:pos x="T2" y="T3"/>
                </a:cxn>
                <a:cxn ang="0">
                  <a:pos x="T4" y="T5"/>
                </a:cxn>
                <a:cxn ang="0">
                  <a:pos x="T6" y="T7"/>
                </a:cxn>
                <a:cxn ang="0">
                  <a:pos x="T8" y="T9"/>
                </a:cxn>
                <a:cxn ang="0">
                  <a:pos x="T10" y="T11"/>
                </a:cxn>
              </a:cxnLst>
              <a:rect l="0" t="0" r="r" b="b"/>
              <a:pathLst>
                <a:path w="14" h="10">
                  <a:moveTo>
                    <a:pt x="11" y="6"/>
                  </a:moveTo>
                  <a:cubicBezTo>
                    <a:pt x="10" y="5"/>
                    <a:pt x="8" y="5"/>
                    <a:pt x="7" y="4"/>
                  </a:cubicBezTo>
                  <a:cubicBezTo>
                    <a:pt x="6" y="3"/>
                    <a:pt x="5" y="1"/>
                    <a:pt x="3" y="0"/>
                  </a:cubicBezTo>
                  <a:cubicBezTo>
                    <a:pt x="2" y="0"/>
                    <a:pt x="0" y="1"/>
                    <a:pt x="0" y="2"/>
                  </a:cubicBezTo>
                  <a:cubicBezTo>
                    <a:pt x="1" y="7"/>
                    <a:pt x="7" y="9"/>
                    <a:pt x="11" y="9"/>
                  </a:cubicBezTo>
                  <a:cubicBezTo>
                    <a:pt x="14" y="10"/>
                    <a:pt x="14" y="6"/>
                    <a:pt x="1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61">
              <a:extLst>
                <a:ext uri="{FF2B5EF4-FFF2-40B4-BE49-F238E27FC236}">
                  <a16:creationId xmlns:a16="http://schemas.microsoft.com/office/drawing/2014/main" id="{1B2A2FD2-39E6-46A4-B2EB-FAD51ED96BE3}"/>
                </a:ext>
              </a:extLst>
            </p:cNvPr>
            <p:cNvSpPr>
              <a:spLocks/>
            </p:cNvSpPr>
            <p:nvPr/>
          </p:nvSpPr>
          <p:spPr bwMode="auto">
            <a:xfrm>
              <a:off x="240" y="-1"/>
              <a:ext cx="36" cy="29"/>
            </a:xfrm>
            <a:custGeom>
              <a:avLst/>
              <a:gdLst>
                <a:gd name="T0" fmla="*/ 12 w 15"/>
                <a:gd name="T1" fmla="*/ 7 h 12"/>
                <a:gd name="T2" fmla="*/ 5 w 15"/>
                <a:gd name="T3" fmla="*/ 2 h 12"/>
                <a:gd name="T4" fmla="*/ 2 w 15"/>
                <a:gd name="T5" fmla="*/ 5 h 12"/>
                <a:gd name="T6" fmla="*/ 10 w 15"/>
                <a:gd name="T7" fmla="*/ 11 h 12"/>
                <a:gd name="T8" fmla="*/ 12 w 15"/>
                <a:gd name="T9" fmla="*/ 7 h 12"/>
              </a:gdLst>
              <a:ahLst/>
              <a:cxnLst>
                <a:cxn ang="0">
                  <a:pos x="T0" y="T1"/>
                </a:cxn>
                <a:cxn ang="0">
                  <a:pos x="T2" y="T3"/>
                </a:cxn>
                <a:cxn ang="0">
                  <a:pos x="T4" y="T5"/>
                </a:cxn>
                <a:cxn ang="0">
                  <a:pos x="T6" y="T7"/>
                </a:cxn>
                <a:cxn ang="0">
                  <a:pos x="T8" y="T9"/>
                </a:cxn>
              </a:cxnLst>
              <a:rect l="0" t="0" r="r" b="b"/>
              <a:pathLst>
                <a:path w="15" h="12">
                  <a:moveTo>
                    <a:pt x="12" y="7"/>
                  </a:moveTo>
                  <a:cubicBezTo>
                    <a:pt x="10" y="5"/>
                    <a:pt x="7" y="4"/>
                    <a:pt x="5" y="2"/>
                  </a:cubicBezTo>
                  <a:cubicBezTo>
                    <a:pt x="3" y="0"/>
                    <a:pt x="0" y="3"/>
                    <a:pt x="2" y="5"/>
                  </a:cubicBezTo>
                  <a:cubicBezTo>
                    <a:pt x="4" y="7"/>
                    <a:pt x="7" y="9"/>
                    <a:pt x="10" y="11"/>
                  </a:cubicBezTo>
                  <a:cubicBezTo>
                    <a:pt x="12" y="12"/>
                    <a:pt x="15" y="8"/>
                    <a:pt x="12"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62">
              <a:extLst>
                <a:ext uri="{FF2B5EF4-FFF2-40B4-BE49-F238E27FC236}">
                  <a16:creationId xmlns:a16="http://schemas.microsoft.com/office/drawing/2014/main" id="{C0299DEB-7A83-4B9B-AA38-2E1A947EE5BA}"/>
                </a:ext>
              </a:extLst>
            </p:cNvPr>
            <p:cNvSpPr>
              <a:spLocks/>
            </p:cNvSpPr>
            <p:nvPr/>
          </p:nvSpPr>
          <p:spPr bwMode="auto">
            <a:xfrm>
              <a:off x="145" y="339"/>
              <a:ext cx="21" cy="143"/>
            </a:xfrm>
            <a:custGeom>
              <a:avLst/>
              <a:gdLst>
                <a:gd name="T0" fmla="*/ 8 w 9"/>
                <a:gd name="T1" fmla="*/ 29 h 60"/>
                <a:gd name="T2" fmla="*/ 4 w 9"/>
                <a:gd name="T3" fmla="*/ 1 h 60"/>
                <a:gd name="T4" fmla="*/ 2 w 9"/>
                <a:gd name="T5" fmla="*/ 1 h 60"/>
                <a:gd name="T6" fmla="*/ 2 w 9"/>
                <a:gd name="T7" fmla="*/ 27 h 60"/>
                <a:gd name="T8" fmla="*/ 2 w 9"/>
                <a:gd name="T9" fmla="*/ 56 h 60"/>
                <a:gd name="T10" fmla="*/ 8 w 9"/>
                <a:gd name="T11" fmla="*/ 56 h 60"/>
                <a:gd name="T12" fmla="*/ 8 w 9"/>
                <a:gd name="T13" fmla="*/ 29 h 60"/>
              </a:gdLst>
              <a:ahLst/>
              <a:cxnLst>
                <a:cxn ang="0">
                  <a:pos x="T0" y="T1"/>
                </a:cxn>
                <a:cxn ang="0">
                  <a:pos x="T2" y="T3"/>
                </a:cxn>
                <a:cxn ang="0">
                  <a:pos x="T4" y="T5"/>
                </a:cxn>
                <a:cxn ang="0">
                  <a:pos x="T6" y="T7"/>
                </a:cxn>
                <a:cxn ang="0">
                  <a:pos x="T8" y="T9"/>
                </a:cxn>
                <a:cxn ang="0">
                  <a:pos x="T10" y="T11"/>
                </a:cxn>
                <a:cxn ang="0">
                  <a:pos x="T12" y="T13"/>
                </a:cxn>
              </a:cxnLst>
              <a:rect l="0" t="0" r="r" b="b"/>
              <a:pathLst>
                <a:path w="9" h="60">
                  <a:moveTo>
                    <a:pt x="8" y="29"/>
                  </a:moveTo>
                  <a:cubicBezTo>
                    <a:pt x="7" y="20"/>
                    <a:pt x="7" y="10"/>
                    <a:pt x="4" y="1"/>
                  </a:cubicBezTo>
                  <a:cubicBezTo>
                    <a:pt x="3" y="1"/>
                    <a:pt x="2" y="0"/>
                    <a:pt x="2" y="1"/>
                  </a:cubicBezTo>
                  <a:cubicBezTo>
                    <a:pt x="0" y="10"/>
                    <a:pt x="1" y="19"/>
                    <a:pt x="2" y="27"/>
                  </a:cubicBezTo>
                  <a:cubicBezTo>
                    <a:pt x="2" y="37"/>
                    <a:pt x="1" y="46"/>
                    <a:pt x="2" y="56"/>
                  </a:cubicBezTo>
                  <a:cubicBezTo>
                    <a:pt x="2" y="59"/>
                    <a:pt x="7" y="60"/>
                    <a:pt x="8" y="56"/>
                  </a:cubicBezTo>
                  <a:cubicBezTo>
                    <a:pt x="9" y="47"/>
                    <a:pt x="8" y="38"/>
                    <a:pt x="8"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63">
              <a:extLst>
                <a:ext uri="{FF2B5EF4-FFF2-40B4-BE49-F238E27FC236}">
                  <a16:creationId xmlns:a16="http://schemas.microsoft.com/office/drawing/2014/main" id="{DF7D2B75-694C-4B67-8290-54E955FF6E83}"/>
                </a:ext>
              </a:extLst>
            </p:cNvPr>
            <p:cNvSpPr>
              <a:spLocks/>
            </p:cNvSpPr>
            <p:nvPr/>
          </p:nvSpPr>
          <p:spPr bwMode="auto">
            <a:xfrm>
              <a:off x="152" y="487"/>
              <a:ext cx="14" cy="34"/>
            </a:xfrm>
            <a:custGeom>
              <a:avLst/>
              <a:gdLst>
                <a:gd name="T0" fmla="*/ 5 w 6"/>
                <a:gd name="T1" fmla="*/ 3 h 14"/>
                <a:gd name="T2" fmla="*/ 0 w 6"/>
                <a:gd name="T3" fmla="*/ 4 h 14"/>
                <a:gd name="T4" fmla="*/ 1 w 6"/>
                <a:gd name="T5" fmla="*/ 11 h 14"/>
                <a:gd name="T6" fmla="*/ 6 w 6"/>
                <a:gd name="T7" fmla="*/ 10 h 14"/>
                <a:gd name="T8" fmla="*/ 5 w 6"/>
                <a:gd name="T9" fmla="*/ 3 h 14"/>
              </a:gdLst>
              <a:ahLst/>
              <a:cxnLst>
                <a:cxn ang="0">
                  <a:pos x="T0" y="T1"/>
                </a:cxn>
                <a:cxn ang="0">
                  <a:pos x="T2" y="T3"/>
                </a:cxn>
                <a:cxn ang="0">
                  <a:pos x="T4" y="T5"/>
                </a:cxn>
                <a:cxn ang="0">
                  <a:pos x="T6" y="T7"/>
                </a:cxn>
                <a:cxn ang="0">
                  <a:pos x="T8" y="T9"/>
                </a:cxn>
              </a:cxnLst>
              <a:rect l="0" t="0" r="r" b="b"/>
              <a:pathLst>
                <a:path w="6" h="14">
                  <a:moveTo>
                    <a:pt x="5" y="3"/>
                  </a:moveTo>
                  <a:cubicBezTo>
                    <a:pt x="4" y="0"/>
                    <a:pt x="0" y="1"/>
                    <a:pt x="0" y="4"/>
                  </a:cubicBezTo>
                  <a:cubicBezTo>
                    <a:pt x="0" y="6"/>
                    <a:pt x="0" y="9"/>
                    <a:pt x="1" y="11"/>
                  </a:cubicBezTo>
                  <a:cubicBezTo>
                    <a:pt x="2" y="14"/>
                    <a:pt x="6" y="13"/>
                    <a:pt x="6" y="10"/>
                  </a:cubicBezTo>
                  <a:cubicBezTo>
                    <a:pt x="6" y="8"/>
                    <a:pt x="6" y="5"/>
                    <a:pt x="5"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64">
              <a:extLst>
                <a:ext uri="{FF2B5EF4-FFF2-40B4-BE49-F238E27FC236}">
                  <a16:creationId xmlns:a16="http://schemas.microsoft.com/office/drawing/2014/main" id="{A26C0931-1762-470D-B0E3-A36657D427F2}"/>
                </a:ext>
              </a:extLst>
            </p:cNvPr>
            <p:cNvSpPr>
              <a:spLocks/>
            </p:cNvSpPr>
            <p:nvPr/>
          </p:nvSpPr>
          <p:spPr bwMode="auto">
            <a:xfrm>
              <a:off x="704" y="561"/>
              <a:ext cx="17" cy="77"/>
            </a:xfrm>
            <a:custGeom>
              <a:avLst/>
              <a:gdLst>
                <a:gd name="T0" fmla="*/ 6 w 7"/>
                <a:gd name="T1" fmla="*/ 13 h 32"/>
                <a:gd name="T2" fmla="*/ 3 w 7"/>
                <a:gd name="T3" fmla="*/ 0 h 32"/>
                <a:gd name="T4" fmla="*/ 2 w 7"/>
                <a:gd name="T5" fmla="*/ 1 h 32"/>
                <a:gd name="T6" fmla="*/ 1 w 7"/>
                <a:gd name="T7" fmla="*/ 13 h 32"/>
                <a:gd name="T8" fmla="*/ 1 w 7"/>
                <a:gd name="T9" fmla="*/ 29 h 32"/>
                <a:gd name="T10" fmla="*/ 6 w 7"/>
                <a:gd name="T11" fmla="*/ 29 h 32"/>
                <a:gd name="T12" fmla="*/ 6 w 7"/>
                <a:gd name="T13" fmla="*/ 13 h 32"/>
              </a:gdLst>
              <a:ahLst/>
              <a:cxnLst>
                <a:cxn ang="0">
                  <a:pos x="T0" y="T1"/>
                </a:cxn>
                <a:cxn ang="0">
                  <a:pos x="T2" y="T3"/>
                </a:cxn>
                <a:cxn ang="0">
                  <a:pos x="T4" y="T5"/>
                </a:cxn>
                <a:cxn ang="0">
                  <a:pos x="T6" y="T7"/>
                </a:cxn>
                <a:cxn ang="0">
                  <a:pos x="T8" y="T9"/>
                </a:cxn>
                <a:cxn ang="0">
                  <a:pos x="T10" y="T11"/>
                </a:cxn>
                <a:cxn ang="0">
                  <a:pos x="T12" y="T13"/>
                </a:cxn>
              </a:cxnLst>
              <a:rect l="0" t="0" r="r" b="b"/>
              <a:pathLst>
                <a:path w="7" h="32">
                  <a:moveTo>
                    <a:pt x="6" y="13"/>
                  </a:moveTo>
                  <a:cubicBezTo>
                    <a:pt x="6" y="9"/>
                    <a:pt x="6" y="3"/>
                    <a:pt x="3" y="0"/>
                  </a:cubicBezTo>
                  <a:cubicBezTo>
                    <a:pt x="3" y="0"/>
                    <a:pt x="2" y="0"/>
                    <a:pt x="2" y="1"/>
                  </a:cubicBezTo>
                  <a:cubicBezTo>
                    <a:pt x="0" y="4"/>
                    <a:pt x="1" y="9"/>
                    <a:pt x="1" y="13"/>
                  </a:cubicBezTo>
                  <a:cubicBezTo>
                    <a:pt x="1" y="18"/>
                    <a:pt x="1" y="23"/>
                    <a:pt x="1" y="29"/>
                  </a:cubicBezTo>
                  <a:cubicBezTo>
                    <a:pt x="1" y="31"/>
                    <a:pt x="5" y="32"/>
                    <a:pt x="6" y="29"/>
                  </a:cubicBezTo>
                  <a:cubicBezTo>
                    <a:pt x="7" y="24"/>
                    <a:pt x="7" y="18"/>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65">
              <a:extLst>
                <a:ext uri="{FF2B5EF4-FFF2-40B4-BE49-F238E27FC236}">
                  <a16:creationId xmlns:a16="http://schemas.microsoft.com/office/drawing/2014/main" id="{4D68594A-F3F8-494B-90A9-B447CCBBDE6E}"/>
                </a:ext>
              </a:extLst>
            </p:cNvPr>
            <p:cNvSpPr>
              <a:spLocks/>
            </p:cNvSpPr>
            <p:nvPr/>
          </p:nvSpPr>
          <p:spPr bwMode="auto">
            <a:xfrm>
              <a:off x="661" y="643"/>
              <a:ext cx="46" cy="16"/>
            </a:xfrm>
            <a:custGeom>
              <a:avLst/>
              <a:gdLst>
                <a:gd name="T0" fmla="*/ 17 w 19"/>
                <a:gd name="T1" fmla="*/ 3 h 7"/>
                <a:gd name="T2" fmla="*/ 3 w 19"/>
                <a:gd name="T3" fmla="*/ 0 h 7"/>
                <a:gd name="T4" fmla="*/ 2 w 19"/>
                <a:gd name="T5" fmla="*/ 4 h 7"/>
                <a:gd name="T6" fmla="*/ 17 w 19"/>
                <a:gd name="T7" fmla="*/ 7 h 7"/>
                <a:gd name="T8" fmla="*/ 17 w 19"/>
                <a:gd name="T9" fmla="*/ 3 h 7"/>
              </a:gdLst>
              <a:ahLst/>
              <a:cxnLst>
                <a:cxn ang="0">
                  <a:pos x="T0" y="T1"/>
                </a:cxn>
                <a:cxn ang="0">
                  <a:pos x="T2" y="T3"/>
                </a:cxn>
                <a:cxn ang="0">
                  <a:pos x="T4" y="T5"/>
                </a:cxn>
                <a:cxn ang="0">
                  <a:pos x="T6" y="T7"/>
                </a:cxn>
                <a:cxn ang="0">
                  <a:pos x="T8" y="T9"/>
                </a:cxn>
              </a:cxnLst>
              <a:rect l="0" t="0" r="r" b="b"/>
              <a:pathLst>
                <a:path w="19" h="7">
                  <a:moveTo>
                    <a:pt x="17" y="3"/>
                  </a:moveTo>
                  <a:cubicBezTo>
                    <a:pt x="13" y="1"/>
                    <a:pt x="8" y="0"/>
                    <a:pt x="3" y="0"/>
                  </a:cubicBezTo>
                  <a:cubicBezTo>
                    <a:pt x="1" y="0"/>
                    <a:pt x="0" y="3"/>
                    <a:pt x="2" y="4"/>
                  </a:cubicBezTo>
                  <a:cubicBezTo>
                    <a:pt x="6" y="7"/>
                    <a:pt x="12" y="7"/>
                    <a:pt x="17" y="7"/>
                  </a:cubicBezTo>
                  <a:cubicBezTo>
                    <a:pt x="19" y="6"/>
                    <a:pt x="19" y="3"/>
                    <a:pt x="17"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66">
              <a:extLst>
                <a:ext uri="{FF2B5EF4-FFF2-40B4-BE49-F238E27FC236}">
                  <a16:creationId xmlns:a16="http://schemas.microsoft.com/office/drawing/2014/main" id="{8178487E-4C55-4E0E-8D64-3A805A115F0A}"/>
                </a:ext>
              </a:extLst>
            </p:cNvPr>
            <p:cNvSpPr>
              <a:spLocks/>
            </p:cNvSpPr>
            <p:nvPr/>
          </p:nvSpPr>
          <p:spPr bwMode="auto">
            <a:xfrm>
              <a:off x="44" y="626"/>
              <a:ext cx="17" cy="38"/>
            </a:xfrm>
            <a:custGeom>
              <a:avLst/>
              <a:gdLst>
                <a:gd name="T0" fmla="*/ 6 w 7"/>
                <a:gd name="T1" fmla="*/ 7 h 16"/>
                <a:gd name="T2" fmla="*/ 5 w 7"/>
                <a:gd name="T3" fmla="*/ 1 h 16"/>
                <a:gd name="T4" fmla="*/ 2 w 7"/>
                <a:gd name="T5" fmla="*/ 1 h 16"/>
                <a:gd name="T6" fmla="*/ 1 w 7"/>
                <a:gd name="T7" fmla="*/ 2 h 16"/>
                <a:gd name="T8" fmla="*/ 1 w 7"/>
                <a:gd name="T9" fmla="*/ 4 h 16"/>
                <a:gd name="T10" fmla="*/ 0 w 7"/>
                <a:gd name="T11" fmla="*/ 6 h 16"/>
                <a:gd name="T12" fmla="*/ 0 w 7"/>
                <a:gd name="T13" fmla="*/ 9 h 16"/>
                <a:gd name="T14" fmla="*/ 3 w 7"/>
                <a:gd name="T15" fmla="*/ 15 h 16"/>
                <a:gd name="T16" fmla="*/ 6 w 7"/>
                <a:gd name="T17" fmla="*/ 14 h 16"/>
                <a:gd name="T18" fmla="*/ 6 w 7"/>
                <a:gd name="T19" fmla="*/ 7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16">
                  <a:moveTo>
                    <a:pt x="6" y="7"/>
                  </a:moveTo>
                  <a:cubicBezTo>
                    <a:pt x="5" y="5"/>
                    <a:pt x="6" y="3"/>
                    <a:pt x="5" y="1"/>
                  </a:cubicBezTo>
                  <a:cubicBezTo>
                    <a:pt x="4" y="1"/>
                    <a:pt x="3" y="0"/>
                    <a:pt x="2" y="1"/>
                  </a:cubicBezTo>
                  <a:cubicBezTo>
                    <a:pt x="2" y="1"/>
                    <a:pt x="2" y="1"/>
                    <a:pt x="1" y="2"/>
                  </a:cubicBezTo>
                  <a:cubicBezTo>
                    <a:pt x="1" y="2"/>
                    <a:pt x="1" y="3"/>
                    <a:pt x="1" y="4"/>
                  </a:cubicBezTo>
                  <a:cubicBezTo>
                    <a:pt x="1" y="4"/>
                    <a:pt x="0" y="5"/>
                    <a:pt x="0" y="6"/>
                  </a:cubicBezTo>
                  <a:cubicBezTo>
                    <a:pt x="0" y="7"/>
                    <a:pt x="0" y="8"/>
                    <a:pt x="0" y="9"/>
                  </a:cubicBezTo>
                  <a:cubicBezTo>
                    <a:pt x="0" y="12"/>
                    <a:pt x="1" y="14"/>
                    <a:pt x="3" y="15"/>
                  </a:cubicBezTo>
                  <a:cubicBezTo>
                    <a:pt x="4" y="16"/>
                    <a:pt x="6" y="15"/>
                    <a:pt x="6" y="14"/>
                  </a:cubicBezTo>
                  <a:cubicBezTo>
                    <a:pt x="7" y="12"/>
                    <a:pt x="6" y="9"/>
                    <a:pt x="6"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67">
              <a:extLst>
                <a:ext uri="{FF2B5EF4-FFF2-40B4-BE49-F238E27FC236}">
                  <a16:creationId xmlns:a16="http://schemas.microsoft.com/office/drawing/2014/main" id="{E8C3ABF6-DD51-4694-A222-163EE1BEA955}"/>
                </a:ext>
              </a:extLst>
            </p:cNvPr>
            <p:cNvSpPr>
              <a:spLocks/>
            </p:cNvSpPr>
            <p:nvPr/>
          </p:nvSpPr>
          <p:spPr bwMode="auto">
            <a:xfrm>
              <a:off x="66" y="631"/>
              <a:ext cx="16" cy="38"/>
            </a:xfrm>
            <a:custGeom>
              <a:avLst/>
              <a:gdLst>
                <a:gd name="T0" fmla="*/ 6 w 7"/>
                <a:gd name="T1" fmla="*/ 12 h 16"/>
                <a:gd name="T2" fmla="*/ 4 w 7"/>
                <a:gd name="T3" fmla="*/ 2 h 16"/>
                <a:gd name="T4" fmla="*/ 1 w 7"/>
                <a:gd name="T5" fmla="*/ 3 h 16"/>
                <a:gd name="T6" fmla="*/ 0 w 7"/>
                <a:gd name="T7" fmla="*/ 9 h 16"/>
                <a:gd name="T8" fmla="*/ 2 w 7"/>
                <a:gd name="T9" fmla="*/ 15 h 16"/>
                <a:gd name="T10" fmla="*/ 6 w 7"/>
                <a:gd name="T11" fmla="*/ 12 h 16"/>
              </a:gdLst>
              <a:ahLst/>
              <a:cxnLst>
                <a:cxn ang="0">
                  <a:pos x="T0" y="T1"/>
                </a:cxn>
                <a:cxn ang="0">
                  <a:pos x="T2" y="T3"/>
                </a:cxn>
                <a:cxn ang="0">
                  <a:pos x="T4" y="T5"/>
                </a:cxn>
                <a:cxn ang="0">
                  <a:pos x="T6" y="T7"/>
                </a:cxn>
                <a:cxn ang="0">
                  <a:pos x="T8" y="T9"/>
                </a:cxn>
                <a:cxn ang="0">
                  <a:pos x="T10" y="T11"/>
                </a:cxn>
              </a:cxnLst>
              <a:rect l="0" t="0" r="r" b="b"/>
              <a:pathLst>
                <a:path w="7" h="16">
                  <a:moveTo>
                    <a:pt x="6" y="12"/>
                  </a:moveTo>
                  <a:cubicBezTo>
                    <a:pt x="5" y="9"/>
                    <a:pt x="6" y="5"/>
                    <a:pt x="4" y="2"/>
                  </a:cubicBezTo>
                  <a:cubicBezTo>
                    <a:pt x="3" y="0"/>
                    <a:pt x="0" y="1"/>
                    <a:pt x="1" y="3"/>
                  </a:cubicBezTo>
                  <a:cubicBezTo>
                    <a:pt x="1" y="5"/>
                    <a:pt x="0" y="7"/>
                    <a:pt x="0" y="9"/>
                  </a:cubicBezTo>
                  <a:cubicBezTo>
                    <a:pt x="0" y="11"/>
                    <a:pt x="0" y="14"/>
                    <a:pt x="2" y="15"/>
                  </a:cubicBezTo>
                  <a:cubicBezTo>
                    <a:pt x="4" y="16"/>
                    <a:pt x="7" y="14"/>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68">
              <a:extLst>
                <a:ext uri="{FF2B5EF4-FFF2-40B4-BE49-F238E27FC236}">
                  <a16:creationId xmlns:a16="http://schemas.microsoft.com/office/drawing/2014/main" id="{7B3CE916-B6D9-4D17-B603-65F98899D50F}"/>
                </a:ext>
              </a:extLst>
            </p:cNvPr>
            <p:cNvSpPr>
              <a:spLocks/>
            </p:cNvSpPr>
            <p:nvPr/>
          </p:nvSpPr>
          <p:spPr bwMode="auto">
            <a:xfrm>
              <a:off x="90" y="631"/>
              <a:ext cx="23" cy="36"/>
            </a:xfrm>
            <a:custGeom>
              <a:avLst/>
              <a:gdLst>
                <a:gd name="T0" fmla="*/ 7 w 10"/>
                <a:gd name="T1" fmla="*/ 3 h 15"/>
                <a:gd name="T2" fmla="*/ 3 w 10"/>
                <a:gd name="T3" fmla="*/ 2 h 15"/>
                <a:gd name="T4" fmla="*/ 5 w 10"/>
                <a:gd name="T5" fmla="*/ 15 h 15"/>
                <a:gd name="T6" fmla="*/ 7 w 10"/>
                <a:gd name="T7" fmla="*/ 14 h 15"/>
                <a:gd name="T8" fmla="*/ 7 w 10"/>
                <a:gd name="T9" fmla="*/ 3 h 15"/>
              </a:gdLst>
              <a:ahLst/>
              <a:cxnLst>
                <a:cxn ang="0">
                  <a:pos x="T0" y="T1"/>
                </a:cxn>
                <a:cxn ang="0">
                  <a:pos x="T2" y="T3"/>
                </a:cxn>
                <a:cxn ang="0">
                  <a:pos x="T4" y="T5"/>
                </a:cxn>
                <a:cxn ang="0">
                  <a:pos x="T6" y="T7"/>
                </a:cxn>
                <a:cxn ang="0">
                  <a:pos x="T8" y="T9"/>
                </a:cxn>
              </a:cxnLst>
              <a:rect l="0" t="0" r="r" b="b"/>
              <a:pathLst>
                <a:path w="10" h="15">
                  <a:moveTo>
                    <a:pt x="7" y="3"/>
                  </a:moveTo>
                  <a:cubicBezTo>
                    <a:pt x="8" y="1"/>
                    <a:pt x="4" y="0"/>
                    <a:pt x="3" y="2"/>
                  </a:cubicBezTo>
                  <a:cubicBezTo>
                    <a:pt x="2" y="6"/>
                    <a:pt x="0" y="13"/>
                    <a:pt x="5" y="15"/>
                  </a:cubicBezTo>
                  <a:cubicBezTo>
                    <a:pt x="6" y="15"/>
                    <a:pt x="7" y="15"/>
                    <a:pt x="7" y="14"/>
                  </a:cubicBezTo>
                  <a:cubicBezTo>
                    <a:pt x="10" y="12"/>
                    <a:pt x="7" y="7"/>
                    <a:pt x="7"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69">
              <a:extLst>
                <a:ext uri="{FF2B5EF4-FFF2-40B4-BE49-F238E27FC236}">
                  <a16:creationId xmlns:a16="http://schemas.microsoft.com/office/drawing/2014/main" id="{7B5023E8-205E-4B7F-9404-2E1D4765F358}"/>
                </a:ext>
              </a:extLst>
            </p:cNvPr>
            <p:cNvSpPr>
              <a:spLocks/>
            </p:cNvSpPr>
            <p:nvPr/>
          </p:nvSpPr>
          <p:spPr bwMode="auto">
            <a:xfrm>
              <a:off x="116" y="636"/>
              <a:ext cx="17" cy="31"/>
            </a:xfrm>
            <a:custGeom>
              <a:avLst/>
              <a:gdLst>
                <a:gd name="T0" fmla="*/ 6 w 7"/>
                <a:gd name="T1" fmla="*/ 3 h 13"/>
                <a:gd name="T2" fmla="*/ 2 w 7"/>
                <a:gd name="T3" fmla="*/ 3 h 13"/>
                <a:gd name="T4" fmla="*/ 5 w 7"/>
                <a:gd name="T5" fmla="*/ 13 h 13"/>
                <a:gd name="T6" fmla="*/ 7 w 7"/>
                <a:gd name="T7" fmla="*/ 9 h 13"/>
                <a:gd name="T8" fmla="*/ 6 w 7"/>
                <a:gd name="T9" fmla="*/ 3 h 13"/>
              </a:gdLst>
              <a:ahLst/>
              <a:cxnLst>
                <a:cxn ang="0">
                  <a:pos x="T0" y="T1"/>
                </a:cxn>
                <a:cxn ang="0">
                  <a:pos x="T2" y="T3"/>
                </a:cxn>
                <a:cxn ang="0">
                  <a:pos x="T4" y="T5"/>
                </a:cxn>
                <a:cxn ang="0">
                  <a:pos x="T6" y="T7"/>
                </a:cxn>
                <a:cxn ang="0">
                  <a:pos x="T8" y="T9"/>
                </a:cxn>
              </a:cxnLst>
              <a:rect l="0" t="0" r="r" b="b"/>
              <a:pathLst>
                <a:path w="7" h="13">
                  <a:moveTo>
                    <a:pt x="6" y="3"/>
                  </a:moveTo>
                  <a:cubicBezTo>
                    <a:pt x="6" y="1"/>
                    <a:pt x="2" y="0"/>
                    <a:pt x="2" y="3"/>
                  </a:cubicBezTo>
                  <a:cubicBezTo>
                    <a:pt x="2" y="5"/>
                    <a:pt x="0" y="13"/>
                    <a:pt x="5" y="13"/>
                  </a:cubicBezTo>
                  <a:cubicBezTo>
                    <a:pt x="7" y="13"/>
                    <a:pt x="7" y="11"/>
                    <a:pt x="7" y="9"/>
                  </a:cubicBezTo>
                  <a:cubicBezTo>
                    <a:pt x="7" y="7"/>
                    <a:pt x="6" y="5"/>
                    <a:pt x="6"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70">
              <a:extLst>
                <a:ext uri="{FF2B5EF4-FFF2-40B4-BE49-F238E27FC236}">
                  <a16:creationId xmlns:a16="http://schemas.microsoft.com/office/drawing/2014/main" id="{697C87D0-E67A-4479-BC26-048B18B86BF7}"/>
                </a:ext>
              </a:extLst>
            </p:cNvPr>
            <p:cNvSpPr>
              <a:spLocks/>
            </p:cNvSpPr>
            <p:nvPr/>
          </p:nvSpPr>
          <p:spPr bwMode="auto">
            <a:xfrm>
              <a:off x="142" y="638"/>
              <a:ext cx="12" cy="26"/>
            </a:xfrm>
            <a:custGeom>
              <a:avLst/>
              <a:gdLst>
                <a:gd name="T0" fmla="*/ 5 w 5"/>
                <a:gd name="T1" fmla="*/ 6 h 11"/>
                <a:gd name="T2" fmla="*/ 5 w 5"/>
                <a:gd name="T3" fmla="*/ 2 h 11"/>
                <a:gd name="T4" fmla="*/ 2 w 5"/>
                <a:gd name="T5" fmla="*/ 2 h 11"/>
                <a:gd name="T6" fmla="*/ 1 w 5"/>
                <a:gd name="T7" fmla="*/ 6 h 11"/>
                <a:gd name="T8" fmla="*/ 1 w 5"/>
                <a:gd name="T9" fmla="*/ 9 h 11"/>
                <a:gd name="T10" fmla="*/ 4 w 5"/>
                <a:gd name="T11" fmla="*/ 10 h 11"/>
                <a:gd name="T12" fmla="*/ 5 w 5"/>
                <a:gd name="T13" fmla="*/ 6 h 11"/>
              </a:gdLst>
              <a:ahLst/>
              <a:cxnLst>
                <a:cxn ang="0">
                  <a:pos x="T0" y="T1"/>
                </a:cxn>
                <a:cxn ang="0">
                  <a:pos x="T2" y="T3"/>
                </a:cxn>
                <a:cxn ang="0">
                  <a:pos x="T4" y="T5"/>
                </a:cxn>
                <a:cxn ang="0">
                  <a:pos x="T6" y="T7"/>
                </a:cxn>
                <a:cxn ang="0">
                  <a:pos x="T8" y="T9"/>
                </a:cxn>
                <a:cxn ang="0">
                  <a:pos x="T10" y="T11"/>
                </a:cxn>
                <a:cxn ang="0">
                  <a:pos x="T12" y="T13"/>
                </a:cxn>
              </a:cxnLst>
              <a:rect l="0" t="0" r="r" b="b"/>
              <a:pathLst>
                <a:path w="5" h="11">
                  <a:moveTo>
                    <a:pt x="5" y="6"/>
                  </a:moveTo>
                  <a:cubicBezTo>
                    <a:pt x="5" y="5"/>
                    <a:pt x="5" y="4"/>
                    <a:pt x="5" y="2"/>
                  </a:cubicBezTo>
                  <a:cubicBezTo>
                    <a:pt x="5" y="0"/>
                    <a:pt x="2" y="0"/>
                    <a:pt x="2" y="2"/>
                  </a:cubicBezTo>
                  <a:cubicBezTo>
                    <a:pt x="2" y="3"/>
                    <a:pt x="1" y="4"/>
                    <a:pt x="1" y="6"/>
                  </a:cubicBezTo>
                  <a:cubicBezTo>
                    <a:pt x="1" y="7"/>
                    <a:pt x="0" y="8"/>
                    <a:pt x="1" y="9"/>
                  </a:cubicBezTo>
                  <a:cubicBezTo>
                    <a:pt x="2" y="10"/>
                    <a:pt x="4" y="11"/>
                    <a:pt x="4" y="10"/>
                  </a:cubicBezTo>
                  <a:cubicBezTo>
                    <a:pt x="5" y="9"/>
                    <a:pt x="5" y="8"/>
                    <a:pt x="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E1DEC16B-7A53-46C9-B6EF-177339735A33}"/>
              </a:ext>
            </a:extLst>
          </p:cNvPr>
          <p:cNvSpPr/>
          <p:nvPr/>
        </p:nvSpPr>
        <p:spPr>
          <a:xfrm>
            <a:off x="-20818" y="-47064"/>
            <a:ext cx="12192000" cy="6858000"/>
          </a:xfrm>
          <a:prstGeom prst="rect">
            <a:avLst/>
          </a:prstGeom>
          <a:solidFill>
            <a:srgbClr val="FA4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Marcador de posición de imagen 5">
            <a:extLst>
              <a:ext uri="{FF2B5EF4-FFF2-40B4-BE49-F238E27FC236}">
                <a16:creationId xmlns:a16="http://schemas.microsoft.com/office/drawing/2014/main" id="{005112CD-80A1-4E5F-9080-A0EA0AE56852}"/>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16733" r="16733"/>
          <a:stretch>
            <a:fillRect/>
          </a:stretch>
        </p:blipFill>
        <p:spPr/>
      </p:pic>
      <p:grpSp>
        <p:nvGrpSpPr>
          <p:cNvPr id="8" name="Group 5">
            <a:extLst>
              <a:ext uri="{FF2B5EF4-FFF2-40B4-BE49-F238E27FC236}">
                <a16:creationId xmlns:a16="http://schemas.microsoft.com/office/drawing/2014/main" id="{81EF4B31-814B-4C07-A8EA-6D2DE5439C5A}"/>
              </a:ext>
            </a:extLst>
          </p:cNvPr>
          <p:cNvGrpSpPr>
            <a:grpSpLocks noChangeAspect="1"/>
          </p:cNvGrpSpPr>
          <p:nvPr/>
        </p:nvGrpSpPr>
        <p:grpSpPr bwMode="auto">
          <a:xfrm>
            <a:off x="79011" y="-1266283"/>
            <a:ext cx="6501030" cy="5449888"/>
            <a:chOff x="3964" y="-265"/>
            <a:chExt cx="2511" cy="2105"/>
          </a:xfrm>
        </p:grpSpPr>
        <p:sp>
          <p:nvSpPr>
            <p:cNvPr id="10" name="Freeform 6">
              <a:extLst>
                <a:ext uri="{FF2B5EF4-FFF2-40B4-BE49-F238E27FC236}">
                  <a16:creationId xmlns:a16="http://schemas.microsoft.com/office/drawing/2014/main" id="{88B98486-A53A-4D3B-BC6B-8B17EDAF5C89}"/>
                </a:ext>
              </a:extLst>
            </p:cNvPr>
            <p:cNvSpPr>
              <a:spLocks/>
            </p:cNvSpPr>
            <p:nvPr/>
          </p:nvSpPr>
          <p:spPr bwMode="auto">
            <a:xfrm>
              <a:off x="6344" y="1645"/>
              <a:ext cx="62" cy="64"/>
            </a:xfrm>
            <a:custGeom>
              <a:avLst/>
              <a:gdLst>
                <a:gd name="T0" fmla="*/ 26 w 26"/>
                <a:gd name="T1" fmla="*/ 14 h 27"/>
                <a:gd name="T2" fmla="*/ 13 w 26"/>
                <a:gd name="T3" fmla="*/ 27 h 27"/>
                <a:gd name="T4" fmla="*/ 0 w 26"/>
                <a:gd name="T5" fmla="*/ 14 h 27"/>
                <a:gd name="T6" fmla="*/ 13 w 26"/>
                <a:gd name="T7" fmla="*/ 0 h 27"/>
                <a:gd name="T8" fmla="*/ 26 w 26"/>
                <a:gd name="T9" fmla="*/ 14 h 27"/>
              </a:gdLst>
              <a:ahLst/>
              <a:cxnLst>
                <a:cxn ang="0">
                  <a:pos x="T0" y="T1"/>
                </a:cxn>
                <a:cxn ang="0">
                  <a:pos x="T2" y="T3"/>
                </a:cxn>
                <a:cxn ang="0">
                  <a:pos x="T4" y="T5"/>
                </a:cxn>
                <a:cxn ang="0">
                  <a:pos x="T6" y="T7"/>
                </a:cxn>
                <a:cxn ang="0">
                  <a:pos x="T8" y="T9"/>
                </a:cxn>
              </a:cxnLst>
              <a:rect l="0" t="0" r="r" b="b"/>
              <a:pathLst>
                <a:path w="26" h="27">
                  <a:moveTo>
                    <a:pt x="26" y="14"/>
                  </a:moveTo>
                  <a:cubicBezTo>
                    <a:pt x="26" y="21"/>
                    <a:pt x="20" y="27"/>
                    <a:pt x="13" y="27"/>
                  </a:cubicBezTo>
                  <a:cubicBezTo>
                    <a:pt x="6" y="27"/>
                    <a:pt x="0" y="21"/>
                    <a:pt x="0" y="14"/>
                  </a:cubicBezTo>
                  <a:cubicBezTo>
                    <a:pt x="0" y="6"/>
                    <a:pt x="13" y="0"/>
                    <a:pt x="13" y="0"/>
                  </a:cubicBezTo>
                  <a:cubicBezTo>
                    <a:pt x="13" y="0"/>
                    <a:pt x="26" y="6"/>
                    <a:pt x="26" y="14"/>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42AD71BC-95CC-4F7B-8748-B5C69C8FF0C3}"/>
                </a:ext>
              </a:extLst>
            </p:cNvPr>
            <p:cNvSpPr>
              <a:spLocks/>
            </p:cNvSpPr>
            <p:nvPr/>
          </p:nvSpPr>
          <p:spPr bwMode="auto">
            <a:xfrm>
              <a:off x="6354" y="1740"/>
              <a:ext cx="40" cy="33"/>
            </a:xfrm>
            <a:custGeom>
              <a:avLst/>
              <a:gdLst>
                <a:gd name="T0" fmla="*/ 15 w 17"/>
                <a:gd name="T1" fmla="*/ 14 h 14"/>
                <a:gd name="T2" fmla="*/ 15 w 17"/>
                <a:gd name="T3" fmla="*/ 11 h 14"/>
                <a:gd name="T4" fmla="*/ 3 w 17"/>
                <a:gd name="T5" fmla="*/ 11 h 14"/>
                <a:gd name="T6" fmla="*/ 3 w 17"/>
                <a:gd name="T7" fmla="*/ 14 h 14"/>
                <a:gd name="T8" fmla="*/ 0 w 17"/>
                <a:gd name="T9" fmla="*/ 8 h 14"/>
                <a:gd name="T10" fmla="*/ 2 w 17"/>
                <a:gd name="T11" fmla="*/ 4 h 14"/>
                <a:gd name="T12" fmla="*/ 9 w 17"/>
                <a:gd name="T13" fmla="*/ 0 h 14"/>
                <a:gd name="T14" fmla="*/ 15 w 17"/>
                <a:gd name="T15" fmla="*/ 4 h 14"/>
                <a:gd name="T16" fmla="*/ 17 w 17"/>
                <a:gd name="T17" fmla="*/ 8 h 14"/>
                <a:gd name="T18" fmla="*/ 15 w 17"/>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4">
                  <a:moveTo>
                    <a:pt x="15" y="14"/>
                  </a:moveTo>
                  <a:cubicBezTo>
                    <a:pt x="15" y="11"/>
                    <a:pt x="15" y="11"/>
                    <a:pt x="15" y="11"/>
                  </a:cubicBezTo>
                  <a:cubicBezTo>
                    <a:pt x="3" y="11"/>
                    <a:pt x="3" y="11"/>
                    <a:pt x="3" y="11"/>
                  </a:cubicBezTo>
                  <a:cubicBezTo>
                    <a:pt x="3" y="14"/>
                    <a:pt x="3" y="14"/>
                    <a:pt x="3" y="14"/>
                  </a:cubicBezTo>
                  <a:cubicBezTo>
                    <a:pt x="1" y="12"/>
                    <a:pt x="0" y="10"/>
                    <a:pt x="0" y="8"/>
                  </a:cubicBezTo>
                  <a:cubicBezTo>
                    <a:pt x="0" y="7"/>
                    <a:pt x="1" y="5"/>
                    <a:pt x="2" y="4"/>
                  </a:cubicBezTo>
                  <a:cubicBezTo>
                    <a:pt x="5" y="1"/>
                    <a:pt x="9" y="0"/>
                    <a:pt x="9" y="0"/>
                  </a:cubicBezTo>
                  <a:cubicBezTo>
                    <a:pt x="9" y="0"/>
                    <a:pt x="13" y="1"/>
                    <a:pt x="15" y="4"/>
                  </a:cubicBezTo>
                  <a:cubicBezTo>
                    <a:pt x="16" y="5"/>
                    <a:pt x="17" y="7"/>
                    <a:pt x="17" y="8"/>
                  </a:cubicBezTo>
                  <a:cubicBezTo>
                    <a:pt x="17" y="10"/>
                    <a:pt x="17" y="12"/>
                    <a:pt x="15" y="14"/>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8">
              <a:extLst>
                <a:ext uri="{FF2B5EF4-FFF2-40B4-BE49-F238E27FC236}">
                  <a16:creationId xmlns:a16="http://schemas.microsoft.com/office/drawing/2014/main" id="{407B83B3-B1C9-4388-BC6C-6BE6EA1A1FBC}"/>
                </a:ext>
              </a:extLst>
            </p:cNvPr>
            <p:cNvSpPr>
              <a:spLocks noChangeArrowheads="1"/>
            </p:cNvSpPr>
            <p:nvPr/>
          </p:nvSpPr>
          <p:spPr bwMode="auto">
            <a:xfrm>
              <a:off x="6342" y="1685"/>
              <a:ext cx="67" cy="69"/>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39BAD9F0-196C-4A67-B52C-6652B4A6FA65}"/>
                </a:ext>
              </a:extLst>
            </p:cNvPr>
            <p:cNvSpPr>
              <a:spLocks/>
            </p:cNvSpPr>
            <p:nvPr/>
          </p:nvSpPr>
          <p:spPr bwMode="auto">
            <a:xfrm>
              <a:off x="6314" y="1585"/>
              <a:ext cx="45" cy="119"/>
            </a:xfrm>
            <a:custGeom>
              <a:avLst/>
              <a:gdLst>
                <a:gd name="T0" fmla="*/ 15 w 19"/>
                <a:gd name="T1" fmla="*/ 50 h 50"/>
                <a:gd name="T2" fmla="*/ 11 w 19"/>
                <a:gd name="T3" fmla="*/ 45 h 50"/>
                <a:gd name="T4" fmla="*/ 8 w 19"/>
                <a:gd name="T5" fmla="*/ 39 h 50"/>
                <a:gd name="T6" fmla="*/ 0 w 19"/>
                <a:gd name="T7" fmla="*/ 28 h 50"/>
                <a:gd name="T8" fmla="*/ 0 w 19"/>
                <a:gd name="T9" fmla="*/ 27 h 50"/>
                <a:gd name="T10" fmla="*/ 0 w 19"/>
                <a:gd name="T11" fmla="*/ 27 h 50"/>
                <a:gd name="T12" fmla="*/ 3 w 19"/>
                <a:gd name="T13" fmla="*/ 13 h 50"/>
                <a:gd name="T14" fmla="*/ 5 w 19"/>
                <a:gd name="T15" fmla="*/ 7 h 50"/>
                <a:gd name="T16" fmla="*/ 7 w 19"/>
                <a:gd name="T17" fmla="*/ 0 h 50"/>
                <a:gd name="T18" fmla="*/ 6 w 19"/>
                <a:gd name="T19" fmla="*/ 7 h 50"/>
                <a:gd name="T20" fmla="*/ 6 w 19"/>
                <a:gd name="T21" fmla="*/ 14 h 50"/>
                <a:gd name="T22" fmla="*/ 4 w 19"/>
                <a:gd name="T23" fmla="*/ 27 h 50"/>
                <a:gd name="T24" fmla="*/ 4 w 19"/>
                <a:gd name="T25" fmla="*/ 26 h 50"/>
                <a:gd name="T26" fmla="*/ 11 w 19"/>
                <a:gd name="T27" fmla="*/ 37 h 50"/>
                <a:gd name="T28" fmla="*/ 15 w 19"/>
                <a:gd name="T29" fmla="*/ 42 h 50"/>
                <a:gd name="T30" fmla="*/ 19 w 19"/>
                <a:gd name="T31" fmla="*/ 48 h 50"/>
                <a:gd name="T32" fmla="*/ 15 w 19"/>
                <a:gd name="T3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15" y="50"/>
                  </a:moveTo>
                  <a:cubicBezTo>
                    <a:pt x="14" y="49"/>
                    <a:pt x="12" y="47"/>
                    <a:pt x="11" y="45"/>
                  </a:cubicBezTo>
                  <a:cubicBezTo>
                    <a:pt x="10" y="43"/>
                    <a:pt x="9" y="41"/>
                    <a:pt x="8" y="39"/>
                  </a:cubicBezTo>
                  <a:cubicBezTo>
                    <a:pt x="0" y="28"/>
                    <a:pt x="0" y="28"/>
                    <a:pt x="0" y="28"/>
                  </a:cubicBezTo>
                  <a:cubicBezTo>
                    <a:pt x="0" y="27"/>
                    <a:pt x="0" y="27"/>
                    <a:pt x="0" y="27"/>
                  </a:cubicBezTo>
                  <a:cubicBezTo>
                    <a:pt x="0" y="27"/>
                    <a:pt x="0" y="27"/>
                    <a:pt x="0" y="27"/>
                  </a:cubicBezTo>
                  <a:cubicBezTo>
                    <a:pt x="1" y="22"/>
                    <a:pt x="2" y="18"/>
                    <a:pt x="3" y="13"/>
                  </a:cubicBezTo>
                  <a:cubicBezTo>
                    <a:pt x="3" y="11"/>
                    <a:pt x="4" y="9"/>
                    <a:pt x="5" y="7"/>
                  </a:cubicBezTo>
                  <a:cubicBezTo>
                    <a:pt x="5" y="4"/>
                    <a:pt x="6" y="2"/>
                    <a:pt x="7" y="0"/>
                  </a:cubicBezTo>
                  <a:cubicBezTo>
                    <a:pt x="7" y="2"/>
                    <a:pt x="6" y="5"/>
                    <a:pt x="6" y="7"/>
                  </a:cubicBezTo>
                  <a:cubicBezTo>
                    <a:pt x="6" y="9"/>
                    <a:pt x="6" y="11"/>
                    <a:pt x="6" y="14"/>
                  </a:cubicBezTo>
                  <a:cubicBezTo>
                    <a:pt x="5" y="18"/>
                    <a:pt x="5" y="23"/>
                    <a:pt x="4" y="27"/>
                  </a:cubicBezTo>
                  <a:cubicBezTo>
                    <a:pt x="4" y="26"/>
                    <a:pt x="4" y="26"/>
                    <a:pt x="4" y="26"/>
                  </a:cubicBezTo>
                  <a:cubicBezTo>
                    <a:pt x="11" y="37"/>
                    <a:pt x="11" y="37"/>
                    <a:pt x="11" y="37"/>
                  </a:cubicBezTo>
                  <a:cubicBezTo>
                    <a:pt x="13" y="39"/>
                    <a:pt x="14" y="40"/>
                    <a:pt x="15" y="42"/>
                  </a:cubicBezTo>
                  <a:cubicBezTo>
                    <a:pt x="16" y="44"/>
                    <a:pt x="18" y="46"/>
                    <a:pt x="19" y="48"/>
                  </a:cubicBezTo>
                  <a:lnTo>
                    <a:pt x="15" y="5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5568BA30-B612-4E65-9EF2-45E551A05FDD}"/>
                </a:ext>
              </a:extLst>
            </p:cNvPr>
            <p:cNvSpPr>
              <a:spLocks/>
            </p:cNvSpPr>
            <p:nvPr/>
          </p:nvSpPr>
          <p:spPr bwMode="auto">
            <a:xfrm>
              <a:off x="6280" y="1626"/>
              <a:ext cx="76" cy="92"/>
            </a:xfrm>
            <a:custGeom>
              <a:avLst/>
              <a:gdLst>
                <a:gd name="T0" fmla="*/ 30 w 32"/>
                <a:gd name="T1" fmla="*/ 39 h 39"/>
                <a:gd name="T2" fmla="*/ 24 w 32"/>
                <a:gd name="T3" fmla="*/ 36 h 39"/>
                <a:gd name="T4" fmla="*/ 18 w 32"/>
                <a:gd name="T5" fmla="*/ 33 h 39"/>
                <a:gd name="T6" fmla="*/ 12 w 32"/>
                <a:gd name="T7" fmla="*/ 30 h 39"/>
                <a:gd name="T8" fmla="*/ 6 w 32"/>
                <a:gd name="T9" fmla="*/ 27 h 39"/>
                <a:gd name="T10" fmla="*/ 5 w 32"/>
                <a:gd name="T11" fmla="*/ 26 h 39"/>
                <a:gd name="T12" fmla="*/ 5 w 32"/>
                <a:gd name="T13" fmla="*/ 26 h 39"/>
                <a:gd name="T14" fmla="*/ 3 w 32"/>
                <a:gd name="T15" fmla="*/ 19 h 39"/>
                <a:gd name="T16" fmla="*/ 2 w 32"/>
                <a:gd name="T17" fmla="*/ 13 h 39"/>
                <a:gd name="T18" fmla="*/ 0 w 32"/>
                <a:gd name="T19" fmla="*/ 0 h 39"/>
                <a:gd name="T20" fmla="*/ 4 w 32"/>
                <a:gd name="T21" fmla="*/ 12 h 39"/>
                <a:gd name="T22" fmla="*/ 6 w 32"/>
                <a:gd name="T23" fmla="*/ 18 h 39"/>
                <a:gd name="T24" fmla="*/ 8 w 32"/>
                <a:gd name="T25" fmla="*/ 25 h 39"/>
                <a:gd name="T26" fmla="*/ 7 w 32"/>
                <a:gd name="T27" fmla="*/ 23 h 39"/>
                <a:gd name="T28" fmla="*/ 13 w 32"/>
                <a:gd name="T29" fmla="*/ 26 h 39"/>
                <a:gd name="T30" fmla="*/ 20 w 32"/>
                <a:gd name="T31" fmla="*/ 29 h 39"/>
                <a:gd name="T32" fmla="*/ 26 w 32"/>
                <a:gd name="T33" fmla="*/ 31 h 39"/>
                <a:gd name="T34" fmla="*/ 32 w 32"/>
                <a:gd name="T35" fmla="*/ 34 h 39"/>
                <a:gd name="T36" fmla="*/ 30 w 32"/>
                <a:gd name="T37"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30" y="39"/>
                  </a:moveTo>
                  <a:cubicBezTo>
                    <a:pt x="28" y="38"/>
                    <a:pt x="26" y="37"/>
                    <a:pt x="24" y="36"/>
                  </a:cubicBezTo>
                  <a:cubicBezTo>
                    <a:pt x="22" y="35"/>
                    <a:pt x="20" y="34"/>
                    <a:pt x="18" y="33"/>
                  </a:cubicBezTo>
                  <a:cubicBezTo>
                    <a:pt x="12" y="30"/>
                    <a:pt x="12" y="30"/>
                    <a:pt x="12" y="30"/>
                  </a:cubicBezTo>
                  <a:cubicBezTo>
                    <a:pt x="6" y="27"/>
                    <a:pt x="6" y="27"/>
                    <a:pt x="6" y="27"/>
                  </a:cubicBezTo>
                  <a:cubicBezTo>
                    <a:pt x="5" y="26"/>
                    <a:pt x="5" y="26"/>
                    <a:pt x="5" y="26"/>
                  </a:cubicBezTo>
                  <a:cubicBezTo>
                    <a:pt x="5" y="26"/>
                    <a:pt x="5" y="26"/>
                    <a:pt x="5" y="26"/>
                  </a:cubicBezTo>
                  <a:cubicBezTo>
                    <a:pt x="3" y="19"/>
                    <a:pt x="3" y="19"/>
                    <a:pt x="3" y="19"/>
                  </a:cubicBezTo>
                  <a:cubicBezTo>
                    <a:pt x="3" y="17"/>
                    <a:pt x="2" y="15"/>
                    <a:pt x="2" y="13"/>
                  </a:cubicBezTo>
                  <a:cubicBezTo>
                    <a:pt x="1" y="8"/>
                    <a:pt x="0" y="4"/>
                    <a:pt x="0" y="0"/>
                  </a:cubicBezTo>
                  <a:cubicBezTo>
                    <a:pt x="2" y="4"/>
                    <a:pt x="3" y="8"/>
                    <a:pt x="4" y="12"/>
                  </a:cubicBezTo>
                  <a:cubicBezTo>
                    <a:pt x="5" y="14"/>
                    <a:pt x="6" y="16"/>
                    <a:pt x="6" y="18"/>
                  </a:cubicBezTo>
                  <a:cubicBezTo>
                    <a:pt x="8" y="25"/>
                    <a:pt x="8" y="25"/>
                    <a:pt x="8" y="25"/>
                  </a:cubicBezTo>
                  <a:cubicBezTo>
                    <a:pt x="7" y="23"/>
                    <a:pt x="7" y="23"/>
                    <a:pt x="7" y="23"/>
                  </a:cubicBezTo>
                  <a:cubicBezTo>
                    <a:pt x="13" y="26"/>
                    <a:pt x="13" y="26"/>
                    <a:pt x="13" y="26"/>
                  </a:cubicBezTo>
                  <a:cubicBezTo>
                    <a:pt x="20" y="29"/>
                    <a:pt x="20" y="29"/>
                    <a:pt x="20" y="29"/>
                  </a:cubicBezTo>
                  <a:cubicBezTo>
                    <a:pt x="22" y="30"/>
                    <a:pt x="24" y="31"/>
                    <a:pt x="26" y="31"/>
                  </a:cubicBezTo>
                  <a:cubicBezTo>
                    <a:pt x="28" y="32"/>
                    <a:pt x="30" y="33"/>
                    <a:pt x="32" y="34"/>
                  </a:cubicBezTo>
                  <a:lnTo>
                    <a:pt x="30" y="39"/>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BDE7CDBA-0B4D-4FFA-AF42-9BE518E72780}"/>
                </a:ext>
              </a:extLst>
            </p:cNvPr>
            <p:cNvSpPr>
              <a:spLocks/>
            </p:cNvSpPr>
            <p:nvPr/>
          </p:nvSpPr>
          <p:spPr bwMode="auto">
            <a:xfrm>
              <a:off x="6290" y="1718"/>
              <a:ext cx="64" cy="93"/>
            </a:xfrm>
            <a:custGeom>
              <a:avLst/>
              <a:gdLst>
                <a:gd name="T0" fmla="*/ 27 w 27"/>
                <a:gd name="T1" fmla="*/ 4 h 39"/>
                <a:gd name="T2" fmla="*/ 22 w 27"/>
                <a:gd name="T3" fmla="*/ 6 h 39"/>
                <a:gd name="T4" fmla="*/ 18 w 27"/>
                <a:gd name="T5" fmla="*/ 7 h 39"/>
                <a:gd name="T6" fmla="*/ 9 w 27"/>
                <a:gd name="T7" fmla="*/ 9 h 39"/>
                <a:gd name="T8" fmla="*/ 11 w 27"/>
                <a:gd name="T9" fmla="*/ 8 h 39"/>
                <a:gd name="T10" fmla="*/ 8 w 27"/>
                <a:gd name="T11" fmla="*/ 16 h 39"/>
                <a:gd name="T12" fmla="*/ 6 w 27"/>
                <a:gd name="T13" fmla="*/ 24 h 39"/>
                <a:gd name="T14" fmla="*/ 3 w 27"/>
                <a:gd name="T15" fmla="*/ 32 h 39"/>
                <a:gd name="T16" fmla="*/ 0 w 27"/>
                <a:gd name="T17" fmla="*/ 39 h 39"/>
                <a:gd name="T18" fmla="*/ 2 w 27"/>
                <a:gd name="T19" fmla="*/ 31 h 39"/>
                <a:gd name="T20" fmla="*/ 3 w 27"/>
                <a:gd name="T21" fmla="*/ 23 h 39"/>
                <a:gd name="T22" fmla="*/ 5 w 27"/>
                <a:gd name="T23" fmla="*/ 15 h 39"/>
                <a:gd name="T24" fmla="*/ 7 w 27"/>
                <a:gd name="T25" fmla="*/ 7 h 39"/>
                <a:gd name="T26" fmla="*/ 7 w 27"/>
                <a:gd name="T27" fmla="*/ 6 h 39"/>
                <a:gd name="T28" fmla="*/ 8 w 27"/>
                <a:gd name="T29" fmla="*/ 5 h 39"/>
                <a:gd name="T30" fmla="*/ 17 w 27"/>
                <a:gd name="T31" fmla="*/ 2 h 39"/>
                <a:gd name="T32" fmla="*/ 21 w 27"/>
                <a:gd name="T33" fmla="*/ 1 h 39"/>
                <a:gd name="T34" fmla="*/ 25 w 27"/>
                <a:gd name="T35" fmla="*/ 0 h 39"/>
                <a:gd name="T36" fmla="*/ 27 w 27"/>
                <a:gd name="T37" fmla="*/ 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 h="39">
                  <a:moveTo>
                    <a:pt x="27" y="4"/>
                  </a:moveTo>
                  <a:cubicBezTo>
                    <a:pt x="25" y="5"/>
                    <a:pt x="24" y="5"/>
                    <a:pt x="22" y="6"/>
                  </a:cubicBezTo>
                  <a:cubicBezTo>
                    <a:pt x="21" y="6"/>
                    <a:pt x="19" y="6"/>
                    <a:pt x="18" y="7"/>
                  </a:cubicBezTo>
                  <a:cubicBezTo>
                    <a:pt x="15" y="8"/>
                    <a:pt x="12" y="8"/>
                    <a:pt x="9" y="9"/>
                  </a:cubicBezTo>
                  <a:cubicBezTo>
                    <a:pt x="11" y="8"/>
                    <a:pt x="11" y="8"/>
                    <a:pt x="11" y="8"/>
                  </a:cubicBezTo>
                  <a:cubicBezTo>
                    <a:pt x="8" y="16"/>
                    <a:pt x="8" y="16"/>
                    <a:pt x="8" y="16"/>
                  </a:cubicBezTo>
                  <a:cubicBezTo>
                    <a:pt x="6" y="24"/>
                    <a:pt x="6" y="24"/>
                    <a:pt x="6" y="24"/>
                  </a:cubicBezTo>
                  <a:cubicBezTo>
                    <a:pt x="5" y="26"/>
                    <a:pt x="4" y="29"/>
                    <a:pt x="3" y="32"/>
                  </a:cubicBezTo>
                  <a:cubicBezTo>
                    <a:pt x="2" y="34"/>
                    <a:pt x="1" y="37"/>
                    <a:pt x="0" y="39"/>
                  </a:cubicBezTo>
                  <a:cubicBezTo>
                    <a:pt x="1" y="37"/>
                    <a:pt x="1" y="34"/>
                    <a:pt x="2" y="31"/>
                  </a:cubicBezTo>
                  <a:cubicBezTo>
                    <a:pt x="2" y="28"/>
                    <a:pt x="3" y="26"/>
                    <a:pt x="3" y="23"/>
                  </a:cubicBezTo>
                  <a:cubicBezTo>
                    <a:pt x="5" y="15"/>
                    <a:pt x="5" y="15"/>
                    <a:pt x="5" y="15"/>
                  </a:cubicBezTo>
                  <a:cubicBezTo>
                    <a:pt x="7" y="7"/>
                    <a:pt x="7" y="7"/>
                    <a:pt x="7" y="7"/>
                  </a:cubicBezTo>
                  <a:cubicBezTo>
                    <a:pt x="7" y="6"/>
                    <a:pt x="7" y="6"/>
                    <a:pt x="7" y="6"/>
                  </a:cubicBezTo>
                  <a:cubicBezTo>
                    <a:pt x="8" y="5"/>
                    <a:pt x="8" y="5"/>
                    <a:pt x="8" y="5"/>
                  </a:cubicBezTo>
                  <a:cubicBezTo>
                    <a:pt x="11" y="4"/>
                    <a:pt x="14" y="3"/>
                    <a:pt x="17" y="2"/>
                  </a:cubicBezTo>
                  <a:cubicBezTo>
                    <a:pt x="18" y="2"/>
                    <a:pt x="20" y="1"/>
                    <a:pt x="21" y="1"/>
                  </a:cubicBezTo>
                  <a:cubicBezTo>
                    <a:pt x="22" y="0"/>
                    <a:pt x="24" y="0"/>
                    <a:pt x="25" y="0"/>
                  </a:cubicBezTo>
                  <a:lnTo>
                    <a:pt x="27" y="4"/>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7FFE2EF3-6A52-4EF8-86F0-CB267C7D386D}"/>
                </a:ext>
              </a:extLst>
            </p:cNvPr>
            <p:cNvSpPr>
              <a:spLocks/>
            </p:cNvSpPr>
            <p:nvPr/>
          </p:nvSpPr>
          <p:spPr bwMode="auto">
            <a:xfrm>
              <a:off x="6335" y="1730"/>
              <a:ext cx="26" cy="110"/>
            </a:xfrm>
            <a:custGeom>
              <a:avLst/>
              <a:gdLst>
                <a:gd name="T0" fmla="*/ 11 w 11"/>
                <a:gd name="T1" fmla="*/ 2 h 46"/>
                <a:gd name="T2" fmla="*/ 8 w 11"/>
                <a:gd name="T3" fmla="*/ 9 h 46"/>
                <a:gd name="T4" fmla="*/ 4 w 11"/>
                <a:gd name="T5" fmla="*/ 16 h 46"/>
                <a:gd name="T6" fmla="*/ 4 w 11"/>
                <a:gd name="T7" fmla="*/ 15 h 46"/>
                <a:gd name="T8" fmla="*/ 6 w 11"/>
                <a:gd name="T9" fmla="*/ 23 h 46"/>
                <a:gd name="T10" fmla="*/ 8 w 11"/>
                <a:gd name="T11" fmla="*/ 30 h 46"/>
                <a:gd name="T12" fmla="*/ 9 w 11"/>
                <a:gd name="T13" fmla="*/ 38 h 46"/>
                <a:gd name="T14" fmla="*/ 11 w 11"/>
                <a:gd name="T15" fmla="*/ 46 h 46"/>
                <a:gd name="T16" fmla="*/ 8 w 11"/>
                <a:gd name="T17" fmla="*/ 39 h 46"/>
                <a:gd name="T18" fmla="*/ 5 w 11"/>
                <a:gd name="T19" fmla="*/ 31 h 46"/>
                <a:gd name="T20" fmla="*/ 2 w 11"/>
                <a:gd name="T21" fmla="*/ 24 h 46"/>
                <a:gd name="T22" fmla="*/ 0 w 11"/>
                <a:gd name="T23" fmla="*/ 16 h 46"/>
                <a:gd name="T24" fmla="*/ 0 w 11"/>
                <a:gd name="T25" fmla="*/ 15 h 46"/>
                <a:gd name="T26" fmla="*/ 0 w 11"/>
                <a:gd name="T27" fmla="*/ 15 h 46"/>
                <a:gd name="T28" fmla="*/ 3 w 11"/>
                <a:gd name="T29" fmla="*/ 7 h 46"/>
                <a:gd name="T30" fmla="*/ 7 w 11"/>
                <a:gd name="T31" fmla="*/ 0 h 46"/>
                <a:gd name="T32" fmla="*/ 11 w 11"/>
                <a:gd name="T33"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46">
                  <a:moveTo>
                    <a:pt x="11" y="2"/>
                  </a:moveTo>
                  <a:cubicBezTo>
                    <a:pt x="10" y="5"/>
                    <a:pt x="9" y="7"/>
                    <a:pt x="8" y="9"/>
                  </a:cubicBezTo>
                  <a:cubicBezTo>
                    <a:pt x="4" y="16"/>
                    <a:pt x="4" y="16"/>
                    <a:pt x="4" y="16"/>
                  </a:cubicBezTo>
                  <a:cubicBezTo>
                    <a:pt x="4" y="15"/>
                    <a:pt x="4" y="15"/>
                    <a:pt x="4" y="15"/>
                  </a:cubicBezTo>
                  <a:cubicBezTo>
                    <a:pt x="5" y="17"/>
                    <a:pt x="5" y="20"/>
                    <a:pt x="6" y="23"/>
                  </a:cubicBezTo>
                  <a:cubicBezTo>
                    <a:pt x="7" y="25"/>
                    <a:pt x="7" y="28"/>
                    <a:pt x="8" y="30"/>
                  </a:cubicBezTo>
                  <a:cubicBezTo>
                    <a:pt x="8" y="33"/>
                    <a:pt x="9" y="36"/>
                    <a:pt x="9" y="38"/>
                  </a:cubicBezTo>
                  <a:cubicBezTo>
                    <a:pt x="10" y="41"/>
                    <a:pt x="10" y="43"/>
                    <a:pt x="11" y="46"/>
                  </a:cubicBezTo>
                  <a:cubicBezTo>
                    <a:pt x="9" y="44"/>
                    <a:pt x="8" y="41"/>
                    <a:pt x="8" y="39"/>
                  </a:cubicBezTo>
                  <a:cubicBezTo>
                    <a:pt x="7" y="36"/>
                    <a:pt x="6" y="34"/>
                    <a:pt x="5" y="31"/>
                  </a:cubicBezTo>
                  <a:cubicBezTo>
                    <a:pt x="4" y="29"/>
                    <a:pt x="3" y="26"/>
                    <a:pt x="2" y="24"/>
                  </a:cubicBezTo>
                  <a:cubicBezTo>
                    <a:pt x="2" y="21"/>
                    <a:pt x="1" y="19"/>
                    <a:pt x="0" y="16"/>
                  </a:cubicBezTo>
                  <a:cubicBezTo>
                    <a:pt x="0" y="15"/>
                    <a:pt x="0" y="15"/>
                    <a:pt x="0" y="15"/>
                  </a:cubicBezTo>
                  <a:cubicBezTo>
                    <a:pt x="0" y="15"/>
                    <a:pt x="0" y="15"/>
                    <a:pt x="0" y="15"/>
                  </a:cubicBezTo>
                  <a:cubicBezTo>
                    <a:pt x="3" y="7"/>
                    <a:pt x="3" y="7"/>
                    <a:pt x="3" y="7"/>
                  </a:cubicBezTo>
                  <a:cubicBezTo>
                    <a:pt x="4" y="5"/>
                    <a:pt x="6" y="2"/>
                    <a:pt x="7" y="0"/>
                  </a:cubicBezTo>
                  <a:lnTo>
                    <a:pt x="11" y="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2779C82A-6F6B-4A91-B6F8-8665B17A0FA5}"/>
                </a:ext>
              </a:extLst>
            </p:cNvPr>
            <p:cNvSpPr>
              <a:spLocks/>
            </p:cNvSpPr>
            <p:nvPr/>
          </p:nvSpPr>
          <p:spPr bwMode="auto">
            <a:xfrm>
              <a:off x="6394" y="1585"/>
              <a:ext cx="46" cy="119"/>
            </a:xfrm>
            <a:custGeom>
              <a:avLst/>
              <a:gdLst>
                <a:gd name="T0" fmla="*/ 0 w 19"/>
                <a:gd name="T1" fmla="*/ 48 h 50"/>
                <a:gd name="T2" fmla="*/ 4 w 19"/>
                <a:gd name="T3" fmla="*/ 42 h 50"/>
                <a:gd name="T4" fmla="*/ 8 w 19"/>
                <a:gd name="T5" fmla="*/ 37 h 50"/>
                <a:gd name="T6" fmla="*/ 16 w 19"/>
                <a:gd name="T7" fmla="*/ 26 h 50"/>
                <a:gd name="T8" fmla="*/ 15 w 19"/>
                <a:gd name="T9" fmla="*/ 27 h 50"/>
                <a:gd name="T10" fmla="*/ 14 w 19"/>
                <a:gd name="T11" fmla="*/ 14 h 50"/>
                <a:gd name="T12" fmla="*/ 13 w 19"/>
                <a:gd name="T13" fmla="*/ 7 h 50"/>
                <a:gd name="T14" fmla="*/ 13 w 19"/>
                <a:gd name="T15" fmla="*/ 0 h 50"/>
                <a:gd name="T16" fmla="*/ 15 w 19"/>
                <a:gd name="T17" fmla="*/ 7 h 50"/>
                <a:gd name="T18" fmla="*/ 17 w 19"/>
                <a:gd name="T19" fmla="*/ 13 h 50"/>
                <a:gd name="T20" fmla="*/ 19 w 19"/>
                <a:gd name="T21" fmla="*/ 27 h 50"/>
                <a:gd name="T22" fmla="*/ 19 w 19"/>
                <a:gd name="T23" fmla="*/ 27 h 50"/>
                <a:gd name="T24" fmla="*/ 19 w 19"/>
                <a:gd name="T25" fmla="*/ 28 h 50"/>
                <a:gd name="T26" fmla="*/ 12 w 19"/>
                <a:gd name="T27" fmla="*/ 39 h 50"/>
                <a:gd name="T28" fmla="*/ 8 w 19"/>
                <a:gd name="T29" fmla="*/ 45 h 50"/>
                <a:gd name="T30" fmla="*/ 5 w 19"/>
                <a:gd name="T31" fmla="*/ 50 h 50"/>
                <a:gd name="T32" fmla="*/ 0 w 19"/>
                <a:gd name="T33" fmla="*/ 48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0" y="48"/>
                  </a:moveTo>
                  <a:cubicBezTo>
                    <a:pt x="2" y="46"/>
                    <a:pt x="3" y="44"/>
                    <a:pt x="4" y="42"/>
                  </a:cubicBezTo>
                  <a:cubicBezTo>
                    <a:pt x="5" y="40"/>
                    <a:pt x="7" y="39"/>
                    <a:pt x="8" y="37"/>
                  </a:cubicBezTo>
                  <a:cubicBezTo>
                    <a:pt x="16" y="26"/>
                    <a:pt x="16" y="26"/>
                    <a:pt x="16" y="26"/>
                  </a:cubicBezTo>
                  <a:cubicBezTo>
                    <a:pt x="15" y="27"/>
                    <a:pt x="15" y="27"/>
                    <a:pt x="15" y="27"/>
                  </a:cubicBezTo>
                  <a:cubicBezTo>
                    <a:pt x="15" y="23"/>
                    <a:pt x="14" y="18"/>
                    <a:pt x="14" y="14"/>
                  </a:cubicBezTo>
                  <a:cubicBezTo>
                    <a:pt x="13" y="11"/>
                    <a:pt x="13" y="9"/>
                    <a:pt x="13" y="7"/>
                  </a:cubicBezTo>
                  <a:cubicBezTo>
                    <a:pt x="13" y="5"/>
                    <a:pt x="13" y="2"/>
                    <a:pt x="13" y="0"/>
                  </a:cubicBezTo>
                  <a:cubicBezTo>
                    <a:pt x="14" y="2"/>
                    <a:pt x="14" y="4"/>
                    <a:pt x="15" y="7"/>
                  </a:cubicBezTo>
                  <a:cubicBezTo>
                    <a:pt x="16" y="9"/>
                    <a:pt x="16" y="11"/>
                    <a:pt x="17" y="13"/>
                  </a:cubicBezTo>
                  <a:cubicBezTo>
                    <a:pt x="17" y="18"/>
                    <a:pt x="18" y="22"/>
                    <a:pt x="19" y="27"/>
                  </a:cubicBezTo>
                  <a:cubicBezTo>
                    <a:pt x="19" y="27"/>
                    <a:pt x="19" y="27"/>
                    <a:pt x="19" y="27"/>
                  </a:cubicBezTo>
                  <a:cubicBezTo>
                    <a:pt x="19" y="28"/>
                    <a:pt x="19" y="28"/>
                    <a:pt x="19" y="28"/>
                  </a:cubicBezTo>
                  <a:cubicBezTo>
                    <a:pt x="12" y="39"/>
                    <a:pt x="12" y="39"/>
                    <a:pt x="12" y="39"/>
                  </a:cubicBezTo>
                  <a:cubicBezTo>
                    <a:pt x="11" y="41"/>
                    <a:pt x="9" y="43"/>
                    <a:pt x="8" y="45"/>
                  </a:cubicBezTo>
                  <a:cubicBezTo>
                    <a:pt x="7" y="47"/>
                    <a:pt x="6" y="49"/>
                    <a:pt x="5" y="50"/>
                  </a:cubicBezTo>
                  <a:lnTo>
                    <a:pt x="0" y="48"/>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9037DD08-1264-4739-8593-047C7BC222EF}"/>
                </a:ext>
              </a:extLst>
            </p:cNvPr>
            <p:cNvSpPr>
              <a:spLocks/>
            </p:cNvSpPr>
            <p:nvPr/>
          </p:nvSpPr>
          <p:spPr bwMode="auto">
            <a:xfrm>
              <a:off x="6399" y="1626"/>
              <a:ext cx="76" cy="92"/>
            </a:xfrm>
            <a:custGeom>
              <a:avLst/>
              <a:gdLst>
                <a:gd name="T0" fmla="*/ 0 w 32"/>
                <a:gd name="T1" fmla="*/ 34 h 39"/>
                <a:gd name="T2" fmla="*/ 6 w 32"/>
                <a:gd name="T3" fmla="*/ 31 h 39"/>
                <a:gd name="T4" fmla="*/ 12 w 32"/>
                <a:gd name="T5" fmla="*/ 29 h 39"/>
                <a:gd name="T6" fmla="*/ 18 w 32"/>
                <a:gd name="T7" fmla="*/ 26 h 39"/>
                <a:gd name="T8" fmla="*/ 24 w 32"/>
                <a:gd name="T9" fmla="*/ 23 h 39"/>
                <a:gd name="T10" fmla="*/ 23 w 32"/>
                <a:gd name="T11" fmla="*/ 25 h 39"/>
                <a:gd name="T12" fmla="*/ 25 w 32"/>
                <a:gd name="T13" fmla="*/ 18 h 39"/>
                <a:gd name="T14" fmla="*/ 27 w 32"/>
                <a:gd name="T15" fmla="*/ 12 h 39"/>
                <a:gd name="T16" fmla="*/ 32 w 32"/>
                <a:gd name="T17" fmla="*/ 0 h 39"/>
                <a:gd name="T18" fmla="*/ 30 w 32"/>
                <a:gd name="T19" fmla="*/ 13 h 39"/>
                <a:gd name="T20" fmla="*/ 28 w 32"/>
                <a:gd name="T21" fmla="*/ 19 h 39"/>
                <a:gd name="T22" fmla="*/ 27 w 32"/>
                <a:gd name="T23" fmla="*/ 26 h 39"/>
                <a:gd name="T24" fmla="*/ 26 w 32"/>
                <a:gd name="T25" fmla="*/ 26 h 39"/>
                <a:gd name="T26" fmla="*/ 26 w 32"/>
                <a:gd name="T27" fmla="*/ 27 h 39"/>
                <a:gd name="T28" fmla="*/ 20 w 32"/>
                <a:gd name="T29" fmla="*/ 30 h 39"/>
                <a:gd name="T30" fmla="*/ 14 w 32"/>
                <a:gd name="T31" fmla="*/ 33 h 39"/>
                <a:gd name="T32" fmla="*/ 8 w 32"/>
                <a:gd name="T33" fmla="*/ 36 h 39"/>
                <a:gd name="T34" fmla="*/ 2 w 32"/>
                <a:gd name="T35" fmla="*/ 39 h 39"/>
                <a:gd name="T36" fmla="*/ 0 w 32"/>
                <a:gd name="T37" fmla="*/ 3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0" y="34"/>
                  </a:moveTo>
                  <a:cubicBezTo>
                    <a:pt x="2" y="33"/>
                    <a:pt x="4" y="32"/>
                    <a:pt x="6" y="31"/>
                  </a:cubicBezTo>
                  <a:cubicBezTo>
                    <a:pt x="8" y="31"/>
                    <a:pt x="10" y="30"/>
                    <a:pt x="12" y="29"/>
                  </a:cubicBezTo>
                  <a:cubicBezTo>
                    <a:pt x="18" y="26"/>
                    <a:pt x="18" y="26"/>
                    <a:pt x="18" y="26"/>
                  </a:cubicBezTo>
                  <a:cubicBezTo>
                    <a:pt x="24" y="23"/>
                    <a:pt x="24" y="23"/>
                    <a:pt x="24" y="23"/>
                  </a:cubicBezTo>
                  <a:cubicBezTo>
                    <a:pt x="23" y="25"/>
                    <a:pt x="23" y="25"/>
                    <a:pt x="23" y="25"/>
                  </a:cubicBezTo>
                  <a:cubicBezTo>
                    <a:pt x="25" y="18"/>
                    <a:pt x="25" y="18"/>
                    <a:pt x="25" y="18"/>
                  </a:cubicBezTo>
                  <a:cubicBezTo>
                    <a:pt x="26" y="16"/>
                    <a:pt x="26" y="14"/>
                    <a:pt x="27" y="12"/>
                  </a:cubicBezTo>
                  <a:cubicBezTo>
                    <a:pt x="28" y="8"/>
                    <a:pt x="30" y="4"/>
                    <a:pt x="32" y="0"/>
                  </a:cubicBezTo>
                  <a:cubicBezTo>
                    <a:pt x="31" y="4"/>
                    <a:pt x="30" y="8"/>
                    <a:pt x="30" y="13"/>
                  </a:cubicBezTo>
                  <a:cubicBezTo>
                    <a:pt x="29" y="15"/>
                    <a:pt x="29" y="17"/>
                    <a:pt x="28" y="19"/>
                  </a:cubicBezTo>
                  <a:cubicBezTo>
                    <a:pt x="27" y="26"/>
                    <a:pt x="27" y="26"/>
                    <a:pt x="27" y="26"/>
                  </a:cubicBezTo>
                  <a:cubicBezTo>
                    <a:pt x="26" y="26"/>
                    <a:pt x="26" y="26"/>
                    <a:pt x="26" y="26"/>
                  </a:cubicBezTo>
                  <a:cubicBezTo>
                    <a:pt x="26" y="27"/>
                    <a:pt x="26" y="27"/>
                    <a:pt x="26" y="27"/>
                  </a:cubicBezTo>
                  <a:cubicBezTo>
                    <a:pt x="20" y="30"/>
                    <a:pt x="20" y="30"/>
                    <a:pt x="20" y="30"/>
                  </a:cubicBezTo>
                  <a:cubicBezTo>
                    <a:pt x="14" y="33"/>
                    <a:pt x="14" y="33"/>
                    <a:pt x="14" y="33"/>
                  </a:cubicBezTo>
                  <a:cubicBezTo>
                    <a:pt x="12" y="34"/>
                    <a:pt x="10" y="35"/>
                    <a:pt x="8" y="36"/>
                  </a:cubicBezTo>
                  <a:cubicBezTo>
                    <a:pt x="6" y="37"/>
                    <a:pt x="4" y="38"/>
                    <a:pt x="2" y="39"/>
                  </a:cubicBezTo>
                  <a:lnTo>
                    <a:pt x="0" y="34"/>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17B17AF1-0D69-4A64-B3AD-44C7C82E61E8}"/>
                </a:ext>
              </a:extLst>
            </p:cNvPr>
            <p:cNvSpPr>
              <a:spLocks/>
            </p:cNvSpPr>
            <p:nvPr/>
          </p:nvSpPr>
          <p:spPr bwMode="auto">
            <a:xfrm>
              <a:off x="6402" y="1718"/>
              <a:ext cx="61" cy="93"/>
            </a:xfrm>
            <a:custGeom>
              <a:avLst/>
              <a:gdLst>
                <a:gd name="T0" fmla="*/ 1 w 26"/>
                <a:gd name="T1" fmla="*/ 0 h 39"/>
                <a:gd name="T2" fmla="*/ 5 w 26"/>
                <a:gd name="T3" fmla="*/ 1 h 39"/>
                <a:gd name="T4" fmla="*/ 10 w 26"/>
                <a:gd name="T5" fmla="*/ 2 h 39"/>
                <a:gd name="T6" fmla="*/ 18 w 26"/>
                <a:gd name="T7" fmla="*/ 5 h 39"/>
                <a:gd name="T8" fmla="*/ 20 w 26"/>
                <a:gd name="T9" fmla="*/ 6 h 39"/>
                <a:gd name="T10" fmla="*/ 20 w 26"/>
                <a:gd name="T11" fmla="*/ 7 h 39"/>
                <a:gd name="T12" fmla="*/ 22 w 26"/>
                <a:gd name="T13" fmla="*/ 15 h 39"/>
                <a:gd name="T14" fmla="*/ 23 w 26"/>
                <a:gd name="T15" fmla="*/ 23 h 39"/>
                <a:gd name="T16" fmla="*/ 25 w 26"/>
                <a:gd name="T17" fmla="*/ 31 h 39"/>
                <a:gd name="T18" fmla="*/ 26 w 26"/>
                <a:gd name="T19" fmla="*/ 39 h 39"/>
                <a:gd name="T20" fmla="*/ 23 w 26"/>
                <a:gd name="T21" fmla="*/ 32 h 39"/>
                <a:gd name="T22" fmla="*/ 21 w 26"/>
                <a:gd name="T23" fmla="*/ 24 h 39"/>
                <a:gd name="T24" fmla="*/ 18 w 26"/>
                <a:gd name="T25" fmla="*/ 16 h 39"/>
                <a:gd name="T26" fmla="*/ 16 w 26"/>
                <a:gd name="T27" fmla="*/ 8 h 39"/>
                <a:gd name="T28" fmla="*/ 17 w 26"/>
                <a:gd name="T29" fmla="*/ 9 h 39"/>
                <a:gd name="T30" fmla="*/ 8 w 26"/>
                <a:gd name="T31" fmla="*/ 7 h 39"/>
                <a:gd name="T32" fmla="*/ 4 w 26"/>
                <a:gd name="T33" fmla="*/ 6 h 39"/>
                <a:gd name="T34" fmla="*/ 0 w 26"/>
                <a:gd name="T35" fmla="*/ 4 h 39"/>
                <a:gd name="T36" fmla="*/ 1 w 26"/>
                <a:gd name="T3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39">
                  <a:moveTo>
                    <a:pt x="1" y="0"/>
                  </a:moveTo>
                  <a:cubicBezTo>
                    <a:pt x="3" y="0"/>
                    <a:pt x="4" y="0"/>
                    <a:pt x="5" y="1"/>
                  </a:cubicBezTo>
                  <a:cubicBezTo>
                    <a:pt x="7" y="1"/>
                    <a:pt x="8" y="2"/>
                    <a:pt x="10" y="2"/>
                  </a:cubicBezTo>
                  <a:cubicBezTo>
                    <a:pt x="13" y="3"/>
                    <a:pt x="16" y="4"/>
                    <a:pt x="18" y="5"/>
                  </a:cubicBezTo>
                  <a:cubicBezTo>
                    <a:pt x="20" y="6"/>
                    <a:pt x="20" y="6"/>
                    <a:pt x="20" y="6"/>
                  </a:cubicBezTo>
                  <a:cubicBezTo>
                    <a:pt x="20" y="7"/>
                    <a:pt x="20" y="7"/>
                    <a:pt x="20" y="7"/>
                  </a:cubicBezTo>
                  <a:cubicBezTo>
                    <a:pt x="22" y="15"/>
                    <a:pt x="22" y="15"/>
                    <a:pt x="22" y="15"/>
                  </a:cubicBezTo>
                  <a:cubicBezTo>
                    <a:pt x="23" y="23"/>
                    <a:pt x="23" y="23"/>
                    <a:pt x="23" y="23"/>
                  </a:cubicBezTo>
                  <a:cubicBezTo>
                    <a:pt x="24" y="26"/>
                    <a:pt x="24" y="28"/>
                    <a:pt x="25" y="31"/>
                  </a:cubicBezTo>
                  <a:cubicBezTo>
                    <a:pt x="25" y="34"/>
                    <a:pt x="26" y="37"/>
                    <a:pt x="26" y="39"/>
                  </a:cubicBezTo>
                  <a:cubicBezTo>
                    <a:pt x="25" y="37"/>
                    <a:pt x="24" y="34"/>
                    <a:pt x="23" y="32"/>
                  </a:cubicBezTo>
                  <a:cubicBezTo>
                    <a:pt x="22" y="29"/>
                    <a:pt x="21" y="26"/>
                    <a:pt x="21" y="24"/>
                  </a:cubicBezTo>
                  <a:cubicBezTo>
                    <a:pt x="18" y="16"/>
                    <a:pt x="18" y="16"/>
                    <a:pt x="18" y="16"/>
                  </a:cubicBezTo>
                  <a:cubicBezTo>
                    <a:pt x="16" y="8"/>
                    <a:pt x="16" y="8"/>
                    <a:pt x="16" y="8"/>
                  </a:cubicBezTo>
                  <a:cubicBezTo>
                    <a:pt x="17" y="9"/>
                    <a:pt x="17" y="9"/>
                    <a:pt x="17" y="9"/>
                  </a:cubicBezTo>
                  <a:cubicBezTo>
                    <a:pt x="14" y="8"/>
                    <a:pt x="11" y="8"/>
                    <a:pt x="8" y="7"/>
                  </a:cubicBezTo>
                  <a:cubicBezTo>
                    <a:pt x="7" y="6"/>
                    <a:pt x="6" y="6"/>
                    <a:pt x="4" y="6"/>
                  </a:cubicBezTo>
                  <a:cubicBezTo>
                    <a:pt x="3" y="5"/>
                    <a:pt x="1" y="5"/>
                    <a:pt x="0" y="4"/>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CAA1CDCB-A69C-46A7-95CE-D674EED5C5F8}"/>
                </a:ext>
              </a:extLst>
            </p:cNvPr>
            <p:cNvSpPr>
              <a:spLocks/>
            </p:cNvSpPr>
            <p:nvPr/>
          </p:nvSpPr>
          <p:spPr bwMode="auto">
            <a:xfrm>
              <a:off x="6392" y="1730"/>
              <a:ext cx="29" cy="110"/>
            </a:xfrm>
            <a:custGeom>
              <a:avLst/>
              <a:gdLst>
                <a:gd name="T0" fmla="*/ 5 w 12"/>
                <a:gd name="T1" fmla="*/ 0 h 46"/>
                <a:gd name="T2" fmla="*/ 8 w 12"/>
                <a:gd name="T3" fmla="*/ 7 h 46"/>
                <a:gd name="T4" fmla="*/ 11 w 12"/>
                <a:gd name="T5" fmla="*/ 15 h 46"/>
                <a:gd name="T6" fmla="*/ 12 w 12"/>
                <a:gd name="T7" fmla="*/ 15 h 46"/>
                <a:gd name="T8" fmla="*/ 12 w 12"/>
                <a:gd name="T9" fmla="*/ 16 h 46"/>
                <a:gd name="T10" fmla="*/ 9 w 12"/>
                <a:gd name="T11" fmla="*/ 24 h 46"/>
                <a:gd name="T12" fmla="*/ 7 w 12"/>
                <a:gd name="T13" fmla="*/ 31 h 46"/>
                <a:gd name="T14" fmla="*/ 4 w 12"/>
                <a:gd name="T15" fmla="*/ 39 h 46"/>
                <a:gd name="T16" fmla="*/ 1 w 12"/>
                <a:gd name="T17" fmla="*/ 46 h 46"/>
                <a:gd name="T18" fmla="*/ 2 w 12"/>
                <a:gd name="T19" fmla="*/ 38 h 46"/>
                <a:gd name="T20" fmla="*/ 4 w 12"/>
                <a:gd name="T21" fmla="*/ 30 h 46"/>
                <a:gd name="T22" fmla="*/ 5 w 12"/>
                <a:gd name="T23" fmla="*/ 23 h 46"/>
                <a:gd name="T24" fmla="*/ 7 w 12"/>
                <a:gd name="T25" fmla="*/ 15 h 46"/>
                <a:gd name="T26" fmla="*/ 7 w 12"/>
                <a:gd name="T27" fmla="*/ 16 h 46"/>
                <a:gd name="T28" fmla="*/ 4 w 12"/>
                <a:gd name="T29" fmla="*/ 9 h 46"/>
                <a:gd name="T30" fmla="*/ 0 w 12"/>
                <a:gd name="T31" fmla="*/ 2 h 46"/>
                <a:gd name="T32" fmla="*/ 5 w 12"/>
                <a:gd name="T3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46">
                  <a:moveTo>
                    <a:pt x="5" y="0"/>
                  </a:moveTo>
                  <a:cubicBezTo>
                    <a:pt x="6" y="2"/>
                    <a:pt x="7" y="5"/>
                    <a:pt x="8" y="7"/>
                  </a:cubicBezTo>
                  <a:cubicBezTo>
                    <a:pt x="11" y="15"/>
                    <a:pt x="11" y="15"/>
                    <a:pt x="11" y="15"/>
                  </a:cubicBezTo>
                  <a:cubicBezTo>
                    <a:pt x="12" y="15"/>
                    <a:pt x="12" y="15"/>
                    <a:pt x="12" y="15"/>
                  </a:cubicBezTo>
                  <a:cubicBezTo>
                    <a:pt x="12" y="16"/>
                    <a:pt x="12" y="16"/>
                    <a:pt x="12" y="16"/>
                  </a:cubicBezTo>
                  <a:cubicBezTo>
                    <a:pt x="11" y="19"/>
                    <a:pt x="10" y="21"/>
                    <a:pt x="9" y="24"/>
                  </a:cubicBezTo>
                  <a:cubicBezTo>
                    <a:pt x="8" y="26"/>
                    <a:pt x="7" y="29"/>
                    <a:pt x="7" y="31"/>
                  </a:cubicBezTo>
                  <a:cubicBezTo>
                    <a:pt x="6" y="34"/>
                    <a:pt x="5" y="36"/>
                    <a:pt x="4" y="39"/>
                  </a:cubicBezTo>
                  <a:cubicBezTo>
                    <a:pt x="3" y="41"/>
                    <a:pt x="2" y="44"/>
                    <a:pt x="1" y="46"/>
                  </a:cubicBezTo>
                  <a:cubicBezTo>
                    <a:pt x="1" y="43"/>
                    <a:pt x="1" y="41"/>
                    <a:pt x="2" y="38"/>
                  </a:cubicBezTo>
                  <a:cubicBezTo>
                    <a:pt x="2" y="36"/>
                    <a:pt x="3" y="33"/>
                    <a:pt x="4" y="30"/>
                  </a:cubicBezTo>
                  <a:cubicBezTo>
                    <a:pt x="4" y="28"/>
                    <a:pt x="5" y="25"/>
                    <a:pt x="5" y="23"/>
                  </a:cubicBezTo>
                  <a:cubicBezTo>
                    <a:pt x="6" y="20"/>
                    <a:pt x="7" y="17"/>
                    <a:pt x="7" y="15"/>
                  </a:cubicBezTo>
                  <a:cubicBezTo>
                    <a:pt x="7" y="16"/>
                    <a:pt x="7" y="16"/>
                    <a:pt x="7" y="16"/>
                  </a:cubicBezTo>
                  <a:cubicBezTo>
                    <a:pt x="4" y="9"/>
                    <a:pt x="4" y="9"/>
                    <a:pt x="4" y="9"/>
                  </a:cubicBezTo>
                  <a:cubicBezTo>
                    <a:pt x="3" y="7"/>
                    <a:pt x="1" y="5"/>
                    <a:pt x="0" y="2"/>
                  </a:cubicBezTo>
                  <a:lnTo>
                    <a:pt x="5"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7">
              <a:extLst>
                <a:ext uri="{FF2B5EF4-FFF2-40B4-BE49-F238E27FC236}">
                  <a16:creationId xmlns:a16="http://schemas.microsoft.com/office/drawing/2014/main" id="{6553B48C-7BCA-42EE-95C1-D1AF9F2A408A}"/>
                </a:ext>
              </a:extLst>
            </p:cNvPr>
            <p:cNvSpPr>
              <a:spLocks noChangeArrowheads="1"/>
            </p:cNvSpPr>
            <p:nvPr/>
          </p:nvSpPr>
          <p:spPr bwMode="auto">
            <a:xfrm>
              <a:off x="6373" y="165"/>
              <a:ext cx="5" cy="1501"/>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37251A73-1229-4FC3-95DD-9317F05670A3}"/>
                </a:ext>
              </a:extLst>
            </p:cNvPr>
            <p:cNvSpPr>
              <a:spLocks/>
            </p:cNvSpPr>
            <p:nvPr/>
          </p:nvSpPr>
          <p:spPr bwMode="auto">
            <a:xfrm>
              <a:off x="5969" y="1286"/>
              <a:ext cx="40" cy="42"/>
            </a:xfrm>
            <a:custGeom>
              <a:avLst/>
              <a:gdLst>
                <a:gd name="T0" fmla="*/ 17 w 17"/>
                <a:gd name="T1" fmla="*/ 9 h 18"/>
                <a:gd name="T2" fmla="*/ 9 w 17"/>
                <a:gd name="T3" fmla="*/ 18 h 18"/>
                <a:gd name="T4" fmla="*/ 0 w 17"/>
                <a:gd name="T5" fmla="*/ 9 h 18"/>
                <a:gd name="T6" fmla="*/ 9 w 17"/>
                <a:gd name="T7" fmla="*/ 0 h 18"/>
                <a:gd name="T8" fmla="*/ 17 w 17"/>
                <a:gd name="T9" fmla="*/ 9 h 18"/>
              </a:gdLst>
              <a:ahLst/>
              <a:cxnLst>
                <a:cxn ang="0">
                  <a:pos x="T0" y="T1"/>
                </a:cxn>
                <a:cxn ang="0">
                  <a:pos x="T2" y="T3"/>
                </a:cxn>
                <a:cxn ang="0">
                  <a:pos x="T4" y="T5"/>
                </a:cxn>
                <a:cxn ang="0">
                  <a:pos x="T6" y="T7"/>
                </a:cxn>
                <a:cxn ang="0">
                  <a:pos x="T8" y="T9"/>
                </a:cxn>
              </a:cxnLst>
              <a:rect l="0" t="0" r="r" b="b"/>
              <a:pathLst>
                <a:path w="17" h="18">
                  <a:moveTo>
                    <a:pt x="17" y="9"/>
                  </a:moveTo>
                  <a:cubicBezTo>
                    <a:pt x="17" y="14"/>
                    <a:pt x="14" y="18"/>
                    <a:pt x="9" y="18"/>
                  </a:cubicBezTo>
                  <a:cubicBezTo>
                    <a:pt x="4" y="18"/>
                    <a:pt x="0" y="14"/>
                    <a:pt x="0" y="9"/>
                  </a:cubicBezTo>
                  <a:cubicBezTo>
                    <a:pt x="0" y="4"/>
                    <a:pt x="9" y="0"/>
                    <a:pt x="9" y="0"/>
                  </a:cubicBezTo>
                  <a:cubicBezTo>
                    <a:pt x="9" y="0"/>
                    <a:pt x="17" y="4"/>
                    <a:pt x="17" y="9"/>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82C41E05-CAC4-40FB-8C56-2B2D75CFD183}"/>
                </a:ext>
              </a:extLst>
            </p:cNvPr>
            <p:cNvSpPr>
              <a:spLocks/>
            </p:cNvSpPr>
            <p:nvPr/>
          </p:nvSpPr>
          <p:spPr bwMode="auto">
            <a:xfrm>
              <a:off x="5976" y="1347"/>
              <a:ext cx="26" cy="22"/>
            </a:xfrm>
            <a:custGeom>
              <a:avLst/>
              <a:gdLst>
                <a:gd name="T0" fmla="*/ 10 w 11"/>
                <a:gd name="T1" fmla="*/ 9 h 9"/>
                <a:gd name="T2" fmla="*/ 10 w 11"/>
                <a:gd name="T3" fmla="*/ 7 h 9"/>
                <a:gd name="T4" fmla="*/ 2 w 11"/>
                <a:gd name="T5" fmla="*/ 7 h 9"/>
                <a:gd name="T6" fmla="*/ 2 w 11"/>
                <a:gd name="T7" fmla="*/ 9 h 9"/>
                <a:gd name="T8" fmla="*/ 0 w 11"/>
                <a:gd name="T9" fmla="*/ 6 h 9"/>
                <a:gd name="T10" fmla="*/ 2 w 11"/>
                <a:gd name="T11" fmla="*/ 3 h 9"/>
                <a:gd name="T12" fmla="*/ 6 w 11"/>
                <a:gd name="T13" fmla="*/ 0 h 9"/>
                <a:gd name="T14" fmla="*/ 10 w 11"/>
                <a:gd name="T15" fmla="*/ 3 h 9"/>
                <a:gd name="T16" fmla="*/ 11 w 11"/>
                <a:gd name="T17" fmla="*/ 6 h 9"/>
                <a:gd name="T18" fmla="*/ 10 w 11"/>
                <a:gd name="T1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9">
                  <a:moveTo>
                    <a:pt x="10" y="9"/>
                  </a:moveTo>
                  <a:cubicBezTo>
                    <a:pt x="10" y="7"/>
                    <a:pt x="10" y="7"/>
                    <a:pt x="10" y="7"/>
                  </a:cubicBezTo>
                  <a:cubicBezTo>
                    <a:pt x="2" y="7"/>
                    <a:pt x="2" y="7"/>
                    <a:pt x="2" y="7"/>
                  </a:cubicBezTo>
                  <a:cubicBezTo>
                    <a:pt x="2" y="9"/>
                    <a:pt x="2" y="9"/>
                    <a:pt x="2" y="9"/>
                  </a:cubicBezTo>
                  <a:cubicBezTo>
                    <a:pt x="1" y="8"/>
                    <a:pt x="0" y="7"/>
                    <a:pt x="0" y="6"/>
                  </a:cubicBezTo>
                  <a:cubicBezTo>
                    <a:pt x="0" y="5"/>
                    <a:pt x="1" y="4"/>
                    <a:pt x="2" y="3"/>
                  </a:cubicBezTo>
                  <a:cubicBezTo>
                    <a:pt x="3" y="1"/>
                    <a:pt x="6" y="0"/>
                    <a:pt x="6" y="0"/>
                  </a:cubicBezTo>
                  <a:cubicBezTo>
                    <a:pt x="6" y="0"/>
                    <a:pt x="8" y="1"/>
                    <a:pt x="10" y="3"/>
                  </a:cubicBezTo>
                  <a:cubicBezTo>
                    <a:pt x="11" y="4"/>
                    <a:pt x="11" y="5"/>
                    <a:pt x="11" y="6"/>
                  </a:cubicBezTo>
                  <a:cubicBezTo>
                    <a:pt x="11" y="7"/>
                    <a:pt x="11" y="8"/>
                    <a:pt x="10" y="9"/>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0">
              <a:extLst>
                <a:ext uri="{FF2B5EF4-FFF2-40B4-BE49-F238E27FC236}">
                  <a16:creationId xmlns:a16="http://schemas.microsoft.com/office/drawing/2014/main" id="{BA5B55BE-053A-465F-A52E-47CB751A6A78}"/>
                </a:ext>
              </a:extLst>
            </p:cNvPr>
            <p:cNvSpPr>
              <a:spLocks noChangeArrowheads="1"/>
            </p:cNvSpPr>
            <p:nvPr/>
          </p:nvSpPr>
          <p:spPr bwMode="auto">
            <a:xfrm>
              <a:off x="5966" y="1312"/>
              <a:ext cx="46" cy="45"/>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8AE85F81-5691-40A3-BE36-05F18EA84B21}"/>
                </a:ext>
              </a:extLst>
            </p:cNvPr>
            <p:cNvSpPr>
              <a:spLocks/>
            </p:cNvSpPr>
            <p:nvPr/>
          </p:nvSpPr>
          <p:spPr bwMode="auto">
            <a:xfrm>
              <a:off x="5950" y="1245"/>
              <a:ext cx="28" cy="81"/>
            </a:xfrm>
            <a:custGeom>
              <a:avLst/>
              <a:gdLst>
                <a:gd name="T0" fmla="*/ 9 w 12"/>
                <a:gd name="T1" fmla="*/ 34 h 34"/>
                <a:gd name="T2" fmla="*/ 7 w 12"/>
                <a:gd name="T3" fmla="*/ 30 h 34"/>
                <a:gd name="T4" fmla="*/ 5 w 12"/>
                <a:gd name="T5" fmla="*/ 26 h 34"/>
                <a:gd name="T6" fmla="*/ 0 w 12"/>
                <a:gd name="T7" fmla="*/ 19 h 34"/>
                <a:gd name="T8" fmla="*/ 0 w 12"/>
                <a:gd name="T9" fmla="*/ 18 h 34"/>
                <a:gd name="T10" fmla="*/ 0 w 12"/>
                <a:gd name="T11" fmla="*/ 18 h 34"/>
                <a:gd name="T12" fmla="*/ 2 w 12"/>
                <a:gd name="T13" fmla="*/ 9 h 34"/>
                <a:gd name="T14" fmla="*/ 3 w 12"/>
                <a:gd name="T15" fmla="*/ 5 h 34"/>
                <a:gd name="T16" fmla="*/ 4 w 12"/>
                <a:gd name="T17" fmla="*/ 0 h 34"/>
                <a:gd name="T18" fmla="*/ 4 w 12"/>
                <a:gd name="T19" fmla="*/ 5 h 34"/>
                <a:gd name="T20" fmla="*/ 3 w 12"/>
                <a:gd name="T21" fmla="*/ 9 h 34"/>
                <a:gd name="T22" fmla="*/ 2 w 12"/>
                <a:gd name="T23" fmla="*/ 18 h 34"/>
                <a:gd name="T24" fmla="*/ 2 w 12"/>
                <a:gd name="T25" fmla="*/ 17 h 34"/>
                <a:gd name="T26" fmla="*/ 7 w 12"/>
                <a:gd name="T27" fmla="*/ 25 h 34"/>
                <a:gd name="T28" fmla="*/ 10 w 12"/>
                <a:gd name="T29" fmla="*/ 28 h 34"/>
                <a:gd name="T30" fmla="*/ 12 w 12"/>
                <a:gd name="T31" fmla="*/ 32 h 34"/>
                <a:gd name="T32" fmla="*/ 9 w 12"/>
                <a:gd name="T33"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34">
                  <a:moveTo>
                    <a:pt x="9" y="34"/>
                  </a:moveTo>
                  <a:cubicBezTo>
                    <a:pt x="9" y="32"/>
                    <a:pt x="8" y="31"/>
                    <a:pt x="7" y="30"/>
                  </a:cubicBezTo>
                  <a:cubicBezTo>
                    <a:pt x="6" y="29"/>
                    <a:pt x="5" y="28"/>
                    <a:pt x="5" y="26"/>
                  </a:cubicBezTo>
                  <a:cubicBezTo>
                    <a:pt x="0" y="19"/>
                    <a:pt x="0" y="19"/>
                    <a:pt x="0" y="19"/>
                  </a:cubicBezTo>
                  <a:cubicBezTo>
                    <a:pt x="0" y="18"/>
                    <a:pt x="0" y="18"/>
                    <a:pt x="0" y="18"/>
                  </a:cubicBezTo>
                  <a:cubicBezTo>
                    <a:pt x="0" y="18"/>
                    <a:pt x="0" y="18"/>
                    <a:pt x="0" y="18"/>
                  </a:cubicBezTo>
                  <a:cubicBezTo>
                    <a:pt x="0" y="15"/>
                    <a:pt x="1" y="12"/>
                    <a:pt x="2" y="9"/>
                  </a:cubicBezTo>
                  <a:cubicBezTo>
                    <a:pt x="2" y="7"/>
                    <a:pt x="2" y="6"/>
                    <a:pt x="3" y="5"/>
                  </a:cubicBezTo>
                  <a:cubicBezTo>
                    <a:pt x="3" y="3"/>
                    <a:pt x="3" y="2"/>
                    <a:pt x="4" y="0"/>
                  </a:cubicBezTo>
                  <a:cubicBezTo>
                    <a:pt x="4" y="2"/>
                    <a:pt x="4" y="3"/>
                    <a:pt x="4" y="5"/>
                  </a:cubicBezTo>
                  <a:cubicBezTo>
                    <a:pt x="4" y="6"/>
                    <a:pt x="4" y="8"/>
                    <a:pt x="3" y="9"/>
                  </a:cubicBezTo>
                  <a:cubicBezTo>
                    <a:pt x="3" y="12"/>
                    <a:pt x="3" y="15"/>
                    <a:pt x="2" y="18"/>
                  </a:cubicBezTo>
                  <a:cubicBezTo>
                    <a:pt x="2" y="17"/>
                    <a:pt x="2" y="17"/>
                    <a:pt x="2" y="17"/>
                  </a:cubicBezTo>
                  <a:cubicBezTo>
                    <a:pt x="7" y="25"/>
                    <a:pt x="7" y="25"/>
                    <a:pt x="7" y="25"/>
                  </a:cubicBezTo>
                  <a:cubicBezTo>
                    <a:pt x="8" y="26"/>
                    <a:pt x="9" y="27"/>
                    <a:pt x="10" y="28"/>
                  </a:cubicBezTo>
                  <a:cubicBezTo>
                    <a:pt x="11" y="29"/>
                    <a:pt x="11" y="31"/>
                    <a:pt x="12" y="32"/>
                  </a:cubicBezTo>
                  <a:lnTo>
                    <a:pt x="9" y="34"/>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28ED8AE6-9243-4DFF-A5AC-3D0D2EEF6E9C}"/>
                </a:ext>
              </a:extLst>
            </p:cNvPr>
            <p:cNvSpPr>
              <a:spLocks/>
            </p:cNvSpPr>
            <p:nvPr/>
          </p:nvSpPr>
          <p:spPr bwMode="auto">
            <a:xfrm>
              <a:off x="5926" y="1271"/>
              <a:ext cx="50" cy="62"/>
            </a:xfrm>
            <a:custGeom>
              <a:avLst/>
              <a:gdLst>
                <a:gd name="T0" fmla="*/ 20 w 21"/>
                <a:gd name="T1" fmla="*/ 26 h 26"/>
                <a:gd name="T2" fmla="*/ 16 w 21"/>
                <a:gd name="T3" fmla="*/ 24 h 26"/>
                <a:gd name="T4" fmla="*/ 12 w 21"/>
                <a:gd name="T5" fmla="*/ 22 h 26"/>
                <a:gd name="T6" fmla="*/ 8 w 21"/>
                <a:gd name="T7" fmla="*/ 20 h 26"/>
                <a:gd name="T8" fmla="*/ 4 w 21"/>
                <a:gd name="T9" fmla="*/ 18 h 26"/>
                <a:gd name="T10" fmla="*/ 4 w 21"/>
                <a:gd name="T11" fmla="*/ 18 h 26"/>
                <a:gd name="T12" fmla="*/ 3 w 21"/>
                <a:gd name="T13" fmla="*/ 17 h 26"/>
                <a:gd name="T14" fmla="*/ 3 w 21"/>
                <a:gd name="T15" fmla="*/ 13 h 26"/>
                <a:gd name="T16" fmla="*/ 2 w 21"/>
                <a:gd name="T17" fmla="*/ 9 h 26"/>
                <a:gd name="T18" fmla="*/ 0 w 21"/>
                <a:gd name="T19" fmla="*/ 0 h 26"/>
                <a:gd name="T20" fmla="*/ 3 w 21"/>
                <a:gd name="T21" fmla="*/ 8 h 26"/>
                <a:gd name="T22" fmla="*/ 5 w 21"/>
                <a:gd name="T23" fmla="*/ 13 h 26"/>
                <a:gd name="T24" fmla="*/ 6 w 21"/>
                <a:gd name="T25" fmla="*/ 17 h 26"/>
                <a:gd name="T26" fmla="*/ 5 w 21"/>
                <a:gd name="T27" fmla="*/ 16 h 26"/>
                <a:gd name="T28" fmla="*/ 9 w 21"/>
                <a:gd name="T29" fmla="*/ 18 h 26"/>
                <a:gd name="T30" fmla="*/ 13 w 21"/>
                <a:gd name="T31" fmla="*/ 20 h 26"/>
                <a:gd name="T32" fmla="*/ 17 w 21"/>
                <a:gd name="T33" fmla="*/ 21 h 26"/>
                <a:gd name="T34" fmla="*/ 21 w 21"/>
                <a:gd name="T35" fmla="*/ 23 h 26"/>
                <a:gd name="T36" fmla="*/ 20 w 21"/>
                <a:gd name="T3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 h="26">
                  <a:moveTo>
                    <a:pt x="20" y="26"/>
                  </a:moveTo>
                  <a:cubicBezTo>
                    <a:pt x="19" y="26"/>
                    <a:pt x="17" y="25"/>
                    <a:pt x="16" y="24"/>
                  </a:cubicBezTo>
                  <a:cubicBezTo>
                    <a:pt x="15" y="24"/>
                    <a:pt x="13" y="23"/>
                    <a:pt x="12" y="22"/>
                  </a:cubicBezTo>
                  <a:cubicBezTo>
                    <a:pt x="8" y="20"/>
                    <a:pt x="8" y="20"/>
                    <a:pt x="8" y="20"/>
                  </a:cubicBezTo>
                  <a:cubicBezTo>
                    <a:pt x="4" y="18"/>
                    <a:pt x="4" y="18"/>
                    <a:pt x="4" y="18"/>
                  </a:cubicBezTo>
                  <a:cubicBezTo>
                    <a:pt x="4" y="18"/>
                    <a:pt x="4" y="18"/>
                    <a:pt x="4" y="18"/>
                  </a:cubicBezTo>
                  <a:cubicBezTo>
                    <a:pt x="3" y="17"/>
                    <a:pt x="3" y="17"/>
                    <a:pt x="3" y="17"/>
                  </a:cubicBezTo>
                  <a:cubicBezTo>
                    <a:pt x="3" y="13"/>
                    <a:pt x="3" y="13"/>
                    <a:pt x="3" y="13"/>
                  </a:cubicBezTo>
                  <a:cubicBezTo>
                    <a:pt x="2" y="12"/>
                    <a:pt x="2" y="10"/>
                    <a:pt x="2" y="9"/>
                  </a:cubicBezTo>
                  <a:cubicBezTo>
                    <a:pt x="1" y="6"/>
                    <a:pt x="0" y="3"/>
                    <a:pt x="0" y="0"/>
                  </a:cubicBezTo>
                  <a:cubicBezTo>
                    <a:pt x="1" y="3"/>
                    <a:pt x="2" y="6"/>
                    <a:pt x="3" y="8"/>
                  </a:cubicBezTo>
                  <a:cubicBezTo>
                    <a:pt x="4" y="10"/>
                    <a:pt x="4" y="11"/>
                    <a:pt x="5" y="13"/>
                  </a:cubicBezTo>
                  <a:cubicBezTo>
                    <a:pt x="6" y="17"/>
                    <a:pt x="6" y="17"/>
                    <a:pt x="6" y="17"/>
                  </a:cubicBezTo>
                  <a:cubicBezTo>
                    <a:pt x="5" y="16"/>
                    <a:pt x="5" y="16"/>
                    <a:pt x="5" y="16"/>
                  </a:cubicBezTo>
                  <a:cubicBezTo>
                    <a:pt x="9" y="18"/>
                    <a:pt x="9" y="18"/>
                    <a:pt x="9" y="18"/>
                  </a:cubicBezTo>
                  <a:cubicBezTo>
                    <a:pt x="13" y="20"/>
                    <a:pt x="13" y="20"/>
                    <a:pt x="13" y="20"/>
                  </a:cubicBezTo>
                  <a:cubicBezTo>
                    <a:pt x="15" y="20"/>
                    <a:pt x="16" y="21"/>
                    <a:pt x="17" y="21"/>
                  </a:cubicBezTo>
                  <a:cubicBezTo>
                    <a:pt x="19" y="22"/>
                    <a:pt x="20" y="23"/>
                    <a:pt x="21" y="23"/>
                  </a:cubicBezTo>
                  <a:lnTo>
                    <a:pt x="20" y="26"/>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4F29F70D-7411-4CE9-AFCF-BB8A51D28BFD}"/>
                </a:ext>
              </a:extLst>
            </p:cNvPr>
            <p:cNvSpPr>
              <a:spLocks/>
            </p:cNvSpPr>
            <p:nvPr/>
          </p:nvSpPr>
          <p:spPr bwMode="auto">
            <a:xfrm>
              <a:off x="5933" y="1333"/>
              <a:ext cx="43" cy="64"/>
            </a:xfrm>
            <a:custGeom>
              <a:avLst/>
              <a:gdLst>
                <a:gd name="T0" fmla="*/ 18 w 18"/>
                <a:gd name="T1" fmla="*/ 3 h 27"/>
                <a:gd name="T2" fmla="*/ 15 w 18"/>
                <a:gd name="T3" fmla="*/ 4 h 27"/>
                <a:gd name="T4" fmla="*/ 12 w 18"/>
                <a:gd name="T5" fmla="*/ 5 h 27"/>
                <a:gd name="T6" fmla="*/ 6 w 18"/>
                <a:gd name="T7" fmla="*/ 6 h 27"/>
                <a:gd name="T8" fmla="*/ 7 w 18"/>
                <a:gd name="T9" fmla="*/ 5 h 27"/>
                <a:gd name="T10" fmla="*/ 5 w 18"/>
                <a:gd name="T11" fmla="*/ 11 h 27"/>
                <a:gd name="T12" fmla="*/ 4 w 18"/>
                <a:gd name="T13" fmla="*/ 16 h 27"/>
                <a:gd name="T14" fmla="*/ 2 w 18"/>
                <a:gd name="T15" fmla="*/ 21 h 27"/>
                <a:gd name="T16" fmla="*/ 0 w 18"/>
                <a:gd name="T17" fmla="*/ 27 h 27"/>
                <a:gd name="T18" fmla="*/ 1 w 18"/>
                <a:gd name="T19" fmla="*/ 21 h 27"/>
                <a:gd name="T20" fmla="*/ 2 w 18"/>
                <a:gd name="T21" fmla="*/ 16 h 27"/>
                <a:gd name="T22" fmla="*/ 3 w 18"/>
                <a:gd name="T23" fmla="*/ 10 h 27"/>
                <a:gd name="T24" fmla="*/ 4 w 18"/>
                <a:gd name="T25" fmla="*/ 5 h 27"/>
                <a:gd name="T26" fmla="*/ 5 w 18"/>
                <a:gd name="T27" fmla="*/ 4 h 27"/>
                <a:gd name="T28" fmla="*/ 5 w 18"/>
                <a:gd name="T29" fmla="*/ 4 h 27"/>
                <a:gd name="T30" fmla="*/ 11 w 18"/>
                <a:gd name="T31" fmla="*/ 2 h 27"/>
                <a:gd name="T32" fmla="*/ 14 w 18"/>
                <a:gd name="T33" fmla="*/ 1 h 27"/>
                <a:gd name="T34" fmla="*/ 17 w 18"/>
                <a:gd name="T35" fmla="*/ 0 h 27"/>
                <a:gd name="T36" fmla="*/ 18 w 18"/>
                <a:gd name="T37" fmla="*/ 3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 h="27">
                  <a:moveTo>
                    <a:pt x="18" y="3"/>
                  </a:moveTo>
                  <a:cubicBezTo>
                    <a:pt x="17" y="4"/>
                    <a:pt x="16" y="4"/>
                    <a:pt x="15" y="4"/>
                  </a:cubicBezTo>
                  <a:cubicBezTo>
                    <a:pt x="14" y="4"/>
                    <a:pt x="13" y="5"/>
                    <a:pt x="12" y="5"/>
                  </a:cubicBezTo>
                  <a:cubicBezTo>
                    <a:pt x="10" y="5"/>
                    <a:pt x="8" y="6"/>
                    <a:pt x="6" y="6"/>
                  </a:cubicBezTo>
                  <a:cubicBezTo>
                    <a:pt x="7" y="5"/>
                    <a:pt x="7" y="5"/>
                    <a:pt x="7" y="5"/>
                  </a:cubicBezTo>
                  <a:cubicBezTo>
                    <a:pt x="5" y="11"/>
                    <a:pt x="5" y="11"/>
                    <a:pt x="5" y="11"/>
                  </a:cubicBezTo>
                  <a:cubicBezTo>
                    <a:pt x="4" y="16"/>
                    <a:pt x="4" y="16"/>
                    <a:pt x="4" y="16"/>
                  </a:cubicBezTo>
                  <a:cubicBezTo>
                    <a:pt x="3" y="18"/>
                    <a:pt x="3" y="20"/>
                    <a:pt x="2" y="21"/>
                  </a:cubicBezTo>
                  <a:cubicBezTo>
                    <a:pt x="1" y="23"/>
                    <a:pt x="1" y="25"/>
                    <a:pt x="0" y="27"/>
                  </a:cubicBezTo>
                  <a:cubicBezTo>
                    <a:pt x="0" y="25"/>
                    <a:pt x="1" y="23"/>
                    <a:pt x="1" y="21"/>
                  </a:cubicBezTo>
                  <a:cubicBezTo>
                    <a:pt x="1" y="19"/>
                    <a:pt x="2" y="17"/>
                    <a:pt x="2" y="16"/>
                  </a:cubicBezTo>
                  <a:cubicBezTo>
                    <a:pt x="3" y="10"/>
                    <a:pt x="3" y="10"/>
                    <a:pt x="3" y="10"/>
                  </a:cubicBezTo>
                  <a:cubicBezTo>
                    <a:pt x="4" y="5"/>
                    <a:pt x="4" y="5"/>
                    <a:pt x="4" y="5"/>
                  </a:cubicBezTo>
                  <a:cubicBezTo>
                    <a:pt x="5" y="4"/>
                    <a:pt x="5" y="4"/>
                    <a:pt x="5" y="4"/>
                  </a:cubicBezTo>
                  <a:cubicBezTo>
                    <a:pt x="5" y="4"/>
                    <a:pt x="5" y="4"/>
                    <a:pt x="5" y="4"/>
                  </a:cubicBezTo>
                  <a:cubicBezTo>
                    <a:pt x="7" y="3"/>
                    <a:pt x="9" y="3"/>
                    <a:pt x="11" y="2"/>
                  </a:cubicBezTo>
                  <a:cubicBezTo>
                    <a:pt x="12" y="2"/>
                    <a:pt x="13" y="1"/>
                    <a:pt x="14" y="1"/>
                  </a:cubicBezTo>
                  <a:cubicBezTo>
                    <a:pt x="15" y="1"/>
                    <a:pt x="16" y="0"/>
                    <a:pt x="17" y="0"/>
                  </a:cubicBezTo>
                  <a:lnTo>
                    <a:pt x="18" y="3"/>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0FFAF273-E514-4187-88A5-3F80C8508206}"/>
                </a:ext>
              </a:extLst>
            </p:cNvPr>
            <p:cNvSpPr>
              <a:spLocks/>
            </p:cNvSpPr>
            <p:nvPr/>
          </p:nvSpPr>
          <p:spPr bwMode="auto">
            <a:xfrm>
              <a:off x="5962" y="1343"/>
              <a:ext cx="19" cy="71"/>
            </a:xfrm>
            <a:custGeom>
              <a:avLst/>
              <a:gdLst>
                <a:gd name="T0" fmla="*/ 8 w 8"/>
                <a:gd name="T1" fmla="*/ 1 h 30"/>
                <a:gd name="T2" fmla="*/ 6 w 8"/>
                <a:gd name="T3" fmla="*/ 6 h 30"/>
                <a:gd name="T4" fmla="*/ 3 w 8"/>
                <a:gd name="T5" fmla="*/ 11 h 30"/>
                <a:gd name="T6" fmla="*/ 3 w 8"/>
                <a:gd name="T7" fmla="*/ 10 h 30"/>
                <a:gd name="T8" fmla="*/ 5 w 8"/>
                <a:gd name="T9" fmla="*/ 15 h 30"/>
                <a:gd name="T10" fmla="*/ 6 w 8"/>
                <a:gd name="T11" fmla="*/ 20 h 30"/>
                <a:gd name="T12" fmla="*/ 7 w 8"/>
                <a:gd name="T13" fmla="*/ 25 h 30"/>
                <a:gd name="T14" fmla="*/ 8 w 8"/>
                <a:gd name="T15" fmla="*/ 30 h 30"/>
                <a:gd name="T16" fmla="*/ 6 w 8"/>
                <a:gd name="T17" fmla="*/ 25 h 30"/>
                <a:gd name="T18" fmla="*/ 4 w 8"/>
                <a:gd name="T19" fmla="*/ 20 h 30"/>
                <a:gd name="T20" fmla="*/ 2 w 8"/>
                <a:gd name="T21" fmla="*/ 15 h 30"/>
                <a:gd name="T22" fmla="*/ 1 w 8"/>
                <a:gd name="T23" fmla="*/ 10 h 30"/>
                <a:gd name="T24" fmla="*/ 0 w 8"/>
                <a:gd name="T25" fmla="*/ 10 h 30"/>
                <a:gd name="T26" fmla="*/ 1 w 8"/>
                <a:gd name="T27" fmla="*/ 9 h 30"/>
                <a:gd name="T28" fmla="*/ 3 w 8"/>
                <a:gd name="T29" fmla="*/ 5 h 30"/>
                <a:gd name="T30" fmla="*/ 5 w 8"/>
                <a:gd name="T31" fmla="*/ 0 h 30"/>
                <a:gd name="T32" fmla="*/ 8 w 8"/>
                <a:gd name="T33"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30">
                  <a:moveTo>
                    <a:pt x="8" y="1"/>
                  </a:moveTo>
                  <a:cubicBezTo>
                    <a:pt x="7" y="3"/>
                    <a:pt x="6" y="4"/>
                    <a:pt x="6" y="6"/>
                  </a:cubicBezTo>
                  <a:cubicBezTo>
                    <a:pt x="3" y="11"/>
                    <a:pt x="3" y="11"/>
                    <a:pt x="3" y="11"/>
                  </a:cubicBezTo>
                  <a:cubicBezTo>
                    <a:pt x="3" y="10"/>
                    <a:pt x="3" y="10"/>
                    <a:pt x="3" y="10"/>
                  </a:cubicBezTo>
                  <a:cubicBezTo>
                    <a:pt x="4" y="11"/>
                    <a:pt x="4" y="13"/>
                    <a:pt x="5" y="15"/>
                  </a:cubicBezTo>
                  <a:cubicBezTo>
                    <a:pt x="5" y="16"/>
                    <a:pt x="5" y="18"/>
                    <a:pt x="6" y="20"/>
                  </a:cubicBezTo>
                  <a:cubicBezTo>
                    <a:pt x="6" y="22"/>
                    <a:pt x="7" y="23"/>
                    <a:pt x="7" y="25"/>
                  </a:cubicBezTo>
                  <a:cubicBezTo>
                    <a:pt x="7" y="27"/>
                    <a:pt x="7" y="29"/>
                    <a:pt x="8" y="30"/>
                  </a:cubicBezTo>
                  <a:cubicBezTo>
                    <a:pt x="7" y="29"/>
                    <a:pt x="6" y="27"/>
                    <a:pt x="6" y="25"/>
                  </a:cubicBezTo>
                  <a:cubicBezTo>
                    <a:pt x="5" y="24"/>
                    <a:pt x="4" y="22"/>
                    <a:pt x="4" y="20"/>
                  </a:cubicBezTo>
                  <a:cubicBezTo>
                    <a:pt x="3" y="19"/>
                    <a:pt x="3" y="17"/>
                    <a:pt x="2" y="15"/>
                  </a:cubicBezTo>
                  <a:cubicBezTo>
                    <a:pt x="2" y="14"/>
                    <a:pt x="1" y="12"/>
                    <a:pt x="1" y="10"/>
                  </a:cubicBezTo>
                  <a:cubicBezTo>
                    <a:pt x="0" y="10"/>
                    <a:pt x="0" y="10"/>
                    <a:pt x="0" y="10"/>
                  </a:cubicBezTo>
                  <a:cubicBezTo>
                    <a:pt x="1" y="9"/>
                    <a:pt x="1" y="9"/>
                    <a:pt x="1" y="9"/>
                  </a:cubicBezTo>
                  <a:cubicBezTo>
                    <a:pt x="3" y="5"/>
                    <a:pt x="3" y="5"/>
                    <a:pt x="3" y="5"/>
                  </a:cubicBezTo>
                  <a:cubicBezTo>
                    <a:pt x="4" y="3"/>
                    <a:pt x="4" y="1"/>
                    <a:pt x="5" y="0"/>
                  </a:cubicBezTo>
                  <a:lnTo>
                    <a:pt x="8" y="1"/>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289093B0-AF95-489E-BC4B-032176FA4074}"/>
                </a:ext>
              </a:extLst>
            </p:cNvPr>
            <p:cNvSpPr>
              <a:spLocks/>
            </p:cNvSpPr>
            <p:nvPr/>
          </p:nvSpPr>
          <p:spPr bwMode="auto">
            <a:xfrm>
              <a:off x="6004" y="1245"/>
              <a:ext cx="29" cy="81"/>
            </a:xfrm>
            <a:custGeom>
              <a:avLst/>
              <a:gdLst>
                <a:gd name="T0" fmla="*/ 0 w 12"/>
                <a:gd name="T1" fmla="*/ 32 h 34"/>
                <a:gd name="T2" fmla="*/ 2 w 12"/>
                <a:gd name="T3" fmla="*/ 28 h 34"/>
                <a:gd name="T4" fmla="*/ 5 w 12"/>
                <a:gd name="T5" fmla="*/ 25 h 34"/>
                <a:gd name="T6" fmla="*/ 10 w 12"/>
                <a:gd name="T7" fmla="*/ 17 h 34"/>
                <a:gd name="T8" fmla="*/ 9 w 12"/>
                <a:gd name="T9" fmla="*/ 18 h 34"/>
                <a:gd name="T10" fmla="*/ 8 w 12"/>
                <a:gd name="T11" fmla="*/ 9 h 34"/>
                <a:gd name="T12" fmla="*/ 8 w 12"/>
                <a:gd name="T13" fmla="*/ 5 h 34"/>
                <a:gd name="T14" fmla="*/ 8 w 12"/>
                <a:gd name="T15" fmla="*/ 0 h 34"/>
                <a:gd name="T16" fmla="*/ 9 w 12"/>
                <a:gd name="T17" fmla="*/ 5 h 34"/>
                <a:gd name="T18" fmla="*/ 10 w 12"/>
                <a:gd name="T19" fmla="*/ 9 h 34"/>
                <a:gd name="T20" fmla="*/ 12 w 12"/>
                <a:gd name="T21" fmla="*/ 18 h 34"/>
                <a:gd name="T22" fmla="*/ 12 w 12"/>
                <a:gd name="T23" fmla="*/ 18 h 34"/>
                <a:gd name="T24" fmla="*/ 12 w 12"/>
                <a:gd name="T25" fmla="*/ 19 h 34"/>
                <a:gd name="T26" fmla="*/ 7 w 12"/>
                <a:gd name="T27" fmla="*/ 26 h 34"/>
                <a:gd name="T28" fmla="*/ 5 w 12"/>
                <a:gd name="T29" fmla="*/ 30 h 34"/>
                <a:gd name="T30" fmla="*/ 2 w 12"/>
                <a:gd name="T31" fmla="*/ 34 h 34"/>
                <a:gd name="T32" fmla="*/ 0 w 12"/>
                <a:gd name="T33" fmla="*/ 32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34">
                  <a:moveTo>
                    <a:pt x="0" y="32"/>
                  </a:moveTo>
                  <a:cubicBezTo>
                    <a:pt x="0" y="31"/>
                    <a:pt x="1" y="29"/>
                    <a:pt x="2" y="28"/>
                  </a:cubicBezTo>
                  <a:cubicBezTo>
                    <a:pt x="3" y="27"/>
                    <a:pt x="4" y="26"/>
                    <a:pt x="5" y="25"/>
                  </a:cubicBezTo>
                  <a:cubicBezTo>
                    <a:pt x="10" y="17"/>
                    <a:pt x="10" y="17"/>
                    <a:pt x="10" y="17"/>
                  </a:cubicBezTo>
                  <a:cubicBezTo>
                    <a:pt x="9" y="18"/>
                    <a:pt x="9" y="18"/>
                    <a:pt x="9" y="18"/>
                  </a:cubicBezTo>
                  <a:cubicBezTo>
                    <a:pt x="9" y="15"/>
                    <a:pt x="9" y="12"/>
                    <a:pt x="8" y="9"/>
                  </a:cubicBezTo>
                  <a:cubicBezTo>
                    <a:pt x="8" y="8"/>
                    <a:pt x="8" y="6"/>
                    <a:pt x="8" y="5"/>
                  </a:cubicBezTo>
                  <a:cubicBezTo>
                    <a:pt x="8" y="3"/>
                    <a:pt x="8" y="2"/>
                    <a:pt x="8" y="0"/>
                  </a:cubicBezTo>
                  <a:cubicBezTo>
                    <a:pt x="8" y="2"/>
                    <a:pt x="9" y="3"/>
                    <a:pt x="9" y="5"/>
                  </a:cubicBezTo>
                  <a:cubicBezTo>
                    <a:pt x="10" y="6"/>
                    <a:pt x="10" y="7"/>
                    <a:pt x="10" y="9"/>
                  </a:cubicBezTo>
                  <a:cubicBezTo>
                    <a:pt x="11" y="12"/>
                    <a:pt x="11" y="15"/>
                    <a:pt x="12" y="18"/>
                  </a:cubicBezTo>
                  <a:cubicBezTo>
                    <a:pt x="12" y="18"/>
                    <a:pt x="12" y="18"/>
                    <a:pt x="12" y="18"/>
                  </a:cubicBezTo>
                  <a:cubicBezTo>
                    <a:pt x="12" y="19"/>
                    <a:pt x="12" y="19"/>
                    <a:pt x="12" y="19"/>
                  </a:cubicBezTo>
                  <a:cubicBezTo>
                    <a:pt x="7" y="26"/>
                    <a:pt x="7" y="26"/>
                    <a:pt x="7" y="26"/>
                  </a:cubicBezTo>
                  <a:cubicBezTo>
                    <a:pt x="6" y="28"/>
                    <a:pt x="6" y="29"/>
                    <a:pt x="5" y="30"/>
                  </a:cubicBezTo>
                  <a:cubicBezTo>
                    <a:pt x="4" y="31"/>
                    <a:pt x="3" y="32"/>
                    <a:pt x="2" y="34"/>
                  </a:cubicBezTo>
                  <a:lnTo>
                    <a:pt x="0" y="3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6">
              <a:extLst>
                <a:ext uri="{FF2B5EF4-FFF2-40B4-BE49-F238E27FC236}">
                  <a16:creationId xmlns:a16="http://schemas.microsoft.com/office/drawing/2014/main" id="{360EF3E8-EF3F-4DB2-9589-52A81F133213}"/>
                </a:ext>
              </a:extLst>
            </p:cNvPr>
            <p:cNvSpPr>
              <a:spLocks/>
            </p:cNvSpPr>
            <p:nvPr/>
          </p:nvSpPr>
          <p:spPr bwMode="auto">
            <a:xfrm>
              <a:off x="6004" y="1271"/>
              <a:ext cx="53" cy="62"/>
            </a:xfrm>
            <a:custGeom>
              <a:avLst/>
              <a:gdLst>
                <a:gd name="T0" fmla="*/ 0 w 22"/>
                <a:gd name="T1" fmla="*/ 23 h 26"/>
                <a:gd name="T2" fmla="*/ 4 w 22"/>
                <a:gd name="T3" fmla="*/ 21 h 26"/>
                <a:gd name="T4" fmla="*/ 8 w 22"/>
                <a:gd name="T5" fmla="*/ 20 h 26"/>
                <a:gd name="T6" fmla="*/ 12 w 22"/>
                <a:gd name="T7" fmla="*/ 18 h 26"/>
                <a:gd name="T8" fmla="*/ 17 w 22"/>
                <a:gd name="T9" fmla="*/ 16 h 26"/>
                <a:gd name="T10" fmla="*/ 16 w 22"/>
                <a:gd name="T11" fmla="*/ 17 h 26"/>
                <a:gd name="T12" fmla="*/ 17 w 22"/>
                <a:gd name="T13" fmla="*/ 13 h 26"/>
                <a:gd name="T14" fmla="*/ 19 w 22"/>
                <a:gd name="T15" fmla="*/ 8 h 26"/>
                <a:gd name="T16" fmla="*/ 22 w 22"/>
                <a:gd name="T17" fmla="*/ 0 h 26"/>
                <a:gd name="T18" fmla="*/ 20 w 22"/>
                <a:gd name="T19" fmla="*/ 9 h 26"/>
                <a:gd name="T20" fmla="*/ 19 w 22"/>
                <a:gd name="T21" fmla="*/ 13 h 26"/>
                <a:gd name="T22" fmla="*/ 18 w 22"/>
                <a:gd name="T23" fmla="*/ 17 h 26"/>
                <a:gd name="T24" fmla="*/ 18 w 22"/>
                <a:gd name="T25" fmla="*/ 18 h 26"/>
                <a:gd name="T26" fmla="*/ 18 w 22"/>
                <a:gd name="T27" fmla="*/ 18 h 26"/>
                <a:gd name="T28" fmla="*/ 14 w 22"/>
                <a:gd name="T29" fmla="*/ 20 h 26"/>
                <a:gd name="T30" fmla="*/ 10 w 22"/>
                <a:gd name="T31" fmla="*/ 22 h 26"/>
                <a:gd name="T32" fmla="*/ 6 w 22"/>
                <a:gd name="T33" fmla="*/ 24 h 26"/>
                <a:gd name="T34" fmla="*/ 2 w 22"/>
                <a:gd name="T35" fmla="*/ 26 h 26"/>
                <a:gd name="T36" fmla="*/ 0 w 22"/>
                <a:gd name="T37" fmla="*/ 2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 h="26">
                  <a:moveTo>
                    <a:pt x="0" y="23"/>
                  </a:moveTo>
                  <a:cubicBezTo>
                    <a:pt x="2" y="23"/>
                    <a:pt x="3" y="22"/>
                    <a:pt x="4" y="21"/>
                  </a:cubicBezTo>
                  <a:cubicBezTo>
                    <a:pt x="6" y="21"/>
                    <a:pt x="7" y="20"/>
                    <a:pt x="8" y="20"/>
                  </a:cubicBezTo>
                  <a:cubicBezTo>
                    <a:pt x="12" y="18"/>
                    <a:pt x="12" y="18"/>
                    <a:pt x="12" y="18"/>
                  </a:cubicBezTo>
                  <a:cubicBezTo>
                    <a:pt x="17" y="16"/>
                    <a:pt x="17" y="16"/>
                    <a:pt x="17" y="16"/>
                  </a:cubicBezTo>
                  <a:cubicBezTo>
                    <a:pt x="16" y="17"/>
                    <a:pt x="16" y="17"/>
                    <a:pt x="16" y="17"/>
                  </a:cubicBezTo>
                  <a:cubicBezTo>
                    <a:pt x="17" y="13"/>
                    <a:pt x="17" y="13"/>
                    <a:pt x="17" y="13"/>
                  </a:cubicBezTo>
                  <a:cubicBezTo>
                    <a:pt x="18" y="11"/>
                    <a:pt x="18" y="10"/>
                    <a:pt x="19" y="8"/>
                  </a:cubicBezTo>
                  <a:cubicBezTo>
                    <a:pt x="19" y="6"/>
                    <a:pt x="20" y="3"/>
                    <a:pt x="22" y="0"/>
                  </a:cubicBezTo>
                  <a:cubicBezTo>
                    <a:pt x="21" y="3"/>
                    <a:pt x="21" y="6"/>
                    <a:pt x="20" y="9"/>
                  </a:cubicBezTo>
                  <a:cubicBezTo>
                    <a:pt x="20" y="10"/>
                    <a:pt x="20" y="12"/>
                    <a:pt x="19" y="13"/>
                  </a:cubicBezTo>
                  <a:cubicBezTo>
                    <a:pt x="18" y="17"/>
                    <a:pt x="18" y="17"/>
                    <a:pt x="18" y="17"/>
                  </a:cubicBezTo>
                  <a:cubicBezTo>
                    <a:pt x="18" y="18"/>
                    <a:pt x="18" y="18"/>
                    <a:pt x="18" y="18"/>
                  </a:cubicBezTo>
                  <a:cubicBezTo>
                    <a:pt x="18" y="18"/>
                    <a:pt x="18" y="18"/>
                    <a:pt x="18" y="18"/>
                  </a:cubicBezTo>
                  <a:cubicBezTo>
                    <a:pt x="14" y="20"/>
                    <a:pt x="14" y="20"/>
                    <a:pt x="14" y="20"/>
                  </a:cubicBezTo>
                  <a:cubicBezTo>
                    <a:pt x="10" y="22"/>
                    <a:pt x="10" y="22"/>
                    <a:pt x="10" y="22"/>
                  </a:cubicBezTo>
                  <a:cubicBezTo>
                    <a:pt x="8" y="23"/>
                    <a:pt x="7" y="24"/>
                    <a:pt x="6" y="24"/>
                  </a:cubicBezTo>
                  <a:cubicBezTo>
                    <a:pt x="4" y="25"/>
                    <a:pt x="3" y="26"/>
                    <a:pt x="2" y="26"/>
                  </a:cubicBezTo>
                  <a:lnTo>
                    <a:pt x="0" y="23"/>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7">
              <a:extLst>
                <a:ext uri="{FF2B5EF4-FFF2-40B4-BE49-F238E27FC236}">
                  <a16:creationId xmlns:a16="http://schemas.microsoft.com/office/drawing/2014/main" id="{9D14480B-034C-4E4D-B6C7-0B8A793094AB}"/>
                </a:ext>
              </a:extLst>
            </p:cNvPr>
            <p:cNvSpPr>
              <a:spLocks/>
            </p:cNvSpPr>
            <p:nvPr/>
          </p:nvSpPr>
          <p:spPr bwMode="auto">
            <a:xfrm>
              <a:off x="6007" y="1333"/>
              <a:ext cx="43" cy="64"/>
            </a:xfrm>
            <a:custGeom>
              <a:avLst/>
              <a:gdLst>
                <a:gd name="T0" fmla="*/ 1 w 18"/>
                <a:gd name="T1" fmla="*/ 0 h 27"/>
                <a:gd name="T2" fmla="*/ 4 w 18"/>
                <a:gd name="T3" fmla="*/ 1 h 27"/>
                <a:gd name="T4" fmla="*/ 7 w 18"/>
                <a:gd name="T5" fmla="*/ 2 h 27"/>
                <a:gd name="T6" fmla="*/ 12 w 18"/>
                <a:gd name="T7" fmla="*/ 4 h 27"/>
                <a:gd name="T8" fmla="*/ 13 w 18"/>
                <a:gd name="T9" fmla="*/ 4 h 27"/>
                <a:gd name="T10" fmla="*/ 13 w 18"/>
                <a:gd name="T11" fmla="*/ 5 h 27"/>
                <a:gd name="T12" fmla="*/ 15 w 18"/>
                <a:gd name="T13" fmla="*/ 10 h 27"/>
                <a:gd name="T14" fmla="*/ 16 w 18"/>
                <a:gd name="T15" fmla="*/ 16 h 27"/>
                <a:gd name="T16" fmla="*/ 17 w 18"/>
                <a:gd name="T17" fmla="*/ 21 h 27"/>
                <a:gd name="T18" fmla="*/ 18 w 18"/>
                <a:gd name="T19" fmla="*/ 27 h 27"/>
                <a:gd name="T20" fmla="*/ 16 w 18"/>
                <a:gd name="T21" fmla="*/ 21 h 27"/>
                <a:gd name="T22" fmla="*/ 14 w 18"/>
                <a:gd name="T23" fmla="*/ 16 h 27"/>
                <a:gd name="T24" fmla="*/ 12 w 18"/>
                <a:gd name="T25" fmla="*/ 11 h 27"/>
                <a:gd name="T26" fmla="*/ 11 w 18"/>
                <a:gd name="T27" fmla="*/ 5 h 27"/>
                <a:gd name="T28" fmla="*/ 12 w 18"/>
                <a:gd name="T29" fmla="*/ 6 h 27"/>
                <a:gd name="T30" fmla="*/ 6 w 18"/>
                <a:gd name="T31" fmla="*/ 5 h 27"/>
                <a:gd name="T32" fmla="*/ 3 w 18"/>
                <a:gd name="T33" fmla="*/ 4 h 27"/>
                <a:gd name="T34" fmla="*/ 0 w 18"/>
                <a:gd name="T35" fmla="*/ 3 h 27"/>
                <a:gd name="T36" fmla="*/ 1 w 18"/>
                <a:gd name="T3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 h="27">
                  <a:moveTo>
                    <a:pt x="1" y="0"/>
                  </a:moveTo>
                  <a:cubicBezTo>
                    <a:pt x="2" y="0"/>
                    <a:pt x="3" y="1"/>
                    <a:pt x="4" y="1"/>
                  </a:cubicBezTo>
                  <a:cubicBezTo>
                    <a:pt x="5" y="1"/>
                    <a:pt x="6" y="2"/>
                    <a:pt x="7" y="2"/>
                  </a:cubicBezTo>
                  <a:cubicBezTo>
                    <a:pt x="9" y="3"/>
                    <a:pt x="11" y="3"/>
                    <a:pt x="12" y="4"/>
                  </a:cubicBezTo>
                  <a:cubicBezTo>
                    <a:pt x="13" y="4"/>
                    <a:pt x="13" y="4"/>
                    <a:pt x="13" y="4"/>
                  </a:cubicBezTo>
                  <a:cubicBezTo>
                    <a:pt x="13" y="5"/>
                    <a:pt x="13" y="5"/>
                    <a:pt x="13" y="5"/>
                  </a:cubicBezTo>
                  <a:cubicBezTo>
                    <a:pt x="15" y="10"/>
                    <a:pt x="15" y="10"/>
                    <a:pt x="15" y="10"/>
                  </a:cubicBezTo>
                  <a:cubicBezTo>
                    <a:pt x="16" y="16"/>
                    <a:pt x="16" y="16"/>
                    <a:pt x="16" y="16"/>
                  </a:cubicBezTo>
                  <a:cubicBezTo>
                    <a:pt x="16" y="17"/>
                    <a:pt x="16" y="19"/>
                    <a:pt x="17" y="21"/>
                  </a:cubicBezTo>
                  <a:cubicBezTo>
                    <a:pt x="17" y="23"/>
                    <a:pt x="17" y="25"/>
                    <a:pt x="18" y="27"/>
                  </a:cubicBezTo>
                  <a:cubicBezTo>
                    <a:pt x="17" y="25"/>
                    <a:pt x="16" y="23"/>
                    <a:pt x="16" y="21"/>
                  </a:cubicBezTo>
                  <a:cubicBezTo>
                    <a:pt x="15" y="20"/>
                    <a:pt x="14" y="18"/>
                    <a:pt x="14" y="16"/>
                  </a:cubicBezTo>
                  <a:cubicBezTo>
                    <a:pt x="12" y="11"/>
                    <a:pt x="12" y="11"/>
                    <a:pt x="12" y="11"/>
                  </a:cubicBezTo>
                  <a:cubicBezTo>
                    <a:pt x="11" y="5"/>
                    <a:pt x="11" y="5"/>
                    <a:pt x="11" y="5"/>
                  </a:cubicBezTo>
                  <a:cubicBezTo>
                    <a:pt x="12" y="6"/>
                    <a:pt x="12" y="6"/>
                    <a:pt x="12" y="6"/>
                  </a:cubicBezTo>
                  <a:cubicBezTo>
                    <a:pt x="10" y="6"/>
                    <a:pt x="8" y="5"/>
                    <a:pt x="6" y="5"/>
                  </a:cubicBezTo>
                  <a:cubicBezTo>
                    <a:pt x="5" y="5"/>
                    <a:pt x="4" y="4"/>
                    <a:pt x="3" y="4"/>
                  </a:cubicBezTo>
                  <a:cubicBezTo>
                    <a:pt x="2" y="4"/>
                    <a:pt x="1" y="4"/>
                    <a:pt x="0" y="3"/>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8">
              <a:extLst>
                <a:ext uri="{FF2B5EF4-FFF2-40B4-BE49-F238E27FC236}">
                  <a16:creationId xmlns:a16="http://schemas.microsoft.com/office/drawing/2014/main" id="{7AD0752E-B23B-43B2-99D9-7CCA1B092C65}"/>
                </a:ext>
              </a:extLst>
            </p:cNvPr>
            <p:cNvSpPr>
              <a:spLocks/>
            </p:cNvSpPr>
            <p:nvPr/>
          </p:nvSpPr>
          <p:spPr bwMode="auto">
            <a:xfrm>
              <a:off x="6002" y="1343"/>
              <a:ext cx="17" cy="71"/>
            </a:xfrm>
            <a:custGeom>
              <a:avLst/>
              <a:gdLst>
                <a:gd name="T0" fmla="*/ 3 w 7"/>
                <a:gd name="T1" fmla="*/ 0 h 30"/>
                <a:gd name="T2" fmla="*/ 5 w 7"/>
                <a:gd name="T3" fmla="*/ 5 h 30"/>
                <a:gd name="T4" fmla="*/ 7 w 7"/>
                <a:gd name="T5" fmla="*/ 9 h 30"/>
                <a:gd name="T6" fmla="*/ 7 w 7"/>
                <a:gd name="T7" fmla="*/ 10 h 30"/>
                <a:gd name="T8" fmla="*/ 7 w 7"/>
                <a:gd name="T9" fmla="*/ 10 h 30"/>
                <a:gd name="T10" fmla="*/ 6 w 7"/>
                <a:gd name="T11" fmla="*/ 15 h 30"/>
                <a:gd name="T12" fmla="*/ 4 w 7"/>
                <a:gd name="T13" fmla="*/ 20 h 30"/>
                <a:gd name="T14" fmla="*/ 2 w 7"/>
                <a:gd name="T15" fmla="*/ 25 h 30"/>
                <a:gd name="T16" fmla="*/ 0 w 7"/>
                <a:gd name="T17" fmla="*/ 30 h 30"/>
                <a:gd name="T18" fmla="*/ 1 w 7"/>
                <a:gd name="T19" fmla="*/ 25 h 30"/>
                <a:gd name="T20" fmla="*/ 2 w 7"/>
                <a:gd name="T21" fmla="*/ 20 h 30"/>
                <a:gd name="T22" fmla="*/ 3 w 7"/>
                <a:gd name="T23" fmla="*/ 15 h 30"/>
                <a:gd name="T24" fmla="*/ 4 w 7"/>
                <a:gd name="T25" fmla="*/ 10 h 30"/>
                <a:gd name="T26" fmla="*/ 4 w 7"/>
                <a:gd name="T27" fmla="*/ 11 h 30"/>
                <a:gd name="T28" fmla="*/ 2 w 7"/>
                <a:gd name="T29" fmla="*/ 6 h 30"/>
                <a:gd name="T30" fmla="*/ 0 w 7"/>
                <a:gd name="T31" fmla="*/ 1 h 30"/>
                <a:gd name="T32" fmla="*/ 3 w 7"/>
                <a:gd name="T33"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 h="30">
                  <a:moveTo>
                    <a:pt x="3" y="0"/>
                  </a:moveTo>
                  <a:cubicBezTo>
                    <a:pt x="3" y="1"/>
                    <a:pt x="4" y="3"/>
                    <a:pt x="5" y="5"/>
                  </a:cubicBezTo>
                  <a:cubicBezTo>
                    <a:pt x="7" y="9"/>
                    <a:pt x="7" y="9"/>
                    <a:pt x="7" y="9"/>
                  </a:cubicBezTo>
                  <a:cubicBezTo>
                    <a:pt x="7" y="10"/>
                    <a:pt x="7" y="10"/>
                    <a:pt x="7" y="10"/>
                  </a:cubicBezTo>
                  <a:cubicBezTo>
                    <a:pt x="7" y="10"/>
                    <a:pt x="7" y="10"/>
                    <a:pt x="7" y="10"/>
                  </a:cubicBezTo>
                  <a:cubicBezTo>
                    <a:pt x="7" y="12"/>
                    <a:pt x="6" y="14"/>
                    <a:pt x="6" y="15"/>
                  </a:cubicBezTo>
                  <a:cubicBezTo>
                    <a:pt x="5" y="17"/>
                    <a:pt x="4" y="19"/>
                    <a:pt x="4" y="20"/>
                  </a:cubicBezTo>
                  <a:cubicBezTo>
                    <a:pt x="3" y="22"/>
                    <a:pt x="3" y="24"/>
                    <a:pt x="2" y="25"/>
                  </a:cubicBezTo>
                  <a:cubicBezTo>
                    <a:pt x="2" y="27"/>
                    <a:pt x="1" y="29"/>
                    <a:pt x="0" y="30"/>
                  </a:cubicBezTo>
                  <a:cubicBezTo>
                    <a:pt x="0" y="29"/>
                    <a:pt x="1" y="27"/>
                    <a:pt x="1" y="25"/>
                  </a:cubicBezTo>
                  <a:cubicBezTo>
                    <a:pt x="1" y="23"/>
                    <a:pt x="2" y="22"/>
                    <a:pt x="2" y="20"/>
                  </a:cubicBezTo>
                  <a:cubicBezTo>
                    <a:pt x="2" y="18"/>
                    <a:pt x="3" y="16"/>
                    <a:pt x="3" y="15"/>
                  </a:cubicBezTo>
                  <a:cubicBezTo>
                    <a:pt x="4" y="13"/>
                    <a:pt x="4" y="11"/>
                    <a:pt x="4" y="10"/>
                  </a:cubicBezTo>
                  <a:cubicBezTo>
                    <a:pt x="4" y="11"/>
                    <a:pt x="4" y="11"/>
                    <a:pt x="4" y="11"/>
                  </a:cubicBezTo>
                  <a:cubicBezTo>
                    <a:pt x="2" y="6"/>
                    <a:pt x="2" y="6"/>
                    <a:pt x="2" y="6"/>
                  </a:cubicBezTo>
                  <a:cubicBezTo>
                    <a:pt x="1" y="4"/>
                    <a:pt x="0" y="3"/>
                    <a:pt x="0" y="1"/>
                  </a:cubicBezTo>
                  <a:lnTo>
                    <a:pt x="3"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9">
              <a:extLst>
                <a:ext uri="{FF2B5EF4-FFF2-40B4-BE49-F238E27FC236}">
                  <a16:creationId xmlns:a16="http://schemas.microsoft.com/office/drawing/2014/main" id="{0146A119-4446-4704-920E-2E1607C89C56}"/>
                </a:ext>
              </a:extLst>
            </p:cNvPr>
            <p:cNvSpPr>
              <a:spLocks noChangeArrowheads="1"/>
            </p:cNvSpPr>
            <p:nvPr/>
          </p:nvSpPr>
          <p:spPr bwMode="auto">
            <a:xfrm>
              <a:off x="5988" y="301"/>
              <a:ext cx="5" cy="999"/>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0">
              <a:extLst>
                <a:ext uri="{FF2B5EF4-FFF2-40B4-BE49-F238E27FC236}">
                  <a16:creationId xmlns:a16="http://schemas.microsoft.com/office/drawing/2014/main" id="{2E467B9A-5DF6-4ADB-9E52-D07B9D7B75B0}"/>
                </a:ext>
              </a:extLst>
            </p:cNvPr>
            <p:cNvSpPr>
              <a:spLocks/>
            </p:cNvSpPr>
            <p:nvPr/>
          </p:nvSpPr>
          <p:spPr bwMode="auto">
            <a:xfrm>
              <a:off x="5572" y="1500"/>
              <a:ext cx="62" cy="64"/>
            </a:xfrm>
            <a:custGeom>
              <a:avLst/>
              <a:gdLst>
                <a:gd name="T0" fmla="*/ 26 w 26"/>
                <a:gd name="T1" fmla="*/ 13 h 27"/>
                <a:gd name="T2" fmla="*/ 13 w 26"/>
                <a:gd name="T3" fmla="*/ 27 h 27"/>
                <a:gd name="T4" fmla="*/ 0 w 26"/>
                <a:gd name="T5" fmla="*/ 13 h 27"/>
                <a:gd name="T6" fmla="*/ 13 w 26"/>
                <a:gd name="T7" fmla="*/ 0 h 27"/>
                <a:gd name="T8" fmla="*/ 26 w 26"/>
                <a:gd name="T9" fmla="*/ 13 h 27"/>
              </a:gdLst>
              <a:ahLst/>
              <a:cxnLst>
                <a:cxn ang="0">
                  <a:pos x="T0" y="T1"/>
                </a:cxn>
                <a:cxn ang="0">
                  <a:pos x="T2" y="T3"/>
                </a:cxn>
                <a:cxn ang="0">
                  <a:pos x="T4" y="T5"/>
                </a:cxn>
                <a:cxn ang="0">
                  <a:pos x="T6" y="T7"/>
                </a:cxn>
                <a:cxn ang="0">
                  <a:pos x="T8" y="T9"/>
                </a:cxn>
              </a:cxnLst>
              <a:rect l="0" t="0" r="r" b="b"/>
              <a:pathLst>
                <a:path w="26" h="27">
                  <a:moveTo>
                    <a:pt x="26" y="13"/>
                  </a:moveTo>
                  <a:cubicBezTo>
                    <a:pt x="26" y="21"/>
                    <a:pt x="20" y="27"/>
                    <a:pt x="13" y="27"/>
                  </a:cubicBezTo>
                  <a:cubicBezTo>
                    <a:pt x="6" y="27"/>
                    <a:pt x="0" y="21"/>
                    <a:pt x="0" y="13"/>
                  </a:cubicBezTo>
                  <a:cubicBezTo>
                    <a:pt x="0" y="6"/>
                    <a:pt x="13" y="0"/>
                    <a:pt x="13" y="0"/>
                  </a:cubicBezTo>
                  <a:cubicBezTo>
                    <a:pt x="13" y="0"/>
                    <a:pt x="26" y="6"/>
                    <a:pt x="26" y="13"/>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1">
              <a:extLst>
                <a:ext uri="{FF2B5EF4-FFF2-40B4-BE49-F238E27FC236}">
                  <a16:creationId xmlns:a16="http://schemas.microsoft.com/office/drawing/2014/main" id="{FE4BD555-1723-4AAB-B991-3696B407ED98}"/>
                </a:ext>
              </a:extLst>
            </p:cNvPr>
            <p:cNvSpPr>
              <a:spLocks/>
            </p:cNvSpPr>
            <p:nvPr/>
          </p:nvSpPr>
          <p:spPr bwMode="auto">
            <a:xfrm>
              <a:off x="5584" y="1592"/>
              <a:ext cx="40" cy="34"/>
            </a:xfrm>
            <a:custGeom>
              <a:avLst/>
              <a:gdLst>
                <a:gd name="T0" fmla="*/ 15 w 17"/>
                <a:gd name="T1" fmla="*/ 14 h 14"/>
                <a:gd name="T2" fmla="*/ 15 w 17"/>
                <a:gd name="T3" fmla="*/ 11 h 14"/>
                <a:gd name="T4" fmla="*/ 2 w 17"/>
                <a:gd name="T5" fmla="*/ 11 h 14"/>
                <a:gd name="T6" fmla="*/ 2 w 17"/>
                <a:gd name="T7" fmla="*/ 14 h 14"/>
                <a:gd name="T8" fmla="*/ 0 w 17"/>
                <a:gd name="T9" fmla="*/ 9 h 14"/>
                <a:gd name="T10" fmla="*/ 2 w 17"/>
                <a:gd name="T11" fmla="*/ 5 h 14"/>
                <a:gd name="T12" fmla="*/ 8 w 17"/>
                <a:gd name="T13" fmla="*/ 0 h 14"/>
                <a:gd name="T14" fmla="*/ 15 w 17"/>
                <a:gd name="T15" fmla="*/ 5 h 14"/>
                <a:gd name="T16" fmla="*/ 17 w 17"/>
                <a:gd name="T17" fmla="*/ 9 h 14"/>
                <a:gd name="T18" fmla="*/ 15 w 17"/>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4">
                  <a:moveTo>
                    <a:pt x="15" y="14"/>
                  </a:moveTo>
                  <a:cubicBezTo>
                    <a:pt x="15" y="11"/>
                    <a:pt x="15" y="11"/>
                    <a:pt x="15" y="11"/>
                  </a:cubicBezTo>
                  <a:cubicBezTo>
                    <a:pt x="2" y="11"/>
                    <a:pt x="2" y="11"/>
                    <a:pt x="2" y="11"/>
                  </a:cubicBezTo>
                  <a:cubicBezTo>
                    <a:pt x="2" y="14"/>
                    <a:pt x="2" y="14"/>
                    <a:pt x="2" y="14"/>
                  </a:cubicBezTo>
                  <a:cubicBezTo>
                    <a:pt x="1" y="13"/>
                    <a:pt x="0" y="11"/>
                    <a:pt x="0" y="9"/>
                  </a:cubicBezTo>
                  <a:cubicBezTo>
                    <a:pt x="0" y="7"/>
                    <a:pt x="1" y="6"/>
                    <a:pt x="2" y="5"/>
                  </a:cubicBezTo>
                  <a:cubicBezTo>
                    <a:pt x="4" y="2"/>
                    <a:pt x="8" y="0"/>
                    <a:pt x="8" y="0"/>
                  </a:cubicBezTo>
                  <a:cubicBezTo>
                    <a:pt x="8" y="0"/>
                    <a:pt x="12" y="2"/>
                    <a:pt x="15" y="5"/>
                  </a:cubicBezTo>
                  <a:cubicBezTo>
                    <a:pt x="16" y="6"/>
                    <a:pt x="17" y="7"/>
                    <a:pt x="17" y="9"/>
                  </a:cubicBezTo>
                  <a:cubicBezTo>
                    <a:pt x="17" y="11"/>
                    <a:pt x="16" y="13"/>
                    <a:pt x="15" y="14"/>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32">
              <a:extLst>
                <a:ext uri="{FF2B5EF4-FFF2-40B4-BE49-F238E27FC236}">
                  <a16:creationId xmlns:a16="http://schemas.microsoft.com/office/drawing/2014/main" id="{1A68AF39-635F-4433-ADA1-8D12B5C8C0AA}"/>
                </a:ext>
              </a:extLst>
            </p:cNvPr>
            <p:cNvSpPr>
              <a:spLocks noChangeArrowheads="1"/>
            </p:cNvSpPr>
            <p:nvPr/>
          </p:nvSpPr>
          <p:spPr bwMode="auto">
            <a:xfrm>
              <a:off x="5569" y="1540"/>
              <a:ext cx="67" cy="67"/>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3">
              <a:extLst>
                <a:ext uri="{FF2B5EF4-FFF2-40B4-BE49-F238E27FC236}">
                  <a16:creationId xmlns:a16="http://schemas.microsoft.com/office/drawing/2014/main" id="{0256D558-C83B-4766-A0EF-446B509DDD9F}"/>
                </a:ext>
              </a:extLst>
            </p:cNvPr>
            <p:cNvSpPr>
              <a:spLocks/>
            </p:cNvSpPr>
            <p:nvPr/>
          </p:nvSpPr>
          <p:spPr bwMode="auto">
            <a:xfrm>
              <a:off x="5541" y="1440"/>
              <a:ext cx="45" cy="119"/>
            </a:xfrm>
            <a:custGeom>
              <a:avLst/>
              <a:gdLst>
                <a:gd name="T0" fmla="*/ 15 w 19"/>
                <a:gd name="T1" fmla="*/ 50 h 50"/>
                <a:gd name="T2" fmla="*/ 11 w 19"/>
                <a:gd name="T3" fmla="*/ 44 h 50"/>
                <a:gd name="T4" fmla="*/ 8 w 19"/>
                <a:gd name="T5" fmla="*/ 39 h 50"/>
                <a:gd name="T6" fmla="*/ 1 w 19"/>
                <a:gd name="T7" fmla="*/ 28 h 50"/>
                <a:gd name="T8" fmla="*/ 0 w 19"/>
                <a:gd name="T9" fmla="*/ 27 h 50"/>
                <a:gd name="T10" fmla="*/ 0 w 19"/>
                <a:gd name="T11" fmla="*/ 26 h 50"/>
                <a:gd name="T12" fmla="*/ 3 w 19"/>
                <a:gd name="T13" fmla="*/ 13 h 50"/>
                <a:gd name="T14" fmla="*/ 5 w 19"/>
                <a:gd name="T15" fmla="*/ 6 h 50"/>
                <a:gd name="T16" fmla="*/ 7 w 19"/>
                <a:gd name="T17" fmla="*/ 0 h 50"/>
                <a:gd name="T18" fmla="*/ 7 w 19"/>
                <a:gd name="T19" fmla="*/ 7 h 50"/>
                <a:gd name="T20" fmla="*/ 6 w 19"/>
                <a:gd name="T21" fmla="*/ 13 h 50"/>
                <a:gd name="T22" fmla="*/ 4 w 19"/>
                <a:gd name="T23" fmla="*/ 27 h 50"/>
                <a:gd name="T24" fmla="*/ 4 w 19"/>
                <a:gd name="T25" fmla="*/ 25 h 50"/>
                <a:gd name="T26" fmla="*/ 12 w 19"/>
                <a:gd name="T27" fmla="*/ 36 h 50"/>
                <a:gd name="T28" fmla="*/ 16 w 19"/>
                <a:gd name="T29" fmla="*/ 42 h 50"/>
                <a:gd name="T30" fmla="*/ 19 w 19"/>
                <a:gd name="T31" fmla="*/ 47 h 50"/>
                <a:gd name="T32" fmla="*/ 15 w 19"/>
                <a:gd name="T3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15" y="50"/>
                  </a:moveTo>
                  <a:cubicBezTo>
                    <a:pt x="14" y="48"/>
                    <a:pt x="13" y="46"/>
                    <a:pt x="11" y="44"/>
                  </a:cubicBezTo>
                  <a:cubicBezTo>
                    <a:pt x="10" y="43"/>
                    <a:pt x="9" y="41"/>
                    <a:pt x="8" y="39"/>
                  </a:cubicBezTo>
                  <a:cubicBezTo>
                    <a:pt x="1" y="28"/>
                    <a:pt x="1" y="28"/>
                    <a:pt x="1" y="28"/>
                  </a:cubicBezTo>
                  <a:cubicBezTo>
                    <a:pt x="0" y="27"/>
                    <a:pt x="0" y="27"/>
                    <a:pt x="0" y="27"/>
                  </a:cubicBezTo>
                  <a:cubicBezTo>
                    <a:pt x="0" y="26"/>
                    <a:pt x="0" y="26"/>
                    <a:pt x="0" y="26"/>
                  </a:cubicBezTo>
                  <a:cubicBezTo>
                    <a:pt x="1" y="22"/>
                    <a:pt x="2" y="17"/>
                    <a:pt x="3" y="13"/>
                  </a:cubicBezTo>
                  <a:cubicBezTo>
                    <a:pt x="4" y="11"/>
                    <a:pt x="4" y="8"/>
                    <a:pt x="5" y="6"/>
                  </a:cubicBezTo>
                  <a:cubicBezTo>
                    <a:pt x="5" y="4"/>
                    <a:pt x="6" y="2"/>
                    <a:pt x="7" y="0"/>
                  </a:cubicBezTo>
                  <a:cubicBezTo>
                    <a:pt x="7" y="2"/>
                    <a:pt x="7" y="4"/>
                    <a:pt x="7" y="7"/>
                  </a:cubicBezTo>
                  <a:cubicBezTo>
                    <a:pt x="6" y="9"/>
                    <a:pt x="6" y="11"/>
                    <a:pt x="6" y="13"/>
                  </a:cubicBezTo>
                  <a:cubicBezTo>
                    <a:pt x="6" y="18"/>
                    <a:pt x="5" y="22"/>
                    <a:pt x="4" y="27"/>
                  </a:cubicBezTo>
                  <a:cubicBezTo>
                    <a:pt x="4" y="25"/>
                    <a:pt x="4" y="25"/>
                    <a:pt x="4" y="25"/>
                  </a:cubicBezTo>
                  <a:cubicBezTo>
                    <a:pt x="12" y="36"/>
                    <a:pt x="12" y="36"/>
                    <a:pt x="12" y="36"/>
                  </a:cubicBezTo>
                  <a:cubicBezTo>
                    <a:pt x="13" y="38"/>
                    <a:pt x="14" y="40"/>
                    <a:pt x="16" y="42"/>
                  </a:cubicBezTo>
                  <a:cubicBezTo>
                    <a:pt x="17" y="44"/>
                    <a:pt x="18" y="45"/>
                    <a:pt x="19" y="47"/>
                  </a:cubicBezTo>
                  <a:lnTo>
                    <a:pt x="15" y="5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4">
              <a:extLst>
                <a:ext uri="{FF2B5EF4-FFF2-40B4-BE49-F238E27FC236}">
                  <a16:creationId xmlns:a16="http://schemas.microsoft.com/office/drawing/2014/main" id="{6607B011-4307-4887-A5AE-7C299F1E3305}"/>
                </a:ext>
              </a:extLst>
            </p:cNvPr>
            <p:cNvSpPr>
              <a:spLocks/>
            </p:cNvSpPr>
            <p:nvPr/>
          </p:nvSpPr>
          <p:spPr bwMode="auto">
            <a:xfrm>
              <a:off x="5507" y="1478"/>
              <a:ext cx="77" cy="93"/>
            </a:xfrm>
            <a:custGeom>
              <a:avLst/>
              <a:gdLst>
                <a:gd name="T0" fmla="*/ 30 w 32"/>
                <a:gd name="T1" fmla="*/ 39 h 39"/>
                <a:gd name="T2" fmla="*/ 24 w 32"/>
                <a:gd name="T3" fmla="*/ 36 h 39"/>
                <a:gd name="T4" fmla="*/ 18 w 32"/>
                <a:gd name="T5" fmla="*/ 33 h 39"/>
                <a:gd name="T6" fmla="*/ 12 w 32"/>
                <a:gd name="T7" fmla="*/ 30 h 39"/>
                <a:gd name="T8" fmla="*/ 6 w 32"/>
                <a:gd name="T9" fmla="*/ 27 h 39"/>
                <a:gd name="T10" fmla="*/ 5 w 32"/>
                <a:gd name="T11" fmla="*/ 27 h 39"/>
                <a:gd name="T12" fmla="*/ 5 w 32"/>
                <a:gd name="T13" fmla="*/ 26 h 39"/>
                <a:gd name="T14" fmla="*/ 4 w 32"/>
                <a:gd name="T15" fmla="*/ 20 h 39"/>
                <a:gd name="T16" fmla="*/ 2 w 32"/>
                <a:gd name="T17" fmla="*/ 13 h 39"/>
                <a:gd name="T18" fmla="*/ 0 w 32"/>
                <a:gd name="T19" fmla="*/ 0 h 39"/>
                <a:gd name="T20" fmla="*/ 5 w 32"/>
                <a:gd name="T21" fmla="*/ 13 h 39"/>
                <a:gd name="T22" fmla="*/ 7 w 32"/>
                <a:gd name="T23" fmla="*/ 19 h 39"/>
                <a:gd name="T24" fmla="*/ 9 w 32"/>
                <a:gd name="T25" fmla="*/ 25 h 39"/>
                <a:gd name="T26" fmla="*/ 8 w 32"/>
                <a:gd name="T27" fmla="*/ 24 h 39"/>
                <a:gd name="T28" fmla="*/ 14 w 32"/>
                <a:gd name="T29" fmla="*/ 27 h 39"/>
                <a:gd name="T30" fmla="*/ 20 w 32"/>
                <a:gd name="T31" fmla="*/ 29 h 39"/>
                <a:gd name="T32" fmla="*/ 26 w 32"/>
                <a:gd name="T33" fmla="*/ 32 h 39"/>
                <a:gd name="T34" fmla="*/ 32 w 32"/>
                <a:gd name="T35" fmla="*/ 35 h 39"/>
                <a:gd name="T36" fmla="*/ 30 w 32"/>
                <a:gd name="T37"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30" y="39"/>
                  </a:moveTo>
                  <a:cubicBezTo>
                    <a:pt x="28" y="38"/>
                    <a:pt x="26" y="37"/>
                    <a:pt x="24" y="36"/>
                  </a:cubicBezTo>
                  <a:cubicBezTo>
                    <a:pt x="22" y="35"/>
                    <a:pt x="20" y="34"/>
                    <a:pt x="18" y="33"/>
                  </a:cubicBezTo>
                  <a:cubicBezTo>
                    <a:pt x="12" y="30"/>
                    <a:pt x="12" y="30"/>
                    <a:pt x="12" y="30"/>
                  </a:cubicBezTo>
                  <a:cubicBezTo>
                    <a:pt x="6" y="27"/>
                    <a:pt x="6" y="27"/>
                    <a:pt x="6" y="27"/>
                  </a:cubicBezTo>
                  <a:cubicBezTo>
                    <a:pt x="5" y="27"/>
                    <a:pt x="5" y="27"/>
                    <a:pt x="5" y="27"/>
                  </a:cubicBezTo>
                  <a:cubicBezTo>
                    <a:pt x="5" y="26"/>
                    <a:pt x="5" y="26"/>
                    <a:pt x="5" y="26"/>
                  </a:cubicBezTo>
                  <a:cubicBezTo>
                    <a:pt x="4" y="20"/>
                    <a:pt x="4" y="20"/>
                    <a:pt x="4" y="20"/>
                  </a:cubicBezTo>
                  <a:cubicBezTo>
                    <a:pt x="3" y="18"/>
                    <a:pt x="3" y="15"/>
                    <a:pt x="2" y="13"/>
                  </a:cubicBezTo>
                  <a:cubicBezTo>
                    <a:pt x="1" y="9"/>
                    <a:pt x="1" y="5"/>
                    <a:pt x="0" y="0"/>
                  </a:cubicBezTo>
                  <a:cubicBezTo>
                    <a:pt x="2" y="4"/>
                    <a:pt x="3" y="8"/>
                    <a:pt x="5" y="13"/>
                  </a:cubicBezTo>
                  <a:cubicBezTo>
                    <a:pt x="5" y="15"/>
                    <a:pt x="6" y="17"/>
                    <a:pt x="7" y="19"/>
                  </a:cubicBezTo>
                  <a:cubicBezTo>
                    <a:pt x="9" y="25"/>
                    <a:pt x="9" y="25"/>
                    <a:pt x="9" y="25"/>
                  </a:cubicBezTo>
                  <a:cubicBezTo>
                    <a:pt x="8" y="24"/>
                    <a:pt x="8" y="24"/>
                    <a:pt x="8" y="24"/>
                  </a:cubicBezTo>
                  <a:cubicBezTo>
                    <a:pt x="14" y="27"/>
                    <a:pt x="14" y="27"/>
                    <a:pt x="14" y="27"/>
                  </a:cubicBezTo>
                  <a:cubicBezTo>
                    <a:pt x="20" y="29"/>
                    <a:pt x="20" y="29"/>
                    <a:pt x="20" y="29"/>
                  </a:cubicBezTo>
                  <a:cubicBezTo>
                    <a:pt x="22" y="30"/>
                    <a:pt x="24" y="31"/>
                    <a:pt x="26" y="32"/>
                  </a:cubicBezTo>
                  <a:cubicBezTo>
                    <a:pt x="28" y="33"/>
                    <a:pt x="30" y="34"/>
                    <a:pt x="32" y="35"/>
                  </a:cubicBezTo>
                  <a:lnTo>
                    <a:pt x="30" y="39"/>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5">
              <a:extLst>
                <a:ext uri="{FF2B5EF4-FFF2-40B4-BE49-F238E27FC236}">
                  <a16:creationId xmlns:a16="http://schemas.microsoft.com/office/drawing/2014/main" id="{4453A5BE-4CE7-4E2D-95B9-153556E662C1}"/>
                </a:ext>
              </a:extLst>
            </p:cNvPr>
            <p:cNvSpPr>
              <a:spLocks/>
            </p:cNvSpPr>
            <p:nvPr/>
          </p:nvSpPr>
          <p:spPr bwMode="auto">
            <a:xfrm>
              <a:off x="5519" y="1571"/>
              <a:ext cx="62" cy="95"/>
            </a:xfrm>
            <a:custGeom>
              <a:avLst/>
              <a:gdLst>
                <a:gd name="T0" fmla="*/ 26 w 26"/>
                <a:gd name="T1" fmla="*/ 5 h 40"/>
                <a:gd name="T2" fmla="*/ 22 w 26"/>
                <a:gd name="T3" fmla="*/ 6 h 40"/>
                <a:gd name="T4" fmla="*/ 17 w 26"/>
                <a:gd name="T5" fmla="*/ 7 h 40"/>
                <a:gd name="T6" fmla="*/ 9 w 26"/>
                <a:gd name="T7" fmla="*/ 10 h 40"/>
                <a:gd name="T8" fmla="*/ 10 w 26"/>
                <a:gd name="T9" fmla="*/ 8 h 40"/>
                <a:gd name="T10" fmla="*/ 8 w 26"/>
                <a:gd name="T11" fmla="*/ 16 h 40"/>
                <a:gd name="T12" fmla="*/ 5 w 26"/>
                <a:gd name="T13" fmla="*/ 24 h 40"/>
                <a:gd name="T14" fmla="*/ 3 w 26"/>
                <a:gd name="T15" fmla="*/ 32 h 40"/>
                <a:gd name="T16" fmla="*/ 0 w 26"/>
                <a:gd name="T17" fmla="*/ 40 h 40"/>
                <a:gd name="T18" fmla="*/ 1 w 26"/>
                <a:gd name="T19" fmla="*/ 32 h 40"/>
                <a:gd name="T20" fmla="*/ 2 w 26"/>
                <a:gd name="T21" fmla="*/ 24 h 40"/>
                <a:gd name="T22" fmla="*/ 4 w 26"/>
                <a:gd name="T23" fmla="*/ 15 h 40"/>
                <a:gd name="T24" fmla="*/ 6 w 26"/>
                <a:gd name="T25" fmla="*/ 7 h 40"/>
                <a:gd name="T26" fmla="*/ 6 w 26"/>
                <a:gd name="T27" fmla="*/ 6 h 40"/>
                <a:gd name="T28" fmla="*/ 7 w 26"/>
                <a:gd name="T29" fmla="*/ 6 h 40"/>
                <a:gd name="T30" fmla="*/ 16 w 26"/>
                <a:gd name="T31" fmla="*/ 3 h 40"/>
                <a:gd name="T32" fmla="*/ 20 w 26"/>
                <a:gd name="T33" fmla="*/ 1 h 40"/>
                <a:gd name="T34" fmla="*/ 25 w 26"/>
                <a:gd name="T35" fmla="*/ 0 h 40"/>
                <a:gd name="T36" fmla="*/ 26 w 26"/>
                <a:gd name="T37"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40">
                  <a:moveTo>
                    <a:pt x="26" y="5"/>
                  </a:moveTo>
                  <a:cubicBezTo>
                    <a:pt x="25" y="5"/>
                    <a:pt x="23" y="6"/>
                    <a:pt x="22" y="6"/>
                  </a:cubicBezTo>
                  <a:cubicBezTo>
                    <a:pt x="20" y="7"/>
                    <a:pt x="19" y="7"/>
                    <a:pt x="17" y="7"/>
                  </a:cubicBezTo>
                  <a:cubicBezTo>
                    <a:pt x="14" y="8"/>
                    <a:pt x="11" y="9"/>
                    <a:pt x="9" y="10"/>
                  </a:cubicBezTo>
                  <a:cubicBezTo>
                    <a:pt x="10" y="8"/>
                    <a:pt x="10" y="8"/>
                    <a:pt x="10" y="8"/>
                  </a:cubicBezTo>
                  <a:cubicBezTo>
                    <a:pt x="8" y="16"/>
                    <a:pt x="8" y="16"/>
                    <a:pt x="8" y="16"/>
                  </a:cubicBezTo>
                  <a:cubicBezTo>
                    <a:pt x="5" y="24"/>
                    <a:pt x="5" y="24"/>
                    <a:pt x="5" y="24"/>
                  </a:cubicBezTo>
                  <a:cubicBezTo>
                    <a:pt x="4" y="27"/>
                    <a:pt x="3" y="30"/>
                    <a:pt x="3" y="32"/>
                  </a:cubicBezTo>
                  <a:cubicBezTo>
                    <a:pt x="2" y="35"/>
                    <a:pt x="1" y="37"/>
                    <a:pt x="0" y="40"/>
                  </a:cubicBezTo>
                  <a:cubicBezTo>
                    <a:pt x="0" y="37"/>
                    <a:pt x="0" y="34"/>
                    <a:pt x="1" y="32"/>
                  </a:cubicBezTo>
                  <a:cubicBezTo>
                    <a:pt x="1" y="29"/>
                    <a:pt x="2" y="26"/>
                    <a:pt x="2" y="24"/>
                  </a:cubicBezTo>
                  <a:cubicBezTo>
                    <a:pt x="4" y="15"/>
                    <a:pt x="4" y="15"/>
                    <a:pt x="4" y="15"/>
                  </a:cubicBezTo>
                  <a:cubicBezTo>
                    <a:pt x="6" y="7"/>
                    <a:pt x="6" y="7"/>
                    <a:pt x="6" y="7"/>
                  </a:cubicBezTo>
                  <a:cubicBezTo>
                    <a:pt x="6" y="6"/>
                    <a:pt x="6" y="6"/>
                    <a:pt x="6" y="6"/>
                  </a:cubicBezTo>
                  <a:cubicBezTo>
                    <a:pt x="7" y="6"/>
                    <a:pt x="7" y="6"/>
                    <a:pt x="7" y="6"/>
                  </a:cubicBezTo>
                  <a:cubicBezTo>
                    <a:pt x="10" y="5"/>
                    <a:pt x="13" y="4"/>
                    <a:pt x="16" y="3"/>
                  </a:cubicBezTo>
                  <a:cubicBezTo>
                    <a:pt x="17" y="2"/>
                    <a:pt x="19" y="2"/>
                    <a:pt x="20" y="1"/>
                  </a:cubicBezTo>
                  <a:cubicBezTo>
                    <a:pt x="22" y="1"/>
                    <a:pt x="23" y="1"/>
                    <a:pt x="25" y="0"/>
                  </a:cubicBezTo>
                  <a:lnTo>
                    <a:pt x="26" y="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6">
              <a:extLst>
                <a:ext uri="{FF2B5EF4-FFF2-40B4-BE49-F238E27FC236}">
                  <a16:creationId xmlns:a16="http://schemas.microsoft.com/office/drawing/2014/main" id="{92B25748-04F0-4F17-89CF-0A0EBA57BE8E}"/>
                </a:ext>
              </a:extLst>
            </p:cNvPr>
            <p:cNvSpPr>
              <a:spLocks/>
            </p:cNvSpPr>
            <p:nvPr/>
          </p:nvSpPr>
          <p:spPr bwMode="auto">
            <a:xfrm>
              <a:off x="5562" y="1585"/>
              <a:ext cx="29" cy="110"/>
            </a:xfrm>
            <a:custGeom>
              <a:avLst/>
              <a:gdLst>
                <a:gd name="T0" fmla="*/ 12 w 12"/>
                <a:gd name="T1" fmla="*/ 2 h 46"/>
                <a:gd name="T2" fmla="*/ 8 w 12"/>
                <a:gd name="T3" fmla="*/ 9 h 46"/>
                <a:gd name="T4" fmla="*/ 4 w 12"/>
                <a:gd name="T5" fmla="*/ 16 h 46"/>
                <a:gd name="T6" fmla="*/ 4 w 12"/>
                <a:gd name="T7" fmla="*/ 15 h 46"/>
                <a:gd name="T8" fmla="*/ 6 w 12"/>
                <a:gd name="T9" fmla="*/ 22 h 46"/>
                <a:gd name="T10" fmla="*/ 8 w 12"/>
                <a:gd name="T11" fmla="*/ 30 h 46"/>
                <a:gd name="T12" fmla="*/ 10 w 12"/>
                <a:gd name="T13" fmla="*/ 38 h 46"/>
                <a:gd name="T14" fmla="*/ 11 w 12"/>
                <a:gd name="T15" fmla="*/ 46 h 46"/>
                <a:gd name="T16" fmla="*/ 8 w 12"/>
                <a:gd name="T17" fmla="*/ 38 h 46"/>
                <a:gd name="T18" fmla="*/ 5 w 12"/>
                <a:gd name="T19" fmla="*/ 31 h 46"/>
                <a:gd name="T20" fmla="*/ 3 w 12"/>
                <a:gd name="T21" fmla="*/ 23 h 46"/>
                <a:gd name="T22" fmla="*/ 0 w 12"/>
                <a:gd name="T23" fmla="*/ 16 h 46"/>
                <a:gd name="T24" fmla="*/ 0 w 12"/>
                <a:gd name="T25" fmla="*/ 15 h 46"/>
                <a:gd name="T26" fmla="*/ 0 w 12"/>
                <a:gd name="T27" fmla="*/ 14 h 46"/>
                <a:gd name="T28" fmla="*/ 4 w 12"/>
                <a:gd name="T29" fmla="*/ 7 h 46"/>
                <a:gd name="T30" fmla="*/ 7 w 12"/>
                <a:gd name="T31" fmla="*/ 0 h 46"/>
                <a:gd name="T32" fmla="*/ 12 w 12"/>
                <a:gd name="T33"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46">
                  <a:moveTo>
                    <a:pt x="12" y="2"/>
                  </a:moveTo>
                  <a:cubicBezTo>
                    <a:pt x="10" y="4"/>
                    <a:pt x="9" y="7"/>
                    <a:pt x="8" y="9"/>
                  </a:cubicBezTo>
                  <a:cubicBezTo>
                    <a:pt x="4" y="16"/>
                    <a:pt x="4" y="16"/>
                    <a:pt x="4" y="16"/>
                  </a:cubicBezTo>
                  <a:cubicBezTo>
                    <a:pt x="4" y="15"/>
                    <a:pt x="4" y="15"/>
                    <a:pt x="4" y="15"/>
                  </a:cubicBezTo>
                  <a:cubicBezTo>
                    <a:pt x="5" y="17"/>
                    <a:pt x="6" y="20"/>
                    <a:pt x="6" y="22"/>
                  </a:cubicBezTo>
                  <a:cubicBezTo>
                    <a:pt x="7" y="25"/>
                    <a:pt x="8" y="27"/>
                    <a:pt x="8" y="30"/>
                  </a:cubicBezTo>
                  <a:cubicBezTo>
                    <a:pt x="9" y="33"/>
                    <a:pt x="9" y="35"/>
                    <a:pt x="10" y="38"/>
                  </a:cubicBezTo>
                  <a:cubicBezTo>
                    <a:pt x="10" y="40"/>
                    <a:pt x="11" y="43"/>
                    <a:pt x="11" y="46"/>
                  </a:cubicBezTo>
                  <a:cubicBezTo>
                    <a:pt x="10" y="43"/>
                    <a:pt x="9" y="41"/>
                    <a:pt x="8" y="38"/>
                  </a:cubicBezTo>
                  <a:cubicBezTo>
                    <a:pt x="7" y="36"/>
                    <a:pt x="6" y="33"/>
                    <a:pt x="5" y="31"/>
                  </a:cubicBezTo>
                  <a:cubicBezTo>
                    <a:pt x="4" y="28"/>
                    <a:pt x="3" y="26"/>
                    <a:pt x="3" y="23"/>
                  </a:cubicBezTo>
                  <a:cubicBezTo>
                    <a:pt x="2" y="21"/>
                    <a:pt x="1" y="18"/>
                    <a:pt x="0" y="16"/>
                  </a:cubicBezTo>
                  <a:cubicBezTo>
                    <a:pt x="0" y="15"/>
                    <a:pt x="0" y="15"/>
                    <a:pt x="0" y="15"/>
                  </a:cubicBezTo>
                  <a:cubicBezTo>
                    <a:pt x="0" y="14"/>
                    <a:pt x="0" y="14"/>
                    <a:pt x="0" y="14"/>
                  </a:cubicBezTo>
                  <a:cubicBezTo>
                    <a:pt x="4" y="7"/>
                    <a:pt x="4" y="7"/>
                    <a:pt x="4" y="7"/>
                  </a:cubicBezTo>
                  <a:cubicBezTo>
                    <a:pt x="5" y="4"/>
                    <a:pt x="6" y="2"/>
                    <a:pt x="7" y="0"/>
                  </a:cubicBezTo>
                  <a:lnTo>
                    <a:pt x="12" y="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7">
              <a:extLst>
                <a:ext uri="{FF2B5EF4-FFF2-40B4-BE49-F238E27FC236}">
                  <a16:creationId xmlns:a16="http://schemas.microsoft.com/office/drawing/2014/main" id="{662FD9C3-7B80-4CBF-A9E3-4A18DD2B59E6}"/>
                </a:ext>
              </a:extLst>
            </p:cNvPr>
            <p:cNvSpPr>
              <a:spLocks/>
            </p:cNvSpPr>
            <p:nvPr/>
          </p:nvSpPr>
          <p:spPr bwMode="auto">
            <a:xfrm>
              <a:off x="5624" y="1440"/>
              <a:ext cx="45" cy="119"/>
            </a:xfrm>
            <a:custGeom>
              <a:avLst/>
              <a:gdLst>
                <a:gd name="T0" fmla="*/ 0 w 19"/>
                <a:gd name="T1" fmla="*/ 47 h 50"/>
                <a:gd name="T2" fmla="*/ 3 w 19"/>
                <a:gd name="T3" fmla="*/ 42 h 50"/>
                <a:gd name="T4" fmla="*/ 7 w 19"/>
                <a:gd name="T5" fmla="*/ 36 h 50"/>
                <a:gd name="T6" fmla="*/ 15 w 19"/>
                <a:gd name="T7" fmla="*/ 25 h 50"/>
                <a:gd name="T8" fmla="*/ 15 w 19"/>
                <a:gd name="T9" fmla="*/ 27 h 50"/>
                <a:gd name="T10" fmla="*/ 13 w 19"/>
                <a:gd name="T11" fmla="*/ 13 h 50"/>
                <a:gd name="T12" fmla="*/ 12 w 19"/>
                <a:gd name="T13" fmla="*/ 7 h 50"/>
                <a:gd name="T14" fmla="*/ 12 w 19"/>
                <a:gd name="T15" fmla="*/ 0 h 50"/>
                <a:gd name="T16" fmla="*/ 14 w 19"/>
                <a:gd name="T17" fmla="*/ 6 h 50"/>
                <a:gd name="T18" fmla="*/ 16 w 19"/>
                <a:gd name="T19" fmla="*/ 13 h 50"/>
                <a:gd name="T20" fmla="*/ 19 w 19"/>
                <a:gd name="T21" fmla="*/ 26 h 50"/>
                <a:gd name="T22" fmla="*/ 19 w 19"/>
                <a:gd name="T23" fmla="*/ 27 h 50"/>
                <a:gd name="T24" fmla="*/ 18 w 19"/>
                <a:gd name="T25" fmla="*/ 28 h 50"/>
                <a:gd name="T26" fmla="*/ 11 w 19"/>
                <a:gd name="T27" fmla="*/ 39 h 50"/>
                <a:gd name="T28" fmla="*/ 8 w 19"/>
                <a:gd name="T29" fmla="*/ 44 h 50"/>
                <a:gd name="T30" fmla="*/ 4 w 19"/>
                <a:gd name="T31" fmla="*/ 50 h 50"/>
                <a:gd name="T32" fmla="*/ 0 w 19"/>
                <a:gd name="T3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0" y="47"/>
                  </a:moveTo>
                  <a:cubicBezTo>
                    <a:pt x="1" y="45"/>
                    <a:pt x="2" y="44"/>
                    <a:pt x="3" y="42"/>
                  </a:cubicBezTo>
                  <a:cubicBezTo>
                    <a:pt x="5" y="40"/>
                    <a:pt x="6" y="38"/>
                    <a:pt x="7" y="36"/>
                  </a:cubicBezTo>
                  <a:cubicBezTo>
                    <a:pt x="15" y="25"/>
                    <a:pt x="15" y="25"/>
                    <a:pt x="15" y="25"/>
                  </a:cubicBezTo>
                  <a:cubicBezTo>
                    <a:pt x="15" y="27"/>
                    <a:pt x="15" y="27"/>
                    <a:pt x="15" y="27"/>
                  </a:cubicBezTo>
                  <a:cubicBezTo>
                    <a:pt x="14" y="22"/>
                    <a:pt x="13" y="18"/>
                    <a:pt x="13" y="13"/>
                  </a:cubicBezTo>
                  <a:cubicBezTo>
                    <a:pt x="13" y="11"/>
                    <a:pt x="13" y="9"/>
                    <a:pt x="12" y="7"/>
                  </a:cubicBezTo>
                  <a:cubicBezTo>
                    <a:pt x="12" y="4"/>
                    <a:pt x="12" y="2"/>
                    <a:pt x="12" y="0"/>
                  </a:cubicBezTo>
                  <a:cubicBezTo>
                    <a:pt x="13" y="2"/>
                    <a:pt x="14" y="4"/>
                    <a:pt x="14" y="6"/>
                  </a:cubicBezTo>
                  <a:cubicBezTo>
                    <a:pt x="15" y="8"/>
                    <a:pt x="15" y="11"/>
                    <a:pt x="16" y="13"/>
                  </a:cubicBezTo>
                  <a:cubicBezTo>
                    <a:pt x="17" y="17"/>
                    <a:pt x="18" y="22"/>
                    <a:pt x="19" y="26"/>
                  </a:cubicBezTo>
                  <a:cubicBezTo>
                    <a:pt x="19" y="27"/>
                    <a:pt x="19" y="27"/>
                    <a:pt x="19" y="27"/>
                  </a:cubicBezTo>
                  <a:cubicBezTo>
                    <a:pt x="18" y="28"/>
                    <a:pt x="18" y="28"/>
                    <a:pt x="18" y="28"/>
                  </a:cubicBezTo>
                  <a:cubicBezTo>
                    <a:pt x="11" y="39"/>
                    <a:pt x="11" y="39"/>
                    <a:pt x="11" y="39"/>
                  </a:cubicBezTo>
                  <a:cubicBezTo>
                    <a:pt x="10" y="41"/>
                    <a:pt x="9" y="43"/>
                    <a:pt x="8" y="44"/>
                  </a:cubicBezTo>
                  <a:cubicBezTo>
                    <a:pt x="6" y="46"/>
                    <a:pt x="5" y="48"/>
                    <a:pt x="4" y="50"/>
                  </a:cubicBezTo>
                  <a:lnTo>
                    <a:pt x="0" y="47"/>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8">
              <a:extLst>
                <a:ext uri="{FF2B5EF4-FFF2-40B4-BE49-F238E27FC236}">
                  <a16:creationId xmlns:a16="http://schemas.microsoft.com/office/drawing/2014/main" id="{94FFBA96-8ABB-40A9-8289-F1D5AFFC342F}"/>
                </a:ext>
              </a:extLst>
            </p:cNvPr>
            <p:cNvSpPr>
              <a:spLocks/>
            </p:cNvSpPr>
            <p:nvPr/>
          </p:nvSpPr>
          <p:spPr bwMode="auto">
            <a:xfrm>
              <a:off x="5626" y="1478"/>
              <a:ext cx="76" cy="93"/>
            </a:xfrm>
            <a:custGeom>
              <a:avLst/>
              <a:gdLst>
                <a:gd name="T0" fmla="*/ 0 w 32"/>
                <a:gd name="T1" fmla="*/ 35 h 39"/>
                <a:gd name="T2" fmla="*/ 6 w 32"/>
                <a:gd name="T3" fmla="*/ 32 h 39"/>
                <a:gd name="T4" fmla="*/ 12 w 32"/>
                <a:gd name="T5" fmla="*/ 29 h 39"/>
                <a:gd name="T6" fmla="*/ 18 w 32"/>
                <a:gd name="T7" fmla="*/ 27 h 39"/>
                <a:gd name="T8" fmla="*/ 24 w 32"/>
                <a:gd name="T9" fmla="*/ 24 h 39"/>
                <a:gd name="T10" fmla="*/ 23 w 32"/>
                <a:gd name="T11" fmla="*/ 25 h 39"/>
                <a:gd name="T12" fmla="*/ 25 w 32"/>
                <a:gd name="T13" fmla="*/ 19 h 39"/>
                <a:gd name="T14" fmla="*/ 27 w 32"/>
                <a:gd name="T15" fmla="*/ 13 h 39"/>
                <a:gd name="T16" fmla="*/ 32 w 32"/>
                <a:gd name="T17" fmla="*/ 0 h 39"/>
                <a:gd name="T18" fmla="*/ 30 w 32"/>
                <a:gd name="T19" fmla="*/ 13 h 39"/>
                <a:gd name="T20" fmla="*/ 28 w 32"/>
                <a:gd name="T21" fmla="*/ 20 h 39"/>
                <a:gd name="T22" fmla="*/ 27 w 32"/>
                <a:gd name="T23" fmla="*/ 26 h 39"/>
                <a:gd name="T24" fmla="*/ 27 w 32"/>
                <a:gd name="T25" fmla="*/ 27 h 39"/>
                <a:gd name="T26" fmla="*/ 26 w 32"/>
                <a:gd name="T27" fmla="*/ 27 h 39"/>
                <a:gd name="T28" fmla="*/ 20 w 32"/>
                <a:gd name="T29" fmla="*/ 30 h 39"/>
                <a:gd name="T30" fmla="*/ 14 w 32"/>
                <a:gd name="T31" fmla="*/ 33 h 39"/>
                <a:gd name="T32" fmla="*/ 8 w 32"/>
                <a:gd name="T33" fmla="*/ 36 h 39"/>
                <a:gd name="T34" fmla="*/ 2 w 32"/>
                <a:gd name="T35" fmla="*/ 39 h 39"/>
                <a:gd name="T36" fmla="*/ 0 w 32"/>
                <a:gd name="T37" fmla="*/ 3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0" y="35"/>
                  </a:moveTo>
                  <a:cubicBezTo>
                    <a:pt x="2" y="34"/>
                    <a:pt x="4" y="33"/>
                    <a:pt x="6" y="32"/>
                  </a:cubicBezTo>
                  <a:cubicBezTo>
                    <a:pt x="8" y="31"/>
                    <a:pt x="10" y="30"/>
                    <a:pt x="12" y="29"/>
                  </a:cubicBezTo>
                  <a:cubicBezTo>
                    <a:pt x="18" y="27"/>
                    <a:pt x="18" y="27"/>
                    <a:pt x="18" y="27"/>
                  </a:cubicBezTo>
                  <a:cubicBezTo>
                    <a:pt x="24" y="24"/>
                    <a:pt x="24" y="24"/>
                    <a:pt x="24" y="24"/>
                  </a:cubicBezTo>
                  <a:cubicBezTo>
                    <a:pt x="23" y="25"/>
                    <a:pt x="23" y="25"/>
                    <a:pt x="23" y="25"/>
                  </a:cubicBezTo>
                  <a:cubicBezTo>
                    <a:pt x="25" y="19"/>
                    <a:pt x="25" y="19"/>
                    <a:pt x="25" y="19"/>
                  </a:cubicBezTo>
                  <a:cubicBezTo>
                    <a:pt x="26" y="17"/>
                    <a:pt x="27" y="15"/>
                    <a:pt x="27" y="13"/>
                  </a:cubicBezTo>
                  <a:cubicBezTo>
                    <a:pt x="29" y="8"/>
                    <a:pt x="30" y="4"/>
                    <a:pt x="32" y="0"/>
                  </a:cubicBezTo>
                  <a:cubicBezTo>
                    <a:pt x="32" y="5"/>
                    <a:pt x="31" y="9"/>
                    <a:pt x="30" y="13"/>
                  </a:cubicBezTo>
                  <a:cubicBezTo>
                    <a:pt x="29" y="15"/>
                    <a:pt x="29" y="18"/>
                    <a:pt x="28" y="20"/>
                  </a:cubicBezTo>
                  <a:cubicBezTo>
                    <a:pt x="27" y="26"/>
                    <a:pt x="27" y="26"/>
                    <a:pt x="27" y="26"/>
                  </a:cubicBezTo>
                  <a:cubicBezTo>
                    <a:pt x="27" y="27"/>
                    <a:pt x="27" y="27"/>
                    <a:pt x="27" y="27"/>
                  </a:cubicBezTo>
                  <a:cubicBezTo>
                    <a:pt x="26" y="27"/>
                    <a:pt x="26" y="27"/>
                    <a:pt x="26" y="27"/>
                  </a:cubicBezTo>
                  <a:cubicBezTo>
                    <a:pt x="20" y="30"/>
                    <a:pt x="20" y="30"/>
                    <a:pt x="20" y="30"/>
                  </a:cubicBezTo>
                  <a:cubicBezTo>
                    <a:pt x="14" y="33"/>
                    <a:pt x="14" y="33"/>
                    <a:pt x="14" y="33"/>
                  </a:cubicBezTo>
                  <a:cubicBezTo>
                    <a:pt x="12" y="34"/>
                    <a:pt x="10" y="35"/>
                    <a:pt x="8" y="36"/>
                  </a:cubicBezTo>
                  <a:cubicBezTo>
                    <a:pt x="6" y="37"/>
                    <a:pt x="4" y="38"/>
                    <a:pt x="2" y="39"/>
                  </a:cubicBezTo>
                  <a:lnTo>
                    <a:pt x="0" y="3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9">
              <a:extLst>
                <a:ext uri="{FF2B5EF4-FFF2-40B4-BE49-F238E27FC236}">
                  <a16:creationId xmlns:a16="http://schemas.microsoft.com/office/drawing/2014/main" id="{E5736BFE-12C4-4D00-84CA-45115CBA39E6}"/>
                </a:ext>
              </a:extLst>
            </p:cNvPr>
            <p:cNvSpPr>
              <a:spLocks/>
            </p:cNvSpPr>
            <p:nvPr/>
          </p:nvSpPr>
          <p:spPr bwMode="auto">
            <a:xfrm>
              <a:off x="5629" y="1571"/>
              <a:ext cx="62" cy="95"/>
            </a:xfrm>
            <a:custGeom>
              <a:avLst/>
              <a:gdLst>
                <a:gd name="T0" fmla="*/ 1 w 26"/>
                <a:gd name="T1" fmla="*/ 0 h 40"/>
                <a:gd name="T2" fmla="*/ 6 w 26"/>
                <a:gd name="T3" fmla="*/ 1 h 40"/>
                <a:gd name="T4" fmla="*/ 10 w 26"/>
                <a:gd name="T5" fmla="*/ 3 h 40"/>
                <a:gd name="T6" fmla="*/ 19 w 26"/>
                <a:gd name="T7" fmla="*/ 6 h 40"/>
                <a:gd name="T8" fmla="*/ 20 w 26"/>
                <a:gd name="T9" fmla="*/ 6 h 40"/>
                <a:gd name="T10" fmla="*/ 20 w 26"/>
                <a:gd name="T11" fmla="*/ 7 h 40"/>
                <a:gd name="T12" fmla="*/ 22 w 26"/>
                <a:gd name="T13" fmla="*/ 15 h 40"/>
                <a:gd name="T14" fmla="*/ 24 w 26"/>
                <a:gd name="T15" fmla="*/ 24 h 40"/>
                <a:gd name="T16" fmla="*/ 25 w 26"/>
                <a:gd name="T17" fmla="*/ 32 h 40"/>
                <a:gd name="T18" fmla="*/ 26 w 26"/>
                <a:gd name="T19" fmla="*/ 40 h 40"/>
                <a:gd name="T20" fmla="*/ 23 w 26"/>
                <a:gd name="T21" fmla="*/ 32 h 40"/>
                <a:gd name="T22" fmla="*/ 21 w 26"/>
                <a:gd name="T23" fmla="*/ 24 h 40"/>
                <a:gd name="T24" fmla="*/ 19 w 26"/>
                <a:gd name="T25" fmla="*/ 16 h 40"/>
                <a:gd name="T26" fmla="*/ 16 w 26"/>
                <a:gd name="T27" fmla="*/ 8 h 40"/>
                <a:gd name="T28" fmla="*/ 18 w 26"/>
                <a:gd name="T29" fmla="*/ 10 h 40"/>
                <a:gd name="T30" fmla="*/ 9 w 26"/>
                <a:gd name="T31" fmla="*/ 7 h 40"/>
                <a:gd name="T32" fmla="*/ 4 w 26"/>
                <a:gd name="T33" fmla="*/ 6 h 40"/>
                <a:gd name="T34" fmla="*/ 0 w 26"/>
                <a:gd name="T35" fmla="*/ 5 h 40"/>
                <a:gd name="T36" fmla="*/ 1 w 26"/>
                <a:gd name="T3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40">
                  <a:moveTo>
                    <a:pt x="1" y="0"/>
                  </a:moveTo>
                  <a:cubicBezTo>
                    <a:pt x="3" y="1"/>
                    <a:pt x="4" y="1"/>
                    <a:pt x="6" y="1"/>
                  </a:cubicBezTo>
                  <a:cubicBezTo>
                    <a:pt x="7" y="2"/>
                    <a:pt x="9" y="2"/>
                    <a:pt x="10" y="3"/>
                  </a:cubicBezTo>
                  <a:cubicBezTo>
                    <a:pt x="13" y="4"/>
                    <a:pt x="16" y="5"/>
                    <a:pt x="19" y="6"/>
                  </a:cubicBezTo>
                  <a:cubicBezTo>
                    <a:pt x="20" y="6"/>
                    <a:pt x="20" y="6"/>
                    <a:pt x="20" y="6"/>
                  </a:cubicBezTo>
                  <a:cubicBezTo>
                    <a:pt x="20" y="7"/>
                    <a:pt x="20" y="7"/>
                    <a:pt x="20" y="7"/>
                  </a:cubicBezTo>
                  <a:cubicBezTo>
                    <a:pt x="22" y="15"/>
                    <a:pt x="22" y="15"/>
                    <a:pt x="22" y="15"/>
                  </a:cubicBezTo>
                  <a:cubicBezTo>
                    <a:pt x="24" y="24"/>
                    <a:pt x="24" y="24"/>
                    <a:pt x="24" y="24"/>
                  </a:cubicBezTo>
                  <a:cubicBezTo>
                    <a:pt x="24" y="26"/>
                    <a:pt x="25" y="29"/>
                    <a:pt x="25" y="32"/>
                  </a:cubicBezTo>
                  <a:cubicBezTo>
                    <a:pt x="26" y="34"/>
                    <a:pt x="26" y="37"/>
                    <a:pt x="26" y="40"/>
                  </a:cubicBezTo>
                  <a:cubicBezTo>
                    <a:pt x="25" y="37"/>
                    <a:pt x="24" y="35"/>
                    <a:pt x="23" y="32"/>
                  </a:cubicBezTo>
                  <a:cubicBezTo>
                    <a:pt x="23" y="30"/>
                    <a:pt x="22" y="27"/>
                    <a:pt x="21" y="24"/>
                  </a:cubicBezTo>
                  <a:cubicBezTo>
                    <a:pt x="19" y="16"/>
                    <a:pt x="19" y="16"/>
                    <a:pt x="19" y="16"/>
                  </a:cubicBezTo>
                  <a:cubicBezTo>
                    <a:pt x="16" y="8"/>
                    <a:pt x="16" y="8"/>
                    <a:pt x="16" y="8"/>
                  </a:cubicBezTo>
                  <a:cubicBezTo>
                    <a:pt x="18" y="10"/>
                    <a:pt x="18" y="10"/>
                    <a:pt x="18" y="10"/>
                  </a:cubicBezTo>
                  <a:cubicBezTo>
                    <a:pt x="15" y="9"/>
                    <a:pt x="12" y="8"/>
                    <a:pt x="9" y="7"/>
                  </a:cubicBezTo>
                  <a:cubicBezTo>
                    <a:pt x="7" y="7"/>
                    <a:pt x="6" y="7"/>
                    <a:pt x="4" y="6"/>
                  </a:cubicBezTo>
                  <a:cubicBezTo>
                    <a:pt x="3" y="6"/>
                    <a:pt x="1" y="5"/>
                    <a:pt x="0" y="5"/>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0">
              <a:extLst>
                <a:ext uri="{FF2B5EF4-FFF2-40B4-BE49-F238E27FC236}">
                  <a16:creationId xmlns:a16="http://schemas.microsoft.com/office/drawing/2014/main" id="{FE5C6758-3037-4377-A3AF-6BB6D22B5380}"/>
                </a:ext>
              </a:extLst>
            </p:cNvPr>
            <p:cNvSpPr>
              <a:spLocks/>
            </p:cNvSpPr>
            <p:nvPr/>
          </p:nvSpPr>
          <p:spPr bwMode="auto">
            <a:xfrm>
              <a:off x="5622" y="1585"/>
              <a:ext cx="26" cy="110"/>
            </a:xfrm>
            <a:custGeom>
              <a:avLst/>
              <a:gdLst>
                <a:gd name="T0" fmla="*/ 4 w 11"/>
                <a:gd name="T1" fmla="*/ 0 h 46"/>
                <a:gd name="T2" fmla="*/ 7 w 11"/>
                <a:gd name="T3" fmla="*/ 7 h 46"/>
                <a:gd name="T4" fmla="*/ 11 w 11"/>
                <a:gd name="T5" fmla="*/ 14 h 46"/>
                <a:gd name="T6" fmla="*/ 11 w 11"/>
                <a:gd name="T7" fmla="*/ 15 h 46"/>
                <a:gd name="T8" fmla="*/ 11 w 11"/>
                <a:gd name="T9" fmla="*/ 16 h 46"/>
                <a:gd name="T10" fmla="*/ 8 w 11"/>
                <a:gd name="T11" fmla="*/ 23 h 46"/>
                <a:gd name="T12" fmla="*/ 6 w 11"/>
                <a:gd name="T13" fmla="*/ 31 h 46"/>
                <a:gd name="T14" fmla="*/ 3 w 11"/>
                <a:gd name="T15" fmla="*/ 38 h 46"/>
                <a:gd name="T16" fmla="*/ 0 w 11"/>
                <a:gd name="T17" fmla="*/ 46 h 46"/>
                <a:gd name="T18" fmla="*/ 1 w 11"/>
                <a:gd name="T19" fmla="*/ 38 h 46"/>
                <a:gd name="T20" fmla="*/ 3 w 11"/>
                <a:gd name="T21" fmla="*/ 30 h 46"/>
                <a:gd name="T22" fmla="*/ 5 w 11"/>
                <a:gd name="T23" fmla="*/ 22 h 46"/>
                <a:gd name="T24" fmla="*/ 7 w 11"/>
                <a:gd name="T25" fmla="*/ 15 h 46"/>
                <a:gd name="T26" fmla="*/ 7 w 11"/>
                <a:gd name="T27" fmla="*/ 16 h 46"/>
                <a:gd name="T28" fmla="*/ 3 w 11"/>
                <a:gd name="T29" fmla="*/ 9 h 46"/>
                <a:gd name="T30" fmla="*/ 0 w 11"/>
                <a:gd name="T31" fmla="*/ 2 h 46"/>
                <a:gd name="T32" fmla="*/ 4 w 11"/>
                <a:gd name="T3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46">
                  <a:moveTo>
                    <a:pt x="4" y="0"/>
                  </a:moveTo>
                  <a:cubicBezTo>
                    <a:pt x="5" y="2"/>
                    <a:pt x="6" y="4"/>
                    <a:pt x="7" y="7"/>
                  </a:cubicBezTo>
                  <a:cubicBezTo>
                    <a:pt x="11" y="14"/>
                    <a:pt x="11" y="14"/>
                    <a:pt x="11" y="14"/>
                  </a:cubicBezTo>
                  <a:cubicBezTo>
                    <a:pt x="11" y="15"/>
                    <a:pt x="11" y="15"/>
                    <a:pt x="11" y="15"/>
                  </a:cubicBezTo>
                  <a:cubicBezTo>
                    <a:pt x="11" y="16"/>
                    <a:pt x="11" y="16"/>
                    <a:pt x="11" y="16"/>
                  </a:cubicBezTo>
                  <a:cubicBezTo>
                    <a:pt x="10" y="18"/>
                    <a:pt x="9" y="21"/>
                    <a:pt x="8" y="23"/>
                  </a:cubicBezTo>
                  <a:cubicBezTo>
                    <a:pt x="8" y="26"/>
                    <a:pt x="7" y="28"/>
                    <a:pt x="6" y="31"/>
                  </a:cubicBezTo>
                  <a:cubicBezTo>
                    <a:pt x="5" y="33"/>
                    <a:pt x="4" y="36"/>
                    <a:pt x="3" y="38"/>
                  </a:cubicBezTo>
                  <a:cubicBezTo>
                    <a:pt x="2" y="41"/>
                    <a:pt x="1" y="43"/>
                    <a:pt x="0" y="46"/>
                  </a:cubicBezTo>
                  <a:cubicBezTo>
                    <a:pt x="0" y="43"/>
                    <a:pt x="1" y="40"/>
                    <a:pt x="1" y="38"/>
                  </a:cubicBezTo>
                  <a:cubicBezTo>
                    <a:pt x="2" y="35"/>
                    <a:pt x="2" y="33"/>
                    <a:pt x="3" y="30"/>
                  </a:cubicBezTo>
                  <a:cubicBezTo>
                    <a:pt x="4" y="27"/>
                    <a:pt x="4" y="25"/>
                    <a:pt x="5" y="22"/>
                  </a:cubicBezTo>
                  <a:cubicBezTo>
                    <a:pt x="5" y="20"/>
                    <a:pt x="6" y="17"/>
                    <a:pt x="7" y="15"/>
                  </a:cubicBezTo>
                  <a:cubicBezTo>
                    <a:pt x="7" y="16"/>
                    <a:pt x="7" y="16"/>
                    <a:pt x="7" y="16"/>
                  </a:cubicBezTo>
                  <a:cubicBezTo>
                    <a:pt x="3" y="9"/>
                    <a:pt x="3" y="9"/>
                    <a:pt x="3" y="9"/>
                  </a:cubicBezTo>
                  <a:cubicBezTo>
                    <a:pt x="2" y="7"/>
                    <a:pt x="1" y="4"/>
                    <a:pt x="0" y="2"/>
                  </a:cubicBezTo>
                  <a:lnTo>
                    <a:pt x="4"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1">
              <a:extLst>
                <a:ext uri="{FF2B5EF4-FFF2-40B4-BE49-F238E27FC236}">
                  <a16:creationId xmlns:a16="http://schemas.microsoft.com/office/drawing/2014/main" id="{52BB748E-8012-4448-AA2A-3FB8360B76B2}"/>
                </a:ext>
              </a:extLst>
            </p:cNvPr>
            <p:cNvSpPr>
              <a:spLocks noChangeArrowheads="1"/>
            </p:cNvSpPr>
            <p:nvPr/>
          </p:nvSpPr>
          <p:spPr bwMode="auto">
            <a:xfrm>
              <a:off x="5600" y="18"/>
              <a:ext cx="5" cy="1501"/>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2">
              <a:extLst>
                <a:ext uri="{FF2B5EF4-FFF2-40B4-BE49-F238E27FC236}">
                  <a16:creationId xmlns:a16="http://schemas.microsoft.com/office/drawing/2014/main" id="{707FA70F-9A2A-4D6A-8ED6-2751424D59FC}"/>
                </a:ext>
              </a:extLst>
            </p:cNvPr>
            <p:cNvSpPr>
              <a:spLocks/>
            </p:cNvSpPr>
            <p:nvPr/>
          </p:nvSpPr>
          <p:spPr bwMode="auto">
            <a:xfrm>
              <a:off x="5194" y="1119"/>
              <a:ext cx="47" cy="48"/>
            </a:xfrm>
            <a:custGeom>
              <a:avLst/>
              <a:gdLst>
                <a:gd name="T0" fmla="*/ 20 w 20"/>
                <a:gd name="T1" fmla="*/ 10 h 20"/>
                <a:gd name="T2" fmla="*/ 10 w 20"/>
                <a:gd name="T3" fmla="*/ 20 h 20"/>
                <a:gd name="T4" fmla="*/ 0 w 20"/>
                <a:gd name="T5" fmla="*/ 10 h 20"/>
                <a:gd name="T6" fmla="*/ 10 w 20"/>
                <a:gd name="T7" fmla="*/ 0 h 20"/>
                <a:gd name="T8" fmla="*/ 20 w 20"/>
                <a:gd name="T9" fmla="*/ 10 h 20"/>
              </a:gdLst>
              <a:ahLst/>
              <a:cxnLst>
                <a:cxn ang="0">
                  <a:pos x="T0" y="T1"/>
                </a:cxn>
                <a:cxn ang="0">
                  <a:pos x="T2" y="T3"/>
                </a:cxn>
                <a:cxn ang="0">
                  <a:pos x="T4" y="T5"/>
                </a:cxn>
                <a:cxn ang="0">
                  <a:pos x="T6" y="T7"/>
                </a:cxn>
                <a:cxn ang="0">
                  <a:pos x="T8" y="T9"/>
                </a:cxn>
              </a:cxnLst>
              <a:rect l="0" t="0" r="r" b="b"/>
              <a:pathLst>
                <a:path w="20" h="20">
                  <a:moveTo>
                    <a:pt x="20" y="10"/>
                  </a:moveTo>
                  <a:cubicBezTo>
                    <a:pt x="20" y="16"/>
                    <a:pt x="15" y="20"/>
                    <a:pt x="10" y="20"/>
                  </a:cubicBezTo>
                  <a:cubicBezTo>
                    <a:pt x="5" y="20"/>
                    <a:pt x="0" y="16"/>
                    <a:pt x="0" y="10"/>
                  </a:cubicBezTo>
                  <a:cubicBezTo>
                    <a:pt x="0" y="5"/>
                    <a:pt x="10" y="0"/>
                    <a:pt x="10" y="0"/>
                  </a:cubicBezTo>
                  <a:cubicBezTo>
                    <a:pt x="10" y="0"/>
                    <a:pt x="20" y="5"/>
                    <a:pt x="20" y="10"/>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3">
              <a:extLst>
                <a:ext uri="{FF2B5EF4-FFF2-40B4-BE49-F238E27FC236}">
                  <a16:creationId xmlns:a16="http://schemas.microsoft.com/office/drawing/2014/main" id="{B66C569D-EF7D-46B7-90E0-D4A9F4BE5E36}"/>
                </a:ext>
              </a:extLst>
            </p:cNvPr>
            <p:cNvSpPr>
              <a:spLocks/>
            </p:cNvSpPr>
            <p:nvPr/>
          </p:nvSpPr>
          <p:spPr bwMode="auto">
            <a:xfrm>
              <a:off x="5203" y="1190"/>
              <a:ext cx="29" cy="24"/>
            </a:xfrm>
            <a:custGeom>
              <a:avLst/>
              <a:gdLst>
                <a:gd name="T0" fmla="*/ 11 w 12"/>
                <a:gd name="T1" fmla="*/ 10 h 10"/>
                <a:gd name="T2" fmla="*/ 11 w 12"/>
                <a:gd name="T3" fmla="*/ 8 h 10"/>
                <a:gd name="T4" fmla="*/ 1 w 12"/>
                <a:gd name="T5" fmla="*/ 8 h 10"/>
                <a:gd name="T6" fmla="*/ 1 w 12"/>
                <a:gd name="T7" fmla="*/ 10 h 10"/>
                <a:gd name="T8" fmla="*/ 0 w 12"/>
                <a:gd name="T9" fmla="*/ 6 h 10"/>
                <a:gd name="T10" fmla="*/ 1 w 12"/>
                <a:gd name="T11" fmla="*/ 3 h 10"/>
                <a:gd name="T12" fmla="*/ 6 w 12"/>
                <a:gd name="T13" fmla="*/ 0 h 10"/>
                <a:gd name="T14" fmla="*/ 11 w 12"/>
                <a:gd name="T15" fmla="*/ 3 h 10"/>
                <a:gd name="T16" fmla="*/ 12 w 12"/>
                <a:gd name="T17" fmla="*/ 6 h 10"/>
                <a:gd name="T18" fmla="*/ 11 w 12"/>
                <a:gd name="T1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0">
                  <a:moveTo>
                    <a:pt x="11" y="10"/>
                  </a:moveTo>
                  <a:cubicBezTo>
                    <a:pt x="11" y="8"/>
                    <a:pt x="11" y="8"/>
                    <a:pt x="11" y="8"/>
                  </a:cubicBezTo>
                  <a:cubicBezTo>
                    <a:pt x="1" y="8"/>
                    <a:pt x="1" y="8"/>
                    <a:pt x="1" y="8"/>
                  </a:cubicBezTo>
                  <a:cubicBezTo>
                    <a:pt x="1" y="10"/>
                    <a:pt x="1" y="10"/>
                    <a:pt x="1" y="10"/>
                  </a:cubicBezTo>
                  <a:cubicBezTo>
                    <a:pt x="0" y="9"/>
                    <a:pt x="0" y="8"/>
                    <a:pt x="0" y="6"/>
                  </a:cubicBezTo>
                  <a:cubicBezTo>
                    <a:pt x="0" y="5"/>
                    <a:pt x="0" y="4"/>
                    <a:pt x="1" y="3"/>
                  </a:cubicBezTo>
                  <a:cubicBezTo>
                    <a:pt x="3" y="1"/>
                    <a:pt x="6" y="0"/>
                    <a:pt x="6" y="0"/>
                  </a:cubicBezTo>
                  <a:cubicBezTo>
                    <a:pt x="6" y="0"/>
                    <a:pt x="9" y="1"/>
                    <a:pt x="11" y="3"/>
                  </a:cubicBezTo>
                  <a:cubicBezTo>
                    <a:pt x="12" y="4"/>
                    <a:pt x="12" y="5"/>
                    <a:pt x="12" y="6"/>
                  </a:cubicBezTo>
                  <a:cubicBezTo>
                    <a:pt x="12" y="8"/>
                    <a:pt x="12" y="9"/>
                    <a:pt x="11" y="10"/>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4">
              <a:extLst>
                <a:ext uri="{FF2B5EF4-FFF2-40B4-BE49-F238E27FC236}">
                  <a16:creationId xmlns:a16="http://schemas.microsoft.com/office/drawing/2014/main" id="{57064654-8464-4376-B9D1-536F88053EA4}"/>
                </a:ext>
              </a:extLst>
            </p:cNvPr>
            <p:cNvSpPr>
              <a:spLocks noChangeArrowheads="1"/>
            </p:cNvSpPr>
            <p:nvPr/>
          </p:nvSpPr>
          <p:spPr bwMode="auto">
            <a:xfrm>
              <a:off x="5191" y="1150"/>
              <a:ext cx="53" cy="50"/>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5">
              <a:extLst>
                <a:ext uri="{FF2B5EF4-FFF2-40B4-BE49-F238E27FC236}">
                  <a16:creationId xmlns:a16="http://schemas.microsoft.com/office/drawing/2014/main" id="{85EE9EE0-9D4F-4779-B665-8047DD25FC73}"/>
                </a:ext>
              </a:extLst>
            </p:cNvPr>
            <p:cNvSpPr>
              <a:spLocks/>
            </p:cNvSpPr>
            <p:nvPr/>
          </p:nvSpPr>
          <p:spPr bwMode="auto">
            <a:xfrm>
              <a:off x="5170" y="1074"/>
              <a:ext cx="36" cy="90"/>
            </a:xfrm>
            <a:custGeom>
              <a:avLst/>
              <a:gdLst>
                <a:gd name="T0" fmla="*/ 12 w 15"/>
                <a:gd name="T1" fmla="*/ 38 h 38"/>
                <a:gd name="T2" fmla="*/ 9 w 15"/>
                <a:gd name="T3" fmla="*/ 34 h 38"/>
                <a:gd name="T4" fmla="*/ 6 w 15"/>
                <a:gd name="T5" fmla="*/ 30 h 38"/>
                <a:gd name="T6" fmla="*/ 1 w 15"/>
                <a:gd name="T7" fmla="*/ 21 h 38"/>
                <a:gd name="T8" fmla="*/ 0 w 15"/>
                <a:gd name="T9" fmla="*/ 21 h 38"/>
                <a:gd name="T10" fmla="*/ 1 w 15"/>
                <a:gd name="T11" fmla="*/ 20 h 38"/>
                <a:gd name="T12" fmla="*/ 3 w 15"/>
                <a:gd name="T13" fmla="*/ 10 h 38"/>
                <a:gd name="T14" fmla="*/ 4 w 15"/>
                <a:gd name="T15" fmla="*/ 5 h 38"/>
                <a:gd name="T16" fmla="*/ 5 w 15"/>
                <a:gd name="T17" fmla="*/ 0 h 38"/>
                <a:gd name="T18" fmla="*/ 5 w 15"/>
                <a:gd name="T19" fmla="*/ 5 h 38"/>
                <a:gd name="T20" fmla="*/ 5 w 15"/>
                <a:gd name="T21" fmla="*/ 10 h 38"/>
                <a:gd name="T22" fmla="*/ 4 w 15"/>
                <a:gd name="T23" fmla="*/ 21 h 38"/>
                <a:gd name="T24" fmla="*/ 3 w 15"/>
                <a:gd name="T25" fmla="*/ 20 h 38"/>
                <a:gd name="T26" fmla="*/ 9 w 15"/>
                <a:gd name="T27" fmla="*/ 28 h 38"/>
                <a:gd name="T28" fmla="*/ 12 w 15"/>
                <a:gd name="T29" fmla="*/ 32 h 38"/>
                <a:gd name="T30" fmla="*/ 15 w 15"/>
                <a:gd name="T31" fmla="*/ 36 h 38"/>
                <a:gd name="T32" fmla="*/ 12 w 15"/>
                <a:gd name="T33"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 h="38">
                  <a:moveTo>
                    <a:pt x="12" y="38"/>
                  </a:moveTo>
                  <a:cubicBezTo>
                    <a:pt x="11" y="37"/>
                    <a:pt x="10" y="35"/>
                    <a:pt x="9" y="34"/>
                  </a:cubicBezTo>
                  <a:cubicBezTo>
                    <a:pt x="8" y="33"/>
                    <a:pt x="7" y="31"/>
                    <a:pt x="6" y="30"/>
                  </a:cubicBezTo>
                  <a:cubicBezTo>
                    <a:pt x="1" y="21"/>
                    <a:pt x="1" y="21"/>
                    <a:pt x="1" y="21"/>
                  </a:cubicBezTo>
                  <a:cubicBezTo>
                    <a:pt x="0" y="21"/>
                    <a:pt x="0" y="21"/>
                    <a:pt x="0" y="21"/>
                  </a:cubicBezTo>
                  <a:cubicBezTo>
                    <a:pt x="1" y="20"/>
                    <a:pt x="1" y="20"/>
                    <a:pt x="1" y="20"/>
                  </a:cubicBezTo>
                  <a:cubicBezTo>
                    <a:pt x="1" y="17"/>
                    <a:pt x="2" y="13"/>
                    <a:pt x="3" y="10"/>
                  </a:cubicBezTo>
                  <a:cubicBezTo>
                    <a:pt x="3" y="8"/>
                    <a:pt x="3" y="7"/>
                    <a:pt x="4" y="5"/>
                  </a:cubicBezTo>
                  <a:cubicBezTo>
                    <a:pt x="4" y="3"/>
                    <a:pt x="5" y="2"/>
                    <a:pt x="5" y="0"/>
                  </a:cubicBezTo>
                  <a:cubicBezTo>
                    <a:pt x="5" y="2"/>
                    <a:pt x="5" y="4"/>
                    <a:pt x="5" y="5"/>
                  </a:cubicBezTo>
                  <a:cubicBezTo>
                    <a:pt x="5" y="7"/>
                    <a:pt x="5" y="9"/>
                    <a:pt x="5" y="10"/>
                  </a:cubicBezTo>
                  <a:cubicBezTo>
                    <a:pt x="4" y="14"/>
                    <a:pt x="4" y="17"/>
                    <a:pt x="4" y="21"/>
                  </a:cubicBezTo>
                  <a:cubicBezTo>
                    <a:pt x="3" y="20"/>
                    <a:pt x="3" y="20"/>
                    <a:pt x="3" y="20"/>
                  </a:cubicBezTo>
                  <a:cubicBezTo>
                    <a:pt x="9" y="28"/>
                    <a:pt x="9" y="28"/>
                    <a:pt x="9" y="28"/>
                  </a:cubicBezTo>
                  <a:cubicBezTo>
                    <a:pt x="10" y="29"/>
                    <a:pt x="11" y="31"/>
                    <a:pt x="12" y="32"/>
                  </a:cubicBezTo>
                  <a:cubicBezTo>
                    <a:pt x="13" y="33"/>
                    <a:pt x="14" y="35"/>
                    <a:pt x="15" y="36"/>
                  </a:cubicBezTo>
                  <a:lnTo>
                    <a:pt x="12" y="38"/>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6">
              <a:extLst>
                <a:ext uri="{FF2B5EF4-FFF2-40B4-BE49-F238E27FC236}">
                  <a16:creationId xmlns:a16="http://schemas.microsoft.com/office/drawing/2014/main" id="{3AD8F546-8334-42C4-94C5-1D361B5F6D6F}"/>
                </a:ext>
              </a:extLst>
            </p:cNvPr>
            <p:cNvSpPr>
              <a:spLocks/>
            </p:cNvSpPr>
            <p:nvPr/>
          </p:nvSpPr>
          <p:spPr bwMode="auto">
            <a:xfrm>
              <a:off x="5146" y="1105"/>
              <a:ext cx="57" cy="69"/>
            </a:xfrm>
            <a:custGeom>
              <a:avLst/>
              <a:gdLst>
                <a:gd name="T0" fmla="*/ 22 w 24"/>
                <a:gd name="T1" fmla="*/ 29 h 29"/>
                <a:gd name="T2" fmla="*/ 18 w 24"/>
                <a:gd name="T3" fmla="*/ 27 h 29"/>
                <a:gd name="T4" fmla="*/ 13 w 24"/>
                <a:gd name="T5" fmla="*/ 25 h 29"/>
                <a:gd name="T6" fmla="*/ 9 w 24"/>
                <a:gd name="T7" fmla="*/ 22 h 29"/>
                <a:gd name="T8" fmla="*/ 4 w 24"/>
                <a:gd name="T9" fmla="*/ 20 h 29"/>
                <a:gd name="T10" fmla="*/ 4 w 24"/>
                <a:gd name="T11" fmla="*/ 20 h 29"/>
                <a:gd name="T12" fmla="*/ 4 w 24"/>
                <a:gd name="T13" fmla="*/ 19 h 29"/>
                <a:gd name="T14" fmla="*/ 2 w 24"/>
                <a:gd name="T15" fmla="*/ 14 h 29"/>
                <a:gd name="T16" fmla="*/ 1 w 24"/>
                <a:gd name="T17" fmla="*/ 9 h 29"/>
                <a:gd name="T18" fmla="*/ 0 w 24"/>
                <a:gd name="T19" fmla="*/ 0 h 29"/>
                <a:gd name="T20" fmla="*/ 3 w 24"/>
                <a:gd name="T21" fmla="*/ 9 h 29"/>
                <a:gd name="T22" fmla="*/ 5 w 24"/>
                <a:gd name="T23" fmla="*/ 14 h 29"/>
                <a:gd name="T24" fmla="*/ 6 w 24"/>
                <a:gd name="T25" fmla="*/ 19 h 29"/>
                <a:gd name="T26" fmla="*/ 6 w 24"/>
                <a:gd name="T27" fmla="*/ 18 h 29"/>
                <a:gd name="T28" fmla="*/ 10 w 24"/>
                <a:gd name="T29" fmla="*/ 20 h 29"/>
                <a:gd name="T30" fmla="*/ 15 w 24"/>
                <a:gd name="T31" fmla="*/ 22 h 29"/>
                <a:gd name="T32" fmla="*/ 19 w 24"/>
                <a:gd name="T33" fmla="*/ 24 h 29"/>
                <a:gd name="T34" fmla="*/ 24 w 24"/>
                <a:gd name="T35" fmla="*/ 26 h 29"/>
                <a:gd name="T36" fmla="*/ 22 w 24"/>
                <a:gd name="T3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 h="29">
                  <a:moveTo>
                    <a:pt x="22" y="29"/>
                  </a:moveTo>
                  <a:cubicBezTo>
                    <a:pt x="21" y="28"/>
                    <a:pt x="19" y="28"/>
                    <a:pt x="18" y="27"/>
                  </a:cubicBezTo>
                  <a:cubicBezTo>
                    <a:pt x="16" y="26"/>
                    <a:pt x="15" y="26"/>
                    <a:pt x="13" y="25"/>
                  </a:cubicBezTo>
                  <a:cubicBezTo>
                    <a:pt x="9" y="22"/>
                    <a:pt x="9" y="22"/>
                    <a:pt x="9" y="22"/>
                  </a:cubicBezTo>
                  <a:cubicBezTo>
                    <a:pt x="4" y="20"/>
                    <a:pt x="4" y="20"/>
                    <a:pt x="4" y="20"/>
                  </a:cubicBezTo>
                  <a:cubicBezTo>
                    <a:pt x="4" y="20"/>
                    <a:pt x="4" y="20"/>
                    <a:pt x="4" y="20"/>
                  </a:cubicBezTo>
                  <a:cubicBezTo>
                    <a:pt x="4" y="19"/>
                    <a:pt x="4" y="19"/>
                    <a:pt x="4" y="19"/>
                  </a:cubicBezTo>
                  <a:cubicBezTo>
                    <a:pt x="2" y="14"/>
                    <a:pt x="2" y="14"/>
                    <a:pt x="2" y="14"/>
                  </a:cubicBezTo>
                  <a:cubicBezTo>
                    <a:pt x="2" y="13"/>
                    <a:pt x="2" y="11"/>
                    <a:pt x="1" y="9"/>
                  </a:cubicBezTo>
                  <a:cubicBezTo>
                    <a:pt x="1" y="6"/>
                    <a:pt x="0" y="3"/>
                    <a:pt x="0" y="0"/>
                  </a:cubicBezTo>
                  <a:cubicBezTo>
                    <a:pt x="1" y="3"/>
                    <a:pt x="2" y="6"/>
                    <a:pt x="3" y="9"/>
                  </a:cubicBezTo>
                  <a:cubicBezTo>
                    <a:pt x="4" y="11"/>
                    <a:pt x="4" y="12"/>
                    <a:pt x="5" y="14"/>
                  </a:cubicBezTo>
                  <a:cubicBezTo>
                    <a:pt x="6" y="19"/>
                    <a:pt x="6" y="19"/>
                    <a:pt x="6" y="19"/>
                  </a:cubicBezTo>
                  <a:cubicBezTo>
                    <a:pt x="6" y="18"/>
                    <a:pt x="6" y="18"/>
                    <a:pt x="6" y="18"/>
                  </a:cubicBezTo>
                  <a:cubicBezTo>
                    <a:pt x="10" y="20"/>
                    <a:pt x="10" y="20"/>
                    <a:pt x="10" y="20"/>
                  </a:cubicBezTo>
                  <a:cubicBezTo>
                    <a:pt x="15" y="22"/>
                    <a:pt x="15" y="22"/>
                    <a:pt x="15" y="22"/>
                  </a:cubicBezTo>
                  <a:cubicBezTo>
                    <a:pt x="16" y="22"/>
                    <a:pt x="18" y="23"/>
                    <a:pt x="19" y="24"/>
                  </a:cubicBezTo>
                  <a:cubicBezTo>
                    <a:pt x="21" y="24"/>
                    <a:pt x="22" y="25"/>
                    <a:pt x="24" y="26"/>
                  </a:cubicBezTo>
                  <a:lnTo>
                    <a:pt x="22" y="29"/>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7">
              <a:extLst>
                <a:ext uri="{FF2B5EF4-FFF2-40B4-BE49-F238E27FC236}">
                  <a16:creationId xmlns:a16="http://schemas.microsoft.com/office/drawing/2014/main" id="{7C62B669-71C6-4FE3-B5B0-E8FFB106BA0E}"/>
                </a:ext>
              </a:extLst>
            </p:cNvPr>
            <p:cNvSpPr>
              <a:spLocks/>
            </p:cNvSpPr>
            <p:nvPr/>
          </p:nvSpPr>
          <p:spPr bwMode="auto">
            <a:xfrm>
              <a:off x="5153" y="1174"/>
              <a:ext cx="48" cy="71"/>
            </a:xfrm>
            <a:custGeom>
              <a:avLst/>
              <a:gdLst>
                <a:gd name="T0" fmla="*/ 20 w 20"/>
                <a:gd name="T1" fmla="*/ 4 h 30"/>
                <a:gd name="T2" fmla="*/ 17 w 20"/>
                <a:gd name="T3" fmla="*/ 5 h 30"/>
                <a:gd name="T4" fmla="*/ 14 w 20"/>
                <a:gd name="T5" fmla="*/ 5 h 30"/>
                <a:gd name="T6" fmla="*/ 7 w 20"/>
                <a:gd name="T7" fmla="*/ 7 h 30"/>
                <a:gd name="T8" fmla="*/ 8 w 20"/>
                <a:gd name="T9" fmla="*/ 6 h 30"/>
                <a:gd name="T10" fmla="*/ 6 w 20"/>
                <a:gd name="T11" fmla="*/ 12 h 30"/>
                <a:gd name="T12" fmla="*/ 4 w 20"/>
                <a:gd name="T13" fmla="*/ 18 h 30"/>
                <a:gd name="T14" fmla="*/ 2 w 20"/>
                <a:gd name="T15" fmla="*/ 24 h 30"/>
                <a:gd name="T16" fmla="*/ 0 w 20"/>
                <a:gd name="T17" fmla="*/ 30 h 30"/>
                <a:gd name="T18" fmla="*/ 1 w 20"/>
                <a:gd name="T19" fmla="*/ 24 h 30"/>
                <a:gd name="T20" fmla="*/ 2 w 20"/>
                <a:gd name="T21" fmla="*/ 18 h 30"/>
                <a:gd name="T22" fmla="*/ 4 w 20"/>
                <a:gd name="T23" fmla="*/ 12 h 30"/>
                <a:gd name="T24" fmla="*/ 5 w 20"/>
                <a:gd name="T25" fmla="*/ 5 h 30"/>
                <a:gd name="T26" fmla="*/ 5 w 20"/>
                <a:gd name="T27" fmla="*/ 5 h 30"/>
                <a:gd name="T28" fmla="*/ 6 w 20"/>
                <a:gd name="T29" fmla="*/ 4 h 30"/>
                <a:gd name="T30" fmla="*/ 13 w 20"/>
                <a:gd name="T31" fmla="*/ 2 h 30"/>
                <a:gd name="T32" fmla="*/ 16 w 20"/>
                <a:gd name="T33" fmla="*/ 1 h 30"/>
                <a:gd name="T34" fmla="*/ 19 w 20"/>
                <a:gd name="T35" fmla="*/ 0 h 30"/>
                <a:gd name="T36" fmla="*/ 20 w 20"/>
                <a:gd name="T37" fmla="*/ 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 h="30">
                  <a:moveTo>
                    <a:pt x="20" y="4"/>
                  </a:moveTo>
                  <a:cubicBezTo>
                    <a:pt x="19" y="4"/>
                    <a:pt x="18" y="4"/>
                    <a:pt x="17" y="5"/>
                  </a:cubicBezTo>
                  <a:cubicBezTo>
                    <a:pt x="16" y="5"/>
                    <a:pt x="15" y="5"/>
                    <a:pt x="14" y="5"/>
                  </a:cubicBezTo>
                  <a:cubicBezTo>
                    <a:pt x="11" y="6"/>
                    <a:pt x="9" y="7"/>
                    <a:pt x="7" y="7"/>
                  </a:cubicBezTo>
                  <a:cubicBezTo>
                    <a:pt x="8" y="6"/>
                    <a:pt x="8" y="6"/>
                    <a:pt x="8" y="6"/>
                  </a:cubicBezTo>
                  <a:cubicBezTo>
                    <a:pt x="6" y="12"/>
                    <a:pt x="6" y="12"/>
                    <a:pt x="6" y="12"/>
                  </a:cubicBezTo>
                  <a:cubicBezTo>
                    <a:pt x="4" y="18"/>
                    <a:pt x="4" y="18"/>
                    <a:pt x="4" y="18"/>
                  </a:cubicBezTo>
                  <a:cubicBezTo>
                    <a:pt x="4" y="20"/>
                    <a:pt x="3" y="22"/>
                    <a:pt x="2" y="24"/>
                  </a:cubicBezTo>
                  <a:cubicBezTo>
                    <a:pt x="2" y="26"/>
                    <a:pt x="1" y="28"/>
                    <a:pt x="0" y="30"/>
                  </a:cubicBezTo>
                  <a:cubicBezTo>
                    <a:pt x="0" y="28"/>
                    <a:pt x="1" y="26"/>
                    <a:pt x="1" y="24"/>
                  </a:cubicBezTo>
                  <a:cubicBezTo>
                    <a:pt x="1" y="22"/>
                    <a:pt x="2" y="20"/>
                    <a:pt x="2" y="18"/>
                  </a:cubicBezTo>
                  <a:cubicBezTo>
                    <a:pt x="4" y="12"/>
                    <a:pt x="4" y="12"/>
                    <a:pt x="4" y="12"/>
                  </a:cubicBezTo>
                  <a:cubicBezTo>
                    <a:pt x="5" y="5"/>
                    <a:pt x="5" y="5"/>
                    <a:pt x="5" y="5"/>
                  </a:cubicBezTo>
                  <a:cubicBezTo>
                    <a:pt x="5" y="5"/>
                    <a:pt x="5" y="5"/>
                    <a:pt x="5" y="5"/>
                  </a:cubicBezTo>
                  <a:cubicBezTo>
                    <a:pt x="6" y="4"/>
                    <a:pt x="6" y="4"/>
                    <a:pt x="6" y="4"/>
                  </a:cubicBezTo>
                  <a:cubicBezTo>
                    <a:pt x="8" y="4"/>
                    <a:pt x="10" y="3"/>
                    <a:pt x="13" y="2"/>
                  </a:cubicBezTo>
                  <a:cubicBezTo>
                    <a:pt x="14" y="2"/>
                    <a:pt x="15" y="1"/>
                    <a:pt x="16" y="1"/>
                  </a:cubicBezTo>
                  <a:cubicBezTo>
                    <a:pt x="17" y="1"/>
                    <a:pt x="18" y="0"/>
                    <a:pt x="19" y="0"/>
                  </a:cubicBezTo>
                  <a:lnTo>
                    <a:pt x="20" y="4"/>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8">
              <a:extLst>
                <a:ext uri="{FF2B5EF4-FFF2-40B4-BE49-F238E27FC236}">
                  <a16:creationId xmlns:a16="http://schemas.microsoft.com/office/drawing/2014/main" id="{4DDB2CAE-4BDB-4133-9A6A-A806082552AE}"/>
                </a:ext>
              </a:extLst>
            </p:cNvPr>
            <p:cNvSpPr>
              <a:spLocks/>
            </p:cNvSpPr>
            <p:nvPr/>
          </p:nvSpPr>
          <p:spPr bwMode="auto">
            <a:xfrm>
              <a:off x="5186" y="1183"/>
              <a:ext cx="22" cy="83"/>
            </a:xfrm>
            <a:custGeom>
              <a:avLst/>
              <a:gdLst>
                <a:gd name="T0" fmla="*/ 9 w 9"/>
                <a:gd name="T1" fmla="*/ 2 h 35"/>
                <a:gd name="T2" fmla="*/ 6 w 9"/>
                <a:gd name="T3" fmla="*/ 7 h 35"/>
                <a:gd name="T4" fmla="*/ 3 w 9"/>
                <a:gd name="T5" fmla="*/ 13 h 35"/>
                <a:gd name="T6" fmla="*/ 3 w 9"/>
                <a:gd name="T7" fmla="*/ 11 h 35"/>
                <a:gd name="T8" fmla="*/ 5 w 9"/>
                <a:gd name="T9" fmla="*/ 17 h 35"/>
                <a:gd name="T10" fmla="*/ 6 w 9"/>
                <a:gd name="T11" fmla="*/ 23 h 35"/>
                <a:gd name="T12" fmla="*/ 7 w 9"/>
                <a:gd name="T13" fmla="*/ 29 h 35"/>
                <a:gd name="T14" fmla="*/ 8 w 9"/>
                <a:gd name="T15" fmla="*/ 35 h 35"/>
                <a:gd name="T16" fmla="*/ 6 w 9"/>
                <a:gd name="T17" fmla="*/ 29 h 35"/>
                <a:gd name="T18" fmla="*/ 4 w 9"/>
                <a:gd name="T19" fmla="*/ 24 h 35"/>
                <a:gd name="T20" fmla="*/ 2 w 9"/>
                <a:gd name="T21" fmla="*/ 18 h 35"/>
                <a:gd name="T22" fmla="*/ 0 w 9"/>
                <a:gd name="T23" fmla="*/ 12 h 35"/>
                <a:gd name="T24" fmla="*/ 0 w 9"/>
                <a:gd name="T25" fmla="*/ 12 h 35"/>
                <a:gd name="T26" fmla="*/ 0 w 9"/>
                <a:gd name="T27" fmla="*/ 11 h 35"/>
                <a:gd name="T28" fmla="*/ 3 w 9"/>
                <a:gd name="T29" fmla="*/ 6 h 35"/>
                <a:gd name="T30" fmla="*/ 5 w 9"/>
                <a:gd name="T31" fmla="*/ 0 h 35"/>
                <a:gd name="T32" fmla="*/ 9 w 9"/>
                <a:gd name="T33" fmla="*/ 2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35">
                  <a:moveTo>
                    <a:pt x="9" y="2"/>
                  </a:moveTo>
                  <a:cubicBezTo>
                    <a:pt x="8" y="4"/>
                    <a:pt x="7" y="5"/>
                    <a:pt x="6" y="7"/>
                  </a:cubicBezTo>
                  <a:cubicBezTo>
                    <a:pt x="3" y="13"/>
                    <a:pt x="3" y="13"/>
                    <a:pt x="3" y="13"/>
                  </a:cubicBezTo>
                  <a:cubicBezTo>
                    <a:pt x="3" y="11"/>
                    <a:pt x="3" y="11"/>
                    <a:pt x="3" y="11"/>
                  </a:cubicBezTo>
                  <a:cubicBezTo>
                    <a:pt x="4" y="13"/>
                    <a:pt x="4" y="15"/>
                    <a:pt x="5" y="17"/>
                  </a:cubicBezTo>
                  <a:cubicBezTo>
                    <a:pt x="5" y="19"/>
                    <a:pt x="6" y="21"/>
                    <a:pt x="6" y="23"/>
                  </a:cubicBezTo>
                  <a:cubicBezTo>
                    <a:pt x="7" y="25"/>
                    <a:pt x="7" y="27"/>
                    <a:pt x="7" y="29"/>
                  </a:cubicBezTo>
                  <a:cubicBezTo>
                    <a:pt x="8" y="31"/>
                    <a:pt x="8" y="33"/>
                    <a:pt x="8" y="35"/>
                  </a:cubicBezTo>
                  <a:cubicBezTo>
                    <a:pt x="7" y="33"/>
                    <a:pt x="7" y="31"/>
                    <a:pt x="6" y="29"/>
                  </a:cubicBezTo>
                  <a:cubicBezTo>
                    <a:pt x="5" y="27"/>
                    <a:pt x="5" y="26"/>
                    <a:pt x="4" y="24"/>
                  </a:cubicBezTo>
                  <a:cubicBezTo>
                    <a:pt x="3" y="22"/>
                    <a:pt x="3" y="20"/>
                    <a:pt x="2" y="18"/>
                  </a:cubicBezTo>
                  <a:cubicBezTo>
                    <a:pt x="1" y="16"/>
                    <a:pt x="1" y="14"/>
                    <a:pt x="0" y="12"/>
                  </a:cubicBezTo>
                  <a:cubicBezTo>
                    <a:pt x="0" y="12"/>
                    <a:pt x="0" y="12"/>
                    <a:pt x="0" y="12"/>
                  </a:cubicBezTo>
                  <a:cubicBezTo>
                    <a:pt x="0" y="11"/>
                    <a:pt x="0" y="11"/>
                    <a:pt x="0" y="11"/>
                  </a:cubicBezTo>
                  <a:cubicBezTo>
                    <a:pt x="3" y="6"/>
                    <a:pt x="3" y="6"/>
                    <a:pt x="3" y="6"/>
                  </a:cubicBezTo>
                  <a:cubicBezTo>
                    <a:pt x="4" y="4"/>
                    <a:pt x="4" y="2"/>
                    <a:pt x="5" y="0"/>
                  </a:cubicBezTo>
                  <a:lnTo>
                    <a:pt x="9" y="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9">
              <a:extLst>
                <a:ext uri="{FF2B5EF4-FFF2-40B4-BE49-F238E27FC236}">
                  <a16:creationId xmlns:a16="http://schemas.microsoft.com/office/drawing/2014/main" id="{AB99C9A8-2DB0-41E2-AB44-590809F5DE94}"/>
                </a:ext>
              </a:extLst>
            </p:cNvPr>
            <p:cNvSpPr>
              <a:spLocks/>
            </p:cNvSpPr>
            <p:nvPr/>
          </p:nvSpPr>
          <p:spPr bwMode="auto">
            <a:xfrm>
              <a:off x="5234" y="1074"/>
              <a:ext cx="33" cy="90"/>
            </a:xfrm>
            <a:custGeom>
              <a:avLst/>
              <a:gdLst>
                <a:gd name="T0" fmla="*/ 0 w 14"/>
                <a:gd name="T1" fmla="*/ 36 h 38"/>
                <a:gd name="T2" fmla="*/ 2 w 14"/>
                <a:gd name="T3" fmla="*/ 32 h 38"/>
                <a:gd name="T4" fmla="*/ 5 w 14"/>
                <a:gd name="T5" fmla="*/ 28 h 38"/>
                <a:gd name="T6" fmla="*/ 11 w 14"/>
                <a:gd name="T7" fmla="*/ 20 h 38"/>
                <a:gd name="T8" fmla="*/ 11 w 14"/>
                <a:gd name="T9" fmla="*/ 21 h 38"/>
                <a:gd name="T10" fmla="*/ 9 w 14"/>
                <a:gd name="T11" fmla="*/ 10 h 38"/>
                <a:gd name="T12" fmla="*/ 9 w 14"/>
                <a:gd name="T13" fmla="*/ 5 h 38"/>
                <a:gd name="T14" fmla="*/ 9 w 14"/>
                <a:gd name="T15" fmla="*/ 0 h 38"/>
                <a:gd name="T16" fmla="*/ 10 w 14"/>
                <a:gd name="T17" fmla="*/ 5 h 38"/>
                <a:gd name="T18" fmla="*/ 12 w 14"/>
                <a:gd name="T19" fmla="*/ 10 h 38"/>
                <a:gd name="T20" fmla="*/ 14 w 14"/>
                <a:gd name="T21" fmla="*/ 20 h 38"/>
                <a:gd name="T22" fmla="*/ 14 w 14"/>
                <a:gd name="T23" fmla="*/ 21 h 38"/>
                <a:gd name="T24" fmla="*/ 13 w 14"/>
                <a:gd name="T25" fmla="*/ 21 h 38"/>
                <a:gd name="T26" fmla="*/ 8 w 14"/>
                <a:gd name="T27" fmla="*/ 30 h 38"/>
                <a:gd name="T28" fmla="*/ 5 w 14"/>
                <a:gd name="T29" fmla="*/ 34 h 38"/>
                <a:gd name="T30" fmla="*/ 3 w 14"/>
                <a:gd name="T31" fmla="*/ 38 h 38"/>
                <a:gd name="T32" fmla="*/ 0 w 14"/>
                <a:gd name="T33" fmla="*/ 3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38">
                  <a:moveTo>
                    <a:pt x="0" y="36"/>
                  </a:moveTo>
                  <a:cubicBezTo>
                    <a:pt x="0" y="35"/>
                    <a:pt x="1" y="33"/>
                    <a:pt x="2" y="32"/>
                  </a:cubicBezTo>
                  <a:cubicBezTo>
                    <a:pt x="3" y="31"/>
                    <a:pt x="4" y="29"/>
                    <a:pt x="5" y="28"/>
                  </a:cubicBezTo>
                  <a:cubicBezTo>
                    <a:pt x="11" y="20"/>
                    <a:pt x="11" y="20"/>
                    <a:pt x="11" y="20"/>
                  </a:cubicBezTo>
                  <a:cubicBezTo>
                    <a:pt x="11" y="21"/>
                    <a:pt x="11" y="21"/>
                    <a:pt x="11" y="21"/>
                  </a:cubicBezTo>
                  <a:cubicBezTo>
                    <a:pt x="10" y="17"/>
                    <a:pt x="10" y="14"/>
                    <a:pt x="9" y="10"/>
                  </a:cubicBezTo>
                  <a:cubicBezTo>
                    <a:pt x="9" y="9"/>
                    <a:pt x="9" y="7"/>
                    <a:pt x="9" y="5"/>
                  </a:cubicBezTo>
                  <a:cubicBezTo>
                    <a:pt x="9" y="4"/>
                    <a:pt x="9" y="2"/>
                    <a:pt x="9" y="0"/>
                  </a:cubicBezTo>
                  <a:cubicBezTo>
                    <a:pt x="9" y="2"/>
                    <a:pt x="10" y="3"/>
                    <a:pt x="10" y="5"/>
                  </a:cubicBezTo>
                  <a:cubicBezTo>
                    <a:pt x="11" y="7"/>
                    <a:pt x="11" y="8"/>
                    <a:pt x="12" y="10"/>
                  </a:cubicBezTo>
                  <a:cubicBezTo>
                    <a:pt x="12" y="13"/>
                    <a:pt x="13" y="17"/>
                    <a:pt x="14" y="20"/>
                  </a:cubicBezTo>
                  <a:cubicBezTo>
                    <a:pt x="14" y="21"/>
                    <a:pt x="14" y="21"/>
                    <a:pt x="14" y="21"/>
                  </a:cubicBezTo>
                  <a:cubicBezTo>
                    <a:pt x="13" y="21"/>
                    <a:pt x="13" y="21"/>
                    <a:pt x="13" y="21"/>
                  </a:cubicBezTo>
                  <a:cubicBezTo>
                    <a:pt x="8" y="30"/>
                    <a:pt x="8" y="30"/>
                    <a:pt x="8" y="30"/>
                  </a:cubicBezTo>
                  <a:cubicBezTo>
                    <a:pt x="7" y="31"/>
                    <a:pt x="6" y="33"/>
                    <a:pt x="5" y="34"/>
                  </a:cubicBezTo>
                  <a:cubicBezTo>
                    <a:pt x="4" y="35"/>
                    <a:pt x="4" y="37"/>
                    <a:pt x="3" y="38"/>
                  </a:cubicBezTo>
                  <a:lnTo>
                    <a:pt x="0" y="36"/>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0">
              <a:extLst>
                <a:ext uri="{FF2B5EF4-FFF2-40B4-BE49-F238E27FC236}">
                  <a16:creationId xmlns:a16="http://schemas.microsoft.com/office/drawing/2014/main" id="{4B3712CC-598C-4B5E-836E-E33EC10EFFE6}"/>
                </a:ext>
              </a:extLst>
            </p:cNvPr>
            <p:cNvSpPr>
              <a:spLocks/>
            </p:cNvSpPr>
            <p:nvPr/>
          </p:nvSpPr>
          <p:spPr bwMode="auto">
            <a:xfrm>
              <a:off x="5234" y="1105"/>
              <a:ext cx="59" cy="69"/>
            </a:xfrm>
            <a:custGeom>
              <a:avLst/>
              <a:gdLst>
                <a:gd name="T0" fmla="*/ 0 w 25"/>
                <a:gd name="T1" fmla="*/ 26 h 29"/>
                <a:gd name="T2" fmla="*/ 5 w 25"/>
                <a:gd name="T3" fmla="*/ 24 h 29"/>
                <a:gd name="T4" fmla="*/ 10 w 25"/>
                <a:gd name="T5" fmla="*/ 22 h 29"/>
                <a:gd name="T6" fmla="*/ 14 w 25"/>
                <a:gd name="T7" fmla="*/ 20 h 29"/>
                <a:gd name="T8" fmla="*/ 19 w 25"/>
                <a:gd name="T9" fmla="*/ 18 h 29"/>
                <a:gd name="T10" fmla="*/ 18 w 25"/>
                <a:gd name="T11" fmla="*/ 19 h 29"/>
                <a:gd name="T12" fmla="*/ 20 w 25"/>
                <a:gd name="T13" fmla="*/ 14 h 29"/>
                <a:gd name="T14" fmla="*/ 21 w 25"/>
                <a:gd name="T15" fmla="*/ 9 h 29"/>
                <a:gd name="T16" fmla="*/ 25 w 25"/>
                <a:gd name="T17" fmla="*/ 0 h 29"/>
                <a:gd name="T18" fmla="*/ 23 w 25"/>
                <a:gd name="T19" fmla="*/ 9 h 29"/>
                <a:gd name="T20" fmla="*/ 22 w 25"/>
                <a:gd name="T21" fmla="*/ 14 h 29"/>
                <a:gd name="T22" fmla="*/ 21 w 25"/>
                <a:gd name="T23" fmla="*/ 19 h 29"/>
                <a:gd name="T24" fmla="*/ 21 w 25"/>
                <a:gd name="T25" fmla="*/ 20 h 29"/>
                <a:gd name="T26" fmla="*/ 20 w 25"/>
                <a:gd name="T27" fmla="*/ 20 h 29"/>
                <a:gd name="T28" fmla="*/ 16 w 25"/>
                <a:gd name="T29" fmla="*/ 22 h 29"/>
                <a:gd name="T30" fmla="*/ 11 w 25"/>
                <a:gd name="T31" fmla="*/ 25 h 29"/>
                <a:gd name="T32" fmla="*/ 7 w 25"/>
                <a:gd name="T33" fmla="*/ 27 h 29"/>
                <a:gd name="T34" fmla="*/ 2 w 25"/>
                <a:gd name="T35" fmla="*/ 29 h 29"/>
                <a:gd name="T36" fmla="*/ 0 w 25"/>
                <a:gd name="T37" fmla="*/ 26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 h="29">
                  <a:moveTo>
                    <a:pt x="0" y="26"/>
                  </a:moveTo>
                  <a:cubicBezTo>
                    <a:pt x="2" y="25"/>
                    <a:pt x="4" y="24"/>
                    <a:pt x="5" y="24"/>
                  </a:cubicBezTo>
                  <a:cubicBezTo>
                    <a:pt x="7" y="23"/>
                    <a:pt x="8" y="22"/>
                    <a:pt x="10" y="22"/>
                  </a:cubicBezTo>
                  <a:cubicBezTo>
                    <a:pt x="14" y="20"/>
                    <a:pt x="14" y="20"/>
                    <a:pt x="14" y="20"/>
                  </a:cubicBezTo>
                  <a:cubicBezTo>
                    <a:pt x="19" y="18"/>
                    <a:pt x="19" y="18"/>
                    <a:pt x="19" y="18"/>
                  </a:cubicBezTo>
                  <a:cubicBezTo>
                    <a:pt x="18" y="19"/>
                    <a:pt x="18" y="19"/>
                    <a:pt x="18" y="19"/>
                  </a:cubicBezTo>
                  <a:cubicBezTo>
                    <a:pt x="20" y="14"/>
                    <a:pt x="20" y="14"/>
                    <a:pt x="20" y="14"/>
                  </a:cubicBezTo>
                  <a:cubicBezTo>
                    <a:pt x="20" y="12"/>
                    <a:pt x="21" y="11"/>
                    <a:pt x="21" y="9"/>
                  </a:cubicBezTo>
                  <a:cubicBezTo>
                    <a:pt x="22" y="6"/>
                    <a:pt x="23" y="3"/>
                    <a:pt x="25" y="0"/>
                  </a:cubicBezTo>
                  <a:cubicBezTo>
                    <a:pt x="24" y="3"/>
                    <a:pt x="24" y="6"/>
                    <a:pt x="23" y="9"/>
                  </a:cubicBezTo>
                  <a:cubicBezTo>
                    <a:pt x="23" y="11"/>
                    <a:pt x="22" y="13"/>
                    <a:pt x="22" y="14"/>
                  </a:cubicBezTo>
                  <a:cubicBezTo>
                    <a:pt x="21" y="19"/>
                    <a:pt x="21" y="19"/>
                    <a:pt x="21" y="19"/>
                  </a:cubicBezTo>
                  <a:cubicBezTo>
                    <a:pt x="21" y="20"/>
                    <a:pt x="21" y="20"/>
                    <a:pt x="21" y="20"/>
                  </a:cubicBezTo>
                  <a:cubicBezTo>
                    <a:pt x="20" y="20"/>
                    <a:pt x="20" y="20"/>
                    <a:pt x="20" y="20"/>
                  </a:cubicBezTo>
                  <a:cubicBezTo>
                    <a:pt x="16" y="22"/>
                    <a:pt x="16" y="22"/>
                    <a:pt x="16" y="22"/>
                  </a:cubicBezTo>
                  <a:cubicBezTo>
                    <a:pt x="11" y="25"/>
                    <a:pt x="11" y="25"/>
                    <a:pt x="11" y="25"/>
                  </a:cubicBezTo>
                  <a:cubicBezTo>
                    <a:pt x="10" y="26"/>
                    <a:pt x="8" y="26"/>
                    <a:pt x="7" y="27"/>
                  </a:cubicBezTo>
                  <a:cubicBezTo>
                    <a:pt x="5" y="28"/>
                    <a:pt x="4" y="28"/>
                    <a:pt x="2" y="29"/>
                  </a:cubicBezTo>
                  <a:lnTo>
                    <a:pt x="0" y="26"/>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1">
              <a:extLst>
                <a:ext uri="{FF2B5EF4-FFF2-40B4-BE49-F238E27FC236}">
                  <a16:creationId xmlns:a16="http://schemas.microsoft.com/office/drawing/2014/main" id="{3AFC2A21-D7E0-49E4-9841-DE4FC2E3B131}"/>
                </a:ext>
              </a:extLst>
            </p:cNvPr>
            <p:cNvSpPr>
              <a:spLocks/>
            </p:cNvSpPr>
            <p:nvPr/>
          </p:nvSpPr>
          <p:spPr bwMode="auto">
            <a:xfrm>
              <a:off x="5236" y="1174"/>
              <a:ext cx="48" cy="71"/>
            </a:xfrm>
            <a:custGeom>
              <a:avLst/>
              <a:gdLst>
                <a:gd name="T0" fmla="*/ 1 w 20"/>
                <a:gd name="T1" fmla="*/ 0 h 30"/>
                <a:gd name="T2" fmla="*/ 5 w 20"/>
                <a:gd name="T3" fmla="*/ 1 h 30"/>
                <a:gd name="T4" fmla="*/ 8 w 20"/>
                <a:gd name="T5" fmla="*/ 2 h 30"/>
                <a:gd name="T6" fmla="*/ 14 w 20"/>
                <a:gd name="T7" fmla="*/ 4 h 30"/>
                <a:gd name="T8" fmla="*/ 15 w 20"/>
                <a:gd name="T9" fmla="*/ 5 h 30"/>
                <a:gd name="T10" fmla="*/ 15 w 20"/>
                <a:gd name="T11" fmla="*/ 5 h 30"/>
                <a:gd name="T12" fmla="*/ 17 w 20"/>
                <a:gd name="T13" fmla="*/ 12 h 30"/>
                <a:gd name="T14" fmla="*/ 18 w 20"/>
                <a:gd name="T15" fmla="*/ 18 h 30"/>
                <a:gd name="T16" fmla="*/ 19 w 20"/>
                <a:gd name="T17" fmla="*/ 24 h 30"/>
                <a:gd name="T18" fmla="*/ 20 w 20"/>
                <a:gd name="T19" fmla="*/ 30 h 30"/>
                <a:gd name="T20" fmla="*/ 18 w 20"/>
                <a:gd name="T21" fmla="*/ 24 h 30"/>
                <a:gd name="T22" fmla="*/ 16 w 20"/>
                <a:gd name="T23" fmla="*/ 18 h 30"/>
                <a:gd name="T24" fmla="*/ 14 w 20"/>
                <a:gd name="T25" fmla="*/ 12 h 30"/>
                <a:gd name="T26" fmla="*/ 12 w 20"/>
                <a:gd name="T27" fmla="*/ 6 h 30"/>
                <a:gd name="T28" fmla="*/ 13 w 20"/>
                <a:gd name="T29" fmla="*/ 7 h 30"/>
                <a:gd name="T30" fmla="*/ 7 w 20"/>
                <a:gd name="T31" fmla="*/ 5 h 30"/>
                <a:gd name="T32" fmla="*/ 3 w 20"/>
                <a:gd name="T33" fmla="*/ 5 h 30"/>
                <a:gd name="T34" fmla="*/ 0 w 20"/>
                <a:gd name="T35" fmla="*/ 4 h 30"/>
                <a:gd name="T36" fmla="*/ 1 w 20"/>
                <a:gd name="T3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 h="30">
                  <a:moveTo>
                    <a:pt x="1" y="0"/>
                  </a:moveTo>
                  <a:cubicBezTo>
                    <a:pt x="2" y="0"/>
                    <a:pt x="3" y="1"/>
                    <a:pt x="5" y="1"/>
                  </a:cubicBezTo>
                  <a:cubicBezTo>
                    <a:pt x="6" y="1"/>
                    <a:pt x="7" y="2"/>
                    <a:pt x="8" y="2"/>
                  </a:cubicBezTo>
                  <a:cubicBezTo>
                    <a:pt x="10" y="3"/>
                    <a:pt x="12" y="4"/>
                    <a:pt x="14" y="4"/>
                  </a:cubicBezTo>
                  <a:cubicBezTo>
                    <a:pt x="15" y="5"/>
                    <a:pt x="15" y="5"/>
                    <a:pt x="15" y="5"/>
                  </a:cubicBezTo>
                  <a:cubicBezTo>
                    <a:pt x="15" y="5"/>
                    <a:pt x="15" y="5"/>
                    <a:pt x="15" y="5"/>
                  </a:cubicBezTo>
                  <a:cubicBezTo>
                    <a:pt x="17" y="12"/>
                    <a:pt x="17" y="12"/>
                    <a:pt x="17" y="12"/>
                  </a:cubicBezTo>
                  <a:cubicBezTo>
                    <a:pt x="18" y="18"/>
                    <a:pt x="18" y="18"/>
                    <a:pt x="18" y="18"/>
                  </a:cubicBezTo>
                  <a:cubicBezTo>
                    <a:pt x="18" y="20"/>
                    <a:pt x="19" y="22"/>
                    <a:pt x="19" y="24"/>
                  </a:cubicBezTo>
                  <a:cubicBezTo>
                    <a:pt x="20" y="26"/>
                    <a:pt x="20" y="28"/>
                    <a:pt x="20" y="30"/>
                  </a:cubicBezTo>
                  <a:cubicBezTo>
                    <a:pt x="19" y="28"/>
                    <a:pt x="19" y="26"/>
                    <a:pt x="18" y="24"/>
                  </a:cubicBezTo>
                  <a:cubicBezTo>
                    <a:pt x="17" y="22"/>
                    <a:pt x="17" y="20"/>
                    <a:pt x="16" y="18"/>
                  </a:cubicBezTo>
                  <a:cubicBezTo>
                    <a:pt x="14" y="12"/>
                    <a:pt x="14" y="12"/>
                    <a:pt x="14" y="12"/>
                  </a:cubicBezTo>
                  <a:cubicBezTo>
                    <a:pt x="12" y="6"/>
                    <a:pt x="12" y="6"/>
                    <a:pt x="12" y="6"/>
                  </a:cubicBezTo>
                  <a:cubicBezTo>
                    <a:pt x="13" y="7"/>
                    <a:pt x="13" y="7"/>
                    <a:pt x="13" y="7"/>
                  </a:cubicBezTo>
                  <a:cubicBezTo>
                    <a:pt x="11" y="7"/>
                    <a:pt x="9" y="6"/>
                    <a:pt x="7" y="5"/>
                  </a:cubicBezTo>
                  <a:cubicBezTo>
                    <a:pt x="6" y="5"/>
                    <a:pt x="5" y="5"/>
                    <a:pt x="3" y="5"/>
                  </a:cubicBezTo>
                  <a:cubicBezTo>
                    <a:pt x="2" y="4"/>
                    <a:pt x="1" y="4"/>
                    <a:pt x="0" y="4"/>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2">
              <a:extLst>
                <a:ext uri="{FF2B5EF4-FFF2-40B4-BE49-F238E27FC236}">
                  <a16:creationId xmlns:a16="http://schemas.microsoft.com/office/drawing/2014/main" id="{B2D83AFE-68E3-474A-8195-96252010F019}"/>
                </a:ext>
              </a:extLst>
            </p:cNvPr>
            <p:cNvSpPr>
              <a:spLocks/>
            </p:cNvSpPr>
            <p:nvPr/>
          </p:nvSpPr>
          <p:spPr bwMode="auto">
            <a:xfrm>
              <a:off x="5232" y="1183"/>
              <a:ext cx="19" cy="83"/>
            </a:xfrm>
            <a:custGeom>
              <a:avLst/>
              <a:gdLst>
                <a:gd name="T0" fmla="*/ 3 w 8"/>
                <a:gd name="T1" fmla="*/ 0 h 35"/>
                <a:gd name="T2" fmla="*/ 6 w 8"/>
                <a:gd name="T3" fmla="*/ 6 h 35"/>
                <a:gd name="T4" fmla="*/ 8 w 8"/>
                <a:gd name="T5" fmla="*/ 11 h 35"/>
                <a:gd name="T6" fmla="*/ 8 w 8"/>
                <a:gd name="T7" fmla="*/ 12 h 35"/>
                <a:gd name="T8" fmla="*/ 8 w 8"/>
                <a:gd name="T9" fmla="*/ 12 h 35"/>
                <a:gd name="T10" fmla="*/ 6 w 8"/>
                <a:gd name="T11" fmla="*/ 18 h 35"/>
                <a:gd name="T12" fmla="*/ 4 w 8"/>
                <a:gd name="T13" fmla="*/ 24 h 35"/>
                <a:gd name="T14" fmla="*/ 2 w 8"/>
                <a:gd name="T15" fmla="*/ 29 h 35"/>
                <a:gd name="T16" fmla="*/ 0 w 8"/>
                <a:gd name="T17" fmla="*/ 35 h 35"/>
                <a:gd name="T18" fmla="*/ 1 w 8"/>
                <a:gd name="T19" fmla="*/ 29 h 35"/>
                <a:gd name="T20" fmla="*/ 2 w 8"/>
                <a:gd name="T21" fmla="*/ 23 h 35"/>
                <a:gd name="T22" fmla="*/ 3 w 8"/>
                <a:gd name="T23" fmla="*/ 17 h 35"/>
                <a:gd name="T24" fmla="*/ 5 w 8"/>
                <a:gd name="T25" fmla="*/ 11 h 35"/>
                <a:gd name="T26" fmla="*/ 5 w 8"/>
                <a:gd name="T27" fmla="*/ 13 h 35"/>
                <a:gd name="T28" fmla="*/ 2 w 8"/>
                <a:gd name="T29" fmla="*/ 7 h 35"/>
                <a:gd name="T30" fmla="*/ 0 w 8"/>
                <a:gd name="T31" fmla="*/ 2 h 35"/>
                <a:gd name="T32" fmla="*/ 3 w 8"/>
                <a:gd name="T33"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35">
                  <a:moveTo>
                    <a:pt x="3" y="0"/>
                  </a:moveTo>
                  <a:cubicBezTo>
                    <a:pt x="4" y="2"/>
                    <a:pt x="5" y="4"/>
                    <a:pt x="6" y="6"/>
                  </a:cubicBezTo>
                  <a:cubicBezTo>
                    <a:pt x="8" y="11"/>
                    <a:pt x="8" y="11"/>
                    <a:pt x="8" y="11"/>
                  </a:cubicBezTo>
                  <a:cubicBezTo>
                    <a:pt x="8" y="12"/>
                    <a:pt x="8" y="12"/>
                    <a:pt x="8" y="12"/>
                  </a:cubicBezTo>
                  <a:cubicBezTo>
                    <a:pt x="8" y="12"/>
                    <a:pt x="8" y="12"/>
                    <a:pt x="8" y="12"/>
                  </a:cubicBezTo>
                  <a:cubicBezTo>
                    <a:pt x="7" y="14"/>
                    <a:pt x="7" y="16"/>
                    <a:pt x="6" y="18"/>
                  </a:cubicBezTo>
                  <a:cubicBezTo>
                    <a:pt x="6" y="20"/>
                    <a:pt x="5" y="22"/>
                    <a:pt x="4" y="24"/>
                  </a:cubicBezTo>
                  <a:cubicBezTo>
                    <a:pt x="4" y="26"/>
                    <a:pt x="3" y="27"/>
                    <a:pt x="2" y="29"/>
                  </a:cubicBezTo>
                  <a:cubicBezTo>
                    <a:pt x="2" y="31"/>
                    <a:pt x="1" y="33"/>
                    <a:pt x="0" y="35"/>
                  </a:cubicBezTo>
                  <a:cubicBezTo>
                    <a:pt x="0" y="33"/>
                    <a:pt x="1" y="31"/>
                    <a:pt x="1" y="29"/>
                  </a:cubicBezTo>
                  <a:cubicBezTo>
                    <a:pt x="1" y="27"/>
                    <a:pt x="2" y="25"/>
                    <a:pt x="2" y="23"/>
                  </a:cubicBezTo>
                  <a:cubicBezTo>
                    <a:pt x="3" y="21"/>
                    <a:pt x="3" y="19"/>
                    <a:pt x="3" y="17"/>
                  </a:cubicBezTo>
                  <a:cubicBezTo>
                    <a:pt x="4" y="15"/>
                    <a:pt x="4" y="13"/>
                    <a:pt x="5" y="11"/>
                  </a:cubicBezTo>
                  <a:cubicBezTo>
                    <a:pt x="5" y="13"/>
                    <a:pt x="5" y="13"/>
                    <a:pt x="5" y="13"/>
                  </a:cubicBezTo>
                  <a:cubicBezTo>
                    <a:pt x="2" y="7"/>
                    <a:pt x="2" y="7"/>
                    <a:pt x="2" y="7"/>
                  </a:cubicBezTo>
                  <a:cubicBezTo>
                    <a:pt x="1" y="5"/>
                    <a:pt x="0" y="4"/>
                    <a:pt x="0" y="2"/>
                  </a:cubicBezTo>
                  <a:lnTo>
                    <a:pt x="3"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53">
              <a:extLst>
                <a:ext uri="{FF2B5EF4-FFF2-40B4-BE49-F238E27FC236}">
                  <a16:creationId xmlns:a16="http://schemas.microsoft.com/office/drawing/2014/main" id="{4796DED4-70BB-4477-9BA8-CD2B7F797387}"/>
                </a:ext>
              </a:extLst>
            </p:cNvPr>
            <p:cNvSpPr>
              <a:spLocks noChangeArrowheads="1"/>
            </p:cNvSpPr>
            <p:nvPr/>
          </p:nvSpPr>
          <p:spPr bwMode="auto">
            <a:xfrm>
              <a:off x="5215" y="4"/>
              <a:ext cx="5" cy="1132"/>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4">
              <a:extLst>
                <a:ext uri="{FF2B5EF4-FFF2-40B4-BE49-F238E27FC236}">
                  <a16:creationId xmlns:a16="http://schemas.microsoft.com/office/drawing/2014/main" id="{1194FEC6-FCA4-418E-9596-021374DB1433}"/>
                </a:ext>
              </a:extLst>
            </p:cNvPr>
            <p:cNvSpPr>
              <a:spLocks/>
            </p:cNvSpPr>
            <p:nvPr/>
          </p:nvSpPr>
          <p:spPr bwMode="auto">
            <a:xfrm>
              <a:off x="4823" y="1616"/>
              <a:ext cx="38" cy="41"/>
            </a:xfrm>
            <a:custGeom>
              <a:avLst/>
              <a:gdLst>
                <a:gd name="T0" fmla="*/ 16 w 16"/>
                <a:gd name="T1" fmla="*/ 9 h 17"/>
                <a:gd name="T2" fmla="*/ 8 w 16"/>
                <a:gd name="T3" fmla="*/ 17 h 17"/>
                <a:gd name="T4" fmla="*/ 0 w 16"/>
                <a:gd name="T5" fmla="*/ 9 h 17"/>
                <a:gd name="T6" fmla="*/ 8 w 16"/>
                <a:gd name="T7" fmla="*/ 0 h 17"/>
                <a:gd name="T8" fmla="*/ 16 w 16"/>
                <a:gd name="T9" fmla="*/ 9 h 17"/>
              </a:gdLst>
              <a:ahLst/>
              <a:cxnLst>
                <a:cxn ang="0">
                  <a:pos x="T0" y="T1"/>
                </a:cxn>
                <a:cxn ang="0">
                  <a:pos x="T2" y="T3"/>
                </a:cxn>
                <a:cxn ang="0">
                  <a:pos x="T4" y="T5"/>
                </a:cxn>
                <a:cxn ang="0">
                  <a:pos x="T6" y="T7"/>
                </a:cxn>
                <a:cxn ang="0">
                  <a:pos x="T8" y="T9"/>
                </a:cxn>
              </a:cxnLst>
              <a:rect l="0" t="0" r="r" b="b"/>
              <a:pathLst>
                <a:path w="16" h="17">
                  <a:moveTo>
                    <a:pt x="16" y="9"/>
                  </a:moveTo>
                  <a:cubicBezTo>
                    <a:pt x="16" y="14"/>
                    <a:pt x="13" y="17"/>
                    <a:pt x="8" y="17"/>
                  </a:cubicBezTo>
                  <a:cubicBezTo>
                    <a:pt x="4" y="17"/>
                    <a:pt x="0" y="14"/>
                    <a:pt x="0" y="9"/>
                  </a:cubicBezTo>
                  <a:cubicBezTo>
                    <a:pt x="0" y="4"/>
                    <a:pt x="8" y="0"/>
                    <a:pt x="8" y="0"/>
                  </a:cubicBezTo>
                  <a:cubicBezTo>
                    <a:pt x="8" y="0"/>
                    <a:pt x="16" y="4"/>
                    <a:pt x="16" y="9"/>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5">
              <a:extLst>
                <a:ext uri="{FF2B5EF4-FFF2-40B4-BE49-F238E27FC236}">
                  <a16:creationId xmlns:a16="http://schemas.microsoft.com/office/drawing/2014/main" id="{A61AD28C-A8C2-45A5-AEB5-3FC606CE4F10}"/>
                </a:ext>
              </a:extLst>
            </p:cNvPr>
            <p:cNvSpPr>
              <a:spLocks/>
            </p:cNvSpPr>
            <p:nvPr/>
          </p:nvSpPr>
          <p:spPr bwMode="auto">
            <a:xfrm>
              <a:off x="4830" y="1676"/>
              <a:ext cx="24" cy="21"/>
            </a:xfrm>
            <a:custGeom>
              <a:avLst/>
              <a:gdLst>
                <a:gd name="T0" fmla="*/ 9 w 10"/>
                <a:gd name="T1" fmla="*/ 9 h 9"/>
                <a:gd name="T2" fmla="*/ 9 w 10"/>
                <a:gd name="T3" fmla="*/ 7 h 9"/>
                <a:gd name="T4" fmla="*/ 1 w 10"/>
                <a:gd name="T5" fmla="*/ 7 h 9"/>
                <a:gd name="T6" fmla="*/ 1 w 10"/>
                <a:gd name="T7" fmla="*/ 9 h 9"/>
                <a:gd name="T8" fmla="*/ 0 w 10"/>
                <a:gd name="T9" fmla="*/ 6 h 9"/>
                <a:gd name="T10" fmla="*/ 1 w 10"/>
                <a:gd name="T11" fmla="*/ 3 h 9"/>
                <a:gd name="T12" fmla="*/ 5 w 10"/>
                <a:gd name="T13" fmla="*/ 0 h 9"/>
                <a:gd name="T14" fmla="*/ 9 w 10"/>
                <a:gd name="T15" fmla="*/ 3 h 9"/>
                <a:gd name="T16" fmla="*/ 10 w 10"/>
                <a:gd name="T17" fmla="*/ 6 h 9"/>
                <a:gd name="T18" fmla="*/ 9 w 10"/>
                <a:gd name="T1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9">
                  <a:moveTo>
                    <a:pt x="9" y="9"/>
                  </a:moveTo>
                  <a:cubicBezTo>
                    <a:pt x="9" y="7"/>
                    <a:pt x="9" y="7"/>
                    <a:pt x="9" y="7"/>
                  </a:cubicBezTo>
                  <a:cubicBezTo>
                    <a:pt x="1" y="7"/>
                    <a:pt x="1" y="7"/>
                    <a:pt x="1" y="7"/>
                  </a:cubicBezTo>
                  <a:cubicBezTo>
                    <a:pt x="1" y="9"/>
                    <a:pt x="1" y="9"/>
                    <a:pt x="1" y="9"/>
                  </a:cubicBezTo>
                  <a:cubicBezTo>
                    <a:pt x="0" y="8"/>
                    <a:pt x="0" y="7"/>
                    <a:pt x="0" y="6"/>
                  </a:cubicBezTo>
                  <a:cubicBezTo>
                    <a:pt x="0" y="5"/>
                    <a:pt x="0" y="4"/>
                    <a:pt x="1" y="3"/>
                  </a:cubicBezTo>
                  <a:cubicBezTo>
                    <a:pt x="3" y="2"/>
                    <a:pt x="5" y="0"/>
                    <a:pt x="5" y="0"/>
                  </a:cubicBezTo>
                  <a:cubicBezTo>
                    <a:pt x="5" y="0"/>
                    <a:pt x="8" y="2"/>
                    <a:pt x="9" y="3"/>
                  </a:cubicBezTo>
                  <a:cubicBezTo>
                    <a:pt x="10" y="4"/>
                    <a:pt x="10" y="5"/>
                    <a:pt x="10" y="6"/>
                  </a:cubicBezTo>
                  <a:cubicBezTo>
                    <a:pt x="10" y="7"/>
                    <a:pt x="10" y="8"/>
                    <a:pt x="9" y="9"/>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Oval 56">
              <a:extLst>
                <a:ext uri="{FF2B5EF4-FFF2-40B4-BE49-F238E27FC236}">
                  <a16:creationId xmlns:a16="http://schemas.microsoft.com/office/drawing/2014/main" id="{D8570FE6-4D43-4FA9-98FB-9E1770879FB4}"/>
                </a:ext>
              </a:extLst>
            </p:cNvPr>
            <p:cNvSpPr>
              <a:spLocks noChangeArrowheads="1"/>
            </p:cNvSpPr>
            <p:nvPr/>
          </p:nvSpPr>
          <p:spPr bwMode="auto">
            <a:xfrm>
              <a:off x="4820" y="1642"/>
              <a:ext cx="43" cy="43"/>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7">
              <a:extLst>
                <a:ext uri="{FF2B5EF4-FFF2-40B4-BE49-F238E27FC236}">
                  <a16:creationId xmlns:a16="http://schemas.microsoft.com/office/drawing/2014/main" id="{EA4E4838-2FDE-4881-82C0-BBB5A42BA764}"/>
                </a:ext>
              </a:extLst>
            </p:cNvPr>
            <p:cNvSpPr>
              <a:spLocks/>
            </p:cNvSpPr>
            <p:nvPr/>
          </p:nvSpPr>
          <p:spPr bwMode="auto">
            <a:xfrm>
              <a:off x="4804" y="1580"/>
              <a:ext cx="28" cy="74"/>
            </a:xfrm>
            <a:custGeom>
              <a:avLst/>
              <a:gdLst>
                <a:gd name="T0" fmla="*/ 9 w 12"/>
                <a:gd name="T1" fmla="*/ 31 h 31"/>
                <a:gd name="T2" fmla="*/ 7 w 12"/>
                <a:gd name="T3" fmla="*/ 28 h 31"/>
                <a:gd name="T4" fmla="*/ 5 w 12"/>
                <a:gd name="T5" fmla="*/ 24 h 31"/>
                <a:gd name="T6" fmla="*/ 0 w 12"/>
                <a:gd name="T7" fmla="*/ 17 h 31"/>
                <a:gd name="T8" fmla="*/ 0 w 12"/>
                <a:gd name="T9" fmla="*/ 17 h 31"/>
                <a:gd name="T10" fmla="*/ 0 w 12"/>
                <a:gd name="T11" fmla="*/ 16 h 31"/>
                <a:gd name="T12" fmla="*/ 2 w 12"/>
                <a:gd name="T13" fmla="*/ 8 h 31"/>
                <a:gd name="T14" fmla="*/ 3 w 12"/>
                <a:gd name="T15" fmla="*/ 4 h 31"/>
                <a:gd name="T16" fmla="*/ 4 w 12"/>
                <a:gd name="T17" fmla="*/ 0 h 31"/>
                <a:gd name="T18" fmla="*/ 4 w 12"/>
                <a:gd name="T19" fmla="*/ 4 h 31"/>
                <a:gd name="T20" fmla="*/ 3 w 12"/>
                <a:gd name="T21" fmla="*/ 8 h 31"/>
                <a:gd name="T22" fmla="*/ 2 w 12"/>
                <a:gd name="T23" fmla="*/ 17 h 31"/>
                <a:gd name="T24" fmla="*/ 2 w 12"/>
                <a:gd name="T25" fmla="*/ 16 h 31"/>
                <a:gd name="T26" fmla="*/ 7 w 12"/>
                <a:gd name="T27" fmla="*/ 23 h 31"/>
                <a:gd name="T28" fmla="*/ 9 w 12"/>
                <a:gd name="T29" fmla="*/ 26 h 31"/>
                <a:gd name="T30" fmla="*/ 12 w 12"/>
                <a:gd name="T31" fmla="*/ 30 h 31"/>
                <a:gd name="T32" fmla="*/ 9 w 12"/>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31">
                  <a:moveTo>
                    <a:pt x="9" y="31"/>
                  </a:moveTo>
                  <a:cubicBezTo>
                    <a:pt x="8" y="30"/>
                    <a:pt x="8" y="29"/>
                    <a:pt x="7" y="28"/>
                  </a:cubicBezTo>
                  <a:cubicBezTo>
                    <a:pt x="6" y="27"/>
                    <a:pt x="5" y="26"/>
                    <a:pt x="5" y="24"/>
                  </a:cubicBezTo>
                  <a:cubicBezTo>
                    <a:pt x="0" y="17"/>
                    <a:pt x="0" y="17"/>
                    <a:pt x="0" y="17"/>
                  </a:cubicBezTo>
                  <a:cubicBezTo>
                    <a:pt x="0" y="17"/>
                    <a:pt x="0" y="17"/>
                    <a:pt x="0" y="17"/>
                  </a:cubicBezTo>
                  <a:cubicBezTo>
                    <a:pt x="0" y="16"/>
                    <a:pt x="0" y="16"/>
                    <a:pt x="0" y="16"/>
                  </a:cubicBezTo>
                  <a:cubicBezTo>
                    <a:pt x="0" y="14"/>
                    <a:pt x="1" y="11"/>
                    <a:pt x="2" y="8"/>
                  </a:cubicBezTo>
                  <a:cubicBezTo>
                    <a:pt x="2" y="7"/>
                    <a:pt x="2" y="5"/>
                    <a:pt x="3" y="4"/>
                  </a:cubicBezTo>
                  <a:cubicBezTo>
                    <a:pt x="3" y="2"/>
                    <a:pt x="3" y="1"/>
                    <a:pt x="4" y="0"/>
                  </a:cubicBezTo>
                  <a:cubicBezTo>
                    <a:pt x="4" y="1"/>
                    <a:pt x="4" y="3"/>
                    <a:pt x="4" y="4"/>
                  </a:cubicBezTo>
                  <a:cubicBezTo>
                    <a:pt x="4" y="5"/>
                    <a:pt x="4" y="7"/>
                    <a:pt x="3" y="8"/>
                  </a:cubicBezTo>
                  <a:cubicBezTo>
                    <a:pt x="3" y="11"/>
                    <a:pt x="3" y="14"/>
                    <a:pt x="2" y="17"/>
                  </a:cubicBezTo>
                  <a:cubicBezTo>
                    <a:pt x="2" y="16"/>
                    <a:pt x="2" y="16"/>
                    <a:pt x="2" y="16"/>
                  </a:cubicBezTo>
                  <a:cubicBezTo>
                    <a:pt x="7" y="23"/>
                    <a:pt x="7" y="23"/>
                    <a:pt x="7" y="23"/>
                  </a:cubicBezTo>
                  <a:cubicBezTo>
                    <a:pt x="8" y="24"/>
                    <a:pt x="9" y="25"/>
                    <a:pt x="9" y="26"/>
                  </a:cubicBezTo>
                  <a:cubicBezTo>
                    <a:pt x="10" y="27"/>
                    <a:pt x="11" y="29"/>
                    <a:pt x="12" y="30"/>
                  </a:cubicBezTo>
                  <a:lnTo>
                    <a:pt x="9" y="31"/>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8">
              <a:extLst>
                <a:ext uri="{FF2B5EF4-FFF2-40B4-BE49-F238E27FC236}">
                  <a16:creationId xmlns:a16="http://schemas.microsoft.com/office/drawing/2014/main" id="{0049F78C-EB57-4241-AA69-9097EEE5CBA9}"/>
                </a:ext>
              </a:extLst>
            </p:cNvPr>
            <p:cNvSpPr>
              <a:spLocks/>
            </p:cNvSpPr>
            <p:nvPr/>
          </p:nvSpPr>
          <p:spPr bwMode="auto">
            <a:xfrm>
              <a:off x="4782" y="1604"/>
              <a:ext cx="48" cy="60"/>
            </a:xfrm>
            <a:custGeom>
              <a:avLst/>
              <a:gdLst>
                <a:gd name="T0" fmla="*/ 19 w 20"/>
                <a:gd name="T1" fmla="*/ 25 h 25"/>
                <a:gd name="T2" fmla="*/ 15 w 20"/>
                <a:gd name="T3" fmla="*/ 23 h 25"/>
                <a:gd name="T4" fmla="*/ 11 w 20"/>
                <a:gd name="T5" fmla="*/ 21 h 25"/>
                <a:gd name="T6" fmla="*/ 7 w 20"/>
                <a:gd name="T7" fmla="*/ 19 h 25"/>
                <a:gd name="T8" fmla="*/ 4 w 20"/>
                <a:gd name="T9" fmla="*/ 17 h 25"/>
                <a:gd name="T10" fmla="*/ 3 w 20"/>
                <a:gd name="T11" fmla="*/ 17 h 25"/>
                <a:gd name="T12" fmla="*/ 3 w 20"/>
                <a:gd name="T13" fmla="*/ 16 h 25"/>
                <a:gd name="T14" fmla="*/ 2 w 20"/>
                <a:gd name="T15" fmla="*/ 12 h 25"/>
                <a:gd name="T16" fmla="*/ 1 w 20"/>
                <a:gd name="T17" fmla="*/ 8 h 25"/>
                <a:gd name="T18" fmla="*/ 0 w 20"/>
                <a:gd name="T19" fmla="*/ 0 h 25"/>
                <a:gd name="T20" fmla="*/ 3 w 20"/>
                <a:gd name="T21" fmla="*/ 8 h 25"/>
                <a:gd name="T22" fmla="*/ 4 w 20"/>
                <a:gd name="T23" fmla="*/ 12 h 25"/>
                <a:gd name="T24" fmla="*/ 5 w 20"/>
                <a:gd name="T25" fmla="*/ 16 h 25"/>
                <a:gd name="T26" fmla="*/ 5 w 20"/>
                <a:gd name="T27" fmla="*/ 15 h 25"/>
                <a:gd name="T28" fmla="*/ 8 w 20"/>
                <a:gd name="T29" fmla="*/ 17 h 25"/>
                <a:gd name="T30" fmla="*/ 12 w 20"/>
                <a:gd name="T31" fmla="*/ 18 h 25"/>
                <a:gd name="T32" fmla="*/ 16 w 20"/>
                <a:gd name="T33" fmla="*/ 20 h 25"/>
                <a:gd name="T34" fmla="*/ 20 w 20"/>
                <a:gd name="T35" fmla="*/ 22 h 25"/>
                <a:gd name="T36" fmla="*/ 19 w 20"/>
                <a:gd name="T3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 h="25">
                  <a:moveTo>
                    <a:pt x="19" y="25"/>
                  </a:moveTo>
                  <a:cubicBezTo>
                    <a:pt x="17" y="24"/>
                    <a:pt x="16" y="24"/>
                    <a:pt x="15" y="23"/>
                  </a:cubicBezTo>
                  <a:cubicBezTo>
                    <a:pt x="14" y="22"/>
                    <a:pt x="12" y="22"/>
                    <a:pt x="11" y="21"/>
                  </a:cubicBezTo>
                  <a:cubicBezTo>
                    <a:pt x="7" y="19"/>
                    <a:pt x="7" y="19"/>
                    <a:pt x="7" y="19"/>
                  </a:cubicBezTo>
                  <a:cubicBezTo>
                    <a:pt x="4" y="17"/>
                    <a:pt x="4" y="17"/>
                    <a:pt x="4" y="17"/>
                  </a:cubicBezTo>
                  <a:cubicBezTo>
                    <a:pt x="3" y="17"/>
                    <a:pt x="3" y="17"/>
                    <a:pt x="3" y="17"/>
                  </a:cubicBezTo>
                  <a:cubicBezTo>
                    <a:pt x="3" y="16"/>
                    <a:pt x="3" y="16"/>
                    <a:pt x="3" y="16"/>
                  </a:cubicBezTo>
                  <a:cubicBezTo>
                    <a:pt x="2" y="12"/>
                    <a:pt x="2" y="12"/>
                    <a:pt x="2" y="12"/>
                  </a:cubicBezTo>
                  <a:cubicBezTo>
                    <a:pt x="2" y="11"/>
                    <a:pt x="1" y="10"/>
                    <a:pt x="1" y="8"/>
                  </a:cubicBezTo>
                  <a:cubicBezTo>
                    <a:pt x="1" y="6"/>
                    <a:pt x="0" y="3"/>
                    <a:pt x="0" y="0"/>
                  </a:cubicBezTo>
                  <a:cubicBezTo>
                    <a:pt x="1" y="3"/>
                    <a:pt x="2" y="5"/>
                    <a:pt x="3" y="8"/>
                  </a:cubicBezTo>
                  <a:cubicBezTo>
                    <a:pt x="3" y="9"/>
                    <a:pt x="4" y="11"/>
                    <a:pt x="4" y="12"/>
                  </a:cubicBezTo>
                  <a:cubicBezTo>
                    <a:pt x="5" y="16"/>
                    <a:pt x="5" y="16"/>
                    <a:pt x="5" y="16"/>
                  </a:cubicBezTo>
                  <a:cubicBezTo>
                    <a:pt x="5" y="15"/>
                    <a:pt x="5" y="15"/>
                    <a:pt x="5" y="15"/>
                  </a:cubicBezTo>
                  <a:cubicBezTo>
                    <a:pt x="8" y="17"/>
                    <a:pt x="8" y="17"/>
                    <a:pt x="8" y="17"/>
                  </a:cubicBezTo>
                  <a:cubicBezTo>
                    <a:pt x="12" y="18"/>
                    <a:pt x="12" y="18"/>
                    <a:pt x="12" y="18"/>
                  </a:cubicBezTo>
                  <a:cubicBezTo>
                    <a:pt x="14" y="19"/>
                    <a:pt x="15" y="20"/>
                    <a:pt x="16" y="20"/>
                  </a:cubicBezTo>
                  <a:cubicBezTo>
                    <a:pt x="17" y="21"/>
                    <a:pt x="19" y="21"/>
                    <a:pt x="20" y="22"/>
                  </a:cubicBezTo>
                  <a:lnTo>
                    <a:pt x="19" y="2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9">
              <a:extLst>
                <a:ext uri="{FF2B5EF4-FFF2-40B4-BE49-F238E27FC236}">
                  <a16:creationId xmlns:a16="http://schemas.microsoft.com/office/drawing/2014/main" id="{A6895DD9-F532-4B7B-B35B-884E5699A469}"/>
                </a:ext>
              </a:extLst>
            </p:cNvPr>
            <p:cNvSpPr>
              <a:spLocks/>
            </p:cNvSpPr>
            <p:nvPr/>
          </p:nvSpPr>
          <p:spPr bwMode="auto">
            <a:xfrm>
              <a:off x="4789" y="1664"/>
              <a:ext cx="38" cy="59"/>
            </a:xfrm>
            <a:custGeom>
              <a:avLst/>
              <a:gdLst>
                <a:gd name="T0" fmla="*/ 16 w 16"/>
                <a:gd name="T1" fmla="*/ 3 h 25"/>
                <a:gd name="T2" fmla="*/ 14 w 16"/>
                <a:gd name="T3" fmla="*/ 3 h 25"/>
                <a:gd name="T4" fmla="*/ 11 w 16"/>
                <a:gd name="T5" fmla="*/ 4 h 25"/>
                <a:gd name="T6" fmla="*/ 5 w 16"/>
                <a:gd name="T7" fmla="*/ 6 h 25"/>
                <a:gd name="T8" fmla="*/ 6 w 16"/>
                <a:gd name="T9" fmla="*/ 5 h 25"/>
                <a:gd name="T10" fmla="*/ 5 w 16"/>
                <a:gd name="T11" fmla="*/ 10 h 25"/>
                <a:gd name="T12" fmla="*/ 3 w 16"/>
                <a:gd name="T13" fmla="*/ 15 h 25"/>
                <a:gd name="T14" fmla="*/ 2 w 16"/>
                <a:gd name="T15" fmla="*/ 20 h 25"/>
                <a:gd name="T16" fmla="*/ 0 w 16"/>
                <a:gd name="T17" fmla="*/ 25 h 25"/>
                <a:gd name="T18" fmla="*/ 0 w 16"/>
                <a:gd name="T19" fmla="*/ 20 h 25"/>
                <a:gd name="T20" fmla="*/ 1 w 16"/>
                <a:gd name="T21" fmla="*/ 14 h 25"/>
                <a:gd name="T22" fmla="*/ 3 w 16"/>
                <a:gd name="T23" fmla="*/ 9 h 25"/>
                <a:gd name="T24" fmla="*/ 4 w 16"/>
                <a:gd name="T25" fmla="*/ 4 h 25"/>
                <a:gd name="T26" fmla="*/ 4 w 16"/>
                <a:gd name="T27" fmla="*/ 4 h 25"/>
                <a:gd name="T28" fmla="*/ 5 w 16"/>
                <a:gd name="T29" fmla="*/ 3 h 25"/>
                <a:gd name="T30" fmla="*/ 10 w 16"/>
                <a:gd name="T31" fmla="*/ 1 h 25"/>
                <a:gd name="T32" fmla="*/ 13 w 16"/>
                <a:gd name="T33" fmla="*/ 1 h 25"/>
                <a:gd name="T34" fmla="*/ 15 w 16"/>
                <a:gd name="T35" fmla="*/ 0 h 25"/>
                <a:gd name="T36" fmla="*/ 16 w 16"/>
                <a:gd name="T37"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25">
                  <a:moveTo>
                    <a:pt x="16" y="3"/>
                  </a:moveTo>
                  <a:cubicBezTo>
                    <a:pt x="15" y="3"/>
                    <a:pt x="15" y="3"/>
                    <a:pt x="14" y="3"/>
                  </a:cubicBezTo>
                  <a:cubicBezTo>
                    <a:pt x="13" y="4"/>
                    <a:pt x="12" y="4"/>
                    <a:pt x="11" y="4"/>
                  </a:cubicBezTo>
                  <a:cubicBezTo>
                    <a:pt x="9" y="5"/>
                    <a:pt x="7" y="5"/>
                    <a:pt x="5" y="6"/>
                  </a:cubicBezTo>
                  <a:cubicBezTo>
                    <a:pt x="6" y="5"/>
                    <a:pt x="6" y="5"/>
                    <a:pt x="6" y="5"/>
                  </a:cubicBezTo>
                  <a:cubicBezTo>
                    <a:pt x="5" y="10"/>
                    <a:pt x="5" y="10"/>
                    <a:pt x="5" y="10"/>
                  </a:cubicBezTo>
                  <a:cubicBezTo>
                    <a:pt x="3" y="15"/>
                    <a:pt x="3" y="15"/>
                    <a:pt x="3" y="15"/>
                  </a:cubicBezTo>
                  <a:cubicBezTo>
                    <a:pt x="3" y="17"/>
                    <a:pt x="2" y="18"/>
                    <a:pt x="2" y="20"/>
                  </a:cubicBezTo>
                  <a:cubicBezTo>
                    <a:pt x="1" y="22"/>
                    <a:pt x="0" y="23"/>
                    <a:pt x="0" y="25"/>
                  </a:cubicBezTo>
                  <a:cubicBezTo>
                    <a:pt x="0" y="23"/>
                    <a:pt x="0" y="21"/>
                    <a:pt x="0" y="20"/>
                  </a:cubicBezTo>
                  <a:cubicBezTo>
                    <a:pt x="1" y="18"/>
                    <a:pt x="1" y="16"/>
                    <a:pt x="1" y="14"/>
                  </a:cubicBezTo>
                  <a:cubicBezTo>
                    <a:pt x="3" y="9"/>
                    <a:pt x="3" y="9"/>
                    <a:pt x="3" y="9"/>
                  </a:cubicBezTo>
                  <a:cubicBezTo>
                    <a:pt x="4" y="4"/>
                    <a:pt x="4" y="4"/>
                    <a:pt x="4" y="4"/>
                  </a:cubicBezTo>
                  <a:cubicBezTo>
                    <a:pt x="4" y="4"/>
                    <a:pt x="4" y="4"/>
                    <a:pt x="4" y="4"/>
                  </a:cubicBezTo>
                  <a:cubicBezTo>
                    <a:pt x="5" y="3"/>
                    <a:pt x="5" y="3"/>
                    <a:pt x="5" y="3"/>
                  </a:cubicBezTo>
                  <a:cubicBezTo>
                    <a:pt x="6" y="3"/>
                    <a:pt x="8" y="2"/>
                    <a:pt x="10" y="1"/>
                  </a:cubicBezTo>
                  <a:cubicBezTo>
                    <a:pt x="11" y="1"/>
                    <a:pt x="12" y="1"/>
                    <a:pt x="13" y="1"/>
                  </a:cubicBezTo>
                  <a:cubicBezTo>
                    <a:pt x="14" y="0"/>
                    <a:pt x="15" y="0"/>
                    <a:pt x="15" y="0"/>
                  </a:cubicBezTo>
                  <a:lnTo>
                    <a:pt x="16" y="3"/>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68" name="Freeform 60">
              <a:extLst>
                <a:ext uri="{FF2B5EF4-FFF2-40B4-BE49-F238E27FC236}">
                  <a16:creationId xmlns:a16="http://schemas.microsoft.com/office/drawing/2014/main" id="{9A0F0F92-590A-4F25-966B-B4F3A4EEB46B}"/>
                </a:ext>
              </a:extLst>
            </p:cNvPr>
            <p:cNvSpPr>
              <a:spLocks/>
            </p:cNvSpPr>
            <p:nvPr/>
          </p:nvSpPr>
          <p:spPr bwMode="auto">
            <a:xfrm>
              <a:off x="4816" y="1671"/>
              <a:ext cx="19" cy="69"/>
            </a:xfrm>
            <a:custGeom>
              <a:avLst/>
              <a:gdLst>
                <a:gd name="T0" fmla="*/ 8 w 8"/>
                <a:gd name="T1" fmla="*/ 1 h 29"/>
                <a:gd name="T2" fmla="*/ 5 w 8"/>
                <a:gd name="T3" fmla="*/ 6 h 29"/>
                <a:gd name="T4" fmla="*/ 3 w 8"/>
                <a:gd name="T5" fmla="*/ 11 h 29"/>
                <a:gd name="T6" fmla="*/ 3 w 8"/>
                <a:gd name="T7" fmla="*/ 10 h 29"/>
                <a:gd name="T8" fmla="*/ 4 w 8"/>
                <a:gd name="T9" fmla="*/ 14 h 29"/>
                <a:gd name="T10" fmla="*/ 5 w 8"/>
                <a:gd name="T11" fmla="*/ 19 h 29"/>
                <a:gd name="T12" fmla="*/ 6 w 8"/>
                <a:gd name="T13" fmla="*/ 24 h 29"/>
                <a:gd name="T14" fmla="*/ 7 w 8"/>
                <a:gd name="T15" fmla="*/ 29 h 29"/>
                <a:gd name="T16" fmla="*/ 5 w 8"/>
                <a:gd name="T17" fmla="*/ 25 h 29"/>
                <a:gd name="T18" fmla="*/ 4 w 8"/>
                <a:gd name="T19" fmla="*/ 20 h 29"/>
                <a:gd name="T20" fmla="*/ 2 w 8"/>
                <a:gd name="T21" fmla="*/ 15 h 29"/>
                <a:gd name="T22" fmla="*/ 0 w 8"/>
                <a:gd name="T23" fmla="*/ 10 h 29"/>
                <a:gd name="T24" fmla="*/ 0 w 8"/>
                <a:gd name="T25" fmla="*/ 10 h 29"/>
                <a:gd name="T26" fmla="*/ 1 w 8"/>
                <a:gd name="T27" fmla="*/ 9 h 29"/>
                <a:gd name="T28" fmla="*/ 3 w 8"/>
                <a:gd name="T29" fmla="*/ 5 h 29"/>
                <a:gd name="T30" fmla="*/ 5 w 8"/>
                <a:gd name="T31" fmla="*/ 0 h 29"/>
                <a:gd name="T32" fmla="*/ 8 w 8"/>
                <a:gd name="T33" fmla="*/ 1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29">
                  <a:moveTo>
                    <a:pt x="8" y="1"/>
                  </a:moveTo>
                  <a:cubicBezTo>
                    <a:pt x="7" y="3"/>
                    <a:pt x="6" y="5"/>
                    <a:pt x="5" y="6"/>
                  </a:cubicBezTo>
                  <a:cubicBezTo>
                    <a:pt x="3" y="11"/>
                    <a:pt x="3" y="11"/>
                    <a:pt x="3" y="11"/>
                  </a:cubicBezTo>
                  <a:cubicBezTo>
                    <a:pt x="3" y="10"/>
                    <a:pt x="3" y="10"/>
                    <a:pt x="3" y="10"/>
                  </a:cubicBezTo>
                  <a:cubicBezTo>
                    <a:pt x="4" y="11"/>
                    <a:pt x="4" y="13"/>
                    <a:pt x="4" y="14"/>
                  </a:cubicBezTo>
                  <a:cubicBezTo>
                    <a:pt x="5" y="16"/>
                    <a:pt x="5" y="18"/>
                    <a:pt x="5" y="19"/>
                  </a:cubicBezTo>
                  <a:cubicBezTo>
                    <a:pt x="6" y="21"/>
                    <a:pt x="6" y="23"/>
                    <a:pt x="6" y="24"/>
                  </a:cubicBezTo>
                  <a:cubicBezTo>
                    <a:pt x="7" y="26"/>
                    <a:pt x="7" y="28"/>
                    <a:pt x="7" y="29"/>
                  </a:cubicBezTo>
                  <a:cubicBezTo>
                    <a:pt x="6" y="28"/>
                    <a:pt x="6" y="26"/>
                    <a:pt x="5" y="25"/>
                  </a:cubicBezTo>
                  <a:cubicBezTo>
                    <a:pt x="5" y="23"/>
                    <a:pt x="4" y="21"/>
                    <a:pt x="4" y="20"/>
                  </a:cubicBezTo>
                  <a:cubicBezTo>
                    <a:pt x="3" y="18"/>
                    <a:pt x="3" y="17"/>
                    <a:pt x="2" y="15"/>
                  </a:cubicBezTo>
                  <a:cubicBezTo>
                    <a:pt x="1" y="13"/>
                    <a:pt x="1" y="12"/>
                    <a:pt x="0" y="10"/>
                  </a:cubicBezTo>
                  <a:cubicBezTo>
                    <a:pt x="0" y="10"/>
                    <a:pt x="0" y="10"/>
                    <a:pt x="0" y="10"/>
                  </a:cubicBezTo>
                  <a:cubicBezTo>
                    <a:pt x="1" y="9"/>
                    <a:pt x="1" y="9"/>
                    <a:pt x="1" y="9"/>
                  </a:cubicBezTo>
                  <a:cubicBezTo>
                    <a:pt x="3" y="5"/>
                    <a:pt x="3" y="5"/>
                    <a:pt x="3" y="5"/>
                  </a:cubicBezTo>
                  <a:cubicBezTo>
                    <a:pt x="3" y="3"/>
                    <a:pt x="4" y="2"/>
                    <a:pt x="5" y="0"/>
                  </a:cubicBezTo>
                  <a:lnTo>
                    <a:pt x="8" y="1"/>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85" name="Freeform 61">
              <a:extLst>
                <a:ext uri="{FF2B5EF4-FFF2-40B4-BE49-F238E27FC236}">
                  <a16:creationId xmlns:a16="http://schemas.microsoft.com/office/drawing/2014/main" id="{33BF2CA6-A536-42B6-8682-908C1D1A1BF0}"/>
                </a:ext>
              </a:extLst>
            </p:cNvPr>
            <p:cNvSpPr>
              <a:spLocks/>
            </p:cNvSpPr>
            <p:nvPr/>
          </p:nvSpPr>
          <p:spPr bwMode="auto">
            <a:xfrm>
              <a:off x="4856" y="1580"/>
              <a:ext cx="29" cy="74"/>
            </a:xfrm>
            <a:custGeom>
              <a:avLst/>
              <a:gdLst>
                <a:gd name="T0" fmla="*/ 0 w 12"/>
                <a:gd name="T1" fmla="*/ 30 h 31"/>
                <a:gd name="T2" fmla="*/ 2 w 12"/>
                <a:gd name="T3" fmla="*/ 26 h 31"/>
                <a:gd name="T4" fmla="*/ 4 w 12"/>
                <a:gd name="T5" fmla="*/ 23 h 31"/>
                <a:gd name="T6" fmla="*/ 9 w 12"/>
                <a:gd name="T7" fmla="*/ 16 h 31"/>
                <a:gd name="T8" fmla="*/ 9 w 12"/>
                <a:gd name="T9" fmla="*/ 17 h 31"/>
                <a:gd name="T10" fmla="*/ 8 w 12"/>
                <a:gd name="T11" fmla="*/ 8 h 31"/>
                <a:gd name="T12" fmla="*/ 8 w 12"/>
                <a:gd name="T13" fmla="*/ 4 h 31"/>
                <a:gd name="T14" fmla="*/ 7 w 12"/>
                <a:gd name="T15" fmla="*/ 0 h 31"/>
                <a:gd name="T16" fmla="*/ 9 w 12"/>
                <a:gd name="T17" fmla="*/ 4 h 31"/>
                <a:gd name="T18" fmla="*/ 10 w 12"/>
                <a:gd name="T19" fmla="*/ 8 h 31"/>
                <a:gd name="T20" fmla="*/ 11 w 12"/>
                <a:gd name="T21" fmla="*/ 16 h 31"/>
                <a:gd name="T22" fmla="*/ 12 w 12"/>
                <a:gd name="T23" fmla="*/ 17 h 31"/>
                <a:gd name="T24" fmla="*/ 11 w 12"/>
                <a:gd name="T25" fmla="*/ 17 h 31"/>
                <a:gd name="T26" fmla="*/ 7 w 12"/>
                <a:gd name="T27" fmla="*/ 24 h 31"/>
                <a:gd name="T28" fmla="*/ 5 w 12"/>
                <a:gd name="T29" fmla="*/ 28 h 31"/>
                <a:gd name="T30" fmla="*/ 2 w 12"/>
                <a:gd name="T31" fmla="*/ 31 h 31"/>
                <a:gd name="T32" fmla="*/ 0 w 12"/>
                <a:gd name="T33"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31">
                  <a:moveTo>
                    <a:pt x="0" y="30"/>
                  </a:moveTo>
                  <a:cubicBezTo>
                    <a:pt x="0" y="29"/>
                    <a:pt x="1" y="27"/>
                    <a:pt x="2" y="26"/>
                  </a:cubicBezTo>
                  <a:cubicBezTo>
                    <a:pt x="3" y="25"/>
                    <a:pt x="4" y="24"/>
                    <a:pt x="4" y="23"/>
                  </a:cubicBezTo>
                  <a:cubicBezTo>
                    <a:pt x="9" y="16"/>
                    <a:pt x="9" y="16"/>
                    <a:pt x="9" y="16"/>
                  </a:cubicBezTo>
                  <a:cubicBezTo>
                    <a:pt x="9" y="17"/>
                    <a:pt x="9" y="17"/>
                    <a:pt x="9" y="17"/>
                  </a:cubicBezTo>
                  <a:cubicBezTo>
                    <a:pt x="9" y="14"/>
                    <a:pt x="8" y="11"/>
                    <a:pt x="8" y="8"/>
                  </a:cubicBezTo>
                  <a:cubicBezTo>
                    <a:pt x="8" y="7"/>
                    <a:pt x="8" y="5"/>
                    <a:pt x="8" y="4"/>
                  </a:cubicBezTo>
                  <a:cubicBezTo>
                    <a:pt x="7" y="3"/>
                    <a:pt x="7" y="1"/>
                    <a:pt x="7" y="0"/>
                  </a:cubicBezTo>
                  <a:cubicBezTo>
                    <a:pt x="8" y="1"/>
                    <a:pt x="8" y="2"/>
                    <a:pt x="9" y="4"/>
                  </a:cubicBezTo>
                  <a:cubicBezTo>
                    <a:pt x="9" y="5"/>
                    <a:pt x="9" y="7"/>
                    <a:pt x="10" y="8"/>
                  </a:cubicBezTo>
                  <a:cubicBezTo>
                    <a:pt x="10" y="11"/>
                    <a:pt x="11" y="14"/>
                    <a:pt x="11" y="16"/>
                  </a:cubicBezTo>
                  <a:cubicBezTo>
                    <a:pt x="12" y="17"/>
                    <a:pt x="12" y="17"/>
                    <a:pt x="12" y="17"/>
                  </a:cubicBezTo>
                  <a:cubicBezTo>
                    <a:pt x="11" y="17"/>
                    <a:pt x="11" y="17"/>
                    <a:pt x="11" y="17"/>
                  </a:cubicBezTo>
                  <a:cubicBezTo>
                    <a:pt x="7" y="24"/>
                    <a:pt x="7" y="24"/>
                    <a:pt x="7" y="24"/>
                  </a:cubicBezTo>
                  <a:cubicBezTo>
                    <a:pt x="6" y="26"/>
                    <a:pt x="5" y="27"/>
                    <a:pt x="5" y="28"/>
                  </a:cubicBezTo>
                  <a:cubicBezTo>
                    <a:pt x="4" y="29"/>
                    <a:pt x="3" y="30"/>
                    <a:pt x="2" y="31"/>
                  </a:cubicBezTo>
                  <a:lnTo>
                    <a:pt x="0" y="3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86" name="Freeform 62">
              <a:extLst>
                <a:ext uri="{FF2B5EF4-FFF2-40B4-BE49-F238E27FC236}">
                  <a16:creationId xmlns:a16="http://schemas.microsoft.com/office/drawing/2014/main" id="{C9F9D32C-C75D-484B-BDB4-E11DC30D1C50}"/>
                </a:ext>
              </a:extLst>
            </p:cNvPr>
            <p:cNvSpPr>
              <a:spLocks/>
            </p:cNvSpPr>
            <p:nvPr/>
          </p:nvSpPr>
          <p:spPr bwMode="auto">
            <a:xfrm>
              <a:off x="4856" y="1604"/>
              <a:ext cx="50" cy="60"/>
            </a:xfrm>
            <a:custGeom>
              <a:avLst/>
              <a:gdLst>
                <a:gd name="T0" fmla="*/ 0 w 21"/>
                <a:gd name="T1" fmla="*/ 22 h 25"/>
                <a:gd name="T2" fmla="*/ 4 w 21"/>
                <a:gd name="T3" fmla="*/ 20 h 25"/>
                <a:gd name="T4" fmla="*/ 8 w 21"/>
                <a:gd name="T5" fmla="*/ 18 h 25"/>
                <a:gd name="T6" fmla="*/ 12 w 21"/>
                <a:gd name="T7" fmla="*/ 17 h 25"/>
                <a:gd name="T8" fmla="*/ 16 w 21"/>
                <a:gd name="T9" fmla="*/ 15 h 25"/>
                <a:gd name="T10" fmla="*/ 15 w 21"/>
                <a:gd name="T11" fmla="*/ 16 h 25"/>
                <a:gd name="T12" fmla="*/ 16 w 21"/>
                <a:gd name="T13" fmla="*/ 12 h 25"/>
                <a:gd name="T14" fmla="*/ 18 w 21"/>
                <a:gd name="T15" fmla="*/ 8 h 25"/>
                <a:gd name="T16" fmla="*/ 21 w 21"/>
                <a:gd name="T17" fmla="*/ 0 h 25"/>
                <a:gd name="T18" fmla="*/ 19 w 21"/>
                <a:gd name="T19" fmla="*/ 8 h 25"/>
                <a:gd name="T20" fmla="*/ 18 w 21"/>
                <a:gd name="T21" fmla="*/ 12 h 25"/>
                <a:gd name="T22" fmla="*/ 17 w 21"/>
                <a:gd name="T23" fmla="*/ 16 h 25"/>
                <a:gd name="T24" fmla="*/ 17 w 21"/>
                <a:gd name="T25" fmla="*/ 17 h 25"/>
                <a:gd name="T26" fmla="*/ 17 w 21"/>
                <a:gd name="T27" fmla="*/ 17 h 25"/>
                <a:gd name="T28" fmla="*/ 13 w 21"/>
                <a:gd name="T29" fmla="*/ 19 h 25"/>
                <a:gd name="T30" fmla="*/ 9 w 21"/>
                <a:gd name="T31" fmla="*/ 21 h 25"/>
                <a:gd name="T32" fmla="*/ 6 w 21"/>
                <a:gd name="T33" fmla="*/ 23 h 25"/>
                <a:gd name="T34" fmla="*/ 2 w 21"/>
                <a:gd name="T35" fmla="*/ 25 h 25"/>
                <a:gd name="T36" fmla="*/ 0 w 21"/>
                <a:gd name="T37"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 h="25">
                  <a:moveTo>
                    <a:pt x="0" y="22"/>
                  </a:moveTo>
                  <a:cubicBezTo>
                    <a:pt x="2" y="21"/>
                    <a:pt x="3" y="21"/>
                    <a:pt x="4" y="20"/>
                  </a:cubicBezTo>
                  <a:cubicBezTo>
                    <a:pt x="5" y="20"/>
                    <a:pt x="7" y="19"/>
                    <a:pt x="8" y="18"/>
                  </a:cubicBezTo>
                  <a:cubicBezTo>
                    <a:pt x="12" y="17"/>
                    <a:pt x="12" y="17"/>
                    <a:pt x="12" y="17"/>
                  </a:cubicBezTo>
                  <a:cubicBezTo>
                    <a:pt x="16" y="15"/>
                    <a:pt x="16" y="15"/>
                    <a:pt x="16" y="15"/>
                  </a:cubicBezTo>
                  <a:cubicBezTo>
                    <a:pt x="15" y="16"/>
                    <a:pt x="15" y="16"/>
                    <a:pt x="15" y="16"/>
                  </a:cubicBezTo>
                  <a:cubicBezTo>
                    <a:pt x="16" y="12"/>
                    <a:pt x="16" y="12"/>
                    <a:pt x="16" y="12"/>
                  </a:cubicBezTo>
                  <a:cubicBezTo>
                    <a:pt x="17" y="11"/>
                    <a:pt x="17" y="9"/>
                    <a:pt x="18" y="8"/>
                  </a:cubicBezTo>
                  <a:cubicBezTo>
                    <a:pt x="19" y="5"/>
                    <a:pt x="19" y="3"/>
                    <a:pt x="21" y="0"/>
                  </a:cubicBezTo>
                  <a:cubicBezTo>
                    <a:pt x="20" y="3"/>
                    <a:pt x="20" y="6"/>
                    <a:pt x="19" y="8"/>
                  </a:cubicBezTo>
                  <a:cubicBezTo>
                    <a:pt x="19" y="10"/>
                    <a:pt x="19" y="11"/>
                    <a:pt x="18" y="12"/>
                  </a:cubicBezTo>
                  <a:cubicBezTo>
                    <a:pt x="17" y="16"/>
                    <a:pt x="17" y="16"/>
                    <a:pt x="17" y="16"/>
                  </a:cubicBezTo>
                  <a:cubicBezTo>
                    <a:pt x="17" y="17"/>
                    <a:pt x="17" y="17"/>
                    <a:pt x="17" y="17"/>
                  </a:cubicBezTo>
                  <a:cubicBezTo>
                    <a:pt x="17" y="17"/>
                    <a:pt x="17" y="17"/>
                    <a:pt x="17" y="17"/>
                  </a:cubicBezTo>
                  <a:cubicBezTo>
                    <a:pt x="13" y="19"/>
                    <a:pt x="13" y="19"/>
                    <a:pt x="13" y="19"/>
                  </a:cubicBezTo>
                  <a:cubicBezTo>
                    <a:pt x="9" y="21"/>
                    <a:pt x="9" y="21"/>
                    <a:pt x="9" y="21"/>
                  </a:cubicBezTo>
                  <a:cubicBezTo>
                    <a:pt x="8" y="22"/>
                    <a:pt x="7" y="22"/>
                    <a:pt x="6" y="23"/>
                  </a:cubicBezTo>
                  <a:cubicBezTo>
                    <a:pt x="4" y="24"/>
                    <a:pt x="3" y="24"/>
                    <a:pt x="2" y="25"/>
                  </a:cubicBezTo>
                  <a:lnTo>
                    <a:pt x="0" y="2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87" name="Freeform 63">
              <a:extLst>
                <a:ext uri="{FF2B5EF4-FFF2-40B4-BE49-F238E27FC236}">
                  <a16:creationId xmlns:a16="http://schemas.microsoft.com/office/drawing/2014/main" id="{7DE91BB3-5D13-4E76-9365-28D2637A4953}"/>
                </a:ext>
              </a:extLst>
            </p:cNvPr>
            <p:cNvSpPr>
              <a:spLocks/>
            </p:cNvSpPr>
            <p:nvPr/>
          </p:nvSpPr>
          <p:spPr bwMode="auto">
            <a:xfrm>
              <a:off x="4858" y="1664"/>
              <a:ext cx="41" cy="59"/>
            </a:xfrm>
            <a:custGeom>
              <a:avLst/>
              <a:gdLst>
                <a:gd name="T0" fmla="*/ 1 w 17"/>
                <a:gd name="T1" fmla="*/ 0 h 25"/>
                <a:gd name="T2" fmla="*/ 4 w 17"/>
                <a:gd name="T3" fmla="*/ 1 h 25"/>
                <a:gd name="T4" fmla="*/ 6 w 17"/>
                <a:gd name="T5" fmla="*/ 1 h 25"/>
                <a:gd name="T6" fmla="*/ 12 w 17"/>
                <a:gd name="T7" fmla="*/ 3 h 25"/>
                <a:gd name="T8" fmla="*/ 13 w 17"/>
                <a:gd name="T9" fmla="*/ 4 h 25"/>
                <a:gd name="T10" fmla="*/ 13 w 17"/>
                <a:gd name="T11" fmla="*/ 4 h 25"/>
                <a:gd name="T12" fmla="*/ 14 w 17"/>
                <a:gd name="T13" fmla="*/ 9 h 25"/>
                <a:gd name="T14" fmla="*/ 15 w 17"/>
                <a:gd name="T15" fmla="*/ 14 h 25"/>
                <a:gd name="T16" fmla="*/ 16 w 17"/>
                <a:gd name="T17" fmla="*/ 20 h 25"/>
                <a:gd name="T18" fmla="*/ 17 w 17"/>
                <a:gd name="T19" fmla="*/ 25 h 25"/>
                <a:gd name="T20" fmla="*/ 15 w 17"/>
                <a:gd name="T21" fmla="*/ 20 h 25"/>
                <a:gd name="T22" fmla="*/ 13 w 17"/>
                <a:gd name="T23" fmla="*/ 15 h 25"/>
                <a:gd name="T24" fmla="*/ 12 w 17"/>
                <a:gd name="T25" fmla="*/ 10 h 25"/>
                <a:gd name="T26" fmla="*/ 10 w 17"/>
                <a:gd name="T27" fmla="*/ 5 h 25"/>
                <a:gd name="T28" fmla="*/ 11 w 17"/>
                <a:gd name="T29" fmla="*/ 6 h 25"/>
                <a:gd name="T30" fmla="*/ 6 w 17"/>
                <a:gd name="T31" fmla="*/ 4 h 25"/>
                <a:gd name="T32" fmla="*/ 3 w 17"/>
                <a:gd name="T33" fmla="*/ 3 h 25"/>
                <a:gd name="T34" fmla="*/ 0 w 17"/>
                <a:gd name="T35" fmla="*/ 3 h 25"/>
                <a:gd name="T36" fmla="*/ 1 w 17"/>
                <a:gd name="T3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 h="25">
                  <a:moveTo>
                    <a:pt x="1" y="0"/>
                  </a:moveTo>
                  <a:cubicBezTo>
                    <a:pt x="2" y="0"/>
                    <a:pt x="3" y="0"/>
                    <a:pt x="4" y="1"/>
                  </a:cubicBezTo>
                  <a:cubicBezTo>
                    <a:pt x="5" y="1"/>
                    <a:pt x="5" y="1"/>
                    <a:pt x="6" y="1"/>
                  </a:cubicBezTo>
                  <a:cubicBezTo>
                    <a:pt x="8" y="2"/>
                    <a:pt x="10" y="3"/>
                    <a:pt x="12" y="3"/>
                  </a:cubicBezTo>
                  <a:cubicBezTo>
                    <a:pt x="13" y="4"/>
                    <a:pt x="13" y="4"/>
                    <a:pt x="13" y="4"/>
                  </a:cubicBezTo>
                  <a:cubicBezTo>
                    <a:pt x="13" y="4"/>
                    <a:pt x="13" y="4"/>
                    <a:pt x="13" y="4"/>
                  </a:cubicBezTo>
                  <a:cubicBezTo>
                    <a:pt x="14" y="9"/>
                    <a:pt x="14" y="9"/>
                    <a:pt x="14" y="9"/>
                  </a:cubicBezTo>
                  <a:cubicBezTo>
                    <a:pt x="15" y="14"/>
                    <a:pt x="15" y="14"/>
                    <a:pt x="15" y="14"/>
                  </a:cubicBezTo>
                  <a:cubicBezTo>
                    <a:pt x="15" y="16"/>
                    <a:pt x="16" y="18"/>
                    <a:pt x="16" y="20"/>
                  </a:cubicBezTo>
                  <a:cubicBezTo>
                    <a:pt x="16" y="21"/>
                    <a:pt x="17" y="23"/>
                    <a:pt x="17" y="25"/>
                  </a:cubicBezTo>
                  <a:cubicBezTo>
                    <a:pt x="16" y="23"/>
                    <a:pt x="15" y="22"/>
                    <a:pt x="15" y="20"/>
                  </a:cubicBezTo>
                  <a:cubicBezTo>
                    <a:pt x="14" y="18"/>
                    <a:pt x="14" y="17"/>
                    <a:pt x="13" y="15"/>
                  </a:cubicBezTo>
                  <a:cubicBezTo>
                    <a:pt x="12" y="10"/>
                    <a:pt x="12" y="10"/>
                    <a:pt x="12" y="10"/>
                  </a:cubicBezTo>
                  <a:cubicBezTo>
                    <a:pt x="10" y="5"/>
                    <a:pt x="10" y="5"/>
                    <a:pt x="10" y="5"/>
                  </a:cubicBezTo>
                  <a:cubicBezTo>
                    <a:pt x="11" y="6"/>
                    <a:pt x="11" y="6"/>
                    <a:pt x="11" y="6"/>
                  </a:cubicBezTo>
                  <a:cubicBezTo>
                    <a:pt x="9" y="5"/>
                    <a:pt x="7" y="5"/>
                    <a:pt x="6" y="4"/>
                  </a:cubicBezTo>
                  <a:cubicBezTo>
                    <a:pt x="5" y="4"/>
                    <a:pt x="4" y="4"/>
                    <a:pt x="3" y="3"/>
                  </a:cubicBezTo>
                  <a:cubicBezTo>
                    <a:pt x="2" y="3"/>
                    <a:pt x="1" y="3"/>
                    <a:pt x="0" y="3"/>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88" name="Freeform 64">
              <a:extLst>
                <a:ext uri="{FF2B5EF4-FFF2-40B4-BE49-F238E27FC236}">
                  <a16:creationId xmlns:a16="http://schemas.microsoft.com/office/drawing/2014/main" id="{76043724-A01E-4FC6-B240-855B06CAF07B}"/>
                </a:ext>
              </a:extLst>
            </p:cNvPr>
            <p:cNvSpPr>
              <a:spLocks/>
            </p:cNvSpPr>
            <p:nvPr/>
          </p:nvSpPr>
          <p:spPr bwMode="auto">
            <a:xfrm>
              <a:off x="4854" y="1671"/>
              <a:ext cx="16" cy="69"/>
            </a:xfrm>
            <a:custGeom>
              <a:avLst/>
              <a:gdLst>
                <a:gd name="T0" fmla="*/ 3 w 7"/>
                <a:gd name="T1" fmla="*/ 0 h 29"/>
                <a:gd name="T2" fmla="*/ 5 w 7"/>
                <a:gd name="T3" fmla="*/ 5 h 29"/>
                <a:gd name="T4" fmla="*/ 7 w 7"/>
                <a:gd name="T5" fmla="*/ 9 h 29"/>
                <a:gd name="T6" fmla="*/ 7 w 7"/>
                <a:gd name="T7" fmla="*/ 10 h 29"/>
                <a:gd name="T8" fmla="*/ 7 w 7"/>
                <a:gd name="T9" fmla="*/ 10 h 29"/>
                <a:gd name="T10" fmla="*/ 5 w 7"/>
                <a:gd name="T11" fmla="*/ 15 h 29"/>
                <a:gd name="T12" fmla="*/ 4 w 7"/>
                <a:gd name="T13" fmla="*/ 20 h 29"/>
                <a:gd name="T14" fmla="*/ 2 w 7"/>
                <a:gd name="T15" fmla="*/ 25 h 29"/>
                <a:gd name="T16" fmla="*/ 0 w 7"/>
                <a:gd name="T17" fmla="*/ 29 h 29"/>
                <a:gd name="T18" fmla="*/ 1 w 7"/>
                <a:gd name="T19" fmla="*/ 24 h 29"/>
                <a:gd name="T20" fmla="*/ 2 w 7"/>
                <a:gd name="T21" fmla="*/ 19 h 29"/>
                <a:gd name="T22" fmla="*/ 3 w 7"/>
                <a:gd name="T23" fmla="*/ 14 h 29"/>
                <a:gd name="T24" fmla="*/ 4 w 7"/>
                <a:gd name="T25" fmla="*/ 10 h 29"/>
                <a:gd name="T26" fmla="*/ 4 w 7"/>
                <a:gd name="T27" fmla="*/ 11 h 29"/>
                <a:gd name="T28" fmla="*/ 2 w 7"/>
                <a:gd name="T29" fmla="*/ 6 h 29"/>
                <a:gd name="T30" fmla="*/ 0 w 7"/>
                <a:gd name="T31" fmla="*/ 1 h 29"/>
                <a:gd name="T32" fmla="*/ 3 w 7"/>
                <a:gd name="T33"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 h="29">
                  <a:moveTo>
                    <a:pt x="3" y="0"/>
                  </a:moveTo>
                  <a:cubicBezTo>
                    <a:pt x="3" y="2"/>
                    <a:pt x="4" y="3"/>
                    <a:pt x="5" y="5"/>
                  </a:cubicBezTo>
                  <a:cubicBezTo>
                    <a:pt x="7" y="9"/>
                    <a:pt x="7" y="9"/>
                    <a:pt x="7" y="9"/>
                  </a:cubicBezTo>
                  <a:cubicBezTo>
                    <a:pt x="7" y="10"/>
                    <a:pt x="7" y="10"/>
                    <a:pt x="7" y="10"/>
                  </a:cubicBezTo>
                  <a:cubicBezTo>
                    <a:pt x="7" y="10"/>
                    <a:pt x="7" y="10"/>
                    <a:pt x="7" y="10"/>
                  </a:cubicBezTo>
                  <a:cubicBezTo>
                    <a:pt x="6" y="12"/>
                    <a:pt x="6" y="13"/>
                    <a:pt x="5" y="15"/>
                  </a:cubicBezTo>
                  <a:cubicBezTo>
                    <a:pt x="5" y="17"/>
                    <a:pt x="4" y="18"/>
                    <a:pt x="4" y="20"/>
                  </a:cubicBezTo>
                  <a:cubicBezTo>
                    <a:pt x="3" y="21"/>
                    <a:pt x="3" y="23"/>
                    <a:pt x="2" y="25"/>
                  </a:cubicBezTo>
                  <a:cubicBezTo>
                    <a:pt x="2" y="26"/>
                    <a:pt x="1" y="28"/>
                    <a:pt x="0" y="29"/>
                  </a:cubicBezTo>
                  <a:cubicBezTo>
                    <a:pt x="0" y="28"/>
                    <a:pt x="1" y="26"/>
                    <a:pt x="1" y="24"/>
                  </a:cubicBezTo>
                  <a:cubicBezTo>
                    <a:pt x="1" y="23"/>
                    <a:pt x="2" y="21"/>
                    <a:pt x="2" y="19"/>
                  </a:cubicBezTo>
                  <a:cubicBezTo>
                    <a:pt x="2" y="18"/>
                    <a:pt x="3" y="16"/>
                    <a:pt x="3" y="14"/>
                  </a:cubicBezTo>
                  <a:cubicBezTo>
                    <a:pt x="3" y="13"/>
                    <a:pt x="4" y="11"/>
                    <a:pt x="4" y="10"/>
                  </a:cubicBezTo>
                  <a:cubicBezTo>
                    <a:pt x="4" y="11"/>
                    <a:pt x="4" y="11"/>
                    <a:pt x="4" y="11"/>
                  </a:cubicBezTo>
                  <a:cubicBezTo>
                    <a:pt x="2" y="6"/>
                    <a:pt x="2" y="6"/>
                    <a:pt x="2" y="6"/>
                  </a:cubicBezTo>
                  <a:cubicBezTo>
                    <a:pt x="1" y="5"/>
                    <a:pt x="1" y="3"/>
                    <a:pt x="0" y="1"/>
                  </a:cubicBezTo>
                  <a:lnTo>
                    <a:pt x="3"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89" name="Rectangle 65">
              <a:extLst>
                <a:ext uri="{FF2B5EF4-FFF2-40B4-BE49-F238E27FC236}">
                  <a16:creationId xmlns:a16="http://schemas.microsoft.com/office/drawing/2014/main" id="{79A4DE17-0978-4DDD-B928-405E6BB52390}"/>
                </a:ext>
              </a:extLst>
            </p:cNvPr>
            <p:cNvSpPr>
              <a:spLocks noChangeArrowheads="1"/>
            </p:cNvSpPr>
            <p:nvPr/>
          </p:nvSpPr>
          <p:spPr bwMode="auto">
            <a:xfrm>
              <a:off x="4839" y="144"/>
              <a:ext cx="5" cy="1486"/>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0" name="Freeform 66">
              <a:extLst>
                <a:ext uri="{FF2B5EF4-FFF2-40B4-BE49-F238E27FC236}">
                  <a16:creationId xmlns:a16="http://schemas.microsoft.com/office/drawing/2014/main" id="{F8230BA2-2A4C-4DED-B2CA-51894B5A9CB2}"/>
                </a:ext>
              </a:extLst>
            </p:cNvPr>
            <p:cNvSpPr>
              <a:spLocks/>
            </p:cNvSpPr>
            <p:nvPr/>
          </p:nvSpPr>
          <p:spPr bwMode="auto">
            <a:xfrm>
              <a:off x="4414" y="1217"/>
              <a:ext cx="62" cy="61"/>
            </a:xfrm>
            <a:custGeom>
              <a:avLst/>
              <a:gdLst>
                <a:gd name="T0" fmla="*/ 26 w 26"/>
                <a:gd name="T1" fmla="*/ 13 h 26"/>
                <a:gd name="T2" fmla="*/ 13 w 26"/>
                <a:gd name="T3" fmla="*/ 26 h 26"/>
                <a:gd name="T4" fmla="*/ 0 w 26"/>
                <a:gd name="T5" fmla="*/ 13 h 26"/>
                <a:gd name="T6" fmla="*/ 13 w 26"/>
                <a:gd name="T7" fmla="*/ 0 h 26"/>
                <a:gd name="T8" fmla="*/ 26 w 26"/>
                <a:gd name="T9" fmla="*/ 13 h 26"/>
              </a:gdLst>
              <a:ahLst/>
              <a:cxnLst>
                <a:cxn ang="0">
                  <a:pos x="T0" y="T1"/>
                </a:cxn>
                <a:cxn ang="0">
                  <a:pos x="T2" y="T3"/>
                </a:cxn>
                <a:cxn ang="0">
                  <a:pos x="T4" y="T5"/>
                </a:cxn>
                <a:cxn ang="0">
                  <a:pos x="T6" y="T7"/>
                </a:cxn>
                <a:cxn ang="0">
                  <a:pos x="T8" y="T9"/>
                </a:cxn>
              </a:cxnLst>
              <a:rect l="0" t="0" r="r" b="b"/>
              <a:pathLst>
                <a:path w="26" h="26">
                  <a:moveTo>
                    <a:pt x="26" y="13"/>
                  </a:moveTo>
                  <a:cubicBezTo>
                    <a:pt x="26" y="20"/>
                    <a:pt x="20" y="26"/>
                    <a:pt x="13" y="26"/>
                  </a:cubicBezTo>
                  <a:cubicBezTo>
                    <a:pt x="6" y="26"/>
                    <a:pt x="0" y="20"/>
                    <a:pt x="0" y="13"/>
                  </a:cubicBezTo>
                  <a:cubicBezTo>
                    <a:pt x="0" y="6"/>
                    <a:pt x="13" y="0"/>
                    <a:pt x="13" y="0"/>
                  </a:cubicBezTo>
                  <a:cubicBezTo>
                    <a:pt x="13" y="0"/>
                    <a:pt x="26" y="6"/>
                    <a:pt x="26" y="13"/>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1" name="Freeform 67">
              <a:extLst>
                <a:ext uri="{FF2B5EF4-FFF2-40B4-BE49-F238E27FC236}">
                  <a16:creationId xmlns:a16="http://schemas.microsoft.com/office/drawing/2014/main" id="{DBCDF079-7CFB-46E1-B654-4E88FE4B1DFF}"/>
                </a:ext>
              </a:extLst>
            </p:cNvPr>
            <p:cNvSpPr>
              <a:spLocks/>
            </p:cNvSpPr>
            <p:nvPr/>
          </p:nvSpPr>
          <p:spPr bwMode="auto">
            <a:xfrm>
              <a:off x="4426" y="1309"/>
              <a:ext cx="40" cy="34"/>
            </a:xfrm>
            <a:custGeom>
              <a:avLst/>
              <a:gdLst>
                <a:gd name="T0" fmla="*/ 14 w 17"/>
                <a:gd name="T1" fmla="*/ 14 h 14"/>
                <a:gd name="T2" fmla="*/ 14 w 17"/>
                <a:gd name="T3" fmla="*/ 11 h 14"/>
                <a:gd name="T4" fmla="*/ 2 w 17"/>
                <a:gd name="T5" fmla="*/ 11 h 14"/>
                <a:gd name="T6" fmla="*/ 2 w 17"/>
                <a:gd name="T7" fmla="*/ 14 h 14"/>
                <a:gd name="T8" fmla="*/ 0 w 17"/>
                <a:gd name="T9" fmla="*/ 9 h 14"/>
                <a:gd name="T10" fmla="*/ 2 w 17"/>
                <a:gd name="T11" fmla="*/ 5 h 14"/>
                <a:gd name="T12" fmla="*/ 8 w 17"/>
                <a:gd name="T13" fmla="*/ 0 h 14"/>
                <a:gd name="T14" fmla="*/ 15 w 17"/>
                <a:gd name="T15" fmla="*/ 5 h 14"/>
                <a:gd name="T16" fmla="*/ 17 w 17"/>
                <a:gd name="T17" fmla="*/ 9 h 14"/>
                <a:gd name="T18" fmla="*/ 14 w 17"/>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4">
                  <a:moveTo>
                    <a:pt x="14" y="14"/>
                  </a:moveTo>
                  <a:cubicBezTo>
                    <a:pt x="14" y="11"/>
                    <a:pt x="14" y="11"/>
                    <a:pt x="14" y="11"/>
                  </a:cubicBezTo>
                  <a:cubicBezTo>
                    <a:pt x="2" y="11"/>
                    <a:pt x="2" y="11"/>
                    <a:pt x="2" y="11"/>
                  </a:cubicBezTo>
                  <a:cubicBezTo>
                    <a:pt x="2" y="14"/>
                    <a:pt x="2" y="14"/>
                    <a:pt x="2" y="14"/>
                  </a:cubicBezTo>
                  <a:cubicBezTo>
                    <a:pt x="0" y="13"/>
                    <a:pt x="0" y="11"/>
                    <a:pt x="0" y="9"/>
                  </a:cubicBezTo>
                  <a:cubicBezTo>
                    <a:pt x="0" y="7"/>
                    <a:pt x="1" y="6"/>
                    <a:pt x="2" y="5"/>
                  </a:cubicBezTo>
                  <a:cubicBezTo>
                    <a:pt x="4" y="2"/>
                    <a:pt x="8" y="0"/>
                    <a:pt x="8" y="0"/>
                  </a:cubicBezTo>
                  <a:cubicBezTo>
                    <a:pt x="8" y="0"/>
                    <a:pt x="12" y="2"/>
                    <a:pt x="15" y="5"/>
                  </a:cubicBezTo>
                  <a:cubicBezTo>
                    <a:pt x="16" y="6"/>
                    <a:pt x="17" y="7"/>
                    <a:pt x="17" y="9"/>
                  </a:cubicBezTo>
                  <a:cubicBezTo>
                    <a:pt x="17" y="11"/>
                    <a:pt x="16" y="13"/>
                    <a:pt x="14" y="14"/>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2" name="Oval 68">
              <a:extLst>
                <a:ext uri="{FF2B5EF4-FFF2-40B4-BE49-F238E27FC236}">
                  <a16:creationId xmlns:a16="http://schemas.microsoft.com/office/drawing/2014/main" id="{3D67B282-71D4-4C73-8A25-9B1B9D10CDBC}"/>
                </a:ext>
              </a:extLst>
            </p:cNvPr>
            <p:cNvSpPr>
              <a:spLocks noChangeArrowheads="1"/>
            </p:cNvSpPr>
            <p:nvPr/>
          </p:nvSpPr>
          <p:spPr bwMode="auto">
            <a:xfrm>
              <a:off x="4411" y="1257"/>
              <a:ext cx="67" cy="67"/>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3" name="Freeform 69">
              <a:extLst>
                <a:ext uri="{FF2B5EF4-FFF2-40B4-BE49-F238E27FC236}">
                  <a16:creationId xmlns:a16="http://schemas.microsoft.com/office/drawing/2014/main" id="{87CE895B-86A0-4B1B-B4EE-325445388A98}"/>
                </a:ext>
              </a:extLst>
            </p:cNvPr>
            <p:cNvSpPr>
              <a:spLocks/>
            </p:cNvSpPr>
            <p:nvPr/>
          </p:nvSpPr>
          <p:spPr bwMode="auto">
            <a:xfrm>
              <a:off x="4383" y="1157"/>
              <a:ext cx="45" cy="119"/>
            </a:xfrm>
            <a:custGeom>
              <a:avLst/>
              <a:gdLst>
                <a:gd name="T0" fmla="*/ 15 w 19"/>
                <a:gd name="T1" fmla="*/ 50 h 50"/>
                <a:gd name="T2" fmla="*/ 11 w 19"/>
                <a:gd name="T3" fmla="*/ 44 h 50"/>
                <a:gd name="T4" fmla="*/ 8 w 19"/>
                <a:gd name="T5" fmla="*/ 39 h 50"/>
                <a:gd name="T6" fmla="*/ 1 w 19"/>
                <a:gd name="T7" fmla="*/ 28 h 50"/>
                <a:gd name="T8" fmla="*/ 0 w 19"/>
                <a:gd name="T9" fmla="*/ 27 h 50"/>
                <a:gd name="T10" fmla="*/ 0 w 19"/>
                <a:gd name="T11" fmla="*/ 26 h 50"/>
                <a:gd name="T12" fmla="*/ 3 w 19"/>
                <a:gd name="T13" fmla="*/ 13 h 50"/>
                <a:gd name="T14" fmla="*/ 5 w 19"/>
                <a:gd name="T15" fmla="*/ 6 h 50"/>
                <a:gd name="T16" fmla="*/ 7 w 19"/>
                <a:gd name="T17" fmla="*/ 0 h 50"/>
                <a:gd name="T18" fmla="*/ 7 w 19"/>
                <a:gd name="T19" fmla="*/ 6 h 50"/>
                <a:gd name="T20" fmla="*/ 6 w 19"/>
                <a:gd name="T21" fmla="*/ 13 h 50"/>
                <a:gd name="T22" fmla="*/ 4 w 19"/>
                <a:gd name="T23" fmla="*/ 27 h 50"/>
                <a:gd name="T24" fmla="*/ 4 w 19"/>
                <a:gd name="T25" fmla="*/ 25 h 50"/>
                <a:gd name="T26" fmla="*/ 12 w 19"/>
                <a:gd name="T27" fmla="*/ 36 h 50"/>
                <a:gd name="T28" fmla="*/ 15 w 19"/>
                <a:gd name="T29" fmla="*/ 42 h 50"/>
                <a:gd name="T30" fmla="*/ 19 w 19"/>
                <a:gd name="T31" fmla="*/ 47 h 50"/>
                <a:gd name="T32" fmla="*/ 15 w 19"/>
                <a:gd name="T3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15" y="50"/>
                  </a:moveTo>
                  <a:cubicBezTo>
                    <a:pt x="14" y="48"/>
                    <a:pt x="13" y="46"/>
                    <a:pt x="11" y="44"/>
                  </a:cubicBezTo>
                  <a:cubicBezTo>
                    <a:pt x="10" y="43"/>
                    <a:pt x="9" y="41"/>
                    <a:pt x="8" y="39"/>
                  </a:cubicBezTo>
                  <a:cubicBezTo>
                    <a:pt x="1" y="28"/>
                    <a:pt x="1" y="28"/>
                    <a:pt x="1" y="28"/>
                  </a:cubicBezTo>
                  <a:cubicBezTo>
                    <a:pt x="0" y="27"/>
                    <a:pt x="0" y="27"/>
                    <a:pt x="0" y="27"/>
                  </a:cubicBezTo>
                  <a:cubicBezTo>
                    <a:pt x="0" y="26"/>
                    <a:pt x="0" y="26"/>
                    <a:pt x="0" y="26"/>
                  </a:cubicBezTo>
                  <a:cubicBezTo>
                    <a:pt x="1" y="22"/>
                    <a:pt x="2" y="17"/>
                    <a:pt x="3" y="13"/>
                  </a:cubicBezTo>
                  <a:cubicBezTo>
                    <a:pt x="4" y="11"/>
                    <a:pt x="4" y="8"/>
                    <a:pt x="5" y="6"/>
                  </a:cubicBezTo>
                  <a:cubicBezTo>
                    <a:pt x="5" y="4"/>
                    <a:pt x="6" y="2"/>
                    <a:pt x="7" y="0"/>
                  </a:cubicBezTo>
                  <a:cubicBezTo>
                    <a:pt x="7" y="2"/>
                    <a:pt x="7" y="4"/>
                    <a:pt x="7" y="6"/>
                  </a:cubicBezTo>
                  <a:cubicBezTo>
                    <a:pt x="6" y="9"/>
                    <a:pt x="6" y="11"/>
                    <a:pt x="6" y="13"/>
                  </a:cubicBezTo>
                  <a:cubicBezTo>
                    <a:pt x="5" y="18"/>
                    <a:pt x="5" y="22"/>
                    <a:pt x="4" y="27"/>
                  </a:cubicBezTo>
                  <a:cubicBezTo>
                    <a:pt x="4" y="25"/>
                    <a:pt x="4" y="25"/>
                    <a:pt x="4" y="25"/>
                  </a:cubicBezTo>
                  <a:cubicBezTo>
                    <a:pt x="12" y="36"/>
                    <a:pt x="12" y="36"/>
                    <a:pt x="12" y="36"/>
                  </a:cubicBezTo>
                  <a:cubicBezTo>
                    <a:pt x="13" y="38"/>
                    <a:pt x="14" y="40"/>
                    <a:pt x="15" y="42"/>
                  </a:cubicBezTo>
                  <a:cubicBezTo>
                    <a:pt x="17" y="43"/>
                    <a:pt x="18" y="45"/>
                    <a:pt x="19" y="47"/>
                  </a:cubicBezTo>
                  <a:lnTo>
                    <a:pt x="15" y="5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4" name="Freeform 70">
              <a:extLst>
                <a:ext uri="{FF2B5EF4-FFF2-40B4-BE49-F238E27FC236}">
                  <a16:creationId xmlns:a16="http://schemas.microsoft.com/office/drawing/2014/main" id="{07866F3E-8A3C-41A2-9816-A043A062B99D}"/>
                </a:ext>
              </a:extLst>
            </p:cNvPr>
            <p:cNvSpPr>
              <a:spLocks/>
            </p:cNvSpPr>
            <p:nvPr/>
          </p:nvSpPr>
          <p:spPr bwMode="auto">
            <a:xfrm>
              <a:off x="4349" y="1195"/>
              <a:ext cx="77" cy="93"/>
            </a:xfrm>
            <a:custGeom>
              <a:avLst/>
              <a:gdLst>
                <a:gd name="T0" fmla="*/ 30 w 32"/>
                <a:gd name="T1" fmla="*/ 39 h 39"/>
                <a:gd name="T2" fmla="*/ 24 w 32"/>
                <a:gd name="T3" fmla="*/ 36 h 39"/>
                <a:gd name="T4" fmla="*/ 18 w 32"/>
                <a:gd name="T5" fmla="*/ 33 h 39"/>
                <a:gd name="T6" fmla="*/ 12 w 32"/>
                <a:gd name="T7" fmla="*/ 30 h 39"/>
                <a:gd name="T8" fmla="*/ 6 w 32"/>
                <a:gd name="T9" fmla="*/ 27 h 39"/>
                <a:gd name="T10" fmla="*/ 5 w 32"/>
                <a:gd name="T11" fmla="*/ 27 h 39"/>
                <a:gd name="T12" fmla="*/ 5 w 32"/>
                <a:gd name="T13" fmla="*/ 26 h 39"/>
                <a:gd name="T14" fmla="*/ 4 w 32"/>
                <a:gd name="T15" fmla="*/ 20 h 39"/>
                <a:gd name="T16" fmla="*/ 2 w 32"/>
                <a:gd name="T17" fmla="*/ 13 h 39"/>
                <a:gd name="T18" fmla="*/ 0 w 32"/>
                <a:gd name="T19" fmla="*/ 0 h 39"/>
                <a:gd name="T20" fmla="*/ 5 w 32"/>
                <a:gd name="T21" fmla="*/ 12 h 39"/>
                <a:gd name="T22" fmla="*/ 7 w 32"/>
                <a:gd name="T23" fmla="*/ 19 h 39"/>
                <a:gd name="T24" fmla="*/ 9 w 32"/>
                <a:gd name="T25" fmla="*/ 25 h 39"/>
                <a:gd name="T26" fmla="*/ 8 w 32"/>
                <a:gd name="T27" fmla="*/ 24 h 39"/>
                <a:gd name="T28" fmla="*/ 14 w 32"/>
                <a:gd name="T29" fmla="*/ 27 h 39"/>
                <a:gd name="T30" fmla="*/ 20 w 32"/>
                <a:gd name="T31" fmla="*/ 29 h 39"/>
                <a:gd name="T32" fmla="*/ 26 w 32"/>
                <a:gd name="T33" fmla="*/ 32 h 39"/>
                <a:gd name="T34" fmla="*/ 32 w 32"/>
                <a:gd name="T35" fmla="*/ 35 h 39"/>
                <a:gd name="T36" fmla="*/ 30 w 32"/>
                <a:gd name="T37"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30" y="39"/>
                  </a:moveTo>
                  <a:cubicBezTo>
                    <a:pt x="28" y="38"/>
                    <a:pt x="26" y="37"/>
                    <a:pt x="24" y="36"/>
                  </a:cubicBezTo>
                  <a:cubicBezTo>
                    <a:pt x="22" y="35"/>
                    <a:pt x="20" y="34"/>
                    <a:pt x="18" y="33"/>
                  </a:cubicBezTo>
                  <a:cubicBezTo>
                    <a:pt x="12" y="30"/>
                    <a:pt x="12" y="30"/>
                    <a:pt x="12" y="30"/>
                  </a:cubicBezTo>
                  <a:cubicBezTo>
                    <a:pt x="6" y="27"/>
                    <a:pt x="6" y="27"/>
                    <a:pt x="6" y="27"/>
                  </a:cubicBezTo>
                  <a:cubicBezTo>
                    <a:pt x="5" y="27"/>
                    <a:pt x="5" y="27"/>
                    <a:pt x="5" y="27"/>
                  </a:cubicBezTo>
                  <a:cubicBezTo>
                    <a:pt x="5" y="26"/>
                    <a:pt x="5" y="26"/>
                    <a:pt x="5" y="26"/>
                  </a:cubicBezTo>
                  <a:cubicBezTo>
                    <a:pt x="4" y="20"/>
                    <a:pt x="4" y="20"/>
                    <a:pt x="4" y="20"/>
                  </a:cubicBezTo>
                  <a:cubicBezTo>
                    <a:pt x="3" y="17"/>
                    <a:pt x="3" y="15"/>
                    <a:pt x="2" y="13"/>
                  </a:cubicBezTo>
                  <a:cubicBezTo>
                    <a:pt x="1" y="9"/>
                    <a:pt x="0" y="4"/>
                    <a:pt x="0" y="0"/>
                  </a:cubicBezTo>
                  <a:cubicBezTo>
                    <a:pt x="2" y="4"/>
                    <a:pt x="3" y="8"/>
                    <a:pt x="5" y="12"/>
                  </a:cubicBezTo>
                  <a:cubicBezTo>
                    <a:pt x="5" y="15"/>
                    <a:pt x="6" y="17"/>
                    <a:pt x="7" y="19"/>
                  </a:cubicBezTo>
                  <a:cubicBezTo>
                    <a:pt x="9" y="25"/>
                    <a:pt x="9" y="25"/>
                    <a:pt x="9" y="25"/>
                  </a:cubicBezTo>
                  <a:cubicBezTo>
                    <a:pt x="8" y="24"/>
                    <a:pt x="8" y="24"/>
                    <a:pt x="8" y="24"/>
                  </a:cubicBezTo>
                  <a:cubicBezTo>
                    <a:pt x="14" y="27"/>
                    <a:pt x="14" y="27"/>
                    <a:pt x="14" y="27"/>
                  </a:cubicBezTo>
                  <a:cubicBezTo>
                    <a:pt x="20" y="29"/>
                    <a:pt x="20" y="29"/>
                    <a:pt x="20" y="29"/>
                  </a:cubicBezTo>
                  <a:cubicBezTo>
                    <a:pt x="22" y="30"/>
                    <a:pt x="24" y="31"/>
                    <a:pt x="26" y="32"/>
                  </a:cubicBezTo>
                  <a:cubicBezTo>
                    <a:pt x="28" y="33"/>
                    <a:pt x="30" y="34"/>
                    <a:pt x="32" y="35"/>
                  </a:cubicBezTo>
                  <a:lnTo>
                    <a:pt x="30" y="39"/>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5" name="Freeform 71">
              <a:extLst>
                <a:ext uri="{FF2B5EF4-FFF2-40B4-BE49-F238E27FC236}">
                  <a16:creationId xmlns:a16="http://schemas.microsoft.com/office/drawing/2014/main" id="{04EF89E7-FC43-48A7-8A02-E929D959D1D8}"/>
                </a:ext>
              </a:extLst>
            </p:cNvPr>
            <p:cNvSpPr>
              <a:spLocks/>
            </p:cNvSpPr>
            <p:nvPr/>
          </p:nvSpPr>
          <p:spPr bwMode="auto">
            <a:xfrm>
              <a:off x="4361" y="1288"/>
              <a:ext cx="62" cy="95"/>
            </a:xfrm>
            <a:custGeom>
              <a:avLst/>
              <a:gdLst>
                <a:gd name="T0" fmla="*/ 26 w 26"/>
                <a:gd name="T1" fmla="*/ 5 h 40"/>
                <a:gd name="T2" fmla="*/ 22 w 26"/>
                <a:gd name="T3" fmla="*/ 6 h 40"/>
                <a:gd name="T4" fmla="*/ 17 w 26"/>
                <a:gd name="T5" fmla="*/ 7 h 40"/>
                <a:gd name="T6" fmla="*/ 8 w 26"/>
                <a:gd name="T7" fmla="*/ 10 h 40"/>
                <a:gd name="T8" fmla="*/ 10 w 26"/>
                <a:gd name="T9" fmla="*/ 8 h 40"/>
                <a:gd name="T10" fmla="*/ 7 w 26"/>
                <a:gd name="T11" fmla="*/ 16 h 40"/>
                <a:gd name="T12" fmla="*/ 5 w 26"/>
                <a:gd name="T13" fmla="*/ 24 h 40"/>
                <a:gd name="T14" fmla="*/ 2 w 26"/>
                <a:gd name="T15" fmla="*/ 32 h 40"/>
                <a:gd name="T16" fmla="*/ 0 w 26"/>
                <a:gd name="T17" fmla="*/ 40 h 40"/>
                <a:gd name="T18" fmla="*/ 1 w 26"/>
                <a:gd name="T19" fmla="*/ 32 h 40"/>
                <a:gd name="T20" fmla="*/ 2 w 26"/>
                <a:gd name="T21" fmla="*/ 23 h 40"/>
                <a:gd name="T22" fmla="*/ 4 w 26"/>
                <a:gd name="T23" fmla="*/ 15 h 40"/>
                <a:gd name="T24" fmla="*/ 6 w 26"/>
                <a:gd name="T25" fmla="*/ 7 h 40"/>
                <a:gd name="T26" fmla="*/ 6 w 26"/>
                <a:gd name="T27" fmla="*/ 6 h 40"/>
                <a:gd name="T28" fmla="*/ 7 w 26"/>
                <a:gd name="T29" fmla="*/ 6 h 40"/>
                <a:gd name="T30" fmla="*/ 16 w 26"/>
                <a:gd name="T31" fmla="*/ 3 h 40"/>
                <a:gd name="T32" fmla="*/ 20 w 26"/>
                <a:gd name="T33" fmla="*/ 1 h 40"/>
                <a:gd name="T34" fmla="*/ 25 w 26"/>
                <a:gd name="T35" fmla="*/ 0 h 40"/>
                <a:gd name="T36" fmla="*/ 26 w 26"/>
                <a:gd name="T37"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40">
                  <a:moveTo>
                    <a:pt x="26" y="5"/>
                  </a:moveTo>
                  <a:cubicBezTo>
                    <a:pt x="25" y="5"/>
                    <a:pt x="23" y="6"/>
                    <a:pt x="22" y="6"/>
                  </a:cubicBezTo>
                  <a:cubicBezTo>
                    <a:pt x="20" y="6"/>
                    <a:pt x="19" y="7"/>
                    <a:pt x="17" y="7"/>
                  </a:cubicBezTo>
                  <a:cubicBezTo>
                    <a:pt x="14" y="8"/>
                    <a:pt x="11" y="9"/>
                    <a:pt x="8" y="10"/>
                  </a:cubicBezTo>
                  <a:cubicBezTo>
                    <a:pt x="10" y="8"/>
                    <a:pt x="10" y="8"/>
                    <a:pt x="10" y="8"/>
                  </a:cubicBezTo>
                  <a:cubicBezTo>
                    <a:pt x="7" y="16"/>
                    <a:pt x="7" y="16"/>
                    <a:pt x="7" y="16"/>
                  </a:cubicBezTo>
                  <a:cubicBezTo>
                    <a:pt x="5" y="24"/>
                    <a:pt x="5" y="24"/>
                    <a:pt x="5" y="24"/>
                  </a:cubicBezTo>
                  <a:cubicBezTo>
                    <a:pt x="4" y="27"/>
                    <a:pt x="3" y="29"/>
                    <a:pt x="2" y="32"/>
                  </a:cubicBezTo>
                  <a:cubicBezTo>
                    <a:pt x="2" y="35"/>
                    <a:pt x="1" y="37"/>
                    <a:pt x="0" y="40"/>
                  </a:cubicBezTo>
                  <a:cubicBezTo>
                    <a:pt x="0" y="37"/>
                    <a:pt x="0" y="34"/>
                    <a:pt x="1" y="32"/>
                  </a:cubicBezTo>
                  <a:cubicBezTo>
                    <a:pt x="1" y="29"/>
                    <a:pt x="2" y="26"/>
                    <a:pt x="2" y="23"/>
                  </a:cubicBezTo>
                  <a:cubicBezTo>
                    <a:pt x="4" y="15"/>
                    <a:pt x="4" y="15"/>
                    <a:pt x="4" y="15"/>
                  </a:cubicBezTo>
                  <a:cubicBezTo>
                    <a:pt x="6" y="7"/>
                    <a:pt x="6" y="7"/>
                    <a:pt x="6" y="7"/>
                  </a:cubicBezTo>
                  <a:cubicBezTo>
                    <a:pt x="6" y="6"/>
                    <a:pt x="6" y="6"/>
                    <a:pt x="6" y="6"/>
                  </a:cubicBezTo>
                  <a:cubicBezTo>
                    <a:pt x="7" y="6"/>
                    <a:pt x="7" y="6"/>
                    <a:pt x="7" y="6"/>
                  </a:cubicBezTo>
                  <a:cubicBezTo>
                    <a:pt x="10" y="5"/>
                    <a:pt x="13" y="4"/>
                    <a:pt x="16" y="3"/>
                  </a:cubicBezTo>
                  <a:cubicBezTo>
                    <a:pt x="17" y="2"/>
                    <a:pt x="19" y="2"/>
                    <a:pt x="20" y="1"/>
                  </a:cubicBezTo>
                  <a:cubicBezTo>
                    <a:pt x="22" y="1"/>
                    <a:pt x="23" y="0"/>
                    <a:pt x="25" y="0"/>
                  </a:cubicBezTo>
                  <a:lnTo>
                    <a:pt x="26" y="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6" name="Freeform 72">
              <a:extLst>
                <a:ext uri="{FF2B5EF4-FFF2-40B4-BE49-F238E27FC236}">
                  <a16:creationId xmlns:a16="http://schemas.microsoft.com/office/drawing/2014/main" id="{6869B6CE-1E94-47C6-AEDC-7F90CBA308D5}"/>
                </a:ext>
              </a:extLst>
            </p:cNvPr>
            <p:cNvSpPr>
              <a:spLocks/>
            </p:cNvSpPr>
            <p:nvPr/>
          </p:nvSpPr>
          <p:spPr bwMode="auto">
            <a:xfrm>
              <a:off x="4404" y="1302"/>
              <a:ext cx="26" cy="110"/>
            </a:xfrm>
            <a:custGeom>
              <a:avLst/>
              <a:gdLst>
                <a:gd name="T0" fmla="*/ 11 w 11"/>
                <a:gd name="T1" fmla="*/ 2 h 46"/>
                <a:gd name="T2" fmla="*/ 8 w 11"/>
                <a:gd name="T3" fmla="*/ 9 h 46"/>
                <a:gd name="T4" fmla="*/ 4 w 11"/>
                <a:gd name="T5" fmla="*/ 16 h 46"/>
                <a:gd name="T6" fmla="*/ 4 w 11"/>
                <a:gd name="T7" fmla="*/ 14 h 46"/>
                <a:gd name="T8" fmla="*/ 6 w 11"/>
                <a:gd name="T9" fmla="*/ 22 h 46"/>
                <a:gd name="T10" fmla="*/ 8 w 11"/>
                <a:gd name="T11" fmla="*/ 30 h 46"/>
                <a:gd name="T12" fmla="*/ 10 w 11"/>
                <a:gd name="T13" fmla="*/ 38 h 46"/>
                <a:gd name="T14" fmla="*/ 11 w 11"/>
                <a:gd name="T15" fmla="*/ 46 h 46"/>
                <a:gd name="T16" fmla="*/ 8 w 11"/>
                <a:gd name="T17" fmla="*/ 38 h 46"/>
                <a:gd name="T18" fmla="*/ 5 w 11"/>
                <a:gd name="T19" fmla="*/ 31 h 46"/>
                <a:gd name="T20" fmla="*/ 3 w 11"/>
                <a:gd name="T21" fmla="*/ 23 h 46"/>
                <a:gd name="T22" fmla="*/ 0 w 11"/>
                <a:gd name="T23" fmla="*/ 16 h 46"/>
                <a:gd name="T24" fmla="*/ 0 w 11"/>
                <a:gd name="T25" fmla="*/ 15 h 46"/>
                <a:gd name="T26" fmla="*/ 0 w 11"/>
                <a:gd name="T27" fmla="*/ 14 h 46"/>
                <a:gd name="T28" fmla="*/ 4 w 11"/>
                <a:gd name="T29" fmla="*/ 7 h 46"/>
                <a:gd name="T30" fmla="*/ 7 w 11"/>
                <a:gd name="T31" fmla="*/ 0 h 46"/>
                <a:gd name="T32" fmla="*/ 11 w 11"/>
                <a:gd name="T33"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46">
                  <a:moveTo>
                    <a:pt x="11" y="2"/>
                  </a:moveTo>
                  <a:cubicBezTo>
                    <a:pt x="10" y="4"/>
                    <a:pt x="9" y="6"/>
                    <a:pt x="8" y="9"/>
                  </a:cubicBezTo>
                  <a:cubicBezTo>
                    <a:pt x="4" y="16"/>
                    <a:pt x="4" y="16"/>
                    <a:pt x="4" y="16"/>
                  </a:cubicBezTo>
                  <a:cubicBezTo>
                    <a:pt x="4" y="14"/>
                    <a:pt x="4" y="14"/>
                    <a:pt x="4" y="14"/>
                  </a:cubicBezTo>
                  <a:cubicBezTo>
                    <a:pt x="5" y="17"/>
                    <a:pt x="6" y="20"/>
                    <a:pt x="6" y="22"/>
                  </a:cubicBezTo>
                  <a:cubicBezTo>
                    <a:pt x="7" y="25"/>
                    <a:pt x="7" y="27"/>
                    <a:pt x="8" y="30"/>
                  </a:cubicBezTo>
                  <a:cubicBezTo>
                    <a:pt x="9" y="32"/>
                    <a:pt x="9" y="35"/>
                    <a:pt x="10" y="38"/>
                  </a:cubicBezTo>
                  <a:cubicBezTo>
                    <a:pt x="10" y="40"/>
                    <a:pt x="11" y="43"/>
                    <a:pt x="11" y="46"/>
                  </a:cubicBezTo>
                  <a:cubicBezTo>
                    <a:pt x="10" y="43"/>
                    <a:pt x="9" y="41"/>
                    <a:pt x="8" y="38"/>
                  </a:cubicBezTo>
                  <a:cubicBezTo>
                    <a:pt x="7" y="36"/>
                    <a:pt x="6" y="33"/>
                    <a:pt x="5" y="31"/>
                  </a:cubicBezTo>
                  <a:cubicBezTo>
                    <a:pt x="4" y="28"/>
                    <a:pt x="3" y="26"/>
                    <a:pt x="3" y="23"/>
                  </a:cubicBezTo>
                  <a:cubicBezTo>
                    <a:pt x="2" y="21"/>
                    <a:pt x="1" y="18"/>
                    <a:pt x="0" y="16"/>
                  </a:cubicBezTo>
                  <a:cubicBezTo>
                    <a:pt x="0" y="15"/>
                    <a:pt x="0" y="15"/>
                    <a:pt x="0" y="15"/>
                  </a:cubicBezTo>
                  <a:cubicBezTo>
                    <a:pt x="0" y="14"/>
                    <a:pt x="0" y="14"/>
                    <a:pt x="0" y="14"/>
                  </a:cubicBezTo>
                  <a:cubicBezTo>
                    <a:pt x="4" y="7"/>
                    <a:pt x="4" y="7"/>
                    <a:pt x="4" y="7"/>
                  </a:cubicBezTo>
                  <a:cubicBezTo>
                    <a:pt x="5" y="4"/>
                    <a:pt x="6" y="2"/>
                    <a:pt x="7" y="0"/>
                  </a:cubicBezTo>
                  <a:lnTo>
                    <a:pt x="11" y="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7" name="Freeform 73">
              <a:extLst>
                <a:ext uri="{FF2B5EF4-FFF2-40B4-BE49-F238E27FC236}">
                  <a16:creationId xmlns:a16="http://schemas.microsoft.com/office/drawing/2014/main" id="{D3DB1325-AA90-4E07-8B3E-660E6E085B39}"/>
                </a:ext>
              </a:extLst>
            </p:cNvPr>
            <p:cNvSpPr>
              <a:spLocks/>
            </p:cNvSpPr>
            <p:nvPr/>
          </p:nvSpPr>
          <p:spPr bwMode="auto">
            <a:xfrm>
              <a:off x="4466" y="1157"/>
              <a:ext cx="45" cy="119"/>
            </a:xfrm>
            <a:custGeom>
              <a:avLst/>
              <a:gdLst>
                <a:gd name="T0" fmla="*/ 0 w 19"/>
                <a:gd name="T1" fmla="*/ 47 h 50"/>
                <a:gd name="T2" fmla="*/ 3 w 19"/>
                <a:gd name="T3" fmla="*/ 42 h 50"/>
                <a:gd name="T4" fmla="*/ 7 w 19"/>
                <a:gd name="T5" fmla="*/ 36 h 50"/>
                <a:gd name="T6" fmla="*/ 15 w 19"/>
                <a:gd name="T7" fmla="*/ 25 h 50"/>
                <a:gd name="T8" fmla="*/ 14 w 19"/>
                <a:gd name="T9" fmla="*/ 27 h 50"/>
                <a:gd name="T10" fmla="*/ 13 w 19"/>
                <a:gd name="T11" fmla="*/ 13 h 50"/>
                <a:gd name="T12" fmla="*/ 12 w 19"/>
                <a:gd name="T13" fmla="*/ 6 h 50"/>
                <a:gd name="T14" fmla="*/ 12 w 19"/>
                <a:gd name="T15" fmla="*/ 0 h 50"/>
                <a:gd name="T16" fmla="*/ 14 w 19"/>
                <a:gd name="T17" fmla="*/ 6 h 50"/>
                <a:gd name="T18" fmla="*/ 16 w 19"/>
                <a:gd name="T19" fmla="*/ 13 h 50"/>
                <a:gd name="T20" fmla="*/ 19 w 19"/>
                <a:gd name="T21" fmla="*/ 26 h 50"/>
                <a:gd name="T22" fmla="*/ 19 w 19"/>
                <a:gd name="T23" fmla="*/ 27 h 50"/>
                <a:gd name="T24" fmla="*/ 18 w 19"/>
                <a:gd name="T25" fmla="*/ 28 h 50"/>
                <a:gd name="T26" fmla="*/ 11 w 19"/>
                <a:gd name="T27" fmla="*/ 39 h 50"/>
                <a:gd name="T28" fmla="*/ 8 w 19"/>
                <a:gd name="T29" fmla="*/ 44 h 50"/>
                <a:gd name="T30" fmla="*/ 4 w 19"/>
                <a:gd name="T31" fmla="*/ 50 h 50"/>
                <a:gd name="T32" fmla="*/ 0 w 19"/>
                <a:gd name="T3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0" y="47"/>
                  </a:moveTo>
                  <a:cubicBezTo>
                    <a:pt x="1" y="45"/>
                    <a:pt x="2" y="43"/>
                    <a:pt x="3" y="42"/>
                  </a:cubicBezTo>
                  <a:cubicBezTo>
                    <a:pt x="5" y="40"/>
                    <a:pt x="6" y="38"/>
                    <a:pt x="7" y="36"/>
                  </a:cubicBezTo>
                  <a:cubicBezTo>
                    <a:pt x="15" y="25"/>
                    <a:pt x="15" y="25"/>
                    <a:pt x="15" y="25"/>
                  </a:cubicBezTo>
                  <a:cubicBezTo>
                    <a:pt x="14" y="27"/>
                    <a:pt x="14" y="27"/>
                    <a:pt x="14" y="27"/>
                  </a:cubicBezTo>
                  <a:cubicBezTo>
                    <a:pt x="14" y="22"/>
                    <a:pt x="13" y="18"/>
                    <a:pt x="13" y="13"/>
                  </a:cubicBezTo>
                  <a:cubicBezTo>
                    <a:pt x="13" y="11"/>
                    <a:pt x="12" y="9"/>
                    <a:pt x="12" y="6"/>
                  </a:cubicBezTo>
                  <a:cubicBezTo>
                    <a:pt x="12" y="4"/>
                    <a:pt x="12" y="2"/>
                    <a:pt x="12" y="0"/>
                  </a:cubicBezTo>
                  <a:cubicBezTo>
                    <a:pt x="13" y="2"/>
                    <a:pt x="14" y="4"/>
                    <a:pt x="14" y="6"/>
                  </a:cubicBezTo>
                  <a:cubicBezTo>
                    <a:pt x="15" y="8"/>
                    <a:pt x="15" y="11"/>
                    <a:pt x="16" y="13"/>
                  </a:cubicBezTo>
                  <a:cubicBezTo>
                    <a:pt x="17" y="17"/>
                    <a:pt x="18" y="22"/>
                    <a:pt x="19" y="26"/>
                  </a:cubicBezTo>
                  <a:cubicBezTo>
                    <a:pt x="19" y="27"/>
                    <a:pt x="19" y="27"/>
                    <a:pt x="19" y="27"/>
                  </a:cubicBezTo>
                  <a:cubicBezTo>
                    <a:pt x="18" y="28"/>
                    <a:pt x="18" y="28"/>
                    <a:pt x="18" y="28"/>
                  </a:cubicBezTo>
                  <a:cubicBezTo>
                    <a:pt x="11" y="39"/>
                    <a:pt x="11" y="39"/>
                    <a:pt x="11" y="39"/>
                  </a:cubicBezTo>
                  <a:cubicBezTo>
                    <a:pt x="10" y="41"/>
                    <a:pt x="9" y="43"/>
                    <a:pt x="8" y="44"/>
                  </a:cubicBezTo>
                  <a:cubicBezTo>
                    <a:pt x="6" y="46"/>
                    <a:pt x="5" y="48"/>
                    <a:pt x="4" y="50"/>
                  </a:cubicBezTo>
                  <a:lnTo>
                    <a:pt x="0" y="47"/>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8" name="Freeform 74">
              <a:extLst>
                <a:ext uri="{FF2B5EF4-FFF2-40B4-BE49-F238E27FC236}">
                  <a16:creationId xmlns:a16="http://schemas.microsoft.com/office/drawing/2014/main" id="{1A8E9A6D-C9E9-4D09-96C0-E2D894B4C8F3}"/>
                </a:ext>
              </a:extLst>
            </p:cNvPr>
            <p:cNvSpPr>
              <a:spLocks/>
            </p:cNvSpPr>
            <p:nvPr/>
          </p:nvSpPr>
          <p:spPr bwMode="auto">
            <a:xfrm>
              <a:off x="4468" y="1195"/>
              <a:ext cx="76" cy="93"/>
            </a:xfrm>
            <a:custGeom>
              <a:avLst/>
              <a:gdLst>
                <a:gd name="T0" fmla="*/ 0 w 32"/>
                <a:gd name="T1" fmla="*/ 35 h 39"/>
                <a:gd name="T2" fmla="*/ 6 w 32"/>
                <a:gd name="T3" fmla="*/ 32 h 39"/>
                <a:gd name="T4" fmla="*/ 12 w 32"/>
                <a:gd name="T5" fmla="*/ 29 h 39"/>
                <a:gd name="T6" fmla="*/ 18 w 32"/>
                <a:gd name="T7" fmla="*/ 27 h 39"/>
                <a:gd name="T8" fmla="*/ 24 w 32"/>
                <a:gd name="T9" fmla="*/ 24 h 39"/>
                <a:gd name="T10" fmla="*/ 23 w 32"/>
                <a:gd name="T11" fmla="*/ 25 h 39"/>
                <a:gd name="T12" fmla="*/ 25 w 32"/>
                <a:gd name="T13" fmla="*/ 19 h 39"/>
                <a:gd name="T14" fmla="*/ 27 w 32"/>
                <a:gd name="T15" fmla="*/ 12 h 39"/>
                <a:gd name="T16" fmla="*/ 32 w 32"/>
                <a:gd name="T17" fmla="*/ 0 h 39"/>
                <a:gd name="T18" fmla="*/ 30 w 32"/>
                <a:gd name="T19" fmla="*/ 13 h 39"/>
                <a:gd name="T20" fmla="*/ 28 w 32"/>
                <a:gd name="T21" fmla="*/ 20 h 39"/>
                <a:gd name="T22" fmla="*/ 27 w 32"/>
                <a:gd name="T23" fmla="*/ 26 h 39"/>
                <a:gd name="T24" fmla="*/ 27 w 32"/>
                <a:gd name="T25" fmla="*/ 27 h 39"/>
                <a:gd name="T26" fmla="*/ 26 w 32"/>
                <a:gd name="T27" fmla="*/ 27 h 39"/>
                <a:gd name="T28" fmla="*/ 20 w 32"/>
                <a:gd name="T29" fmla="*/ 30 h 39"/>
                <a:gd name="T30" fmla="*/ 14 w 32"/>
                <a:gd name="T31" fmla="*/ 33 h 39"/>
                <a:gd name="T32" fmla="*/ 8 w 32"/>
                <a:gd name="T33" fmla="*/ 36 h 39"/>
                <a:gd name="T34" fmla="*/ 2 w 32"/>
                <a:gd name="T35" fmla="*/ 39 h 39"/>
                <a:gd name="T36" fmla="*/ 0 w 32"/>
                <a:gd name="T37" fmla="*/ 3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0" y="35"/>
                  </a:moveTo>
                  <a:cubicBezTo>
                    <a:pt x="2" y="34"/>
                    <a:pt x="4" y="33"/>
                    <a:pt x="6" y="32"/>
                  </a:cubicBezTo>
                  <a:cubicBezTo>
                    <a:pt x="8" y="31"/>
                    <a:pt x="10" y="30"/>
                    <a:pt x="12" y="29"/>
                  </a:cubicBezTo>
                  <a:cubicBezTo>
                    <a:pt x="18" y="27"/>
                    <a:pt x="18" y="27"/>
                    <a:pt x="18" y="27"/>
                  </a:cubicBezTo>
                  <a:cubicBezTo>
                    <a:pt x="24" y="24"/>
                    <a:pt x="24" y="24"/>
                    <a:pt x="24" y="24"/>
                  </a:cubicBezTo>
                  <a:cubicBezTo>
                    <a:pt x="23" y="25"/>
                    <a:pt x="23" y="25"/>
                    <a:pt x="23" y="25"/>
                  </a:cubicBezTo>
                  <a:cubicBezTo>
                    <a:pt x="25" y="19"/>
                    <a:pt x="25" y="19"/>
                    <a:pt x="25" y="19"/>
                  </a:cubicBezTo>
                  <a:cubicBezTo>
                    <a:pt x="26" y="17"/>
                    <a:pt x="27" y="15"/>
                    <a:pt x="27" y="12"/>
                  </a:cubicBezTo>
                  <a:cubicBezTo>
                    <a:pt x="29" y="8"/>
                    <a:pt x="30" y="4"/>
                    <a:pt x="32" y="0"/>
                  </a:cubicBezTo>
                  <a:cubicBezTo>
                    <a:pt x="31" y="4"/>
                    <a:pt x="31" y="9"/>
                    <a:pt x="30" y="13"/>
                  </a:cubicBezTo>
                  <a:cubicBezTo>
                    <a:pt x="29" y="15"/>
                    <a:pt x="29" y="17"/>
                    <a:pt x="28" y="20"/>
                  </a:cubicBezTo>
                  <a:cubicBezTo>
                    <a:pt x="27" y="26"/>
                    <a:pt x="27" y="26"/>
                    <a:pt x="27" y="26"/>
                  </a:cubicBezTo>
                  <a:cubicBezTo>
                    <a:pt x="27" y="27"/>
                    <a:pt x="27" y="27"/>
                    <a:pt x="27" y="27"/>
                  </a:cubicBezTo>
                  <a:cubicBezTo>
                    <a:pt x="26" y="27"/>
                    <a:pt x="26" y="27"/>
                    <a:pt x="26" y="27"/>
                  </a:cubicBezTo>
                  <a:cubicBezTo>
                    <a:pt x="20" y="30"/>
                    <a:pt x="20" y="30"/>
                    <a:pt x="20" y="30"/>
                  </a:cubicBezTo>
                  <a:cubicBezTo>
                    <a:pt x="14" y="33"/>
                    <a:pt x="14" y="33"/>
                    <a:pt x="14" y="33"/>
                  </a:cubicBezTo>
                  <a:cubicBezTo>
                    <a:pt x="12" y="34"/>
                    <a:pt x="10" y="35"/>
                    <a:pt x="8" y="36"/>
                  </a:cubicBezTo>
                  <a:cubicBezTo>
                    <a:pt x="6" y="37"/>
                    <a:pt x="4" y="38"/>
                    <a:pt x="2" y="39"/>
                  </a:cubicBezTo>
                  <a:lnTo>
                    <a:pt x="0" y="3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99" name="Freeform 75">
              <a:extLst>
                <a:ext uri="{FF2B5EF4-FFF2-40B4-BE49-F238E27FC236}">
                  <a16:creationId xmlns:a16="http://schemas.microsoft.com/office/drawing/2014/main" id="{8F7A30E2-882F-4355-A301-2519B5CDE007}"/>
                </a:ext>
              </a:extLst>
            </p:cNvPr>
            <p:cNvSpPr>
              <a:spLocks/>
            </p:cNvSpPr>
            <p:nvPr/>
          </p:nvSpPr>
          <p:spPr bwMode="auto">
            <a:xfrm>
              <a:off x="4471" y="1288"/>
              <a:ext cx="62" cy="95"/>
            </a:xfrm>
            <a:custGeom>
              <a:avLst/>
              <a:gdLst>
                <a:gd name="T0" fmla="*/ 1 w 26"/>
                <a:gd name="T1" fmla="*/ 0 h 40"/>
                <a:gd name="T2" fmla="*/ 6 w 26"/>
                <a:gd name="T3" fmla="*/ 1 h 40"/>
                <a:gd name="T4" fmla="*/ 10 w 26"/>
                <a:gd name="T5" fmla="*/ 3 h 40"/>
                <a:gd name="T6" fmla="*/ 19 w 26"/>
                <a:gd name="T7" fmla="*/ 6 h 40"/>
                <a:gd name="T8" fmla="*/ 20 w 26"/>
                <a:gd name="T9" fmla="*/ 6 h 40"/>
                <a:gd name="T10" fmla="*/ 20 w 26"/>
                <a:gd name="T11" fmla="*/ 7 h 40"/>
                <a:gd name="T12" fmla="*/ 22 w 26"/>
                <a:gd name="T13" fmla="*/ 15 h 40"/>
                <a:gd name="T14" fmla="*/ 24 w 26"/>
                <a:gd name="T15" fmla="*/ 23 h 40"/>
                <a:gd name="T16" fmla="*/ 25 w 26"/>
                <a:gd name="T17" fmla="*/ 32 h 40"/>
                <a:gd name="T18" fmla="*/ 26 w 26"/>
                <a:gd name="T19" fmla="*/ 40 h 40"/>
                <a:gd name="T20" fmla="*/ 23 w 26"/>
                <a:gd name="T21" fmla="*/ 32 h 40"/>
                <a:gd name="T22" fmla="*/ 21 w 26"/>
                <a:gd name="T23" fmla="*/ 24 h 40"/>
                <a:gd name="T24" fmla="*/ 18 w 26"/>
                <a:gd name="T25" fmla="*/ 16 h 40"/>
                <a:gd name="T26" fmla="*/ 16 w 26"/>
                <a:gd name="T27" fmla="*/ 8 h 40"/>
                <a:gd name="T28" fmla="*/ 17 w 26"/>
                <a:gd name="T29" fmla="*/ 10 h 40"/>
                <a:gd name="T30" fmla="*/ 9 w 26"/>
                <a:gd name="T31" fmla="*/ 7 h 40"/>
                <a:gd name="T32" fmla="*/ 4 w 26"/>
                <a:gd name="T33" fmla="*/ 6 h 40"/>
                <a:gd name="T34" fmla="*/ 0 w 26"/>
                <a:gd name="T35" fmla="*/ 5 h 40"/>
                <a:gd name="T36" fmla="*/ 1 w 26"/>
                <a:gd name="T3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40">
                  <a:moveTo>
                    <a:pt x="1" y="0"/>
                  </a:moveTo>
                  <a:cubicBezTo>
                    <a:pt x="3" y="0"/>
                    <a:pt x="4" y="1"/>
                    <a:pt x="6" y="1"/>
                  </a:cubicBezTo>
                  <a:cubicBezTo>
                    <a:pt x="7" y="2"/>
                    <a:pt x="9" y="2"/>
                    <a:pt x="10" y="3"/>
                  </a:cubicBezTo>
                  <a:cubicBezTo>
                    <a:pt x="13" y="4"/>
                    <a:pt x="16" y="5"/>
                    <a:pt x="19" y="6"/>
                  </a:cubicBezTo>
                  <a:cubicBezTo>
                    <a:pt x="20" y="6"/>
                    <a:pt x="20" y="6"/>
                    <a:pt x="20" y="6"/>
                  </a:cubicBezTo>
                  <a:cubicBezTo>
                    <a:pt x="20" y="7"/>
                    <a:pt x="20" y="7"/>
                    <a:pt x="20" y="7"/>
                  </a:cubicBezTo>
                  <a:cubicBezTo>
                    <a:pt x="22" y="15"/>
                    <a:pt x="22" y="15"/>
                    <a:pt x="22" y="15"/>
                  </a:cubicBezTo>
                  <a:cubicBezTo>
                    <a:pt x="24" y="23"/>
                    <a:pt x="24" y="23"/>
                    <a:pt x="24" y="23"/>
                  </a:cubicBezTo>
                  <a:cubicBezTo>
                    <a:pt x="24" y="26"/>
                    <a:pt x="25" y="29"/>
                    <a:pt x="25" y="32"/>
                  </a:cubicBezTo>
                  <a:cubicBezTo>
                    <a:pt x="26" y="34"/>
                    <a:pt x="26" y="37"/>
                    <a:pt x="26" y="40"/>
                  </a:cubicBezTo>
                  <a:cubicBezTo>
                    <a:pt x="25" y="37"/>
                    <a:pt x="24" y="35"/>
                    <a:pt x="23" y="32"/>
                  </a:cubicBezTo>
                  <a:cubicBezTo>
                    <a:pt x="23" y="29"/>
                    <a:pt x="22" y="27"/>
                    <a:pt x="21" y="24"/>
                  </a:cubicBezTo>
                  <a:cubicBezTo>
                    <a:pt x="18" y="16"/>
                    <a:pt x="18" y="16"/>
                    <a:pt x="18" y="16"/>
                  </a:cubicBezTo>
                  <a:cubicBezTo>
                    <a:pt x="16" y="8"/>
                    <a:pt x="16" y="8"/>
                    <a:pt x="16" y="8"/>
                  </a:cubicBezTo>
                  <a:cubicBezTo>
                    <a:pt x="17" y="10"/>
                    <a:pt x="17" y="10"/>
                    <a:pt x="17" y="10"/>
                  </a:cubicBezTo>
                  <a:cubicBezTo>
                    <a:pt x="15" y="9"/>
                    <a:pt x="12" y="8"/>
                    <a:pt x="9" y="7"/>
                  </a:cubicBezTo>
                  <a:cubicBezTo>
                    <a:pt x="7" y="7"/>
                    <a:pt x="6" y="6"/>
                    <a:pt x="4" y="6"/>
                  </a:cubicBezTo>
                  <a:cubicBezTo>
                    <a:pt x="3" y="6"/>
                    <a:pt x="1" y="5"/>
                    <a:pt x="0" y="5"/>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0" name="Freeform 76">
              <a:extLst>
                <a:ext uri="{FF2B5EF4-FFF2-40B4-BE49-F238E27FC236}">
                  <a16:creationId xmlns:a16="http://schemas.microsoft.com/office/drawing/2014/main" id="{E8610AAE-176C-42F9-8D5B-C40148DECBBA}"/>
                </a:ext>
              </a:extLst>
            </p:cNvPr>
            <p:cNvSpPr>
              <a:spLocks/>
            </p:cNvSpPr>
            <p:nvPr/>
          </p:nvSpPr>
          <p:spPr bwMode="auto">
            <a:xfrm>
              <a:off x="4461" y="1302"/>
              <a:ext cx="29" cy="110"/>
            </a:xfrm>
            <a:custGeom>
              <a:avLst/>
              <a:gdLst>
                <a:gd name="T0" fmla="*/ 5 w 12"/>
                <a:gd name="T1" fmla="*/ 0 h 46"/>
                <a:gd name="T2" fmla="*/ 8 w 12"/>
                <a:gd name="T3" fmla="*/ 7 h 46"/>
                <a:gd name="T4" fmla="*/ 12 w 12"/>
                <a:gd name="T5" fmla="*/ 14 h 46"/>
                <a:gd name="T6" fmla="*/ 12 w 12"/>
                <a:gd name="T7" fmla="*/ 15 h 46"/>
                <a:gd name="T8" fmla="*/ 12 w 12"/>
                <a:gd name="T9" fmla="*/ 16 h 46"/>
                <a:gd name="T10" fmla="*/ 9 w 12"/>
                <a:gd name="T11" fmla="*/ 23 h 46"/>
                <a:gd name="T12" fmla="*/ 7 w 12"/>
                <a:gd name="T13" fmla="*/ 31 h 46"/>
                <a:gd name="T14" fmla="*/ 4 w 12"/>
                <a:gd name="T15" fmla="*/ 38 h 46"/>
                <a:gd name="T16" fmla="*/ 1 w 12"/>
                <a:gd name="T17" fmla="*/ 46 h 46"/>
                <a:gd name="T18" fmla="*/ 2 w 12"/>
                <a:gd name="T19" fmla="*/ 38 h 46"/>
                <a:gd name="T20" fmla="*/ 4 w 12"/>
                <a:gd name="T21" fmla="*/ 30 h 46"/>
                <a:gd name="T22" fmla="*/ 6 w 12"/>
                <a:gd name="T23" fmla="*/ 22 h 46"/>
                <a:gd name="T24" fmla="*/ 8 w 12"/>
                <a:gd name="T25" fmla="*/ 14 h 46"/>
                <a:gd name="T26" fmla="*/ 8 w 12"/>
                <a:gd name="T27" fmla="*/ 16 h 46"/>
                <a:gd name="T28" fmla="*/ 4 w 12"/>
                <a:gd name="T29" fmla="*/ 9 h 46"/>
                <a:gd name="T30" fmla="*/ 0 w 12"/>
                <a:gd name="T31" fmla="*/ 2 h 46"/>
                <a:gd name="T32" fmla="*/ 5 w 12"/>
                <a:gd name="T3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46">
                  <a:moveTo>
                    <a:pt x="5" y="0"/>
                  </a:moveTo>
                  <a:cubicBezTo>
                    <a:pt x="6" y="2"/>
                    <a:pt x="7" y="4"/>
                    <a:pt x="8" y="7"/>
                  </a:cubicBezTo>
                  <a:cubicBezTo>
                    <a:pt x="12" y="14"/>
                    <a:pt x="12" y="14"/>
                    <a:pt x="12" y="14"/>
                  </a:cubicBezTo>
                  <a:cubicBezTo>
                    <a:pt x="12" y="15"/>
                    <a:pt x="12" y="15"/>
                    <a:pt x="12" y="15"/>
                  </a:cubicBezTo>
                  <a:cubicBezTo>
                    <a:pt x="12" y="16"/>
                    <a:pt x="12" y="16"/>
                    <a:pt x="12" y="16"/>
                  </a:cubicBezTo>
                  <a:cubicBezTo>
                    <a:pt x="11" y="18"/>
                    <a:pt x="10" y="21"/>
                    <a:pt x="9" y="23"/>
                  </a:cubicBezTo>
                  <a:cubicBezTo>
                    <a:pt x="9" y="26"/>
                    <a:pt x="8" y="28"/>
                    <a:pt x="7" y="31"/>
                  </a:cubicBezTo>
                  <a:cubicBezTo>
                    <a:pt x="6" y="33"/>
                    <a:pt x="5" y="36"/>
                    <a:pt x="4" y="38"/>
                  </a:cubicBezTo>
                  <a:cubicBezTo>
                    <a:pt x="3" y="41"/>
                    <a:pt x="2" y="43"/>
                    <a:pt x="1" y="46"/>
                  </a:cubicBezTo>
                  <a:cubicBezTo>
                    <a:pt x="1" y="43"/>
                    <a:pt x="2" y="40"/>
                    <a:pt x="2" y="38"/>
                  </a:cubicBezTo>
                  <a:cubicBezTo>
                    <a:pt x="3" y="35"/>
                    <a:pt x="3" y="32"/>
                    <a:pt x="4" y="30"/>
                  </a:cubicBezTo>
                  <a:cubicBezTo>
                    <a:pt x="4" y="27"/>
                    <a:pt x="5" y="25"/>
                    <a:pt x="6" y="22"/>
                  </a:cubicBezTo>
                  <a:cubicBezTo>
                    <a:pt x="6" y="20"/>
                    <a:pt x="7" y="17"/>
                    <a:pt x="8" y="14"/>
                  </a:cubicBezTo>
                  <a:cubicBezTo>
                    <a:pt x="8" y="16"/>
                    <a:pt x="8" y="16"/>
                    <a:pt x="8" y="16"/>
                  </a:cubicBezTo>
                  <a:cubicBezTo>
                    <a:pt x="4" y="9"/>
                    <a:pt x="4" y="9"/>
                    <a:pt x="4" y="9"/>
                  </a:cubicBezTo>
                  <a:cubicBezTo>
                    <a:pt x="3" y="6"/>
                    <a:pt x="2" y="4"/>
                    <a:pt x="0" y="2"/>
                  </a:cubicBezTo>
                  <a:lnTo>
                    <a:pt x="5"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1" name="Rectangle 77">
              <a:extLst>
                <a:ext uri="{FF2B5EF4-FFF2-40B4-BE49-F238E27FC236}">
                  <a16:creationId xmlns:a16="http://schemas.microsoft.com/office/drawing/2014/main" id="{55C2B06E-87DA-454F-AC88-4C61DBC663C9}"/>
                </a:ext>
              </a:extLst>
            </p:cNvPr>
            <p:cNvSpPr>
              <a:spLocks noChangeArrowheads="1"/>
            </p:cNvSpPr>
            <p:nvPr/>
          </p:nvSpPr>
          <p:spPr bwMode="auto">
            <a:xfrm>
              <a:off x="4442" y="-265"/>
              <a:ext cx="5" cy="1501"/>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2" name="Freeform 78">
              <a:extLst>
                <a:ext uri="{FF2B5EF4-FFF2-40B4-BE49-F238E27FC236}">
                  <a16:creationId xmlns:a16="http://schemas.microsoft.com/office/drawing/2014/main" id="{5BEBACF4-BD66-4C7A-9A03-E0AB89684392}"/>
                </a:ext>
              </a:extLst>
            </p:cNvPr>
            <p:cNvSpPr>
              <a:spLocks/>
            </p:cNvSpPr>
            <p:nvPr/>
          </p:nvSpPr>
          <p:spPr bwMode="auto">
            <a:xfrm>
              <a:off x="4028" y="1481"/>
              <a:ext cx="62" cy="64"/>
            </a:xfrm>
            <a:custGeom>
              <a:avLst/>
              <a:gdLst>
                <a:gd name="T0" fmla="*/ 26 w 26"/>
                <a:gd name="T1" fmla="*/ 13 h 27"/>
                <a:gd name="T2" fmla="*/ 13 w 26"/>
                <a:gd name="T3" fmla="*/ 27 h 27"/>
                <a:gd name="T4" fmla="*/ 0 w 26"/>
                <a:gd name="T5" fmla="*/ 13 h 27"/>
                <a:gd name="T6" fmla="*/ 13 w 26"/>
                <a:gd name="T7" fmla="*/ 0 h 27"/>
                <a:gd name="T8" fmla="*/ 26 w 26"/>
                <a:gd name="T9" fmla="*/ 13 h 27"/>
              </a:gdLst>
              <a:ahLst/>
              <a:cxnLst>
                <a:cxn ang="0">
                  <a:pos x="T0" y="T1"/>
                </a:cxn>
                <a:cxn ang="0">
                  <a:pos x="T2" y="T3"/>
                </a:cxn>
                <a:cxn ang="0">
                  <a:pos x="T4" y="T5"/>
                </a:cxn>
                <a:cxn ang="0">
                  <a:pos x="T6" y="T7"/>
                </a:cxn>
                <a:cxn ang="0">
                  <a:pos x="T8" y="T9"/>
                </a:cxn>
              </a:cxnLst>
              <a:rect l="0" t="0" r="r" b="b"/>
              <a:pathLst>
                <a:path w="26" h="27">
                  <a:moveTo>
                    <a:pt x="26" y="13"/>
                  </a:moveTo>
                  <a:cubicBezTo>
                    <a:pt x="26" y="21"/>
                    <a:pt x="20" y="27"/>
                    <a:pt x="13" y="27"/>
                  </a:cubicBezTo>
                  <a:cubicBezTo>
                    <a:pt x="6" y="27"/>
                    <a:pt x="0" y="21"/>
                    <a:pt x="0" y="13"/>
                  </a:cubicBezTo>
                  <a:cubicBezTo>
                    <a:pt x="0" y="6"/>
                    <a:pt x="13" y="0"/>
                    <a:pt x="13" y="0"/>
                  </a:cubicBezTo>
                  <a:cubicBezTo>
                    <a:pt x="13" y="0"/>
                    <a:pt x="26" y="6"/>
                    <a:pt x="26" y="13"/>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3" name="Freeform 79">
              <a:extLst>
                <a:ext uri="{FF2B5EF4-FFF2-40B4-BE49-F238E27FC236}">
                  <a16:creationId xmlns:a16="http://schemas.microsoft.com/office/drawing/2014/main" id="{8C07731C-5889-4003-93BF-0771E69BBFB1}"/>
                </a:ext>
              </a:extLst>
            </p:cNvPr>
            <p:cNvSpPr>
              <a:spLocks/>
            </p:cNvSpPr>
            <p:nvPr/>
          </p:nvSpPr>
          <p:spPr bwMode="auto">
            <a:xfrm>
              <a:off x="4038" y="1573"/>
              <a:ext cx="40" cy="34"/>
            </a:xfrm>
            <a:custGeom>
              <a:avLst/>
              <a:gdLst>
                <a:gd name="T0" fmla="*/ 15 w 17"/>
                <a:gd name="T1" fmla="*/ 14 h 14"/>
                <a:gd name="T2" fmla="*/ 15 w 17"/>
                <a:gd name="T3" fmla="*/ 11 h 14"/>
                <a:gd name="T4" fmla="*/ 2 w 17"/>
                <a:gd name="T5" fmla="*/ 11 h 14"/>
                <a:gd name="T6" fmla="*/ 2 w 17"/>
                <a:gd name="T7" fmla="*/ 14 h 14"/>
                <a:gd name="T8" fmla="*/ 0 w 17"/>
                <a:gd name="T9" fmla="*/ 9 h 14"/>
                <a:gd name="T10" fmla="*/ 2 w 17"/>
                <a:gd name="T11" fmla="*/ 5 h 14"/>
                <a:gd name="T12" fmla="*/ 9 w 17"/>
                <a:gd name="T13" fmla="*/ 0 h 14"/>
                <a:gd name="T14" fmla="*/ 15 w 17"/>
                <a:gd name="T15" fmla="*/ 5 h 14"/>
                <a:gd name="T16" fmla="*/ 17 w 17"/>
                <a:gd name="T17" fmla="*/ 9 h 14"/>
                <a:gd name="T18" fmla="*/ 15 w 17"/>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4">
                  <a:moveTo>
                    <a:pt x="15" y="14"/>
                  </a:moveTo>
                  <a:cubicBezTo>
                    <a:pt x="15" y="11"/>
                    <a:pt x="15" y="11"/>
                    <a:pt x="15" y="11"/>
                  </a:cubicBezTo>
                  <a:cubicBezTo>
                    <a:pt x="2" y="11"/>
                    <a:pt x="2" y="11"/>
                    <a:pt x="2" y="11"/>
                  </a:cubicBezTo>
                  <a:cubicBezTo>
                    <a:pt x="2" y="14"/>
                    <a:pt x="2" y="14"/>
                    <a:pt x="2" y="14"/>
                  </a:cubicBezTo>
                  <a:cubicBezTo>
                    <a:pt x="1" y="13"/>
                    <a:pt x="0" y="11"/>
                    <a:pt x="0" y="9"/>
                  </a:cubicBezTo>
                  <a:cubicBezTo>
                    <a:pt x="0" y="7"/>
                    <a:pt x="1" y="6"/>
                    <a:pt x="2" y="5"/>
                  </a:cubicBezTo>
                  <a:cubicBezTo>
                    <a:pt x="5" y="2"/>
                    <a:pt x="9" y="0"/>
                    <a:pt x="9" y="0"/>
                  </a:cubicBezTo>
                  <a:cubicBezTo>
                    <a:pt x="9" y="0"/>
                    <a:pt x="13" y="2"/>
                    <a:pt x="15" y="5"/>
                  </a:cubicBezTo>
                  <a:cubicBezTo>
                    <a:pt x="16" y="6"/>
                    <a:pt x="17" y="7"/>
                    <a:pt x="17" y="9"/>
                  </a:cubicBezTo>
                  <a:cubicBezTo>
                    <a:pt x="17" y="11"/>
                    <a:pt x="16" y="13"/>
                    <a:pt x="15" y="14"/>
                  </a:cubicBez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4" name="Oval 80">
              <a:extLst>
                <a:ext uri="{FF2B5EF4-FFF2-40B4-BE49-F238E27FC236}">
                  <a16:creationId xmlns:a16="http://schemas.microsoft.com/office/drawing/2014/main" id="{101D477A-D0E2-418D-93AC-47406FB9B497}"/>
                </a:ext>
              </a:extLst>
            </p:cNvPr>
            <p:cNvSpPr>
              <a:spLocks noChangeArrowheads="1"/>
            </p:cNvSpPr>
            <p:nvPr/>
          </p:nvSpPr>
          <p:spPr bwMode="auto">
            <a:xfrm>
              <a:off x="4026" y="1521"/>
              <a:ext cx="67" cy="67"/>
            </a:xfrm>
            <a:prstGeom prst="ellipse">
              <a:avLst/>
            </a:pr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5" name="Freeform 81">
              <a:extLst>
                <a:ext uri="{FF2B5EF4-FFF2-40B4-BE49-F238E27FC236}">
                  <a16:creationId xmlns:a16="http://schemas.microsoft.com/office/drawing/2014/main" id="{7ACB3174-38F2-44E8-BC8A-C2F5347930AA}"/>
                </a:ext>
              </a:extLst>
            </p:cNvPr>
            <p:cNvSpPr>
              <a:spLocks/>
            </p:cNvSpPr>
            <p:nvPr/>
          </p:nvSpPr>
          <p:spPr bwMode="auto">
            <a:xfrm>
              <a:off x="3998" y="1421"/>
              <a:ext cx="45" cy="119"/>
            </a:xfrm>
            <a:custGeom>
              <a:avLst/>
              <a:gdLst>
                <a:gd name="T0" fmla="*/ 15 w 19"/>
                <a:gd name="T1" fmla="*/ 50 h 50"/>
                <a:gd name="T2" fmla="*/ 11 w 19"/>
                <a:gd name="T3" fmla="*/ 45 h 50"/>
                <a:gd name="T4" fmla="*/ 7 w 19"/>
                <a:gd name="T5" fmla="*/ 39 h 50"/>
                <a:gd name="T6" fmla="*/ 0 w 19"/>
                <a:gd name="T7" fmla="*/ 28 h 50"/>
                <a:gd name="T8" fmla="*/ 0 w 19"/>
                <a:gd name="T9" fmla="*/ 27 h 50"/>
                <a:gd name="T10" fmla="*/ 0 w 19"/>
                <a:gd name="T11" fmla="*/ 26 h 50"/>
                <a:gd name="T12" fmla="*/ 3 w 19"/>
                <a:gd name="T13" fmla="*/ 13 h 50"/>
                <a:gd name="T14" fmla="*/ 4 w 19"/>
                <a:gd name="T15" fmla="*/ 6 h 50"/>
                <a:gd name="T16" fmla="*/ 6 w 19"/>
                <a:gd name="T17" fmla="*/ 0 h 50"/>
                <a:gd name="T18" fmla="*/ 6 w 19"/>
                <a:gd name="T19" fmla="*/ 7 h 50"/>
                <a:gd name="T20" fmla="*/ 6 w 19"/>
                <a:gd name="T21" fmla="*/ 13 h 50"/>
                <a:gd name="T22" fmla="*/ 4 w 19"/>
                <a:gd name="T23" fmla="*/ 27 h 50"/>
                <a:gd name="T24" fmla="*/ 4 w 19"/>
                <a:gd name="T25" fmla="*/ 26 h 50"/>
                <a:gd name="T26" fmla="*/ 11 w 19"/>
                <a:gd name="T27" fmla="*/ 36 h 50"/>
                <a:gd name="T28" fmla="*/ 15 w 19"/>
                <a:gd name="T29" fmla="*/ 42 h 50"/>
                <a:gd name="T30" fmla="*/ 19 w 19"/>
                <a:gd name="T31" fmla="*/ 47 h 50"/>
                <a:gd name="T32" fmla="*/ 15 w 19"/>
                <a:gd name="T3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15" y="50"/>
                  </a:moveTo>
                  <a:cubicBezTo>
                    <a:pt x="13" y="48"/>
                    <a:pt x="12" y="46"/>
                    <a:pt x="11" y="45"/>
                  </a:cubicBezTo>
                  <a:cubicBezTo>
                    <a:pt x="10" y="43"/>
                    <a:pt x="9" y="41"/>
                    <a:pt x="7" y="39"/>
                  </a:cubicBezTo>
                  <a:cubicBezTo>
                    <a:pt x="0" y="28"/>
                    <a:pt x="0" y="28"/>
                    <a:pt x="0" y="28"/>
                  </a:cubicBezTo>
                  <a:cubicBezTo>
                    <a:pt x="0" y="27"/>
                    <a:pt x="0" y="27"/>
                    <a:pt x="0" y="27"/>
                  </a:cubicBezTo>
                  <a:cubicBezTo>
                    <a:pt x="0" y="26"/>
                    <a:pt x="0" y="26"/>
                    <a:pt x="0" y="26"/>
                  </a:cubicBezTo>
                  <a:cubicBezTo>
                    <a:pt x="1" y="22"/>
                    <a:pt x="2" y="17"/>
                    <a:pt x="3" y="13"/>
                  </a:cubicBezTo>
                  <a:cubicBezTo>
                    <a:pt x="3" y="11"/>
                    <a:pt x="4" y="9"/>
                    <a:pt x="4" y="6"/>
                  </a:cubicBezTo>
                  <a:cubicBezTo>
                    <a:pt x="5" y="4"/>
                    <a:pt x="6" y="2"/>
                    <a:pt x="6" y="0"/>
                  </a:cubicBezTo>
                  <a:cubicBezTo>
                    <a:pt x="6" y="2"/>
                    <a:pt x="6" y="4"/>
                    <a:pt x="6" y="7"/>
                  </a:cubicBezTo>
                  <a:cubicBezTo>
                    <a:pt x="6" y="9"/>
                    <a:pt x="6" y="11"/>
                    <a:pt x="6" y="13"/>
                  </a:cubicBezTo>
                  <a:cubicBezTo>
                    <a:pt x="5" y="18"/>
                    <a:pt x="5" y="22"/>
                    <a:pt x="4" y="27"/>
                  </a:cubicBezTo>
                  <a:cubicBezTo>
                    <a:pt x="4" y="26"/>
                    <a:pt x="4" y="26"/>
                    <a:pt x="4" y="26"/>
                  </a:cubicBezTo>
                  <a:cubicBezTo>
                    <a:pt x="11" y="36"/>
                    <a:pt x="11" y="36"/>
                    <a:pt x="11" y="36"/>
                  </a:cubicBezTo>
                  <a:cubicBezTo>
                    <a:pt x="13" y="38"/>
                    <a:pt x="14" y="40"/>
                    <a:pt x="15" y="42"/>
                  </a:cubicBezTo>
                  <a:cubicBezTo>
                    <a:pt x="16" y="44"/>
                    <a:pt x="18" y="46"/>
                    <a:pt x="19" y="47"/>
                  </a:cubicBezTo>
                  <a:lnTo>
                    <a:pt x="15" y="5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6" name="Freeform 82">
              <a:extLst>
                <a:ext uri="{FF2B5EF4-FFF2-40B4-BE49-F238E27FC236}">
                  <a16:creationId xmlns:a16="http://schemas.microsoft.com/office/drawing/2014/main" id="{91208F52-3099-4F12-AAFC-12566031B4B9}"/>
                </a:ext>
              </a:extLst>
            </p:cNvPr>
            <p:cNvSpPr>
              <a:spLocks/>
            </p:cNvSpPr>
            <p:nvPr/>
          </p:nvSpPr>
          <p:spPr bwMode="auto">
            <a:xfrm>
              <a:off x="3964" y="1459"/>
              <a:ext cx="76" cy="93"/>
            </a:xfrm>
            <a:custGeom>
              <a:avLst/>
              <a:gdLst>
                <a:gd name="T0" fmla="*/ 29 w 32"/>
                <a:gd name="T1" fmla="*/ 39 h 39"/>
                <a:gd name="T2" fmla="*/ 23 w 32"/>
                <a:gd name="T3" fmla="*/ 37 h 39"/>
                <a:gd name="T4" fmla="*/ 17 w 32"/>
                <a:gd name="T5" fmla="*/ 34 h 39"/>
                <a:gd name="T6" fmla="*/ 12 w 32"/>
                <a:gd name="T7" fmla="*/ 31 h 39"/>
                <a:gd name="T8" fmla="*/ 6 w 32"/>
                <a:gd name="T9" fmla="*/ 28 h 39"/>
                <a:gd name="T10" fmla="*/ 5 w 32"/>
                <a:gd name="T11" fmla="*/ 27 h 39"/>
                <a:gd name="T12" fmla="*/ 5 w 32"/>
                <a:gd name="T13" fmla="*/ 26 h 39"/>
                <a:gd name="T14" fmla="*/ 3 w 32"/>
                <a:gd name="T15" fmla="*/ 20 h 39"/>
                <a:gd name="T16" fmla="*/ 2 w 32"/>
                <a:gd name="T17" fmla="*/ 13 h 39"/>
                <a:gd name="T18" fmla="*/ 0 w 32"/>
                <a:gd name="T19" fmla="*/ 0 h 39"/>
                <a:gd name="T20" fmla="*/ 4 w 32"/>
                <a:gd name="T21" fmla="*/ 13 h 39"/>
                <a:gd name="T22" fmla="*/ 6 w 32"/>
                <a:gd name="T23" fmla="*/ 19 h 39"/>
                <a:gd name="T24" fmla="*/ 8 w 32"/>
                <a:gd name="T25" fmla="*/ 25 h 39"/>
                <a:gd name="T26" fmla="*/ 7 w 32"/>
                <a:gd name="T27" fmla="*/ 24 h 39"/>
                <a:gd name="T28" fmla="*/ 13 w 32"/>
                <a:gd name="T29" fmla="*/ 27 h 39"/>
                <a:gd name="T30" fmla="*/ 19 w 32"/>
                <a:gd name="T31" fmla="*/ 29 h 39"/>
                <a:gd name="T32" fmla="*/ 26 w 32"/>
                <a:gd name="T33" fmla="*/ 32 h 39"/>
                <a:gd name="T34" fmla="*/ 32 w 32"/>
                <a:gd name="T35" fmla="*/ 35 h 39"/>
                <a:gd name="T36" fmla="*/ 29 w 32"/>
                <a:gd name="T37"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29" y="39"/>
                  </a:moveTo>
                  <a:cubicBezTo>
                    <a:pt x="27" y="39"/>
                    <a:pt x="25" y="38"/>
                    <a:pt x="23" y="37"/>
                  </a:cubicBezTo>
                  <a:cubicBezTo>
                    <a:pt x="21" y="36"/>
                    <a:pt x="19" y="35"/>
                    <a:pt x="17" y="34"/>
                  </a:cubicBezTo>
                  <a:cubicBezTo>
                    <a:pt x="12" y="31"/>
                    <a:pt x="12" y="31"/>
                    <a:pt x="12" y="31"/>
                  </a:cubicBezTo>
                  <a:cubicBezTo>
                    <a:pt x="6" y="28"/>
                    <a:pt x="6" y="28"/>
                    <a:pt x="6" y="28"/>
                  </a:cubicBezTo>
                  <a:cubicBezTo>
                    <a:pt x="5" y="27"/>
                    <a:pt x="5" y="27"/>
                    <a:pt x="5" y="27"/>
                  </a:cubicBezTo>
                  <a:cubicBezTo>
                    <a:pt x="5" y="26"/>
                    <a:pt x="5" y="26"/>
                    <a:pt x="5" y="26"/>
                  </a:cubicBezTo>
                  <a:cubicBezTo>
                    <a:pt x="3" y="20"/>
                    <a:pt x="3" y="20"/>
                    <a:pt x="3" y="20"/>
                  </a:cubicBezTo>
                  <a:cubicBezTo>
                    <a:pt x="3" y="18"/>
                    <a:pt x="2" y="16"/>
                    <a:pt x="2" y="13"/>
                  </a:cubicBezTo>
                  <a:cubicBezTo>
                    <a:pt x="1" y="9"/>
                    <a:pt x="0" y="5"/>
                    <a:pt x="0" y="0"/>
                  </a:cubicBezTo>
                  <a:cubicBezTo>
                    <a:pt x="1" y="4"/>
                    <a:pt x="3" y="9"/>
                    <a:pt x="4" y="13"/>
                  </a:cubicBezTo>
                  <a:cubicBezTo>
                    <a:pt x="5" y="15"/>
                    <a:pt x="6" y="17"/>
                    <a:pt x="6" y="19"/>
                  </a:cubicBezTo>
                  <a:cubicBezTo>
                    <a:pt x="8" y="25"/>
                    <a:pt x="8" y="25"/>
                    <a:pt x="8" y="25"/>
                  </a:cubicBezTo>
                  <a:cubicBezTo>
                    <a:pt x="7" y="24"/>
                    <a:pt x="7" y="24"/>
                    <a:pt x="7" y="24"/>
                  </a:cubicBezTo>
                  <a:cubicBezTo>
                    <a:pt x="13" y="27"/>
                    <a:pt x="13" y="27"/>
                    <a:pt x="13" y="27"/>
                  </a:cubicBezTo>
                  <a:cubicBezTo>
                    <a:pt x="19" y="29"/>
                    <a:pt x="19" y="29"/>
                    <a:pt x="19" y="29"/>
                  </a:cubicBezTo>
                  <a:cubicBezTo>
                    <a:pt x="21" y="30"/>
                    <a:pt x="24" y="31"/>
                    <a:pt x="26" y="32"/>
                  </a:cubicBezTo>
                  <a:cubicBezTo>
                    <a:pt x="28" y="33"/>
                    <a:pt x="30" y="34"/>
                    <a:pt x="32" y="35"/>
                  </a:cubicBezTo>
                  <a:lnTo>
                    <a:pt x="29" y="39"/>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7" name="Freeform 83">
              <a:extLst>
                <a:ext uri="{FF2B5EF4-FFF2-40B4-BE49-F238E27FC236}">
                  <a16:creationId xmlns:a16="http://schemas.microsoft.com/office/drawing/2014/main" id="{DCB77F84-1610-445D-9A98-13FE0A8FFCDE}"/>
                </a:ext>
              </a:extLst>
            </p:cNvPr>
            <p:cNvSpPr>
              <a:spLocks/>
            </p:cNvSpPr>
            <p:nvPr/>
          </p:nvSpPr>
          <p:spPr bwMode="auto">
            <a:xfrm>
              <a:off x="3974" y="1552"/>
              <a:ext cx="64" cy="95"/>
            </a:xfrm>
            <a:custGeom>
              <a:avLst/>
              <a:gdLst>
                <a:gd name="T0" fmla="*/ 27 w 27"/>
                <a:gd name="T1" fmla="*/ 5 h 40"/>
                <a:gd name="T2" fmla="*/ 22 w 27"/>
                <a:gd name="T3" fmla="*/ 6 h 40"/>
                <a:gd name="T4" fmla="*/ 18 w 27"/>
                <a:gd name="T5" fmla="*/ 8 h 40"/>
                <a:gd name="T6" fmla="*/ 9 w 27"/>
                <a:gd name="T7" fmla="*/ 10 h 40"/>
                <a:gd name="T8" fmla="*/ 10 w 27"/>
                <a:gd name="T9" fmla="*/ 8 h 40"/>
                <a:gd name="T10" fmla="*/ 8 w 27"/>
                <a:gd name="T11" fmla="*/ 16 h 40"/>
                <a:gd name="T12" fmla="*/ 6 w 27"/>
                <a:gd name="T13" fmla="*/ 24 h 40"/>
                <a:gd name="T14" fmla="*/ 3 w 27"/>
                <a:gd name="T15" fmla="*/ 32 h 40"/>
                <a:gd name="T16" fmla="*/ 0 w 27"/>
                <a:gd name="T17" fmla="*/ 40 h 40"/>
                <a:gd name="T18" fmla="*/ 1 w 27"/>
                <a:gd name="T19" fmla="*/ 32 h 40"/>
                <a:gd name="T20" fmla="*/ 3 w 27"/>
                <a:gd name="T21" fmla="*/ 24 h 40"/>
                <a:gd name="T22" fmla="*/ 5 w 27"/>
                <a:gd name="T23" fmla="*/ 16 h 40"/>
                <a:gd name="T24" fmla="*/ 7 w 27"/>
                <a:gd name="T25" fmla="*/ 7 h 40"/>
                <a:gd name="T26" fmla="*/ 7 w 27"/>
                <a:gd name="T27" fmla="*/ 6 h 40"/>
                <a:gd name="T28" fmla="*/ 8 w 27"/>
                <a:gd name="T29" fmla="*/ 6 h 40"/>
                <a:gd name="T30" fmla="*/ 17 w 27"/>
                <a:gd name="T31" fmla="*/ 3 h 40"/>
                <a:gd name="T32" fmla="*/ 21 w 27"/>
                <a:gd name="T33" fmla="*/ 2 h 40"/>
                <a:gd name="T34" fmla="*/ 25 w 27"/>
                <a:gd name="T35" fmla="*/ 0 h 40"/>
                <a:gd name="T36" fmla="*/ 27 w 27"/>
                <a:gd name="T37"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 h="40">
                  <a:moveTo>
                    <a:pt x="27" y="5"/>
                  </a:moveTo>
                  <a:cubicBezTo>
                    <a:pt x="25" y="5"/>
                    <a:pt x="24" y="6"/>
                    <a:pt x="22" y="6"/>
                  </a:cubicBezTo>
                  <a:cubicBezTo>
                    <a:pt x="21" y="7"/>
                    <a:pt x="19" y="7"/>
                    <a:pt x="18" y="8"/>
                  </a:cubicBezTo>
                  <a:cubicBezTo>
                    <a:pt x="15" y="8"/>
                    <a:pt x="12" y="9"/>
                    <a:pt x="9" y="10"/>
                  </a:cubicBezTo>
                  <a:cubicBezTo>
                    <a:pt x="10" y="8"/>
                    <a:pt x="10" y="8"/>
                    <a:pt x="10" y="8"/>
                  </a:cubicBezTo>
                  <a:cubicBezTo>
                    <a:pt x="8" y="16"/>
                    <a:pt x="8" y="16"/>
                    <a:pt x="8" y="16"/>
                  </a:cubicBezTo>
                  <a:cubicBezTo>
                    <a:pt x="6" y="24"/>
                    <a:pt x="6" y="24"/>
                    <a:pt x="6" y="24"/>
                  </a:cubicBezTo>
                  <a:cubicBezTo>
                    <a:pt x="5" y="27"/>
                    <a:pt x="4" y="30"/>
                    <a:pt x="3" y="32"/>
                  </a:cubicBezTo>
                  <a:cubicBezTo>
                    <a:pt x="2" y="35"/>
                    <a:pt x="1" y="38"/>
                    <a:pt x="0" y="40"/>
                  </a:cubicBezTo>
                  <a:cubicBezTo>
                    <a:pt x="0" y="37"/>
                    <a:pt x="1" y="35"/>
                    <a:pt x="1" y="32"/>
                  </a:cubicBezTo>
                  <a:cubicBezTo>
                    <a:pt x="2" y="29"/>
                    <a:pt x="2" y="26"/>
                    <a:pt x="3" y="24"/>
                  </a:cubicBezTo>
                  <a:cubicBezTo>
                    <a:pt x="5" y="16"/>
                    <a:pt x="5" y="16"/>
                    <a:pt x="5" y="16"/>
                  </a:cubicBezTo>
                  <a:cubicBezTo>
                    <a:pt x="7" y="7"/>
                    <a:pt x="7" y="7"/>
                    <a:pt x="7" y="7"/>
                  </a:cubicBezTo>
                  <a:cubicBezTo>
                    <a:pt x="7" y="6"/>
                    <a:pt x="7" y="6"/>
                    <a:pt x="7" y="6"/>
                  </a:cubicBezTo>
                  <a:cubicBezTo>
                    <a:pt x="8" y="6"/>
                    <a:pt x="8" y="6"/>
                    <a:pt x="8" y="6"/>
                  </a:cubicBezTo>
                  <a:cubicBezTo>
                    <a:pt x="11" y="5"/>
                    <a:pt x="14" y="4"/>
                    <a:pt x="17" y="3"/>
                  </a:cubicBezTo>
                  <a:cubicBezTo>
                    <a:pt x="18" y="3"/>
                    <a:pt x="19" y="2"/>
                    <a:pt x="21" y="2"/>
                  </a:cubicBezTo>
                  <a:cubicBezTo>
                    <a:pt x="22" y="1"/>
                    <a:pt x="24" y="1"/>
                    <a:pt x="25" y="0"/>
                  </a:cubicBezTo>
                  <a:lnTo>
                    <a:pt x="27" y="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8" name="Freeform 84">
              <a:extLst>
                <a:ext uri="{FF2B5EF4-FFF2-40B4-BE49-F238E27FC236}">
                  <a16:creationId xmlns:a16="http://schemas.microsoft.com/office/drawing/2014/main" id="{6AC7EB7A-C27F-4280-A013-C4FA8A008A8E}"/>
                </a:ext>
              </a:extLst>
            </p:cNvPr>
            <p:cNvSpPr>
              <a:spLocks/>
            </p:cNvSpPr>
            <p:nvPr/>
          </p:nvSpPr>
          <p:spPr bwMode="auto">
            <a:xfrm>
              <a:off x="4019" y="1566"/>
              <a:ext cx="26" cy="110"/>
            </a:xfrm>
            <a:custGeom>
              <a:avLst/>
              <a:gdLst>
                <a:gd name="T0" fmla="*/ 11 w 11"/>
                <a:gd name="T1" fmla="*/ 2 h 46"/>
                <a:gd name="T2" fmla="*/ 8 w 11"/>
                <a:gd name="T3" fmla="*/ 9 h 46"/>
                <a:gd name="T4" fmla="*/ 4 w 11"/>
                <a:gd name="T5" fmla="*/ 16 h 46"/>
                <a:gd name="T6" fmla="*/ 4 w 11"/>
                <a:gd name="T7" fmla="*/ 15 h 46"/>
                <a:gd name="T8" fmla="*/ 6 w 11"/>
                <a:gd name="T9" fmla="*/ 22 h 46"/>
                <a:gd name="T10" fmla="*/ 8 w 11"/>
                <a:gd name="T11" fmla="*/ 30 h 46"/>
                <a:gd name="T12" fmla="*/ 9 w 11"/>
                <a:gd name="T13" fmla="*/ 38 h 46"/>
                <a:gd name="T14" fmla="*/ 11 w 11"/>
                <a:gd name="T15" fmla="*/ 46 h 46"/>
                <a:gd name="T16" fmla="*/ 7 w 11"/>
                <a:gd name="T17" fmla="*/ 38 h 46"/>
                <a:gd name="T18" fmla="*/ 5 w 11"/>
                <a:gd name="T19" fmla="*/ 31 h 46"/>
                <a:gd name="T20" fmla="*/ 2 w 11"/>
                <a:gd name="T21" fmla="*/ 23 h 46"/>
                <a:gd name="T22" fmla="*/ 0 w 11"/>
                <a:gd name="T23" fmla="*/ 16 h 46"/>
                <a:gd name="T24" fmla="*/ 0 w 11"/>
                <a:gd name="T25" fmla="*/ 15 h 46"/>
                <a:gd name="T26" fmla="*/ 0 w 11"/>
                <a:gd name="T27" fmla="*/ 14 h 46"/>
                <a:gd name="T28" fmla="*/ 3 w 11"/>
                <a:gd name="T29" fmla="*/ 7 h 46"/>
                <a:gd name="T30" fmla="*/ 7 w 11"/>
                <a:gd name="T31" fmla="*/ 0 h 46"/>
                <a:gd name="T32" fmla="*/ 11 w 11"/>
                <a:gd name="T33"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46">
                  <a:moveTo>
                    <a:pt x="11" y="2"/>
                  </a:moveTo>
                  <a:cubicBezTo>
                    <a:pt x="10" y="4"/>
                    <a:pt x="9" y="7"/>
                    <a:pt x="8" y="9"/>
                  </a:cubicBezTo>
                  <a:cubicBezTo>
                    <a:pt x="4" y="16"/>
                    <a:pt x="4" y="16"/>
                    <a:pt x="4" y="16"/>
                  </a:cubicBezTo>
                  <a:cubicBezTo>
                    <a:pt x="4" y="15"/>
                    <a:pt x="4" y="15"/>
                    <a:pt x="4" y="15"/>
                  </a:cubicBezTo>
                  <a:cubicBezTo>
                    <a:pt x="5" y="17"/>
                    <a:pt x="5" y="20"/>
                    <a:pt x="6" y="22"/>
                  </a:cubicBezTo>
                  <a:cubicBezTo>
                    <a:pt x="7" y="25"/>
                    <a:pt x="7" y="28"/>
                    <a:pt x="8" y="30"/>
                  </a:cubicBezTo>
                  <a:cubicBezTo>
                    <a:pt x="8" y="33"/>
                    <a:pt x="9" y="35"/>
                    <a:pt x="9" y="38"/>
                  </a:cubicBezTo>
                  <a:cubicBezTo>
                    <a:pt x="10" y="40"/>
                    <a:pt x="10" y="43"/>
                    <a:pt x="11" y="46"/>
                  </a:cubicBezTo>
                  <a:cubicBezTo>
                    <a:pt x="9" y="43"/>
                    <a:pt x="8" y="41"/>
                    <a:pt x="7" y="38"/>
                  </a:cubicBezTo>
                  <a:cubicBezTo>
                    <a:pt x="6" y="36"/>
                    <a:pt x="6" y="33"/>
                    <a:pt x="5" y="31"/>
                  </a:cubicBezTo>
                  <a:cubicBezTo>
                    <a:pt x="4" y="28"/>
                    <a:pt x="3" y="26"/>
                    <a:pt x="2" y="23"/>
                  </a:cubicBezTo>
                  <a:cubicBezTo>
                    <a:pt x="1" y="21"/>
                    <a:pt x="1" y="18"/>
                    <a:pt x="0" y="16"/>
                  </a:cubicBezTo>
                  <a:cubicBezTo>
                    <a:pt x="0" y="15"/>
                    <a:pt x="0" y="15"/>
                    <a:pt x="0" y="15"/>
                  </a:cubicBezTo>
                  <a:cubicBezTo>
                    <a:pt x="0" y="14"/>
                    <a:pt x="0" y="14"/>
                    <a:pt x="0" y="14"/>
                  </a:cubicBezTo>
                  <a:cubicBezTo>
                    <a:pt x="3" y="7"/>
                    <a:pt x="3" y="7"/>
                    <a:pt x="3" y="7"/>
                  </a:cubicBezTo>
                  <a:cubicBezTo>
                    <a:pt x="4" y="5"/>
                    <a:pt x="5" y="2"/>
                    <a:pt x="7" y="0"/>
                  </a:cubicBezTo>
                  <a:lnTo>
                    <a:pt x="11" y="2"/>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09" name="Freeform 85">
              <a:extLst>
                <a:ext uri="{FF2B5EF4-FFF2-40B4-BE49-F238E27FC236}">
                  <a16:creationId xmlns:a16="http://schemas.microsoft.com/office/drawing/2014/main" id="{C9ADB064-1223-4F39-8043-635C15CB4445}"/>
                </a:ext>
              </a:extLst>
            </p:cNvPr>
            <p:cNvSpPr>
              <a:spLocks/>
            </p:cNvSpPr>
            <p:nvPr/>
          </p:nvSpPr>
          <p:spPr bwMode="auto">
            <a:xfrm>
              <a:off x="4078" y="1421"/>
              <a:ext cx="46" cy="119"/>
            </a:xfrm>
            <a:custGeom>
              <a:avLst/>
              <a:gdLst>
                <a:gd name="T0" fmla="*/ 0 w 19"/>
                <a:gd name="T1" fmla="*/ 47 h 50"/>
                <a:gd name="T2" fmla="*/ 4 w 19"/>
                <a:gd name="T3" fmla="*/ 42 h 50"/>
                <a:gd name="T4" fmla="*/ 8 w 19"/>
                <a:gd name="T5" fmla="*/ 36 h 50"/>
                <a:gd name="T6" fmla="*/ 15 w 19"/>
                <a:gd name="T7" fmla="*/ 26 h 50"/>
                <a:gd name="T8" fmla="*/ 15 w 19"/>
                <a:gd name="T9" fmla="*/ 27 h 50"/>
                <a:gd name="T10" fmla="*/ 14 w 19"/>
                <a:gd name="T11" fmla="*/ 13 h 50"/>
                <a:gd name="T12" fmla="*/ 13 w 19"/>
                <a:gd name="T13" fmla="*/ 7 h 50"/>
                <a:gd name="T14" fmla="*/ 13 w 19"/>
                <a:gd name="T15" fmla="*/ 0 h 50"/>
                <a:gd name="T16" fmla="*/ 15 w 19"/>
                <a:gd name="T17" fmla="*/ 6 h 50"/>
                <a:gd name="T18" fmla="*/ 16 w 19"/>
                <a:gd name="T19" fmla="*/ 13 h 50"/>
                <a:gd name="T20" fmla="*/ 19 w 19"/>
                <a:gd name="T21" fmla="*/ 26 h 50"/>
                <a:gd name="T22" fmla="*/ 19 w 19"/>
                <a:gd name="T23" fmla="*/ 27 h 50"/>
                <a:gd name="T24" fmla="*/ 19 w 19"/>
                <a:gd name="T25" fmla="*/ 28 h 50"/>
                <a:gd name="T26" fmla="*/ 12 w 19"/>
                <a:gd name="T27" fmla="*/ 39 h 50"/>
                <a:gd name="T28" fmla="*/ 8 w 19"/>
                <a:gd name="T29" fmla="*/ 45 h 50"/>
                <a:gd name="T30" fmla="*/ 5 w 19"/>
                <a:gd name="T31" fmla="*/ 50 h 50"/>
                <a:gd name="T32" fmla="*/ 0 w 19"/>
                <a:gd name="T3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0">
                  <a:moveTo>
                    <a:pt x="0" y="47"/>
                  </a:moveTo>
                  <a:cubicBezTo>
                    <a:pt x="2" y="46"/>
                    <a:pt x="3" y="44"/>
                    <a:pt x="4" y="42"/>
                  </a:cubicBezTo>
                  <a:cubicBezTo>
                    <a:pt x="5" y="40"/>
                    <a:pt x="7" y="38"/>
                    <a:pt x="8" y="36"/>
                  </a:cubicBezTo>
                  <a:cubicBezTo>
                    <a:pt x="15" y="26"/>
                    <a:pt x="15" y="26"/>
                    <a:pt x="15" y="26"/>
                  </a:cubicBezTo>
                  <a:cubicBezTo>
                    <a:pt x="15" y="27"/>
                    <a:pt x="15" y="27"/>
                    <a:pt x="15" y="27"/>
                  </a:cubicBezTo>
                  <a:cubicBezTo>
                    <a:pt x="15" y="22"/>
                    <a:pt x="14" y="18"/>
                    <a:pt x="14" y="13"/>
                  </a:cubicBezTo>
                  <a:cubicBezTo>
                    <a:pt x="13" y="11"/>
                    <a:pt x="13" y="9"/>
                    <a:pt x="13" y="7"/>
                  </a:cubicBezTo>
                  <a:cubicBezTo>
                    <a:pt x="13" y="4"/>
                    <a:pt x="13" y="2"/>
                    <a:pt x="13" y="0"/>
                  </a:cubicBezTo>
                  <a:cubicBezTo>
                    <a:pt x="14" y="2"/>
                    <a:pt x="14" y="4"/>
                    <a:pt x="15" y="6"/>
                  </a:cubicBezTo>
                  <a:cubicBezTo>
                    <a:pt x="15" y="9"/>
                    <a:pt x="16" y="11"/>
                    <a:pt x="16" y="13"/>
                  </a:cubicBezTo>
                  <a:cubicBezTo>
                    <a:pt x="17" y="17"/>
                    <a:pt x="18" y="22"/>
                    <a:pt x="19" y="26"/>
                  </a:cubicBezTo>
                  <a:cubicBezTo>
                    <a:pt x="19" y="27"/>
                    <a:pt x="19" y="27"/>
                    <a:pt x="19" y="27"/>
                  </a:cubicBezTo>
                  <a:cubicBezTo>
                    <a:pt x="19" y="28"/>
                    <a:pt x="19" y="28"/>
                    <a:pt x="19" y="28"/>
                  </a:cubicBezTo>
                  <a:cubicBezTo>
                    <a:pt x="12" y="39"/>
                    <a:pt x="12" y="39"/>
                    <a:pt x="12" y="39"/>
                  </a:cubicBezTo>
                  <a:cubicBezTo>
                    <a:pt x="11" y="41"/>
                    <a:pt x="9" y="43"/>
                    <a:pt x="8" y="45"/>
                  </a:cubicBezTo>
                  <a:cubicBezTo>
                    <a:pt x="7" y="46"/>
                    <a:pt x="6" y="48"/>
                    <a:pt x="5" y="50"/>
                  </a:cubicBezTo>
                  <a:lnTo>
                    <a:pt x="0" y="47"/>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0" name="Freeform 86">
              <a:extLst>
                <a:ext uri="{FF2B5EF4-FFF2-40B4-BE49-F238E27FC236}">
                  <a16:creationId xmlns:a16="http://schemas.microsoft.com/office/drawing/2014/main" id="{96CDEC6F-04A9-4ACD-B3A9-A7EF447596F9}"/>
                </a:ext>
              </a:extLst>
            </p:cNvPr>
            <p:cNvSpPr>
              <a:spLocks/>
            </p:cNvSpPr>
            <p:nvPr/>
          </p:nvSpPr>
          <p:spPr bwMode="auto">
            <a:xfrm>
              <a:off x="4083" y="1459"/>
              <a:ext cx="76" cy="93"/>
            </a:xfrm>
            <a:custGeom>
              <a:avLst/>
              <a:gdLst>
                <a:gd name="T0" fmla="*/ 0 w 32"/>
                <a:gd name="T1" fmla="*/ 35 h 39"/>
                <a:gd name="T2" fmla="*/ 6 w 32"/>
                <a:gd name="T3" fmla="*/ 32 h 39"/>
                <a:gd name="T4" fmla="*/ 12 w 32"/>
                <a:gd name="T5" fmla="*/ 29 h 39"/>
                <a:gd name="T6" fmla="*/ 18 w 32"/>
                <a:gd name="T7" fmla="*/ 27 h 39"/>
                <a:gd name="T8" fmla="*/ 24 w 32"/>
                <a:gd name="T9" fmla="*/ 24 h 39"/>
                <a:gd name="T10" fmla="*/ 23 w 32"/>
                <a:gd name="T11" fmla="*/ 25 h 39"/>
                <a:gd name="T12" fmla="*/ 25 w 32"/>
                <a:gd name="T13" fmla="*/ 19 h 39"/>
                <a:gd name="T14" fmla="*/ 27 w 32"/>
                <a:gd name="T15" fmla="*/ 13 h 39"/>
                <a:gd name="T16" fmla="*/ 32 w 32"/>
                <a:gd name="T17" fmla="*/ 0 h 39"/>
                <a:gd name="T18" fmla="*/ 29 w 32"/>
                <a:gd name="T19" fmla="*/ 13 h 39"/>
                <a:gd name="T20" fmla="*/ 28 w 32"/>
                <a:gd name="T21" fmla="*/ 20 h 39"/>
                <a:gd name="T22" fmla="*/ 27 w 32"/>
                <a:gd name="T23" fmla="*/ 26 h 39"/>
                <a:gd name="T24" fmla="*/ 26 w 32"/>
                <a:gd name="T25" fmla="*/ 27 h 39"/>
                <a:gd name="T26" fmla="*/ 26 w 32"/>
                <a:gd name="T27" fmla="*/ 28 h 39"/>
                <a:gd name="T28" fmla="*/ 20 w 32"/>
                <a:gd name="T29" fmla="*/ 31 h 39"/>
                <a:gd name="T30" fmla="*/ 14 w 32"/>
                <a:gd name="T31" fmla="*/ 34 h 39"/>
                <a:gd name="T32" fmla="*/ 8 w 32"/>
                <a:gd name="T33" fmla="*/ 37 h 39"/>
                <a:gd name="T34" fmla="*/ 2 w 32"/>
                <a:gd name="T35" fmla="*/ 39 h 39"/>
                <a:gd name="T36" fmla="*/ 0 w 32"/>
                <a:gd name="T37" fmla="*/ 3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39">
                  <a:moveTo>
                    <a:pt x="0" y="35"/>
                  </a:moveTo>
                  <a:cubicBezTo>
                    <a:pt x="2" y="34"/>
                    <a:pt x="4" y="33"/>
                    <a:pt x="6" y="32"/>
                  </a:cubicBezTo>
                  <a:cubicBezTo>
                    <a:pt x="8" y="31"/>
                    <a:pt x="10" y="30"/>
                    <a:pt x="12" y="29"/>
                  </a:cubicBezTo>
                  <a:cubicBezTo>
                    <a:pt x="18" y="27"/>
                    <a:pt x="18" y="27"/>
                    <a:pt x="18" y="27"/>
                  </a:cubicBezTo>
                  <a:cubicBezTo>
                    <a:pt x="24" y="24"/>
                    <a:pt x="24" y="24"/>
                    <a:pt x="24" y="24"/>
                  </a:cubicBezTo>
                  <a:cubicBezTo>
                    <a:pt x="23" y="25"/>
                    <a:pt x="23" y="25"/>
                    <a:pt x="23" y="25"/>
                  </a:cubicBezTo>
                  <a:cubicBezTo>
                    <a:pt x="25" y="19"/>
                    <a:pt x="25" y="19"/>
                    <a:pt x="25" y="19"/>
                  </a:cubicBezTo>
                  <a:cubicBezTo>
                    <a:pt x="26" y="17"/>
                    <a:pt x="26" y="15"/>
                    <a:pt x="27" y="13"/>
                  </a:cubicBezTo>
                  <a:cubicBezTo>
                    <a:pt x="28" y="9"/>
                    <a:pt x="30" y="4"/>
                    <a:pt x="32" y="0"/>
                  </a:cubicBezTo>
                  <a:cubicBezTo>
                    <a:pt x="31" y="5"/>
                    <a:pt x="30" y="9"/>
                    <a:pt x="29" y="13"/>
                  </a:cubicBezTo>
                  <a:cubicBezTo>
                    <a:pt x="29" y="16"/>
                    <a:pt x="28" y="18"/>
                    <a:pt x="28" y="20"/>
                  </a:cubicBezTo>
                  <a:cubicBezTo>
                    <a:pt x="27" y="26"/>
                    <a:pt x="27" y="26"/>
                    <a:pt x="27" y="26"/>
                  </a:cubicBezTo>
                  <a:cubicBezTo>
                    <a:pt x="26" y="27"/>
                    <a:pt x="26" y="27"/>
                    <a:pt x="26" y="27"/>
                  </a:cubicBezTo>
                  <a:cubicBezTo>
                    <a:pt x="26" y="28"/>
                    <a:pt x="26" y="28"/>
                    <a:pt x="26" y="28"/>
                  </a:cubicBezTo>
                  <a:cubicBezTo>
                    <a:pt x="20" y="31"/>
                    <a:pt x="20" y="31"/>
                    <a:pt x="20" y="31"/>
                  </a:cubicBezTo>
                  <a:cubicBezTo>
                    <a:pt x="14" y="34"/>
                    <a:pt x="14" y="34"/>
                    <a:pt x="14" y="34"/>
                  </a:cubicBezTo>
                  <a:cubicBezTo>
                    <a:pt x="12" y="35"/>
                    <a:pt x="10" y="36"/>
                    <a:pt x="8" y="37"/>
                  </a:cubicBezTo>
                  <a:cubicBezTo>
                    <a:pt x="6" y="38"/>
                    <a:pt x="4" y="39"/>
                    <a:pt x="2" y="39"/>
                  </a:cubicBezTo>
                  <a:lnTo>
                    <a:pt x="0" y="35"/>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1" name="Freeform 87">
              <a:extLst>
                <a:ext uri="{FF2B5EF4-FFF2-40B4-BE49-F238E27FC236}">
                  <a16:creationId xmlns:a16="http://schemas.microsoft.com/office/drawing/2014/main" id="{98F8F390-ECF1-418D-BCA9-3AB879966CD5}"/>
                </a:ext>
              </a:extLst>
            </p:cNvPr>
            <p:cNvSpPr>
              <a:spLocks/>
            </p:cNvSpPr>
            <p:nvPr/>
          </p:nvSpPr>
          <p:spPr bwMode="auto">
            <a:xfrm>
              <a:off x="4086" y="1552"/>
              <a:ext cx="61" cy="95"/>
            </a:xfrm>
            <a:custGeom>
              <a:avLst/>
              <a:gdLst>
                <a:gd name="T0" fmla="*/ 1 w 26"/>
                <a:gd name="T1" fmla="*/ 0 h 40"/>
                <a:gd name="T2" fmla="*/ 5 w 26"/>
                <a:gd name="T3" fmla="*/ 2 h 40"/>
                <a:gd name="T4" fmla="*/ 10 w 26"/>
                <a:gd name="T5" fmla="*/ 3 h 40"/>
                <a:gd name="T6" fmla="*/ 18 w 26"/>
                <a:gd name="T7" fmla="*/ 6 h 40"/>
                <a:gd name="T8" fmla="*/ 19 w 26"/>
                <a:gd name="T9" fmla="*/ 6 h 40"/>
                <a:gd name="T10" fmla="*/ 20 w 26"/>
                <a:gd name="T11" fmla="*/ 7 h 40"/>
                <a:gd name="T12" fmla="*/ 21 w 26"/>
                <a:gd name="T13" fmla="*/ 16 h 40"/>
                <a:gd name="T14" fmla="*/ 23 w 26"/>
                <a:gd name="T15" fmla="*/ 24 h 40"/>
                <a:gd name="T16" fmla="*/ 25 w 26"/>
                <a:gd name="T17" fmla="*/ 32 h 40"/>
                <a:gd name="T18" fmla="*/ 26 w 26"/>
                <a:gd name="T19" fmla="*/ 40 h 40"/>
                <a:gd name="T20" fmla="*/ 23 w 26"/>
                <a:gd name="T21" fmla="*/ 32 h 40"/>
                <a:gd name="T22" fmla="*/ 20 w 26"/>
                <a:gd name="T23" fmla="*/ 24 h 40"/>
                <a:gd name="T24" fmla="*/ 18 w 26"/>
                <a:gd name="T25" fmla="*/ 16 h 40"/>
                <a:gd name="T26" fmla="*/ 16 w 26"/>
                <a:gd name="T27" fmla="*/ 8 h 40"/>
                <a:gd name="T28" fmla="*/ 17 w 26"/>
                <a:gd name="T29" fmla="*/ 10 h 40"/>
                <a:gd name="T30" fmla="*/ 8 w 26"/>
                <a:gd name="T31" fmla="*/ 8 h 40"/>
                <a:gd name="T32" fmla="*/ 4 w 26"/>
                <a:gd name="T33" fmla="*/ 6 h 40"/>
                <a:gd name="T34" fmla="*/ 0 w 26"/>
                <a:gd name="T35" fmla="*/ 5 h 40"/>
                <a:gd name="T36" fmla="*/ 1 w 26"/>
                <a:gd name="T3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40">
                  <a:moveTo>
                    <a:pt x="1" y="0"/>
                  </a:moveTo>
                  <a:cubicBezTo>
                    <a:pt x="2" y="1"/>
                    <a:pt x="4" y="1"/>
                    <a:pt x="5" y="2"/>
                  </a:cubicBezTo>
                  <a:cubicBezTo>
                    <a:pt x="7" y="2"/>
                    <a:pt x="8" y="3"/>
                    <a:pt x="10" y="3"/>
                  </a:cubicBezTo>
                  <a:cubicBezTo>
                    <a:pt x="13" y="4"/>
                    <a:pt x="15" y="5"/>
                    <a:pt x="18" y="6"/>
                  </a:cubicBezTo>
                  <a:cubicBezTo>
                    <a:pt x="19" y="6"/>
                    <a:pt x="19" y="6"/>
                    <a:pt x="19" y="6"/>
                  </a:cubicBezTo>
                  <a:cubicBezTo>
                    <a:pt x="20" y="7"/>
                    <a:pt x="20" y="7"/>
                    <a:pt x="20" y="7"/>
                  </a:cubicBezTo>
                  <a:cubicBezTo>
                    <a:pt x="21" y="16"/>
                    <a:pt x="21" y="16"/>
                    <a:pt x="21" y="16"/>
                  </a:cubicBezTo>
                  <a:cubicBezTo>
                    <a:pt x="23" y="24"/>
                    <a:pt x="23" y="24"/>
                    <a:pt x="23" y="24"/>
                  </a:cubicBezTo>
                  <a:cubicBezTo>
                    <a:pt x="24" y="26"/>
                    <a:pt x="24" y="29"/>
                    <a:pt x="25" y="32"/>
                  </a:cubicBezTo>
                  <a:cubicBezTo>
                    <a:pt x="25" y="35"/>
                    <a:pt x="26" y="37"/>
                    <a:pt x="26" y="40"/>
                  </a:cubicBezTo>
                  <a:cubicBezTo>
                    <a:pt x="25" y="38"/>
                    <a:pt x="24" y="35"/>
                    <a:pt x="23" y="32"/>
                  </a:cubicBezTo>
                  <a:cubicBezTo>
                    <a:pt x="22" y="30"/>
                    <a:pt x="21" y="27"/>
                    <a:pt x="20" y="24"/>
                  </a:cubicBezTo>
                  <a:cubicBezTo>
                    <a:pt x="18" y="16"/>
                    <a:pt x="18" y="16"/>
                    <a:pt x="18" y="16"/>
                  </a:cubicBezTo>
                  <a:cubicBezTo>
                    <a:pt x="16" y="8"/>
                    <a:pt x="16" y="8"/>
                    <a:pt x="16" y="8"/>
                  </a:cubicBezTo>
                  <a:cubicBezTo>
                    <a:pt x="17" y="10"/>
                    <a:pt x="17" y="10"/>
                    <a:pt x="17" y="10"/>
                  </a:cubicBezTo>
                  <a:cubicBezTo>
                    <a:pt x="14" y="9"/>
                    <a:pt x="11" y="8"/>
                    <a:pt x="8" y="8"/>
                  </a:cubicBezTo>
                  <a:cubicBezTo>
                    <a:pt x="7" y="7"/>
                    <a:pt x="5" y="7"/>
                    <a:pt x="4" y="6"/>
                  </a:cubicBezTo>
                  <a:cubicBezTo>
                    <a:pt x="2" y="6"/>
                    <a:pt x="1" y="5"/>
                    <a:pt x="0" y="5"/>
                  </a:cubicBezTo>
                  <a:lnTo>
                    <a:pt x="1"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2" name="Freeform 88">
              <a:extLst>
                <a:ext uri="{FF2B5EF4-FFF2-40B4-BE49-F238E27FC236}">
                  <a16:creationId xmlns:a16="http://schemas.microsoft.com/office/drawing/2014/main" id="{C57D96B9-AA18-4609-9475-44E23B5C9307}"/>
                </a:ext>
              </a:extLst>
            </p:cNvPr>
            <p:cNvSpPr>
              <a:spLocks/>
            </p:cNvSpPr>
            <p:nvPr/>
          </p:nvSpPr>
          <p:spPr bwMode="auto">
            <a:xfrm>
              <a:off x="4076" y="1566"/>
              <a:ext cx="29" cy="110"/>
            </a:xfrm>
            <a:custGeom>
              <a:avLst/>
              <a:gdLst>
                <a:gd name="T0" fmla="*/ 5 w 12"/>
                <a:gd name="T1" fmla="*/ 0 h 46"/>
                <a:gd name="T2" fmla="*/ 8 w 12"/>
                <a:gd name="T3" fmla="*/ 7 h 46"/>
                <a:gd name="T4" fmla="*/ 11 w 12"/>
                <a:gd name="T5" fmla="*/ 14 h 46"/>
                <a:gd name="T6" fmla="*/ 12 w 12"/>
                <a:gd name="T7" fmla="*/ 15 h 46"/>
                <a:gd name="T8" fmla="*/ 11 w 12"/>
                <a:gd name="T9" fmla="*/ 16 h 46"/>
                <a:gd name="T10" fmla="*/ 9 w 12"/>
                <a:gd name="T11" fmla="*/ 23 h 46"/>
                <a:gd name="T12" fmla="*/ 6 w 12"/>
                <a:gd name="T13" fmla="*/ 31 h 46"/>
                <a:gd name="T14" fmla="*/ 4 w 12"/>
                <a:gd name="T15" fmla="*/ 38 h 46"/>
                <a:gd name="T16" fmla="*/ 1 w 12"/>
                <a:gd name="T17" fmla="*/ 46 h 46"/>
                <a:gd name="T18" fmla="*/ 2 w 12"/>
                <a:gd name="T19" fmla="*/ 38 h 46"/>
                <a:gd name="T20" fmla="*/ 3 w 12"/>
                <a:gd name="T21" fmla="*/ 30 h 46"/>
                <a:gd name="T22" fmla="*/ 5 w 12"/>
                <a:gd name="T23" fmla="*/ 22 h 46"/>
                <a:gd name="T24" fmla="*/ 7 w 12"/>
                <a:gd name="T25" fmla="*/ 15 h 46"/>
                <a:gd name="T26" fmla="*/ 7 w 12"/>
                <a:gd name="T27" fmla="*/ 16 h 46"/>
                <a:gd name="T28" fmla="*/ 4 w 12"/>
                <a:gd name="T29" fmla="*/ 9 h 46"/>
                <a:gd name="T30" fmla="*/ 0 w 12"/>
                <a:gd name="T31" fmla="*/ 2 h 46"/>
                <a:gd name="T32" fmla="*/ 5 w 12"/>
                <a:gd name="T3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46">
                  <a:moveTo>
                    <a:pt x="5" y="0"/>
                  </a:moveTo>
                  <a:cubicBezTo>
                    <a:pt x="6" y="2"/>
                    <a:pt x="7" y="5"/>
                    <a:pt x="8" y="7"/>
                  </a:cubicBezTo>
                  <a:cubicBezTo>
                    <a:pt x="11" y="14"/>
                    <a:pt x="11" y="14"/>
                    <a:pt x="11" y="14"/>
                  </a:cubicBezTo>
                  <a:cubicBezTo>
                    <a:pt x="12" y="15"/>
                    <a:pt x="12" y="15"/>
                    <a:pt x="12" y="15"/>
                  </a:cubicBezTo>
                  <a:cubicBezTo>
                    <a:pt x="11" y="16"/>
                    <a:pt x="11" y="16"/>
                    <a:pt x="11" y="16"/>
                  </a:cubicBezTo>
                  <a:cubicBezTo>
                    <a:pt x="11" y="18"/>
                    <a:pt x="10" y="21"/>
                    <a:pt x="9" y="23"/>
                  </a:cubicBezTo>
                  <a:cubicBezTo>
                    <a:pt x="8" y="26"/>
                    <a:pt x="7" y="28"/>
                    <a:pt x="6" y="31"/>
                  </a:cubicBezTo>
                  <a:cubicBezTo>
                    <a:pt x="6" y="33"/>
                    <a:pt x="5" y="36"/>
                    <a:pt x="4" y="38"/>
                  </a:cubicBezTo>
                  <a:cubicBezTo>
                    <a:pt x="3" y="41"/>
                    <a:pt x="2" y="43"/>
                    <a:pt x="1" y="46"/>
                  </a:cubicBezTo>
                  <a:cubicBezTo>
                    <a:pt x="1" y="43"/>
                    <a:pt x="1" y="40"/>
                    <a:pt x="2" y="38"/>
                  </a:cubicBezTo>
                  <a:cubicBezTo>
                    <a:pt x="2" y="35"/>
                    <a:pt x="3" y="33"/>
                    <a:pt x="3" y="30"/>
                  </a:cubicBezTo>
                  <a:cubicBezTo>
                    <a:pt x="4" y="28"/>
                    <a:pt x="5" y="25"/>
                    <a:pt x="5" y="22"/>
                  </a:cubicBezTo>
                  <a:cubicBezTo>
                    <a:pt x="6" y="20"/>
                    <a:pt x="7" y="17"/>
                    <a:pt x="7" y="15"/>
                  </a:cubicBezTo>
                  <a:cubicBezTo>
                    <a:pt x="7" y="16"/>
                    <a:pt x="7" y="16"/>
                    <a:pt x="7" y="16"/>
                  </a:cubicBezTo>
                  <a:cubicBezTo>
                    <a:pt x="4" y="9"/>
                    <a:pt x="4" y="9"/>
                    <a:pt x="4" y="9"/>
                  </a:cubicBezTo>
                  <a:cubicBezTo>
                    <a:pt x="2" y="7"/>
                    <a:pt x="1" y="4"/>
                    <a:pt x="0" y="2"/>
                  </a:cubicBezTo>
                  <a:lnTo>
                    <a:pt x="5" y="0"/>
                  </a:lnTo>
                  <a:close/>
                </a:path>
              </a:pathLst>
            </a:custGeom>
            <a:solidFill>
              <a:srgbClr val="000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3" name="Rectangle 89">
              <a:extLst>
                <a:ext uri="{FF2B5EF4-FFF2-40B4-BE49-F238E27FC236}">
                  <a16:creationId xmlns:a16="http://schemas.microsoft.com/office/drawing/2014/main" id="{F833170C-2192-449A-B867-BD018A7D9B90}"/>
                </a:ext>
              </a:extLst>
            </p:cNvPr>
            <p:cNvSpPr>
              <a:spLocks noChangeArrowheads="1"/>
            </p:cNvSpPr>
            <p:nvPr/>
          </p:nvSpPr>
          <p:spPr bwMode="auto">
            <a:xfrm>
              <a:off x="4055" y="1"/>
              <a:ext cx="7" cy="1499"/>
            </a:xfrm>
            <a:prstGeom prst="rect">
              <a:avLst/>
            </a:prstGeom>
            <a:solidFill>
              <a:srgbClr val="0005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4" name="Rectangle 90">
              <a:extLst>
                <a:ext uri="{FF2B5EF4-FFF2-40B4-BE49-F238E27FC236}">
                  <a16:creationId xmlns:a16="http://schemas.microsoft.com/office/drawing/2014/main" id="{F2F2576B-44EA-43A7-8F18-7A4F2277E6F3}"/>
                </a:ext>
              </a:extLst>
            </p:cNvPr>
            <p:cNvSpPr>
              <a:spLocks noChangeArrowheads="1"/>
            </p:cNvSpPr>
            <p:nvPr/>
          </p:nvSpPr>
          <p:spPr bwMode="auto">
            <a:xfrm>
              <a:off x="4055" y="1"/>
              <a:ext cx="7" cy="1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5" name="Freeform 91">
              <a:extLst>
                <a:ext uri="{FF2B5EF4-FFF2-40B4-BE49-F238E27FC236}">
                  <a16:creationId xmlns:a16="http://schemas.microsoft.com/office/drawing/2014/main" id="{AD37ECDB-843F-4149-8EF0-8AC44963D019}"/>
                </a:ext>
              </a:extLst>
            </p:cNvPr>
            <p:cNvSpPr>
              <a:spLocks noEditPoints="1"/>
            </p:cNvSpPr>
            <p:nvPr/>
          </p:nvSpPr>
          <p:spPr bwMode="auto">
            <a:xfrm>
              <a:off x="4052" y="734"/>
              <a:ext cx="376" cy="288"/>
            </a:xfrm>
            <a:custGeom>
              <a:avLst/>
              <a:gdLst>
                <a:gd name="T0" fmla="*/ 1 w 158"/>
                <a:gd name="T1" fmla="*/ 29 h 121"/>
                <a:gd name="T2" fmla="*/ 0 w 158"/>
                <a:gd name="T3" fmla="*/ 29 h 121"/>
                <a:gd name="T4" fmla="*/ 1 w 158"/>
                <a:gd name="T5" fmla="*/ 29 h 121"/>
                <a:gd name="T6" fmla="*/ 1 w 158"/>
                <a:gd name="T7" fmla="*/ 29 h 121"/>
                <a:gd name="T8" fmla="*/ 158 w 158"/>
                <a:gd name="T9" fmla="*/ 0 h 121"/>
                <a:gd name="T10" fmla="*/ 124 w 158"/>
                <a:gd name="T11" fmla="*/ 20 h 121"/>
                <a:gd name="T12" fmla="*/ 98 w 158"/>
                <a:gd name="T13" fmla="*/ 68 h 121"/>
                <a:gd name="T14" fmla="*/ 97 w 158"/>
                <a:gd name="T15" fmla="*/ 55 h 121"/>
                <a:gd name="T16" fmla="*/ 88 w 158"/>
                <a:gd name="T17" fmla="*/ 60 h 121"/>
                <a:gd name="T18" fmla="*/ 83 w 158"/>
                <a:gd name="T19" fmla="*/ 61 h 121"/>
                <a:gd name="T20" fmla="*/ 78 w 158"/>
                <a:gd name="T21" fmla="*/ 59 h 121"/>
                <a:gd name="T22" fmla="*/ 81 w 158"/>
                <a:gd name="T23" fmla="*/ 71 h 121"/>
                <a:gd name="T24" fmla="*/ 40 w 158"/>
                <a:gd name="T25" fmla="*/ 36 h 121"/>
                <a:gd name="T26" fmla="*/ 8 w 158"/>
                <a:gd name="T27" fmla="*/ 29 h 121"/>
                <a:gd name="T28" fmla="*/ 4 w 158"/>
                <a:gd name="T29" fmla="*/ 29 h 121"/>
                <a:gd name="T30" fmla="*/ 4 w 158"/>
                <a:gd name="T31" fmla="*/ 30 h 121"/>
                <a:gd name="T32" fmla="*/ 10 w 158"/>
                <a:gd name="T33" fmla="*/ 36 h 121"/>
                <a:gd name="T34" fmla="*/ 10 w 158"/>
                <a:gd name="T35" fmla="*/ 47 h 121"/>
                <a:gd name="T36" fmla="*/ 18 w 158"/>
                <a:gd name="T37" fmla="*/ 46 h 121"/>
                <a:gd name="T38" fmla="*/ 30 w 158"/>
                <a:gd name="T39" fmla="*/ 50 h 121"/>
                <a:gd name="T40" fmla="*/ 35 w 158"/>
                <a:gd name="T41" fmla="*/ 73 h 121"/>
                <a:gd name="T42" fmla="*/ 46 w 158"/>
                <a:gd name="T43" fmla="*/ 70 h 121"/>
                <a:gd name="T44" fmla="*/ 60 w 158"/>
                <a:gd name="T45" fmla="*/ 74 h 121"/>
                <a:gd name="T46" fmla="*/ 72 w 158"/>
                <a:gd name="T47" fmla="*/ 99 h 121"/>
                <a:gd name="T48" fmla="*/ 90 w 158"/>
                <a:gd name="T49" fmla="*/ 110 h 121"/>
                <a:gd name="T50" fmla="*/ 99 w 158"/>
                <a:gd name="T51" fmla="*/ 121 h 121"/>
                <a:gd name="T52" fmla="*/ 99 w 158"/>
                <a:gd name="T53" fmla="*/ 121 h 121"/>
                <a:gd name="T54" fmla="*/ 103 w 158"/>
                <a:gd name="T55" fmla="*/ 105 h 121"/>
                <a:gd name="T56" fmla="*/ 116 w 158"/>
                <a:gd name="T57" fmla="*/ 91 h 121"/>
                <a:gd name="T58" fmla="*/ 119 w 158"/>
                <a:gd name="T59" fmla="*/ 63 h 121"/>
                <a:gd name="T60" fmla="*/ 138 w 158"/>
                <a:gd name="T61" fmla="*/ 53 h 121"/>
                <a:gd name="T62" fmla="*/ 141 w 158"/>
                <a:gd name="T63" fmla="*/ 53 h 121"/>
                <a:gd name="T64" fmla="*/ 137 w 158"/>
                <a:gd name="T65" fmla="*/ 30 h 121"/>
                <a:gd name="T66" fmla="*/ 155 w 158"/>
                <a:gd name="T67" fmla="*/ 20 h 121"/>
                <a:gd name="T68" fmla="*/ 151 w 158"/>
                <a:gd name="T69" fmla="*/ 10 h 121"/>
                <a:gd name="T70" fmla="*/ 158 w 158"/>
                <a:gd name="T71"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8" h="121">
                  <a:moveTo>
                    <a:pt x="1" y="29"/>
                  </a:moveTo>
                  <a:cubicBezTo>
                    <a:pt x="1" y="29"/>
                    <a:pt x="0" y="29"/>
                    <a:pt x="0" y="29"/>
                  </a:cubicBezTo>
                  <a:cubicBezTo>
                    <a:pt x="0" y="29"/>
                    <a:pt x="1" y="29"/>
                    <a:pt x="1" y="29"/>
                  </a:cubicBezTo>
                  <a:cubicBezTo>
                    <a:pt x="1" y="29"/>
                    <a:pt x="1" y="29"/>
                    <a:pt x="1" y="29"/>
                  </a:cubicBezTo>
                  <a:moveTo>
                    <a:pt x="158" y="0"/>
                  </a:moveTo>
                  <a:cubicBezTo>
                    <a:pt x="158" y="0"/>
                    <a:pt x="124" y="10"/>
                    <a:pt x="124" y="20"/>
                  </a:cubicBezTo>
                  <a:cubicBezTo>
                    <a:pt x="123" y="37"/>
                    <a:pt x="108" y="57"/>
                    <a:pt x="98" y="68"/>
                  </a:cubicBezTo>
                  <a:cubicBezTo>
                    <a:pt x="99" y="64"/>
                    <a:pt x="99" y="59"/>
                    <a:pt x="97" y="55"/>
                  </a:cubicBezTo>
                  <a:cubicBezTo>
                    <a:pt x="97" y="55"/>
                    <a:pt x="96" y="59"/>
                    <a:pt x="88" y="60"/>
                  </a:cubicBezTo>
                  <a:cubicBezTo>
                    <a:pt x="86" y="61"/>
                    <a:pt x="85" y="61"/>
                    <a:pt x="83" y="61"/>
                  </a:cubicBezTo>
                  <a:cubicBezTo>
                    <a:pt x="79" y="61"/>
                    <a:pt x="78" y="59"/>
                    <a:pt x="78" y="59"/>
                  </a:cubicBezTo>
                  <a:cubicBezTo>
                    <a:pt x="76" y="63"/>
                    <a:pt x="78" y="68"/>
                    <a:pt x="81" y="71"/>
                  </a:cubicBezTo>
                  <a:cubicBezTo>
                    <a:pt x="67" y="65"/>
                    <a:pt x="47" y="51"/>
                    <a:pt x="40" y="36"/>
                  </a:cubicBezTo>
                  <a:cubicBezTo>
                    <a:pt x="37" y="30"/>
                    <a:pt x="19" y="29"/>
                    <a:pt x="8" y="29"/>
                  </a:cubicBezTo>
                  <a:cubicBezTo>
                    <a:pt x="7" y="29"/>
                    <a:pt x="5" y="29"/>
                    <a:pt x="4" y="29"/>
                  </a:cubicBezTo>
                  <a:cubicBezTo>
                    <a:pt x="4" y="30"/>
                    <a:pt x="4" y="30"/>
                    <a:pt x="4" y="30"/>
                  </a:cubicBezTo>
                  <a:cubicBezTo>
                    <a:pt x="6" y="31"/>
                    <a:pt x="9" y="33"/>
                    <a:pt x="10" y="36"/>
                  </a:cubicBezTo>
                  <a:cubicBezTo>
                    <a:pt x="13" y="42"/>
                    <a:pt x="10" y="47"/>
                    <a:pt x="10" y="47"/>
                  </a:cubicBezTo>
                  <a:cubicBezTo>
                    <a:pt x="10" y="47"/>
                    <a:pt x="14" y="46"/>
                    <a:pt x="18" y="46"/>
                  </a:cubicBezTo>
                  <a:cubicBezTo>
                    <a:pt x="22" y="46"/>
                    <a:pt x="27" y="47"/>
                    <a:pt x="30" y="50"/>
                  </a:cubicBezTo>
                  <a:cubicBezTo>
                    <a:pt x="38" y="57"/>
                    <a:pt x="35" y="73"/>
                    <a:pt x="35" y="73"/>
                  </a:cubicBezTo>
                  <a:cubicBezTo>
                    <a:pt x="35" y="73"/>
                    <a:pt x="39" y="70"/>
                    <a:pt x="46" y="70"/>
                  </a:cubicBezTo>
                  <a:cubicBezTo>
                    <a:pt x="50" y="70"/>
                    <a:pt x="54" y="71"/>
                    <a:pt x="60" y="74"/>
                  </a:cubicBezTo>
                  <a:cubicBezTo>
                    <a:pt x="75" y="82"/>
                    <a:pt x="72" y="99"/>
                    <a:pt x="72" y="99"/>
                  </a:cubicBezTo>
                  <a:cubicBezTo>
                    <a:pt x="72" y="99"/>
                    <a:pt x="83" y="101"/>
                    <a:pt x="90" y="110"/>
                  </a:cubicBezTo>
                  <a:cubicBezTo>
                    <a:pt x="96" y="116"/>
                    <a:pt x="97" y="121"/>
                    <a:pt x="99" y="121"/>
                  </a:cubicBezTo>
                  <a:cubicBezTo>
                    <a:pt x="99" y="121"/>
                    <a:pt x="99" y="121"/>
                    <a:pt x="99" y="121"/>
                  </a:cubicBezTo>
                  <a:cubicBezTo>
                    <a:pt x="100" y="120"/>
                    <a:pt x="100" y="112"/>
                    <a:pt x="103" y="105"/>
                  </a:cubicBezTo>
                  <a:cubicBezTo>
                    <a:pt x="107" y="97"/>
                    <a:pt x="116" y="91"/>
                    <a:pt x="116" y="91"/>
                  </a:cubicBezTo>
                  <a:cubicBezTo>
                    <a:pt x="116" y="91"/>
                    <a:pt x="108" y="76"/>
                    <a:pt x="119" y="63"/>
                  </a:cubicBezTo>
                  <a:cubicBezTo>
                    <a:pt x="126" y="54"/>
                    <a:pt x="133" y="53"/>
                    <a:pt x="138" y="53"/>
                  </a:cubicBezTo>
                  <a:cubicBezTo>
                    <a:pt x="140" y="53"/>
                    <a:pt x="141" y="53"/>
                    <a:pt x="141" y="53"/>
                  </a:cubicBezTo>
                  <a:cubicBezTo>
                    <a:pt x="141" y="53"/>
                    <a:pt x="133" y="40"/>
                    <a:pt x="137" y="30"/>
                  </a:cubicBezTo>
                  <a:cubicBezTo>
                    <a:pt x="142" y="21"/>
                    <a:pt x="155" y="20"/>
                    <a:pt x="155" y="20"/>
                  </a:cubicBezTo>
                  <a:cubicBezTo>
                    <a:pt x="155" y="20"/>
                    <a:pt x="150" y="16"/>
                    <a:pt x="151" y="10"/>
                  </a:cubicBezTo>
                  <a:cubicBezTo>
                    <a:pt x="152" y="4"/>
                    <a:pt x="158" y="0"/>
                    <a:pt x="158" y="0"/>
                  </a:cubicBezTo>
                </a:path>
              </a:pathLst>
            </a:custGeom>
            <a:solidFill>
              <a:srgbClr val="1D0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6" name="Freeform 92">
              <a:extLst>
                <a:ext uri="{FF2B5EF4-FFF2-40B4-BE49-F238E27FC236}">
                  <a16:creationId xmlns:a16="http://schemas.microsoft.com/office/drawing/2014/main" id="{9D643304-E81D-4BB5-A6A1-C666B728D325}"/>
                </a:ext>
              </a:extLst>
            </p:cNvPr>
            <p:cNvSpPr>
              <a:spLocks/>
            </p:cNvSpPr>
            <p:nvPr/>
          </p:nvSpPr>
          <p:spPr bwMode="auto">
            <a:xfrm>
              <a:off x="4055" y="803"/>
              <a:ext cx="7" cy="2"/>
            </a:xfrm>
            <a:custGeom>
              <a:avLst/>
              <a:gdLst>
                <a:gd name="T0" fmla="*/ 3 w 3"/>
                <a:gd name="T1" fmla="*/ 0 h 1"/>
                <a:gd name="T2" fmla="*/ 0 w 3"/>
                <a:gd name="T3" fmla="*/ 0 h 1"/>
                <a:gd name="T4" fmla="*/ 0 w 3"/>
                <a:gd name="T5" fmla="*/ 0 h 1"/>
                <a:gd name="T6" fmla="*/ 3 w 3"/>
                <a:gd name="T7" fmla="*/ 1 h 1"/>
                <a:gd name="T8" fmla="*/ 3 w 3"/>
                <a:gd name="T9" fmla="*/ 0 h 1"/>
              </a:gdLst>
              <a:ahLst/>
              <a:cxnLst>
                <a:cxn ang="0">
                  <a:pos x="T0" y="T1"/>
                </a:cxn>
                <a:cxn ang="0">
                  <a:pos x="T2" y="T3"/>
                </a:cxn>
                <a:cxn ang="0">
                  <a:pos x="T4" y="T5"/>
                </a:cxn>
                <a:cxn ang="0">
                  <a:pos x="T6" y="T7"/>
                </a:cxn>
                <a:cxn ang="0">
                  <a:pos x="T8" y="T9"/>
                </a:cxn>
              </a:cxnLst>
              <a:rect l="0" t="0" r="r" b="b"/>
              <a:pathLst>
                <a:path w="3" h="1">
                  <a:moveTo>
                    <a:pt x="3" y="0"/>
                  </a:moveTo>
                  <a:cubicBezTo>
                    <a:pt x="2" y="0"/>
                    <a:pt x="1" y="0"/>
                    <a:pt x="0" y="0"/>
                  </a:cubicBezTo>
                  <a:cubicBezTo>
                    <a:pt x="0" y="0"/>
                    <a:pt x="0" y="0"/>
                    <a:pt x="0" y="0"/>
                  </a:cubicBezTo>
                  <a:cubicBezTo>
                    <a:pt x="1" y="0"/>
                    <a:pt x="2" y="1"/>
                    <a:pt x="3" y="1"/>
                  </a:cubicBezTo>
                  <a:cubicBezTo>
                    <a:pt x="3" y="0"/>
                    <a:pt x="3" y="0"/>
                    <a:pt x="3" y="0"/>
                  </a:cubicBezTo>
                </a:path>
              </a:pathLst>
            </a:custGeom>
            <a:solidFill>
              <a:srgbClr val="0000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7" name="Freeform 93">
              <a:extLst>
                <a:ext uri="{FF2B5EF4-FFF2-40B4-BE49-F238E27FC236}">
                  <a16:creationId xmlns:a16="http://schemas.microsoft.com/office/drawing/2014/main" id="{1A0AD6EA-AD1B-4B81-9169-5F97C03635DC}"/>
                </a:ext>
              </a:extLst>
            </p:cNvPr>
            <p:cNvSpPr>
              <a:spLocks/>
            </p:cNvSpPr>
            <p:nvPr/>
          </p:nvSpPr>
          <p:spPr bwMode="auto">
            <a:xfrm>
              <a:off x="6109" y="605"/>
              <a:ext cx="202" cy="174"/>
            </a:xfrm>
            <a:custGeom>
              <a:avLst/>
              <a:gdLst>
                <a:gd name="T0" fmla="*/ 1 w 85"/>
                <a:gd name="T1" fmla="*/ 0 h 73"/>
                <a:gd name="T2" fmla="*/ 4 w 85"/>
                <a:gd name="T3" fmla="*/ 7 h 73"/>
                <a:gd name="T4" fmla="*/ 0 w 85"/>
                <a:gd name="T5" fmla="*/ 12 h 73"/>
                <a:gd name="T6" fmla="*/ 9 w 85"/>
                <a:gd name="T7" fmla="*/ 19 h 73"/>
                <a:gd name="T8" fmla="*/ 5 w 85"/>
                <a:gd name="T9" fmla="*/ 32 h 73"/>
                <a:gd name="T10" fmla="*/ 5 w 85"/>
                <a:gd name="T11" fmla="*/ 32 h 73"/>
                <a:gd name="T12" fmla="*/ 16 w 85"/>
                <a:gd name="T13" fmla="*/ 40 h 73"/>
                <a:gd name="T14" fmla="*/ 14 w 85"/>
                <a:gd name="T15" fmla="*/ 55 h 73"/>
                <a:gd name="T16" fmla="*/ 20 w 85"/>
                <a:gd name="T17" fmla="*/ 66 h 73"/>
                <a:gd name="T18" fmla="*/ 20 w 85"/>
                <a:gd name="T19" fmla="*/ 73 h 73"/>
                <a:gd name="T20" fmla="*/ 20 w 85"/>
                <a:gd name="T21" fmla="*/ 73 h 73"/>
                <a:gd name="T22" fmla="*/ 27 w 85"/>
                <a:gd name="T23" fmla="*/ 67 h 73"/>
                <a:gd name="T24" fmla="*/ 37 w 85"/>
                <a:gd name="T25" fmla="*/ 64 h 73"/>
                <a:gd name="T26" fmla="*/ 47 w 85"/>
                <a:gd name="T27" fmla="*/ 52 h 73"/>
                <a:gd name="T28" fmla="*/ 52 w 85"/>
                <a:gd name="T29" fmla="*/ 51 h 73"/>
                <a:gd name="T30" fmla="*/ 61 w 85"/>
                <a:gd name="T31" fmla="*/ 54 h 73"/>
                <a:gd name="T32" fmla="*/ 66 w 85"/>
                <a:gd name="T33" fmla="*/ 42 h 73"/>
                <a:gd name="T34" fmla="*/ 70 w 85"/>
                <a:gd name="T35" fmla="*/ 41 h 73"/>
                <a:gd name="T36" fmla="*/ 77 w 85"/>
                <a:gd name="T37" fmla="*/ 43 h 73"/>
                <a:gd name="T38" fmla="*/ 78 w 85"/>
                <a:gd name="T39" fmla="*/ 37 h 73"/>
                <a:gd name="T40" fmla="*/ 85 w 85"/>
                <a:gd name="T41" fmla="*/ 34 h 73"/>
                <a:gd name="T42" fmla="*/ 69 w 85"/>
                <a:gd name="T43" fmla="*/ 32 h 73"/>
                <a:gd name="T44" fmla="*/ 62 w 85"/>
                <a:gd name="T45" fmla="*/ 33 h 73"/>
                <a:gd name="T46" fmla="*/ 36 w 85"/>
                <a:gd name="T47" fmla="*/ 48 h 73"/>
                <a:gd name="T48" fmla="*/ 39 w 85"/>
                <a:gd name="T49" fmla="*/ 42 h 73"/>
                <a:gd name="T50" fmla="*/ 37 w 85"/>
                <a:gd name="T51" fmla="*/ 42 h 73"/>
                <a:gd name="T52" fmla="*/ 33 w 85"/>
                <a:gd name="T53" fmla="*/ 42 h 73"/>
                <a:gd name="T54" fmla="*/ 29 w 85"/>
                <a:gd name="T55" fmla="*/ 38 h 73"/>
                <a:gd name="T56" fmla="*/ 27 w 85"/>
                <a:gd name="T57" fmla="*/ 44 h 73"/>
                <a:gd name="T58" fmla="*/ 18 w 85"/>
                <a:gd name="T59" fmla="*/ 16 h 73"/>
                <a:gd name="T60" fmla="*/ 1 w 85"/>
                <a:gd name="T61"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5" h="73">
                  <a:moveTo>
                    <a:pt x="1" y="0"/>
                  </a:moveTo>
                  <a:cubicBezTo>
                    <a:pt x="1" y="0"/>
                    <a:pt x="4" y="3"/>
                    <a:pt x="4" y="7"/>
                  </a:cubicBezTo>
                  <a:cubicBezTo>
                    <a:pt x="4" y="10"/>
                    <a:pt x="0" y="12"/>
                    <a:pt x="0" y="12"/>
                  </a:cubicBezTo>
                  <a:cubicBezTo>
                    <a:pt x="0" y="12"/>
                    <a:pt x="8" y="14"/>
                    <a:pt x="9" y="19"/>
                  </a:cubicBezTo>
                  <a:cubicBezTo>
                    <a:pt x="11" y="25"/>
                    <a:pt x="5" y="32"/>
                    <a:pt x="5" y="32"/>
                  </a:cubicBezTo>
                  <a:cubicBezTo>
                    <a:pt x="5" y="32"/>
                    <a:pt x="5" y="32"/>
                    <a:pt x="5" y="32"/>
                  </a:cubicBezTo>
                  <a:cubicBezTo>
                    <a:pt x="6" y="32"/>
                    <a:pt x="12" y="32"/>
                    <a:pt x="16" y="40"/>
                  </a:cubicBezTo>
                  <a:cubicBezTo>
                    <a:pt x="20" y="48"/>
                    <a:pt x="14" y="55"/>
                    <a:pt x="14" y="55"/>
                  </a:cubicBezTo>
                  <a:cubicBezTo>
                    <a:pt x="14" y="55"/>
                    <a:pt x="19" y="59"/>
                    <a:pt x="20" y="66"/>
                  </a:cubicBezTo>
                  <a:cubicBezTo>
                    <a:pt x="20" y="70"/>
                    <a:pt x="20" y="73"/>
                    <a:pt x="20" y="73"/>
                  </a:cubicBezTo>
                  <a:cubicBezTo>
                    <a:pt x="20" y="73"/>
                    <a:pt x="20" y="73"/>
                    <a:pt x="20" y="73"/>
                  </a:cubicBezTo>
                  <a:cubicBezTo>
                    <a:pt x="21" y="73"/>
                    <a:pt x="24" y="70"/>
                    <a:pt x="27" y="67"/>
                  </a:cubicBezTo>
                  <a:cubicBezTo>
                    <a:pt x="31" y="65"/>
                    <a:pt x="37" y="64"/>
                    <a:pt x="37" y="64"/>
                  </a:cubicBezTo>
                  <a:cubicBezTo>
                    <a:pt x="37" y="64"/>
                    <a:pt x="38" y="55"/>
                    <a:pt x="47" y="52"/>
                  </a:cubicBezTo>
                  <a:cubicBezTo>
                    <a:pt x="49" y="51"/>
                    <a:pt x="51" y="51"/>
                    <a:pt x="52" y="51"/>
                  </a:cubicBezTo>
                  <a:cubicBezTo>
                    <a:pt x="58" y="51"/>
                    <a:pt x="61" y="54"/>
                    <a:pt x="61" y="54"/>
                  </a:cubicBezTo>
                  <a:cubicBezTo>
                    <a:pt x="61" y="54"/>
                    <a:pt x="61" y="45"/>
                    <a:pt x="66" y="42"/>
                  </a:cubicBezTo>
                  <a:cubicBezTo>
                    <a:pt x="67" y="41"/>
                    <a:pt x="69" y="41"/>
                    <a:pt x="70" y="41"/>
                  </a:cubicBezTo>
                  <a:cubicBezTo>
                    <a:pt x="74" y="41"/>
                    <a:pt x="77" y="43"/>
                    <a:pt x="77" y="43"/>
                  </a:cubicBezTo>
                  <a:cubicBezTo>
                    <a:pt x="77" y="43"/>
                    <a:pt x="76" y="40"/>
                    <a:pt x="78" y="37"/>
                  </a:cubicBezTo>
                  <a:cubicBezTo>
                    <a:pt x="80" y="34"/>
                    <a:pt x="85" y="34"/>
                    <a:pt x="85" y="34"/>
                  </a:cubicBezTo>
                  <a:cubicBezTo>
                    <a:pt x="85" y="34"/>
                    <a:pt x="75" y="32"/>
                    <a:pt x="69" y="32"/>
                  </a:cubicBezTo>
                  <a:cubicBezTo>
                    <a:pt x="66" y="32"/>
                    <a:pt x="63" y="32"/>
                    <a:pt x="62" y="33"/>
                  </a:cubicBezTo>
                  <a:cubicBezTo>
                    <a:pt x="57" y="41"/>
                    <a:pt x="44" y="46"/>
                    <a:pt x="36" y="48"/>
                  </a:cubicBezTo>
                  <a:cubicBezTo>
                    <a:pt x="37" y="47"/>
                    <a:pt x="39" y="45"/>
                    <a:pt x="39" y="42"/>
                  </a:cubicBezTo>
                  <a:cubicBezTo>
                    <a:pt x="39" y="42"/>
                    <a:pt x="38" y="42"/>
                    <a:pt x="37" y="42"/>
                  </a:cubicBezTo>
                  <a:cubicBezTo>
                    <a:pt x="36" y="42"/>
                    <a:pt x="35" y="42"/>
                    <a:pt x="33" y="42"/>
                  </a:cubicBezTo>
                  <a:cubicBezTo>
                    <a:pt x="29" y="40"/>
                    <a:pt x="29" y="38"/>
                    <a:pt x="29" y="38"/>
                  </a:cubicBezTo>
                  <a:cubicBezTo>
                    <a:pt x="27" y="40"/>
                    <a:pt x="27" y="42"/>
                    <a:pt x="27" y="44"/>
                  </a:cubicBezTo>
                  <a:cubicBezTo>
                    <a:pt x="22" y="38"/>
                    <a:pt x="17" y="25"/>
                    <a:pt x="18" y="16"/>
                  </a:cubicBezTo>
                  <a:cubicBezTo>
                    <a:pt x="19" y="10"/>
                    <a:pt x="1" y="0"/>
                    <a:pt x="1" y="0"/>
                  </a:cubicBezTo>
                </a:path>
              </a:pathLst>
            </a:custGeom>
            <a:solidFill>
              <a:srgbClr val="1D0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8" name="Freeform 94">
              <a:extLst>
                <a:ext uri="{FF2B5EF4-FFF2-40B4-BE49-F238E27FC236}">
                  <a16:creationId xmlns:a16="http://schemas.microsoft.com/office/drawing/2014/main" id="{E05A0247-4332-41BE-BCE8-E2738503E31B}"/>
                </a:ext>
              </a:extLst>
            </p:cNvPr>
            <p:cNvSpPr>
              <a:spLocks/>
            </p:cNvSpPr>
            <p:nvPr/>
          </p:nvSpPr>
          <p:spPr bwMode="auto">
            <a:xfrm>
              <a:off x="4882" y="570"/>
              <a:ext cx="214" cy="147"/>
            </a:xfrm>
            <a:custGeom>
              <a:avLst/>
              <a:gdLst>
                <a:gd name="T0" fmla="*/ 90 w 90"/>
                <a:gd name="T1" fmla="*/ 0 h 62"/>
                <a:gd name="T2" fmla="*/ 69 w 90"/>
                <a:gd name="T3" fmla="*/ 8 h 62"/>
                <a:gd name="T4" fmla="*/ 51 w 90"/>
                <a:gd name="T5" fmla="*/ 32 h 62"/>
                <a:gd name="T6" fmla="*/ 51 w 90"/>
                <a:gd name="T7" fmla="*/ 25 h 62"/>
                <a:gd name="T8" fmla="*/ 46 w 90"/>
                <a:gd name="T9" fmla="*/ 28 h 62"/>
                <a:gd name="T10" fmla="*/ 46 w 90"/>
                <a:gd name="T11" fmla="*/ 28 h 62"/>
                <a:gd name="T12" fmla="*/ 41 w 90"/>
                <a:gd name="T13" fmla="*/ 26 h 62"/>
                <a:gd name="T14" fmla="*/ 41 w 90"/>
                <a:gd name="T15" fmla="*/ 33 h 62"/>
                <a:gd name="T16" fmla="*/ 22 w 90"/>
                <a:gd name="T17" fmla="*/ 10 h 62"/>
                <a:gd name="T18" fmla="*/ 0 w 90"/>
                <a:gd name="T19" fmla="*/ 3 h 62"/>
                <a:gd name="T20" fmla="*/ 5 w 90"/>
                <a:gd name="T21" fmla="*/ 8 h 62"/>
                <a:gd name="T22" fmla="*/ 4 w 90"/>
                <a:gd name="T23" fmla="*/ 14 h 62"/>
                <a:gd name="T24" fmla="*/ 7 w 90"/>
                <a:gd name="T25" fmla="*/ 13 h 62"/>
                <a:gd name="T26" fmla="*/ 15 w 90"/>
                <a:gd name="T27" fmla="*/ 17 h 62"/>
                <a:gd name="T28" fmla="*/ 16 w 90"/>
                <a:gd name="T29" fmla="*/ 30 h 62"/>
                <a:gd name="T30" fmla="*/ 20 w 90"/>
                <a:gd name="T31" fmla="*/ 29 h 62"/>
                <a:gd name="T32" fmla="*/ 30 w 90"/>
                <a:gd name="T33" fmla="*/ 33 h 62"/>
                <a:gd name="T34" fmla="*/ 34 w 90"/>
                <a:gd name="T35" fmla="*/ 48 h 62"/>
                <a:gd name="T36" fmla="*/ 44 w 90"/>
                <a:gd name="T37" fmla="*/ 55 h 62"/>
                <a:gd name="T38" fmla="*/ 47 w 90"/>
                <a:gd name="T39" fmla="*/ 62 h 62"/>
                <a:gd name="T40" fmla="*/ 47 w 90"/>
                <a:gd name="T41" fmla="*/ 62 h 62"/>
                <a:gd name="T42" fmla="*/ 51 w 90"/>
                <a:gd name="T43" fmla="*/ 54 h 62"/>
                <a:gd name="T44" fmla="*/ 59 w 90"/>
                <a:gd name="T45" fmla="*/ 47 h 62"/>
                <a:gd name="T46" fmla="*/ 63 w 90"/>
                <a:gd name="T47" fmla="*/ 31 h 62"/>
                <a:gd name="T48" fmla="*/ 73 w 90"/>
                <a:gd name="T49" fmla="*/ 27 h 62"/>
                <a:gd name="T50" fmla="*/ 76 w 90"/>
                <a:gd name="T51" fmla="*/ 28 h 62"/>
                <a:gd name="T52" fmla="*/ 76 w 90"/>
                <a:gd name="T53" fmla="*/ 15 h 62"/>
                <a:gd name="T54" fmla="*/ 86 w 90"/>
                <a:gd name="T55" fmla="*/ 11 h 62"/>
                <a:gd name="T56" fmla="*/ 87 w 90"/>
                <a:gd name="T57" fmla="*/ 11 h 62"/>
                <a:gd name="T58" fmla="*/ 85 w 90"/>
                <a:gd name="T59" fmla="*/ 5 h 62"/>
                <a:gd name="T60" fmla="*/ 90 w 90"/>
                <a:gd name="T61"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0" h="62">
                  <a:moveTo>
                    <a:pt x="90" y="0"/>
                  </a:moveTo>
                  <a:cubicBezTo>
                    <a:pt x="90" y="0"/>
                    <a:pt x="71" y="3"/>
                    <a:pt x="69" y="8"/>
                  </a:cubicBezTo>
                  <a:cubicBezTo>
                    <a:pt x="68" y="17"/>
                    <a:pt x="58" y="28"/>
                    <a:pt x="51" y="32"/>
                  </a:cubicBezTo>
                  <a:cubicBezTo>
                    <a:pt x="52" y="30"/>
                    <a:pt x="53" y="28"/>
                    <a:pt x="51" y="25"/>
                  </a:cubicBezTo>
                  <a:cubicBezTo>
                    <a:pt x="51" y="25"/>
                    <a:pt x="51" y="27"/>
                    <a:pt x="46" y="28"/>
                  </a:cubicBezTo>
                  <a:cubicBezTo>
                    <a:pt x="46" y="28"/>
                    <a:pt x="46" y="28"/>
                    <a:pt x="46" y="28"/>
                  </a:cubicBezTo>
                  <a:cubicBezTo>
                    <a:pt x="41" y="28"/>
                    <a:pt x="41" y="26"/>
                    <a:pt x="41" y="26"/>
                  </a:cubicBezTo>
                  <a:cubicBezTo>
                    <a:pt x="40" y="28"/>
                    <a:pt x="40" y="31"/>
                    <a:pt x="41" y="33"/>
                  </a:cubicBezTo>
                  <a:cubicBezTo>
                    <a:pt x="35" y="28"/>
                    <a:pt x="24" y="19"/>
                    <a:pt x="22" y="10"/>
                  </a:cubicBezTo>
                  <a:cubicBezTo>
                    <a:pt x="20" y="5"/>
                    <a:pt x="0" y="3"/>
                    <a:pt x="0" y="3"/>
                  </a:cubicBezTo>
                  <a:cubicBezTo>
                    <a:pt x="0" y="3"/>
                    <a:pt x="4" y="4"/>
                    <a:pt x="5" y="8"/>
                  </a:cubicBezTo>
                  <a:cubicBezTo>
                    <a:pt x="7" y="11"/>
                    <a:pt x="4" y="14"/>
                    <a:pt x="4" y="14"/>
                  </a:cubicBezTo>
                  <a:cubicBezTo>
                    <a:pt x="4" y="14"/>
                    <a:pt x="5" y="13"/>
                    <a:pt x="7" y="13"/>
                  </a:cubicBezTo>
                  <a:cubicBezTo>
                    <a:pt x="9" y="13"/>
                    <a:pt x="13" y="14"/>
                    <a:pt x="15" y="17"/>
                  </a:cubicBezTo>
                  <a:cubicBezTo>
                    <a:pt x="19" y="22"/>
                    <a:pt x="16" y="30"/>
                    <a:pt x="16" y="30"/>
                  </a:cubicBezTo>
                  <a:cubicBezTo>
                    <a:pt x="16" y="30"/>
                    <a:pt x="18" y="29"/>
                    <a:pt x="20" y="29"/>
                  </a:cubicBezTo>
                  <a:cubicBezTo>
                    <a:pt x="23" y="29"/>
                    <a:pt x="26" y="30"/>
                    <a:pt x="30" y="33"/>
                  </a:cubicBezTo>
                  <a:cubicBezTo>
                    <a:pt x="37" y="39"/>
                    <a:pt x="34" y="48"/>
                    <a:pt x="34" y="48"/>
                  </a:cubicBezTo>
                  <a:cubicBezTo>
                    <a:pt x="34" y="48"/>
                    <a:pt x="40" y="49"/>
                    <a:pt x="44" y="55"/>
                  </a:cubicBezTo>
                  <a:cubicBezTo>
                    <a:pt x="46" y="59"/>
                    <a:pt x="47" y="62"/>
                    <a:pt x="47" y="62"/>
                  </a:cubicBezTo>
                  <a:cubicBezTo>
                    <a:pt x="47" y="62"/>
                    <a:pt x="47" y="62"/>
                    <a:pt x="47" y="62"/>
                  </a:cubicBezTo>
                  <a:cubicBezTo>
                    <a:pt x="48" y="62"/>
                    <a:pt x="49" y="57"/>
                    <a:pt x="51" y="54"/>
                  </a:cubicBezTo>
                  <a:cubicBezTo>
                    <a:pt x="54" y="49"/>
                    <a:pt x="59" y="47"/>
                    <a:pt x="59" y="47"/>
                  </a:cubicBezTo>
                  <a:cubicBezTo>
                    <a:pt x="59" y="47"/>
                    <a:pt x="56" y="38"/>
                    <a:pt x="63" y="31"/>
                  </a:cubicBezTo>
                  <a:cubicBezTo>
                    <a:pt x="67" y="28"/>
                    <a:pt x="70" y="27"/>
                    <a:pt x="73" y="27"/>
                  </a:cubicBezTo>
                  <a:cubicBezTo>
                    <a:pt x="75" y="27"/>
                    <a:pt x="76" y="28"/>
                    <a:pt x="76" y="28"/>
                  </a:cubicBezTo>
                  <a:cubicBezTo>
                    <a:pt x="76" y="28"/>
                    <a:pt x="73" y="20"/>
                    <a:pt x="76" y="15"/>
                  </a:cubicBezTo>
                  <a:cubicBezTo>
                    <a:pt x="79" y="11"/>
                    <a:pt x="84" y="11"/>
                    <a:pt x="86" y="11"/>
                  </a:cubicBezTo>
                  <a:cubicBezTo>
                    <a:pt x="87" y="11"/>
                    <a:pt x="87" y="11"/>
                    <a:pt x="87" y="11"/>
                  </a:cubicBezTo>
                  <a:cubicBezTo>
                    <a:pt x="87" y="11"/>
                    <a:pt x="85" y="8"/>
                    <a:pt x="85" y="5"/>
                  </a:cubicBezTo>
                  <a:cubicBezTo>
                    <a:pt x="86" y="2"/>
                    <a:pt x="90" y="0"/>
                    <a:pt x="90" y="0"/>
                  </a:cubicBezTo>
                </a:path>
              </a:pathLst>
            </a:custGeom>
            <a:solidFill>
              <a:srgbClr val="1D0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19" name="Freeform 95">
              <a:extLst>
                <a:ext uri="{FF2B5EF4-FFF2-40B4-BE49-F238E27FC236}">
                  <a16:creationId xmlns:a16="http://schemas.microsoft.com/office/drawing/2014/main" id="{092B0F20-6CBC-489F-9D6D-0BBD3FB93610}"/>
                </a:ext>
              </a:extLst>
            </p:cNvPr>
            <p:cNvSpPr>
              <a:spLocks/>
            </p:cNvSpPr>
            <p:nvPr/>
          </p:nvSpPr>
          <p:spPr bwMode="auto">
            <a:xfrm>
              <a:off x="5058" y="1514"/>
              <a:ext cx="350" cy="173"/>
            </a:xfrm>
            <a:custGeom>
              <a:avLst/>
              <a:gdLst>
                <a:gd name="T0" fmla="*/ 117 w 147"/>
                <a:gd name="T1" fmla="*/ 0 h 73"/>
                <a:gd name="T2" fmla="*/ 83 w 147"/>
                <a:gd name="T3" fmla="*/ 43 h 73"/>
                <a:gd name="T4" fmla="*/ 82 w 147"/>
                <a:gd name="T5" fmla="*/ 41 h 73"/>
                <a:gd name="T6" fmla="*/ 82 w 147"/>
                <a:gd name="T7" fmla="*/ 35 h 73"/>
                <a:gd name="T8" fmla="*/ 77 w 147"/>
                <a:gd name="T9" fmla="*/ 38 h 73"/>
                <a:gd name="T10" fmla="*/ 74 w 147"/>
                <a:gd name="T11" fmla="*/ 38 h 73"/>
                <a:gd name="T12" fmla="*/ 71 w 147"/>
                <a:gd name="T13" fmla="*/ 38 h 73"/>
                <a:gd name="T14" fmla="*/ 74 w 147"/>
                <a:gd name="T15" fmla="*/ 43 h 73"/>
                <a:gd name="T16" fmla="*/ 75 w 147"/>
                <a:gd name="T17" fmla="*/ 45 h 73"/>
                <a:gd name="T18" fmla="*/ 69 w 147"/>
                <a:gd name="T19" fmla="*/ 46 h 73"/>
                <a:gd name="T20" fmla="*/ 22 w 147"/>
                <a:gd name="T21" fmla="*/ 28 h 73"/>
                <a:gd name="T22" fmla="*/ 0 w 147"/>
                <a:gd name="T23" fmla="*/ 49 h 73"/>
                <a:gd name="T24" fmla="*/ 13 w 147"/>
                <a:gd name="T25" fmla="*/ 46 h 73"/>
                <a:gd name="T26" fmla="*/ 18 w 147"/>
                <a:gd name="T27" fmla="*/ 47 h 73"/>
                <a:gd name="T28" fmla="*/ 28 w 147"/>
                <a:gd name="T29" fmla="*/ 59 h 73"/>
                <a:gd name="T30" fmla="*/ 41 w 147"/>
                <a:gd name="T31" fmla="*/ 53 h 73"/>
                <a:gd name="T32" fmla="*/ 46 w 147"/>
                <a:gd name="T33" fmla="*/ 54 h 73"/>
                <a:gd name="T34" fmla="*/ 59 w 147"/>
                <a:gd name="T35" fmla="*/ 66 h 73"/>
                <a:gd name="T36" fmla="*/ 72 w 147"/>
                <a:gd name="T37" fmla="*/ 61 h 73"/>
                <a:gd name="T38" fmla="*/ 76 w 147"/>
                <a:gd name="T39" fmla="*/ 62 h 73"/>
                <a:gd name="T40" fmla="*/ 87 w 147"/>
                <a:gd name="T41" fmla="*/ 73 h 73"/>
                <a:gd name="T42" fmla="*/ 87 w 147"/>
                <a:gd name="T43" fmla="*/ 73 h 73"/>
                <a:gd name="T44" fmla="*/ 91 w 147"/>
                <a:gd name="T45" fmla="*/ 58 h 73"/>
                <a:gd name="T46" fmla="*/ 104 w 147"/>
                <a:gd name="T47" fmla="*/ 52 h 73"/>
                <a:gd name="T48" fmla="*/ 107 w 147"/>
                <a:gd name="T49" fmla="*/ 52 h 73"/>
                <a:gd name="T50" fmla="*/ 112 w 147"/>
                <a:gd name="T51" fmla="*/ 35 h 73"/>
                <a:gd name="T52" fmla="*/ 126 w 147"/>
                <a:gd name="T53" fmla="*/ 29 h 73"/>
                <a:gd name="T54" fmla="*/ 130 w 147"/>
                <a:gd name="T55" fmla="*/ 29 h 73"/>
                <a:gd name="T56" fmla="*/ 132 w 147"/>
                <a:gd name="T57" fmla="*/ 13 h 73"/>
                <a:gd name="T58" fmla="*/ 147 w 147"/>
                <a:gd name="T59" fmla="*/ 6 h 73"/>
                <a:gd name="T60" fmla="*/ 117 w 147"/>
                <a:gd name="T61"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7" h="73">
                  <a:moveTo>
                    <a:pt x="117" y="0"/>
                  </a:moveTo>
                  <a:cubicBezTo>
                    <a:pt x="104" y="16"/>
                    <a:pt x="102" y="34"/>
                    <a:pt x="83" y="43"/>
                  </a:cubicBezTo>
                  <a:cubicBezTo>
                    <a:pt x="83" y="42"/>
                    <a:pt x="82" y="42"/>
                    <a:pt x="82" y="41"/>
                  </a:cubicBezTo>
                  <a:cubicBezTo>
                    <a:pt x="81" y="38"/>
                    <a:pt x="82" y="35"/>
                    <a:pt x="82" y="35"/>
                  </a:cubicBezTo>
                  <a:cubicBezTo>
                    <a:pt x="82" y="35"/>
                    <a:pt x="79" y="37"/>
                    <a:pt x="77" y="38"/>
                  </a:cubicBezTo>
                  <a:cubicBezTo>
                    <a:pt x="76" y="38"/>
                    <a:pt x="75" y="38"/>
                    <a:pt x="74" y="38"/>
                  </a:cubicBezTo>
                  <a:cubicBezTo>
                    <a:pt x="73" y="38"/>
                    <a:pt x="71" y="38"/>
                    <a:pt x="71" y="38"/>
                  </a:cubicBezTo>
                  <a:cubicBezTo>
                    <a:pt x="71" y="38"/>
                    <a:pt x="73" y="40"/>
                    <a:pt x="74" y="43"/>
                  </a:cubicBezTo>
                  <a:cubicBezTo>
                    <a:pt x="75" y="44"/>
                    <a:pt x="75" y="45"/>
                    <a:pt x="75" y="45"/>
                  </a:cubicBezTo>
                  <a:cubicBezTo>
                    <a:pt x="73" y="46"/>
                    <a:pt x="71" y="46"/>
                    <a:pt x="69" y="46"/>
                  </a:cubicBezTo>
                  <a:cubicBezTo>
                    <a:pt x="51" y="46"/>
                    <a:pt x="40" y="33"/>
                    <a:pt x="22" y="28"/>
                  </a:cubicBezTo>
                  <a:cubicBezTo>
                    <a:pt x="0" y="49"/>
                    <a:pt x="0" y="49"/>
                    <a:pt x="0" y="49"/>
                  </a:cubicBezTo>
                  <a:cubicBezTo>
                    <a:pt x="0" y="49"/>
                    <a:pt x="7" y="46"/>
                    <a:pt x="13" y="46"/>
                  </a:cubicBezTo>
                  <a:cubicBezTo>
                    <a:pt x="14" y="46"/>
                    <a:pt x="16" y="46"/>
                    <a:pt x="18" y="47"/>
                  </a:cubicBezTo>
                  <a:cubicBezTo>
                    <a:pt x="24" y="49"/>
                    <a:pt x="28" y="59"/>
                    <a:pt x="28" y="59"/>
                  </a:cubicBezTo>
                  <a:cubicBezTo>
                    <a:pt x="28" y="59"/>
                    <a:pt x="33" y="53"/>
                    <a:pt x="41" y="53"/>
                  </a:cubicBezTo>
                  <a:cubicBezTo>
                    <a:pt x="43" y="53"/>
                    <a:pt x="44" y="54"/>
                    <a:pt x="46" y="54"/>
                  </a:cubicBezTo>
                  <a:cubicBezTo>
                    <a:pt x="55" y="57"/>
                    <a:pt x="59" y="66"/>
                    <a:pt x="59" y="66"/>
                  </a:cubicBezTo>
                  <a:cubicBezTo>
                    <a:pt x="59" y="66"/>
                    <a:pt x="65" y="61"/>
                    <a:pt x="72" y="61"/>
                  </a:cubicBezTo>
                  <a:cubicBezTo>
                    <a:pt x="73" y="61"/>
                    <a:pt x="75" y="62"/>
                    <a:pt x="76" y="62"/>
                  </a:cubicBezTo>
                  <a:cubicBezTo>
                    <a:pt x="82" y="65"/>
                    <a:pt x="86" y="73"/>
                    <a:pt x="87" y="73"/>
                  </a:cubicBezTo>
                  <a:cubicBezTo>
                    <a:pt x="87" y="73"/>
                    <a:pt x="87" y="73"/>
                    <a:pt x="87" y="73"/>
                  </a:cubicBezTo>
                  <a:cubicBezTo>
                    <a:pt x="88" y="73"/>
                    <a:pt x="87" y="64"/>
                    <a:pt x="91" y="58"/>
                  </a:cubicBezTo>
                  <a:cubicBezTo>
                    <a:pt x="94" y="53"/>
                    <a:pt x="101" y="52"/>
                    <a:pt x="104" y="52"/>
                  </a:cubicBezTo>
                  <a:cubicBezTo>
                    <a:pt x="106" y="52"/>
                    <a:pt x="107" y="52"/>
                    <a:pt x="107" y="52"/>
                  </a:cubicBezTo>
                  <a:cubicBezTo>
                    <a:pt x="107" y="52"/>
                    <a:pt x="105" y="42"/>
                    <a:pt x="112" y="35"/>
                  </a:cubicBezTo>
                  <a:cubicBezTo>
                    <a:pt x="116" y="30"/>
                    <a:pt x="122" y="29"/>
                    <a:pt x="126" y="29"/>
                  </a:cubicBezTo>
                  <a:cubicBezTo>
                    <a:pt x="128" y="29"/>
                    <a:pt x="130" y="29"/>
                    <a:pt x="130" y="29"/>
                  </a:cubicBezTo>
                  <a:cubicBezTo>
                    <a:pt x="130" y="29"/>
                    <a:pt x="127" y="19"/>
                    <a:pt x="132" y="13"/>
                  </a:cubicBezTo>
                  <a:cubicBezTo>
                    <a:pt x="136" y="7"/>
                    <a:pt x="147" y="6"/>
                    <a:pt x="147" y="6"/>
                  </a:cubicBezTo>
                  <a:cubicBezTo>
                    <a:pt x="117" y="0"/>
                    <a:pt x="117" y="0"/>
                    <a:pt x="117" y="0"/>
                  </a:cubicBezTo>
                </a:path>
              </a:pathLst>
            </a:custGeom>
            <a:solidFill>
              <a:srgbClr val="1D0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20" name="Freeform 96">
              <a:extLst>
                <a:ext uri="{FF2B5EF4-FFF2-40B4-BE49-F238E27FC236}">
                  <a16:creationId xmlns:a16="http://schemas.microsoft.com/office/drawing/2014/main" id="{7A39D6A8-7C93-401D-85F0-B74DEA5E2EE2}"/>
                </a:ext>
              </a:extLst>
            </p:cNvPr>
            <p:cNvSpPr>
              <a:spLocks/>
            </p:cNvSpPr>
            <p:nvPr/>
          </p:nvSpPr>
          <p:spPr bwMode="auto">
            <a:xfrm>
              <a:off x="5622" y="924"/>
              <a:ext cx="359" cy="164"/>
            </a:xfrm>
            <a:custGeom>
              <a:avLst/>
              <a:gdLst>
                <a:gd name="T0" fmla="*/ 29 w 151"/>
                <a:gd name="T1" fmla="*/ 0 h 69"/>
                <a:gd name="T2" fmla="*/ 0 w 151"/>
                <a:gd name="T3" fmla="*/ 10 h 69"/>
                <a:gd name="T4" fmla="*/ 16 w 151"/>
                <a:gd name="T5" fmla="*/ 15 h 69"/>
                <a:gd name="T6" fmla="*/ 20 w 151"/>
                <a:gd name="T7" fmla="*/ 31 h 69"/>
                <a:gd name="T8" fmla="*/ 27 w 151"/>
                <a:gd name="T9" fmla="*/ 30 h 69"/>
                <a:gd name="T10" fmla="*/ 39 w 151"/>
                <a:gd name="T11" fmla="*/ 34 h 69"/>
                <a:gd name="T12" fmla="*/ 46 w 151"/>
                <a:gd name="T13" fmla="*/ 51 h 69"/>
                <a:gd name="T14" fmla="*/ 52 w 151"/>
                <a:gd name="T15" fmla="*/ 50 h 69"/>
                <a:gd name="T16" fmla="*/ 63 w 151"/>
                <a:gd name="T17" fmla="*/ 55 h 69"/>
                <a:gd name="T18" fmla="*/ 68 w 151"/>
                <a:gd name="T19" fmla="*/ 69 h 69"/>
                <a:gd name="T20" fmla="*/ 68 w 151"/>
                <a:gd name="T21" fmla="*/ 69 h 69"/>
                <a:gd name="T22" fmla="*/ 77 w 151"/>
                <a:gd name="T23" fmla="*/ 57 h 69"/>
                <a:gd name="T24" fmla="*/ 84 w 151"/>
                <a:gd name="T25" fmla="*/ 55 h 69"/>
                <a:gd name="T26" fmla="*/ 95 w 151"/>
                <a:gd name="T27" fmla="*/ 59 h 69"/>
                <a:gd name="T28" fmla="*/ 106 w 151"/>
                <a:gd name="T29" fmla="*/ 45 h 69"/>
                <a:gd name="T30" fmla="*/ 113 w 151"/>
                <a:gd name="T31" fmla="*/ 44 h 69"/>
                <a:gd name="T32" fmla="*/ 125 w 151"/>
                <a:gd name="T33" fmla="*/ 48 h 69"/>
                <a:gd name="T34" fmla="*/ 134 w 151"/>
                <a:gd name="T35" fmla="*/ 34 h 69"/>
                <a:gd name="T36" fmla="*/ 141 w 151"/>
                <a:gd name="T37" fmla="*/ 33 h 69"/>
                <a:gd name="T38" fmla="*/ 151 w 151"/>
                <a:gd name="T39" fmla="*/ 34 h 69"/>
                <a:gd name="T40" fmla="*/ 127 w 151"/>
                <a:gd name="T41" fmla="*/ 16 h 69"/>
                <a:gd name="T42" fmla="*/ 78 w 151"/>
                <a:gd name="T43" fmla="*/ 40 h 69"/>
                <a:gd name="T44" fmla="*/ 77 w 151"/>
                <a:gd name="T45" fmla="*/ 40 h 69"/>
                <a:gd name="T46" fmla="*/ 77 w 151"/>
                <a:gd name="T47" fmla="*/ 38 h 69"/>
                <a:gd name="T48" fmla="*/ 80 w 151"/>
                <a:gd name="T49" fmla="*/ 32 h 69"/>
                <a:gd name="T50" fmla="*/ 75 w 151"/>
                <a:gd name="T51" fmla="*/ 33 h 69"/>
                <a:gd name="T52" fmla="*/ 74 w 151"/>
                <a:gd name="T53" fmla="*/ 33 h 69"/>
                <a:gd name="T54" fmla="*/ 68 w 151"/>
                <a:gd name="T55" fmla="*/ 31 h 69"/>
                <a:gd name="T56" fmla="*/ 69 w 151"/>
                <a:gd name="T57" fmla="*/ 37 h 69"/>
                <a:gd name="T58" fmla="*/ 69 w 151"/>
                <a:gd name="T59" fmla="*/ 39 h 69"/>
                <a:gd name="T60" fmla="*/ 29 w 151"/>
                <a:gd name="T61"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1" h="69">
                  <a:moveTo>
                    <a:pt x="29" y="0"/>
                  </a:moveTo>
                  <a:cubicBezTo>
                    <a:pt x="0" y="10"/>
                    <a:pt x="0" y="10"/>
                    <a:pt x="0" y="10"/>
                  </a:cubicBezTo>
                  <a:cubicBezTo>
                    <a:pt x="0" y="10"/>
                    <a:pt x="11" y="10"/>
                    <a:pt x="16" y="15"/>
                  </a:cubicBezTo>
                  <a:cubicBezTo>
                    <a:pt x="21" y="21"/>
                    <a:pt x="20" y="31"/>
                    <a:pt x="20" y="31"/>
                  </a:cubicBezTo>
                  <a:cubicBezTo>
                    <a:pt x="20" y="31"/>
                    <a:pt x="23" y="30"/>
                    <a:pt x="27" y="30"/>
                  </a:cubicBezTo>
                  <a:cubicBezTo>
                    <a:pt x="31" y="30"/>
                    <a:pt x="35" y="31"/>
                    <a:pt x="39" y="34"/>
                  </a:cubicBezTo>
                  <a:cubicBezTo>
                    <a:pt x="46" y="41"/>
                    <a:pt x="46" y="51"/>
                    <a:pt x="46" y="51"/>
                  </a:cubicBezTo>
                  <a:cubicBezTo>
                    <a:pt x="46" y="51"/>
                    <a:pt x="48" y="50"/>
                    <a:pt x="52" y="50"/>
                  </a:cubicBezTo>
                  <a:cubicBezTo>
                    <a:pt x="55" y="50"/>
                    <a:pt x="60" y="51"/>
                    <a:pt x="63" y="55"/>
                  </a:cubicBezTo>
                  <a:cubicBezTo>
                    <a:pt x="67" y="60"/>
                    <a:pt x="67" y="69"/>
                    <a:pt x="68" y="69"/>
                  </a:cubicBezTo>
                  <a:cubicBezTo>
                    <a:pt x="68" y="69"/>
                    <a:pt x="68" y="69"/>
                    <a:pt x="68" y="69"/>
                  </a:cubicBezTo>
                  <a:cubicBezTo>
                    <a:pt x="69" y="69"/>
                    <a:pt x="72" y="61"/>
                    <a:pt x="77" y="57"/>
                  </a:cubicBezTo>
                  <a:cubicBezTo>
                    <a:pt x="79" y="56"/>
                    <a:pt x="81" y="55"/>
                    <a:pt x="84" y="55"/>
                  </a:cubicBezTo>
                  <a:cubicBezTo>
                    <a:pt x="89" y="55"/>
                    <a:pt x="95" y="59"/>
                    <a:pt x="95" y="59"/>
                  </a:cubicBezTo>
                  <a:cubicBezTo>
                    <a:pt x="95" y="59"/>
                    <a:pt x="98" y="49"/>
                    <a:pt x="106" y="45"/>
                  </a:cubicBezTo>
                  <a:cubicBezTo>
                    <a:pt x="109" y="44"/>
                    <a:pt x="111" y="44"/>
                    <a:pt x="113" y="44"/>
                  </a:cubicBezTo>
                  <a:cubicBezTo>
                    <a:pt x="120" y="44"/>
                    <a:pt x="125" y="48"/>
                    <a:pt x="125" y="48"/>
                  </a:cubicBezTo>
                  <a:cubicBezTo>
                    <a:pt x="125" y="48"/>
                    <a:pt x="127" y="38"/>
                    <a:pt x="134" y="34"/>
                  </a:cubicBezTo>
                  <a:cubicBezTo>
                    <a:pt x="136" y="33"/>
                    <a:pt x="139" y="33"/>
                    <a:pt x="141" y="33"/>
                  </a:cubicBezTo>
                  <a:cubicBezTo>
                    <a:pt x="146" y="33"/>
                    <a:pt x="151" y="34"/>
                    <a:pt x="151" y="34"/>
                  </a:cubicBezTo>
                  <a:cubicBezTo>
                    <a:pt x="127" y="16"/>
                    <a:pt x="127" y="16"/>
                    <a:pt x="127" y="16"/>
                  </a:cubicBezTo>
                  <a:cubicBezTo>
                    <a:pt x="108" y="24"/>
                    <a:pt x="98" y="40"/>
                    <a:pt x="78" y="40"/>
                  </a:cubicBezTo>
                  <a:cubicBezTo>
                    <a:pt x="78" y="40"/>
                    <a:pt x="77" y="40"/>
                    <a:pt x="77" y="40"/>
                  </a:cubicBezTo>
                  <a:cubicBezTo>
                    <a:pt x="77" y="39"/>
                    <a:pt x="77" y="39"/>
                    <a:pt x="77" y="38"/>
                  </a:cubicBezTo>
                  <a:cubicBezTo>
                    <a:pt x="78" y="35"/>
                    <a:pt x="80" y="32"/>
                    <a:pt x="80" y="32"/>
                  </a:cubicBezTo>
                  <a:cubicBezTo>
                    <a:pt x="80" y="32"/>
                    <a:pt x="77" y="33"/>
                    <a:pt x="75" y="33"/>
                  </a:cubicBezTo>
                  <a:cubicBezTo>
                    <a:pt x="74" y="33"/>
                    <a:pt x="74" y="33"/>
                    <a:pt x="74" y="33"/>
                  </a:cubicBezTo>
                  <a:cubicBezTo>
                    <a:pt x="71" y="33"/>
                    <a:pt x="68" y="31"/>
                    <a:pt x="68" y="31"/>
                  </a:cubicBezTo>
                  <a:cubicBezTo>
                    <a:pt x="68" y="31"/>
                    <a:pt x="70" y="33"/>
                    <a:pt x="69" y="37"/>
                  </a:cubicBezTo>
                  <a:cubicBezTo>
                    <a:pt x="69" y="37"/>
                    <a:pt x="69" y="38"/>
                    <a:pt x="69" y="39"/>
                  </a:cubicBezTo>
                  <a:cubicBezTo>
                    <a:pt x="48" y="33"/>
                    <a:pt x="44" y="14"/>
                    <a:pt x="29" y="0"/>
                  </a:cubicBezTo>
                </a:path>
              </a:pathLst>
            </a:custGeom>
            <a:solidFill>
              <a:srgbClr val="1D0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207" name="Group 122">
            <a:extLst>
              <a:ext uri="{FF2B5EF4-FFF2-40B4-BE49-F238E27FC236}">
                <a16:creationId xmlns:a16="http://schemas.microsoft.com/office/drawing/2014/main" id="{1807CA99-80D7-499B-938F-F2356F6CF635}"/>
              </a:ext>
            </a:extLst>
          </p:cNvPr>
          <p:cNvGrpSpPr>
            <a:grpSpLocks noChangeAspect="1"/>
          </p:cNvGrpSpPr>
          <p:nvPr/>
        </p:nvGrpSpPr>
        <p:grpSpPr bwMode="auto">
          <a:xfrm>
            <a:off x="7510826" y="1229165"/>
            <a:ext cx="2232170" cy="1926897"/>
            <a:chOff x="2" y="-37"/>
            <a:chExt cx="2062" cy="1780"/>
          </a:xfrm>
        </p:grpSpPr>
        <p:sp>
          <p:nvSpPr>
            <p:cNvPr id="8209" name="Freeform 123">
              <a:extLst>
                <a:ext uri="{FF2B5EF4-FFF2-40B4-BE49-F238E27FC236}">
                  <a16:creationId xmlns:a16="http://schemas.microsoft.com/office/drawing/2014/main" id="{84E29690-A593-423C-9A9C-6B92BD344A2F}"/>
                </a:ext>
              </a:extLst>
            </p:cNvPr>
            <p:cNvSpPr>
              <a:spLocks/>
            </p:cNvSpPr>
            <p:nvPr/>
          </p:nvSpPr>
          <p:spPr bwMode="auto">
            <a:xfrm>
              <a:off x="130" y="1"/>
              <a:ext cx="771" cy="823"/>
            </a:xfrm>
            <a:custGeom>
              <a:avLst/>
              <a:gdLst>
                <a:gd name="T0" fmla="*/ 135 w 324"/>
                <a:gd name="T1" fmla="*/ 346 h 346"/>
                <a:gd name="T2" fmla="*/ 139 w 324"/>
                <a:gd name="T3" fmla="*/ 83 h 346"/>
                <a:gd name="T4" fmla="*/ 44 w 324"/>
                <a:gd name="T5" fmla="*/ 128 h 346"/>
                <a:gd name="T6" fmla="*/ 0 w 324"/>
                <a:gd name="T7" fmla="*/ 57 h 346"/>
                <a:gd name="T8" fmla="*/ 324 w 324"/>
                <a:gd name="T9" fmla="*/ 0 h 346"/>
                <a:gd name="T10" fmla="*/ 312 w 324"/>
                <a:gd name="T11" fmla="*/ 102 h 346"/>
                <a:gd name="T12" fmla="*/ 177 w 324"/>
                <a:gd name="T13" fmla="*/ 80 h 346"/>
                <a:gd name="T14" fmla="*/ 193 w 324"/>
                <a:gd name="T15" fmla="*/ 346 h 346"/>
                <a:gd name="T16" fmla="*/ 135 w 324"/>
                <a:gd name="T17"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4" h="346">
                  <a:moveTo>
                    <a:pt x="135" y="346"/>
                  </a:moveTo>
                  <a:cubicBezTo>
                    <a:pt x="135" y="338"/>
                    <a:pt x="139" y="83"/>
                    <a:pt x="139" y="83"/>
                  </a:cubicBezTo>
                  <a:cubicBezTo>
                    <a:pt x="44" y="128"/>
                    <a:pt x="44" y="128"/>
                    <a:pt x="44" y="128"/>
                  </a:cubicBezTo>
                  <a:cubicBezTo>
                    <a:pt x="0" y="57"/>
                    <a:pt x="0" y="57"/>
                    <a:pt x="0" y="57"/>
                  </a:cubicBezTo>
                  <a:cubicBezTo>
                    <a:pt x="324" y="0"/>
                    <a:pt x="324" y="0"/>
                    <a:pt x="324" y="0"/>
                  </a:cubicBezTo>
                  <a:cubicBezTo>
                    <a:pt x="312" y="102"/>
                    <a:pt x="312" y="102"/>
                    <a:pt x="312" y="102"/>
                  </a:cubicBezTo>
                  <a:cubicBezTo>
                    <a:pt x="177" y="80"/>
                    <a:pt x="177" y="80"/>
                    <a:pt x="177" y="80"/>
                  </a:cubicBezTo>
                  <a:cubicBezTo>
                    <a:pt x="193" y="346"/>
                    <a:pt x="193" y="346"/>
                    <a:pt x="193" y="346"/>
                  </a:cubicBezTo>
                  <a:lnTo>
                    <a:pt x="135" y="346"/>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0" name="Freeform 124">
              <a:extLst>
                <a:ext uri="{FF2B5EF4-FFF2-40B4-BE49-F238E27FC236}">
                  <a16:creationId xmlns:a16="http://schemas.microsoft.com/office/drawing/2014/main" id="{0DBE0F09-6E3B-4B93-AEF7-6BF3B858F968}"/>
                </a:ext>
              </a:extLst>
            </p:cNvPr>
            <p:cNvSpPr>
              <a:spLocks/>
            </p:cNvSpPr>
            <p:nvPr/>
          </p:nvSpPr>
          <p:spPr bwMode="auto">
            <a:xfrm>
              <a:off x="647" y="306"/>
              <a:ext cx="154" cy="518"/>
            </a:xfrm>
            <a:custGeom>
              <a:avLst/>
              <a:gdLst>
                <a:gd name="T0" fmla="*/ 52 w 154"/>
                <a:gd name="T1" fmla="*/ 518 h 518"/>
                <a:gd name="T2" fmla="*/ 0 w 154"/>
                <a:gd name="T3" fmla="*/ 0 h 518"/>
                <a:gd name="T4" fmla="*/ 123 w 154"/>
                <a:gd name="T5" fmla="*/ 42 h 518"/>
                <a:gd name="T6" fmla="*/ 154 w 154"/>
                <a:gd name="T7" fmla="*/ 518 h 518"/>
                <a:gd name="T8" fmla="*/ 52 w 154"/>
                <a:gd name="T9" fmla="*/ 518 h 518"/>
              </a:gdLst>
              <a:ahLst/>
              <a:cxnLst>
                <a:cxn ang="0">
                  <a:pos x="T0" y="T1"/>
                </a:cxn>
                <a:cxn ang="0">
                  <a:pos x="T2" y="T3"/>
                </a:cxn>
                <a:cxn ang="0">
                  <a:pos x="T4" y="T5"/>
                </a:cxn>
                <a:cxn ang="0">
                  <a:pos x="T6" y="T7"/>
                </a:cxn>
                <a:cxn ang="0">
                  <a:pos x="T8" y="T9"/>
                </a:cxn>
              </a:cxnLst>
              <a:rect l="0" t="0" r="r" b="b"/>
              <a:pathLst>
                <a:path w="154" h="518">
                  <a:moveTo>
                    <a:pt x="52" y="518"/>
                  </a:moveTo>
                  <a:lnTo>
                    <a:pt x="0" y="0"/>
                  </a:lnTo>
                  <a:lnTo>
                    <a:pt x="123" y="42"/>
                  </a:lnTo>
                  <a:lnTo>
                    <a:pt x="154" y="518"/>
                  </a:lnTo>
                  <a:lnTo>
                    <a:pt x="52" y="518"/>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1" name="Freeform 125">
              <a:extLst>
                <a:ext uri="{FF2B5EF4-FFF2-40B4-BE49-F238E27FC236}">
                  <a16:creationId xmlns:a16="http://schemas.microsoft.com/office/drawing/2014/main" id="{58DB7394-D953-46F5-BB84-0CC8122C6E82}"/>
                </a:ext>
              </a:extLst>
            </p:cNvPr>
            <p:cNvSpPr>
              <a:spLocks/>
            </p:cNvSpPr>
            <p:nvPr/>
          </p:nvSpPr>
          <p:spPr bwMode="auto">
            <a:xfrm>
              <a:off x="732" y="534"/>
              <a:ext cx="473" cy="321"/>
            </a:xfrm>
            <a:custGeom>
              <a:avLst/>
              <a:gdLst>
                <a:gd name="T0" fmla="*/ 0 w 473"/>
                <a:gd name="T1" fmla="*/ 52 h 321"/>
                <a:gd name="T2" fmla="*/ 369 w 473"/>
                <a:gd name="T3" fmla="*/ 321 h 321"/>
                <a:gd name="T4" fmla="*/ 473 w 473"/>
                <a:gd name="T5" fmla="*/ 212 h 321"/>
                <a:gd name="T6" fmla="*/ 29 w 473"/>
                <a:gd name="T7" fmla="*/ 0 h 321"/>
                <a:gd name="T8" fmla="*/ 0 w 473"/>
                <a:gd name="T9" fmla="*/ 52 h 321"/>
              </a:gdLst>
              <a:ahLst/>
              <a:cxnLst>
                <a:cxn ang="0">
                  <a:pos x="T0" y="T1"/>
                </a:cxn>
                <a:cxn ang="0">
                  <a:pos x="T2" y="T3"/>
                </a:cxn>
                <a:cxn ang="0">
                  <a:pos x="T4" y="T5"/>
                </a:cxn>
                <a:cxn ang="0">
                  <a:pos x="T6" y="T7"/>
                </a:cxn>
                <a:cxn ang="0">
                  <a:pos x="T8" y="T9"/>
                </a:cxn>
              </a:cxnLst>
              <a:rect l="0" t="0" r="r" b="b"/>
              <a:pathLst>
                <a:path w="473" h="321">
                  <a:moveTo>
                    <a:pt x="0" y="52"/>
                  </a:moveTo>
                  <a:lnTo>
                    <a:pt x="369" y="321"/>
                  </a:lnTo>
                  <a:lnTo>
                    <a:pt x="473" y="212"/>
                  </a:lnTo>
                  <a:lnTo>
                    <a:pt x="29" y="0"/>
                  </a:lnTo>
                  <a:lnTo>
                    <a:pt x="0" y="52"/>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2" name="Freeform 126">
              <a:extLst>
                <a:ext uri="{FF2B5EF4-FFF2-40B4-BE49-F238E27FC236}">
                  <a16:creationId xmlns:a16="http://schemas.microsoft.com/office/drawing/2014/main" id="{F29CA564-E147-4818-B1F8-134BFE46E8B2}"/>
                </a:ext>
              </a:extLst>
            </p:cNvPr>
            <p:cNvSpPr>
              <a:spLocks/>
            </p:cNvSpPr>
            <p:nvPr/>
          </p:nvSpPr>
          <p:spPr bwMode="auto">
            <a:xfrm>
              <a:off x="647" y="258"/>
              <a:ext cx="342" cy="307"/>
            </a:xfrm>
            <a:custGeom>
              <a:avLst/>
              <a:gdLst>
                <a:gd name="T0" fmla="*/ 0 w 144"/>
                <a:gd name="T1" fmla="*/ 20 h 129"/>
                <a:gd name="T2" fmla="*/ 128 w 144"/>
                <a:gd name="T3" fmla="*/ 46 h 129"/>
                <a:gd name="T4" fmla="*/ 56 w 144"/>
                <a:gd name="T5" fmla="*/ 129 h 129"/>
                <a:gd name="T6" fmla="*/ 41 w 144"/>
                <a:gd name="T7" fmla="*/ 101 h 129"/>
                <a:gd name="T8" fmla="*/ 82 w 144"/>
                <a:gd name="T9" fmla="*/ 72 h 129"/>
                <a:gd name="T10" fmla="*/ 41 w 144"/>
                <a:gd name="T11" fmla="*/ 66 h 129"/>
                <a:gd name="T12" fmla="*/ 0 w 144"/>
                <a:gd name="T13" fmla="*/ 20 h 129"/>
              </a:gdLst>
              <a:ahLst/>
              <a:cxnLst>
                <a:cxn ang="0">
                  <a:pos x="T0" y="T1"/>
                </a:cxn>
                <a:cxn ang="0">
                  <a:pos x="T2" y="T3"/>
                </a:cxn>
                <a:cxn ang="0">
                  <a:pos x="T4" y="T5"/>
                </a:cxn>
                <a:cxn ang="0">
                  <a:pos x="T6" y="T7"/>
                </a:cxn>
                <a:cxn ang="0">
                  <a:pos x="T8" y="T9"/>
                </a:cxn>
                <a:cxn ang="0">
                  <a:pos x="T10" y="T11"/>
                </a:cxn>
                <a:cxn ang="0">
                  <a:pos x="T12" y="T13"/>
                </a:cxn>
              </a:cxnLst>
              <a:rect l="0" t="0" r="r" b="b"/>
              <a:pathLst>
                <a:path w="144" h="129">
                  <a:moveTo>
                    <a:pt x="0" y="20"/>
                  </a:moveTo>
                  <a:cubicBezTo>
                    <a:pt x="0" y="20"/>
                    <a:pt x="108" y="0"/>
                    <a:pt x="128" y="46"/>
                  </a:cubicBezTo>
                  <a:cubicBezTo>
                    <a:pt x="144" y="85"/>
                    <a:pt x="120" y="126"/>
                    <a:pt x="56" y="129"/>
                  </a:cubicBezTo>
                  <a:cubicBezTo>
                    <a:pt x="41" y="101"/>
                    <a:pt x="41" y="101"/>
                    <a:pt x="41" y="101"/>
                  </a:cubicBezTo>
                  <a:cubicBezTo>
                    <a:pt x="41" y="101"/>
                    <a:pt x="94" y="99"/>
                    <a:pt x="82" y="72"/>
                  </a:cubicBezTo>
                  <a:cubicBezTo>
                    <a:pt x="72" y="51"/>
                    <a:pt x="41" y="66"/>
                    <a:pt x="41" y="66"/>
                  </a:cubicBezTo>
                  <a:lnTo>
                    <a:pt x="0" y="20"/>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3" name="Freeform 127">
              <a:extLst>
                <a:ext uri="{FF2B5EF4-FFF2-40B4-BE49-F238E27FC236}">
                  <a16:creationId xmlns:a16="http://schemas.microsoft.com/office/drawing/2014/main" id="{E32A29A4-C3B7-45AF-9944-40E14D591146}"/>
                </a:ext>
              </a:extLst>
            </p:cNvPr>
            <p:cNvSpPr>
              <a:spLocks/>
            </p:cNvSpPr>
            <p:nvPr/>
          </p:nvSpPr>
          <p:spPr bwMode="auto">
            <a:xfrm>
              <a:off x="1058" y="175"/>
              <a:ext cx="90" cy="433"/>
            </a:xfrm>
            <a:custGeom>
              <a:avLst/>
              <a:gdLst>
                <a:gd name="T0" fmla="*/ 0 w 38"/>
                <a:gd name="T1" fmla="*/ 0 h 182"/>
                <a:gd name="T2" fmla="*/ 5 w 38"/>
                <a:gd name="T3" fmla="*/ 182 h 182"/>
                <a:gd name="T4" fmla="*/ 24 w 38"/>
                <a:gd name="T5" fmla="*/ 178 h 182"/>
                <a:gd name="T6" fmla="*/ 38 w 38"/>
                <a:gd name="T7" fmla="*/ 0 h 182"/>
                <a:gd name="T8" fmla="*/ 0 w 38"/>
                <a:gd name="T9" fmla="*/ 0 h 182"/>
              </a:gdLst>
              <a:ahLst/>
              <a:cxnLst>
                <a:cxn ang="0">
                  <a:pos x="T0" y="T1"/>
                </a:cxn>
                <a:cxn ang="0">
                  <a:pos x="T2" y="T3"/>
                </a:cxn>
                <a:cxn ang="0">
                  <a:pos x="T4" y="T5"/>
                </a:cxn>
                <a:cxn ang="0">
                  <a:pos x="T6" y="T7"/>
                </a:cxn>
                <a:cxn ang="0">
                  <a:pos x="T8" y="T9"/>
                </a:cxn>
              </a:cxnLst>
              <a:rect l="0" t="0" r="r" b="b"/>
              <a:pathLst>
                <a:path w="38" h="182">
                  <a:moveTo>
                    <a:pt x="0" y="0"/>
                  </a:moveTo>
                  <a:cubicBezTo>
                    <a:pt x="0" y="1"/>
                    <a:pt x="5" y="182"/>
                    <a:pt x="5" y="182"/>
                  </a:cubicBezTo>
                  <a:cubicBezTo>
                    <a:pt x="24" y="178"/>
                    <a:pt x="24" y="178"/>
                    <a:pt x="24" y="178"/>
                  </a:cubicBezTo>
                  <a:cubicBezTo>
                    <a:pt x="38" y="0"/>
                    <a:pt x="38" y="0"/>
                    <a:pt x="38" y="0"/>
                  </a:cubicBezTo>
                  <a:lnTo>
                    <a:pt x="0" y="0"/>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4" name="Freeform 128">
              <a:extLst>
                <a:ext uri="{FF2B5EF4-FFF2-40B4-BE49-F238E27FC236}">
                  <a16:creationId xmlns:a16="http://schemas.microsoft.com/office/drawing/2014/main" id="{CEE8BA68-D6FD-4A0F-BB52-045E60DC7CBC}"/>
                </a:ext>
              </a:extLst>
            </p:cNvPr>
            <p:cNvSpPr>
              <a:spLocks/>
            </p:cNvSpPr>
            <p:nvPr/>
          </p:nvSpPr>
          <p:spPr bwMode="auto">
            <a:xfrm>
              <a:off x="939" y="1"/>
              <a:ext cx="328" cy="181"/>
            </a:xfrm>
            <a:custGeom>
              <a:avLst/>
              <a:gdLst>
                <a:gd name="T0" fmla="*/ 41 w 328"/>
                <a:gd name="T1" fmla="*/ 181 h 181"/>
                <a:gd name="T2" fmla="*/ 290 w 328"/>
                <a:gd name="T3" fmla="*/ 181 h 181"/>
                <a:gd name="T4" fmla="*/ 328 w 328"/>
                <a:gd name="T5" fmla="*/ 36 h 181"/>
                <a:gd name="T6" fmla="*/ 0 w 328"/>
                <a:gd name="T7" fmla="*/ 0 h 181"/>
                <a:gd name="T8" fmla="*/ 41 w 328"/>
                <a:gd name="T9" fmla="*/ 181 h 181"/>
              </a:gdLst>
              <a:ahLst/>
              <a:cxnLst>
                <a:cxn ang="0">
                  <a:pos x="T0" y="T1"/>
                </a:cxn>
                <a:cxn ang="0">
                  <a:pos x="T2" y="T3"/>
                </a:cxn>
                <a:cxn ang="0">
                  <a:pos x="T4" y="T5"/>
                </a:cxn>
                <a:cxn ang="0">
                  <a:pos x="T6" y="T7"/>
                </a:cxn>
                <a:cxn ang="0">
                  <a:pos x="T8" y="T9"/>
                </a:cxn>
              </a:cxnLst>
              <a:rect l="0" t="0" r="r" b="b"/>
              <a:pathLst>
                <a:path w="328" h="181">
                  <a:moveTo>
                    <a:pt x="41" y="181"/>
                  </a:moveTo>
                  <a:lnTo>
                    <a:pt x="290" y="181"/>
                  </a:lnTo>
                  <a:lnTo>
                    <a:pt x="328" y="36"/>
                  </a:lnTo>
                  <a:lnTo>
                    <a:pt x="0" y="0"/>
                  </a:lnTo>
                  <a:lnTo>
                    <a:pt x="41" y="181"/>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5" name="Freeform 129">
              <a:extLst>
                <a:ext uri="{FF2B5EF4-FFF2-40B4-BE49-F238E27FC236}">
                  <a16:creationId xmlns:a16="http://schemas.microsoft.com/office/drawing/2014/main" id="{3075C006-4766-451E-A1CE-1BCA6165D35A}"/>
                </a:ext>
              </a:extLst>
            </p:cNvPr>
            <p:cNvSpPr>
              <a:spLocks/>
            </p:cNvSpPr>
            <p:nvPr/>
          </p:nvSpPr>
          <p:spPr bwMode="auto">
            <a:xfrm>
              <a:off x="970" y="491"/>
              <a:ext cx="235" cy="117"/>
            </a:xfrm>
            <a:custGeom>
              <a:avLst/>
              <a:gdLst>
                <a:gd name="T0" fmla="*/ 0 w 235"/>
                <a:gd name="T1" fmla="*/ 117 h 117"/>
                <a:gd name="T2" fmla="*/ 235 w 235"/>
                <a:gd name="T3" fmla="*/ 117 h 117"/>
                <a:gd name="T4" fmla="*/ 224 w 235"/>
                <a:gd name="T5" fmla="*/ 0 h 117"/>
                <a:gd name="T6" fmla="*/ 26 w 235"/>
                <a:gd name="T7" fmla="*/ 12 h 117"/>
                <a:gd name="T8" fmla="*/ 0 w 235"/>
                <a:gd name="T9" fmla="*/ 117 h 117"/>
              </a:gdLst>
              <a:ahLst/>
              <a:cxnLst>
                <a:cxn ang="0">
                  <a:pos x="T0" y="T1"/>
                </a:cxn>
                <a:cxn ang="0">
                  <a:pos x="T2" y="T3"/>
                </a:cxn>
                <a:cxn ang="0">
                  <a:pos x="T4" y="T5"/>
                </a:cxn>
                <a:cxn ang="0">
                  <a:pos x="T6" y="T7"/>
                </a:cxn>
                <a:cxn ang="0">
                  <a:pos x="T8" y="T9"/>
                </a:cxn>
              </a:cxnLst>
              <a:rect l="0" t="0" r="r" b="b"/>
              <a:pathLst>
                <a:path w="235" h="117">
                  <a:moveTo>
                    <a:pt x="0" y="117"/>
                  </a:moveTo>
                  <a:lnTo>
                    <a:pt x="235" y="117"/>
                  </a:lnTo>
                  <a:lnTo>
                    <a:pt x="224" y="0"/>
                  </a:lnTo>
                  <a:lnTo>
                    <a:pt x="26" y="12"/>
                  </a:lnTo>
                  <a:lnTo>
                    <a:pt x="0" y="117"/>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6" name="Freeform 130">
              <a:extLst>
                <a:ext uri="{FF2B5EF4-FFF2-40B4-BE49-F238E27FC236}">
                  <a16:creationId xmlns:a16="http://schemas.microsoft.com/office/drawing/2014/main" id="{FD755D42-BBB5-4145-9098-E2719C8B3BDB}"/>
                </a:ext>
              </a:extLst>
            </p:cNvPr>
            <p:cNvSpPr>
              <a:spLocks/>
            </p:cNvSpPr>
            <p:nvPr/>
          </p:nvSpPr>
          <p:spPr bwMode="auto">
            <a:xfrm>
              <a:off x="1182" y="-37"/>
              <a:ext cx="497" cy="971"/>
            </a:xfrm>
            <a:custGeom>
              <a:avLst/>
              <a:gdLst>
                <a:gd name="T0" fmla="*/ 209 w 209"/>
                <a:gd name="T1" fmla="*/ 133 h 408"/>
                <a:gd name="T2" fmla="*/ 82 w 209"/>
                <a:gd name="T3" fmla="*/ 41 h 408"/>
                <a:gd name="T4" fmla="*/ 74 w 209"/>
                <a:gd name="T5" fmla="*/ 383 h 408"/>
                <a:gd name="T6" fmla="*/ 165 w 209"/>
                <a:gd name="T7" fmla="*/ 364 h 408"/>
                <a:gd name="T8" fmla="*/ 183 w 209"/>
                <a:gd name="T9" fmla="*/ 298 h 408"/>
                <a:gd name="T10" fmla="*/ 134 w 209"/>
                <a:gd name="T11" fmla="*/ 299 h 408"/>
                <a:gd name="T12" fmla="*/ 81 w 209"/>
                <a:gd name="T13" fmla="*/ 330 h 408"/>
                <a:gd name="T14" fmla="*/ 92 w 209"/>
                <a:gd name="T15" fmla="*/ 88 h 408"/>
                <a:gd name="T16" fmla="*/ 120 w 209"/>
                <a:gd name="T17" fmla="*/ 140 h 408"/>
                <a:gd name="T18" fmla="*/ 209 w 209"/>
                <a:gd name="T19" fmla="*/ 133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408">
                  <a:moveTo>
                    <a:pt x="209" y="133"/>
                  </a:moveTo>
                  <a:cubicBezTo>
                    <a:pt x="209" y="133"/>
                    <a:pt x="186" y="0"/>
                    <a:pt x="82" y="41"/>
                  </a:cubicBezTo>
                  <a:cubicBezTo>
                    <a:pt x="5" y="72"/>
                    <a:pt x="0" y="333"/>
                    <a:pt x="74" y="383"/>
                  </a:cubicBezTo>
                  <a:cubicBezTo>
                    <a:pt x="111" y="408"/>
                    <a:pt x="147" y="390"/>
                    <a:pt x="165" y="364"/>
                  </a:cubicBezTo>
                  <a:cubicBezTo>
                    <a:pt x="190" y="328"/>
                    <a:pt x="183" y="298"/>
                    <a:pt x="183" y="298"/>
                  </a:cubicBezTo>
                  <a:cubicBezTo>
                    <a:pt x="134" y="299"/>
                    <a:pt x="134" y="299"/>
                    <a:pt x="134" y="299"/>
                  </a:cubicBezTo>
                  <a:cubicBezTo>
                    <a:pt x="134" y="299"/>
                    <a:pt x="123" y="367"/>
                    <a:pt x="81" y="330"/>
                  </a:cubicBezTo>
                  <a:cubicBezTo>
                    <a:pt x="48" y="302"/>
                    <a:pt x="47" y="118"/>
                    <a:pt x="92" y="88"/>
                  </a:cubicBezTo>
                  <a:cubicBezTo>
                    <a:pt x="119" y="71"/>
                    <a:pt x="120" y="140"/>
                    <a:pt x="120" y="140"/>
                  </a:cubicBezTo>
                  <a:lnTo>
                    <a:pt x="209" y="133"/>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7" name="Freeform 131">
              <a:extLst>
                <a:ext uri="{FF2B5EF4-FFF2-40B4-BE49-F238E27FC236}">
                  <a16:creationId xmlns:a16="http://schemas.microsoft.com/office/drawing/2014/main" id="{78377C65-D2D7-4507-ADBC-4FF2AEFF0A9C}"/>
                </a:ext>
              </a:extLst>
            </p:cNvPr>
            <p:cNvSpPr>
              <a:spLocks/>
            </p:cNvSpPr>
            <p:nvPr/>
          </p:nvSpPr>
          <p:spPr bwMode="auto">
            <a:xfrm>
              <a:off x="1469" y="334"/>
              <a:ext cx="148" cy="293"/>
            </a:xfrm>
            <a:custGeom>
              <a:avLst/>
              <a:gdLst>
                <a:gd name="T0" fmla="*/ 0 w 148"/>
                <a:gd name="T1" fmla="*/ 7 h 293"/>
                <a:gd name="T2" fmla="*/ 27 w 148"/>
                <a:gd name="T3" fmla="*/ 293 h 293"/>
                <a:gd name="T4" fmla="*/ 148 w 148"/>
                <a:gd name="T5" fmla="*/ 293 h 293"/>
                <a:gd name="T6" fmla="*/ 138 w 148"/>
                <a:gd name="T7" fmla="*/ 157 h 293"/>
                <a:gd name="T8" fmla="*/ 124 w 148"/>
                <a:gd name="T9" fmla="*/ 0 h 293"/>
                <a:gd name="T10" fmla="*/ 0 w 148"/>
                <a:gd name="T11" fmla="*/ 7 h 293"/>
              </a:gdLst>
              <a:ahLst/>
              <a:cxnLst>
                <a:cxn ang="0">
                  <a:pos x="T0" y="T1"/>
                </a:cxn>
                <a:cxn ang="0">
                  <a:pos x="T2" y="T3"/>
                </a:cxn>
                <a:cxn ang="0">
                  <a:pos x="T4" y="T5"/>
                </a:cxn>
                <a:cxn ang="0">
                  <a:pos x="T6" y="T7"/>
                </a:cxn>
                <a:cxn ang="0">
                  <a:pos x="T8" y="T9"/>
                </a:cxn>
                <a:cxn ang="0">
                  <a:pos x="T10" y="T11"/>
                </a:cxn>
              </a:cxnLst>
              <a:rect l="0" t="0" r="r" b="b"/>
              <a:pathLst>
                <a:path w="148" h="293">
                  <a:moveTo>
                    <a:pt x="0" y="7"/>
                  </a:moveTo>
                  <a:lnTo>
                    <a:pt x="27" y="293"/>
                  </a:lnTo>
                  <a:lnTo>
                    <a:pt x="148" y="293"/>
                  </a:lnTo>
                  <a:lnTo>
                    <a:pt x="138" y="157"/>
                  </a:lnTo>
                  <a:lnTo>
                    <a:pt x="124" y="0"/>
                  </a:lnTo>
                  <a:lnTo>
                    <a:pt x="0" y="7"/>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8" name="Freeform 132">
              <a:extLst>
                <a:ext uri="{FF2B5EF4-FFF2-40B4-BE49-F238E27FC236}">
                  <a16:creationId xmlns:a16="http://schemas.microsoft.com/office/drawing/2014/main" id="{157A0661-93FA-413B-A11D-6C256D466C15}"/>
                </a:ext>
              </a:extLst>
            </p:cNvPr>
            <p:cNvSpPr>
              <a:spLocks/>
            </p:cNvSpPr>
            <p:nvPr/>
          </p:nvSpPr>
          <p:spPr bwMode="auto">
            <a:xfrm>
              <a:off x="1569" y="232"/>
              <a:ext cx="293" cy="259"/>
            </a:xfrm>
            <a:custGeom>
              <a:avLst/>
              <a:gdLst>
                <a:gd name="T0" fmla="*/ 123 w 123"/>
                <a:gd name="T1" fmla="*/ 43 h 109"/>
                <a:gd name="T2" fmla="*/ 16 w 123"/>
                <a:gd name="T3" fmla="*/ 109 h 109"/>
                <a:gd name="T4" fmla="*/ 2 w 123"/>
                <a:gd name="T5" fmla="*/ 101 h 109"/>
                <a:gd name="T6" fmla="*/ 88 w 123"/>
                <a:gd name="T7" fmla="*/ 0 h 109"/>
                <a:gd name="T8" fmla="*/ 123 w 123"/>
                <a:gd name="T9" fmla="*/ 43 h 109"/>
              </a:gdLst>
              <a:ahLst/>
              <a:cxnLst>
                <a:cxn ang="0">
                  <a:pos x="T0" y="T1"/>
                </a:cxn>
                <a:cxn ang="0">
                  <a:pos x="T2" y="T3"/>
                </a:cxn>
                <a:cxn ang="0">
                  <a:pos x="T4" y="T5"/>
                </a:cxn>
                <a:cxn ang="0">
                  <a:pos x="T6" y="T7"/>
                </a:cxn>
                <a:cxn ang="0">
                  <a:pos x="T8" y="T9"/>
                </a:cxn>
              </a:cxnLst>
              <a:rect l="0" t="0" r="r" b="b"/>
              <a:pathLst>
                <a:path w="123" h="109">
                  <a:moveTo>
                    <a:pt x="123" y="43"/>
                  </a:moveTo>
                  <a:cubicBezTo>
                    <a:pt x="122" y="45"/>
                    <a:pt x="16" y="109"/>
                    <a:pt x="16" y="109"/>
                  </a:cubicBezTo>
                  <a:cubicBezTo>
                    <a:pt x="16" y="109"/>
                    <a:pt x="5" y="102"/>
                    <a:pt x="2" y="101"/>
                  </a:cubicBezTo>
                  <a:cubicBezTo>
                    <a:pt x="0" y="100"/>
                    <a:pt x="88" y="0"/>
                    <a:pt x="88" y="0"/>
                  </a:cubicBezTo>
                  <a:lnTo>
                    <a:pt x="123" y="43"/>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19" name="Freeform 133">
              <a:extLst>
                <a:ext uri="{FF2B5EF4-FFF2-40B4-BE49-F238E27FC236}">
                  <a16:creationId xmlns:a16="http://schemas.microsoft.com/office/drawing/2014/main" id="{3DE0C3B0-432B-48AD-96F2-90F166AF7795}"/>
                </a:ext>
              </a:extLst>
            </p:cNvPr>
            <p:cNvSpPr>
              <a:spLocks/>
            </p:cNvSpPr>
            <p:nvPr/>
          </p:nvSpPr>
          <p:spPr bwMode="auto">
            <a:xfrm>
              <a:off x="1591" y="463"/>
              <a:ext cx="459" cy="350"/>
            </a:xfrm>
            <a:custGeom>
              <a:avLst/>
              <a:gdLst>
                <a:gd name="T0" fmla="*/ 12 w 459"/>
                <a:gd name="T1" fmla="*/ 0 h 350"/>
                <a:gd name="T2" fmla="*/ 459 w 459"/>
                <a:gd name="T3" fmla="*/ 278 h 350"/>
                <a:gd name="T4" fmla="*/ 295 w 459"/>
                <a:gd name="T5" fmla="*/ 350 h 350"/>
                <a:gd name="T6" fmla="*/ 0 w 459"/>
                <a:gd name="T7" fmla="*/ 88 h 350"/>
                <a:gd name="T8" fmla="*/ 12 w 459"/>
                <a:gd name="T9" fmla="*/ 0 h 350"/>
              </a:gdLst>
              <a:ahLst/>
              <a:cxnLst>
                <a:cxn ang="0">
                  <a:pos x="T0" y="T1"/>
                </a:cxn>
                <a:cxn ang="0">
                  <a:pos x="T2" y="T3"/>
                </a:cxn>
                <a:cxn ang="0">
                  <a:pos x="T4" y="T5"/>
                </a:cxn>
                <a:cxn ang="0">
                  <a:pos x="T6" y="T7"/>
                </a:cxn>
                <a:cxn ang="0">
                  <a:pos x="T8" y="T9"/>
                </a:cxn>
              </a:cxnLst>
              <a:rect l="0" t="0" r="r" b="b"/>
              <a:pathLst>
                <a:path w="459" h="350">
                  <a:moveTo>
                    <a:pt x="12" y="0"/>
                  </a:moveTo>
                  <a:lnTo>
                    <a:pt x="459" y="278"/>
                  </a:lnTo>
                  <a:lnTo>
                    <a:pt x="295" y="350"/>
                  </a:lnTo>
                  <a:lnTo>
                    <a:pt x="0" y="88"/>
                  </a:lnTo>
                  <a:lnTo>
                    <a:pt x="12" y="0"/>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0" name="Freeform 134">
              <a:extLst>
                <a:ext uri="{FF2B5EF4-FFF2-40B4-BE49-F238E27FC236}">
                  <a16:creationId xmlns:a16="http://schemas.microsoft.com/office/drawing/2014/main" id="{71838F3E-5A15-4A17-8945-1D2C275BB756}"/>
                </a:ext>
              </a:extLst>
            </p:cNvPr>
            <p:cNvSpPr>
              <a:spLocks/>
            </p:cNvSpPr>
            <p:nvPr/>
          </p:nvSpPr>
          <p:spPr bwMode="auto">
            <a:xfrm>
              <a:off x="2" y="884"/>
              <a:ext cx="771" cy="823"/>
            </a:xfrm>
            <a:custGeom>
              <a:avLst/>
              <a:gdLst>
                <a:gd name="T0" fmla="*/ 135 w 324"/>
                <a:gd name="T1" fmla="*/ 346 h 346"/>
                <a:gd name="T2" fmla="*/ 140 w 324"/>
                <a:gd name="T3" fmla="*/ 84 h 346"/>
                <a:gd name="T4" fmla="*/ 45 w 324"/>
                <a:gd name="T5" fmla="*/ 129 h 346"/>
                <a:gd name="T6" fmla="*/ 0 w 324"/>
                <a:gd name="T7" fmla="*/ 58 h 346"/>
                <a:gd name="T8" fmla="*/ 324 w 324"/>
                <a:gd name="T9" fmla="*/ 0 h 346"/>
                <a:gd name="T10" fmla="*/ 312 w 324"/>
                <a:gd name="T11" fmla="*/ 102 h 346"/>
                <a:gd name="T12" fmla="*/ 177 w 324"/>
                <a:gd name="T13" fmla="*/ 81 h 346"/>
                <a:gd name="T14" fmla="*/ 194 w 324"/>
                <a:gd name="T15" fmla="*/ 346 h 346"/>
                <a:gd name="T16" fmla="*/ 135 w 324"/>
                <a:gd name="T17"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4" h="346">
                  <a:moveTo>
                    <a:pt x="135" y="346"/>
                  </a:moveTo>
                  <a:cubicBezTo>
                    <a:pt x="135" y="338"/>
                    <a:pt x="140" y="84"/>
                    <a:pt x="140" y="84"/>
                  </a:cubicBezTo>
                  <a:cubicBezTo>
                    <a:pt x="45" y="129"/>
                    <a:pt x="45" y="129"/>
                    <a:pt x="45" y="129"/>
                  </a:cubicBezTo>
                  <a:cubicBezTo>
                    <a:pt x="0" y="58"/>
                    <a:pt x="0" y="58"/>
                    <a:pt x="0" y="58"/>
                  </a:cubicBezTo>
                  <a:cubicBezTo>
                    <a:pt x="324" y="0"/>
                    <a:pt x="324" y="0"/>
                    <a:pt x="324" y="0"/>
                  </a:cubicBezTo>
                  <a:cubicBezTo>
                    <a:pt x="312" y="102"/>
                    <a:pt x="312" y="102"/>
                    <a:pt x="312" y="102"/>
                  </a:cubicBezTo>
                  <a:cubicBezTo>
                    <a:pt x="177" y="81"/>
                    <a:pt x="177" y="81"/>
                    <a:pt x="177" y="81"/>
                  </a:cubicBezTo>
                  <a:cubicBezTo>
                    <a:pt x="194" y="346"/>
                    <a:pt x="194" y="346"/>
                    <a:pt x="194" y="346"/>
                  </a:cubicBezTo>
                  <a:lnTo>
                    <a:pt x="135" y="346"/>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1" name="Freeform 135">
              <a:extLst>
                <a:ext uri="{FF2B5EF4-FFF2-40B4-BE49-F238E27FC236}">
                  <a16:creationId xmlns:a16="http://schemas.microsoft.com/office/drawing/2014/main" id="{A5CE7AFD-97B7-460A-81D2-E28AEBCF0CB5}"/>
                </a:ext>
              </a:extLst>
            </p:cNvPr>
            <p:cNvSpPr>
              <a:spLocks/>
            </p:cNvSpPr>
            <p:nvPr/>
          </p:nvSpPr>
          <p:spPr bwMode="auto">
            <a:xfrm>
              <a:off x="494" y="1181"/>
              <a:ext cx="155" cy="519"/>
            </a:xfrm>
            <a:custGeom>
              <a:avLst/>
              <a:gdLst>
                <a:gd name="T0" fmla="*/ 50 w 155"/>
                <a:gd name="T1" fmla="*/ 519 h 519"/>
                <a:gd name="T2" fmla="*/ 0 w 155"/>
                <a:gd name="T3" fmla="*/ 0 h 519"/>
                <a:gd name="T4" fmla="*/ 122 w 155"/>
                <a:gd name="T5" fmla="*/ 43 h 519"/>
                <a:gd name="T6" fmla="*/ 155 w 155"/>
                <a:gd name="T7" fmla="*/ 519 h 519"/>
                <a:gd name="T8" fmla="*/ 50 w 155"/>
                <a:gd name="T9" fmla="*/ 519 h 519"/>
              </a:gdLst>
              <a:ahLst/>
              <a:cxnLst>
                <a:cxn ang="0">
                  <a:pos x="T0" y="T1"/>
                </a:cxn>
                <a:cxn ang="0">
                  <a:pos x="T2" y="T3"/>
                </a:cxn>
                <a:cxn ang="0">
                  <a:pos x="T4" y="T5"/>
                </a:cxn>
                <a:cxn ang="0">
                  <a:pos x="T6" y="T7"/>
                </a:cxn>
                <a:cxn ang="0">
                  <a:pos x="T8" y="T9"/>
                </a:cxn>
              </a:cxnLst>
              <a:rect l="0" t="0" r="r" b="b"/>
              <a:pathLst>
                <a:path w="155" h="519">
                  <a:moveTo>
                    <a:pt x="50" y="519"/>
                  </a:moveTo>
                  <a:lnTo>
                    <a:pt x="0" y="0"/>
                  </a:lnTo>
                  <a:lnTo>
                    <a:pt x="122" y="43"/>
                  </a:lnTo>
                  <a:lnTo>
                    <a:pt x="155" y="519"/>
                  </a:lnTo>
                  <a:lnTo>
                    <a:pt x="50" y="519"/>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2" name="Freeform 136">
              <a:extLst>
                <a:ext uri="{FF2B5EF4-FFF2-40B4-BE49-F238E27FC236}">
                  <a16:creationId xmlns:a16="http://schemas.microsoft.com/office/drawing/2014/main" id="{7C85897A-D43E-4E03-A256-047947920DAF}"/>
                </a:ext>
              </a:extLst>
            </p:cNvPr>
            <p:cNvSpPr>
              <a:spLocks/>
            </p:cNvSpPr>
            <p:nvPr/>
          </p:nvSpPr>
          <p:spPr bwMode="auto">
            <a:xfrm>
              <a:off x="580" y="1410"/>
              <a:ext cx="521" cy="333"/>
            </a:xfrm>
            <a:custGeom>
              <a:avLst/>
              <a:gdLst>
                <a:gd name="T0" fmla="*/ 0 w 521"/>
                <a:gd name="T1" fmla="*/ 52 h 333"/>
                <a:gd name="T2" fmla="*/ 478 w 521"/>
                <a:gd name="T3" fmla="*/ 333 h 333"/>
                <a:gd name="T4" fmla="*/ 521 w 521"/>
                <a:gd name="T5" fmla="*/ 188 h 333"/>
                <a:gd name="T6" fmla="*/ 26 w 521"/>
                <a:gd name="T7" fmla="*/ 0 h 333"/>
                <a:gd name="T8" fmla="*/ 0 w 521"/>
                <a:gd name="T9" fmla="*/ 52 h 333"/>
              </a:gdLst>
              <a:ahLst/>
              <a:cxnLst>
                <a:cxn ang="0">
                  <a:pos x="T0" y="T1"/>
                </a:cxn>
                <a:cxn ang="0">
                  <a:pos x="T2" y="T3"/>
                </a:cxn>
                <a:cxn ang="0">
                  <a:pos x="T4" y="T5"/>
                </a:cxn>
                <a:cxn ang="0">
                  <a:pos x="T6" y="T7"/>
                </a:cxn>
                <a:cxn ang="0">
                  <a:pos x="T8" y="T9"/>
                </a:cxn>
              </a:cxnLst>
              <a:rect l="0" t="0" r="r" b="b"/>
              <a:pathLst>
                <a:path w="521" h="333">
                  <a:moveTo>
                    <a:pt x="0" y="52"/>
                  </a:moveTo>
                  <a:lnTo>
                    <a:pt x="478" y="333"/>
                  </a:lnTo>
                  <a:lnTo>
                    <a:pt x="521" y="188"/>
                  </a:lnTo>
                  <a:lnTo>
                    <a:pt x="26" y="0"/>
                  </a:lnTo>
                  <a:lnTo>
                    <a:pt x="0" y="52"/>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3" name="Freeform 137">
              <a:extLst>
                <a:ext uri="{FF2B5EF4-FFF2-40B4-BE49-F238E27FC236}">
                  <a16:creationId xmlns:a16="http://schemas.microsoft.com/office/drawing/2014/main" id="{AA10A1E0-6B43-44F1-910D-A2C41EF791C8}"/>
                </a:ext>
              </a:extLst>
            </p:cNvPr>
            <p:cNvSpPr>
              <a:spLocks/>
            </p:cNvSpPr>
            <p:nvPr/>
          </p:nvSpPr>
          <p:spPr bwMode="auto">
            <a:xfrm>
              <a:off x="494" y="1134"/>
              <a:ext cx="340" cy="304"/>
            </a:xfrm>
            <a:custGeom>
              <a:avLst/>
              <a:gdLst>
                <a:gd name="T0" fmla="*/ 0 w 143"/>
                <a:gd name="T1" fmla="*/ 20 h 128"/>
                <a:gd name="T2" fmla="*/ 127 w 143"/>
                <a:gd name="T3" fmla="*/ 46 h 128"/>
                <a:gd name="T4" fmla="*/ 56 w 143"/>
                <a:gd name="T5" fmla="*/ 128 h 128"/>
                <a:gd name="T6" fmla="*/ 41 w 143"/>
                <a:gd name="T7" fmla="*/ 101 h 128"/>
                <a:gd name="T8" fmla="*/ 94 w 143"/>
                <a:gd name="T9" fmla="*/ 72 h 128"/>
                <a:gd name="T10" fmla="*/ 41 w 143"/>
                <a:gd name="T11" fmla="*/ 66 h 128"/>
                <a:gd name="T12" fmla="*/ 0 w 143"/>
                <a:gd name="T13" fmla="*/ 20 h 128"/>
              </a:gdLst>
              <a:ahLst/>
              <a:cxnLst>
                <a:cxn ang="0">
                  <a:pos x="T0" y="T1"/>
                </a:cxn>
                <a:cxn ang="0">
                  <a:pos x="T2" y="T3"/>
                </a:cxn>
                <a:cxn ang="0">
                  <a:pos x="T4" y="T5"/>
                </a:cxn>
                <a:cxn ang="0">
                  <a:pos x="T6" y="T7"/>
                </a:cxn>
                <a:cxn ang="0">
                  <a:pos x="T8" y="T9"/>
                </a:cxn>
                <a:cxn ang="0">
                  <a:pos x="T10" y="T11"/>
                </a:cxn>
                <a:cxn ang="0">
                  <a:pos x="T12" y="T13"/>
                </a:cxn>
              </a:cxnLst>
              <a:rect l="0" t="0" r="r" b="b"/>
              <a:pathLst>
                <a:path w="143" h="128">
                  <a:moveTo>
                    <a:pt x="0" y="20"/>
                  </a:moveTo>
                  <a:cubicBezTo>
                    <a:pt x="0" y="20"/>
                    <a:pt x="108" y="0"/>
                    <a:pt x="127" y="46"/>
                  </a:cubicBezTo>
                  <a:cubicBezTo>
                    <a:pt x="143" y="84"/>
                    <a:pt x="120" y="126"/>
                    <a:pt x="56" y="128"/>
                  </a:cubicBezTo>
                  <a:cubicBezTo>
                    <a:pt x="41" y="101"/>
                    <a:pt x="41" y="101"/>
                    <a:pt x="41" y="101"/>
                  </a:cubicBezTo>
                  <a:cubicBezTo>
                    <a:pt x="41" y="101"/>
                    <a:pt x="112" y="96"/>
                    <a:pt x="94" y="72"/>
                  </a:cubicBezTo>
                  <a:cubicBezTo>
                    <a:pt x="75" y="44"/>
                    <a:pt x="41" y="66"/>
                    <a:pt x="41" y="66"/>
                  </a:cubicBezTo>
                  <a:lnTo>
                    <a:pt x="0" y="20"/>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4" name="Freeform 138">
              <a:extLst>
                <a:ext uri="{FF2B5EF4-FFF2-40B4-BE49-F238E27FC236}">
                  <a16:creationId xmlns:a16="http://schemas.microsoft.com/office/drawing/2014/main" id="{F32691A7-16C0-4DF3-8431-ED810894588F}"/>
                </a:ext>
              </a:extLst>
            </p:cNvPr>
            <p:cNvSpPr>
              <a:spLocks noEditPoints="1"/>
            </p:cNvSpPr>
            <p:nvPr/>
          </p:nvSpPr>
          <p:spPr bwMode="auto">
            <a:xfrm>
              <a:off x="820" y="870"/>
              <a:ext cx="245" cy="299"/>
            </a:xfrm>
            <a:custGeom>
              <a:avLst/>
              <a:gdLst>
                <a:gd name="T0" fmla="*/ 98 w 103"/>
                <a:gd name="T1" fmla="*/ 32 h 126"/>
                <a:gd name="T2" fmla="*/ 56 w 103"/>
                <a:gd name="T3" fmla="*/ 1 h 126"/>
                <a:gd name="T4" fmla="*/ 6 w 103"/>
                <a:gd name="T5" fmla="*/ 24 h 126"/>
                <a:gd name="T6" fmla="*/ 6 w 103"/>
                <a:gd name="T7" fmla="*/ 67 h 126"/>
                <a:gd name="T8" fmla="*/ 102 w 103"/>
                <a:gd name="T9" fmla="*/ 68 h 126"/>
                <a:gd name="T10" fmla="*/ 98 w 103"/>
                <a:gd name="T11" fmla="*/ 32 h 126"/>
                <a:gd name="T12" fmla="*/ 50 w 103"/>
                <a:gd name="T13" fmla="*/ 59 h 126"/>
                <a:gd name="T14" fmla="*/ 34 w 103"/>
                <a:gd name="T15" fmla="*/ 43 h 126"/>
                <a:gd name="T16" fmla="*/ 46 w 103"/>
                <a:gd name="T17" fmla="*/ 28 h 126"/>
                <a:gd name="T18" fmla="*/ 46 w 103"/>
                <a:gd name="T19" fmla="*/ 28 h 126"/>
                <a:gd name="T20" fmla="*/ 50 w 103"/>
                <a:gd name="T21" fmla="*/ 27 h 126"/>
                <a:gd name="T22" fmla="*/ 55 w 103"/>
                <a:gd name="T23" fmla="*/ 29 h 126"/>
                <a:gd name="T24" fmla="*/ 56 w 103"/>
                <a:gd name="T25" fmla="*/ 29 h 126"/>
                <a:gd name="T26" fmla="*/ 65 w 103"/>
                <a:gd name="T27" fmla="*/ 43 h 126"/>
                <a:gd name="T28" fmla="*/ 50 w 103"/>
                <a:gd name="T29" fmla="*/ 5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3" h="126">
                  <a:moveTo>
                    <a:pt x="98" y="32"/>
                  </a:moveTo>
                  <a:cubicBezTo>
                    <a:pt x="90" y="10"/>
                    <a:pt x="71" y="3"/>
                    <a:pt x="56" y="1"/>
                  </a:cubicBezTo>
                  <a:cubicBezTo>
                    <a:pt x="42" y="0"/>
                    <a:pt x="17" y="4"/>
                    <a:pt x="6" y="24"/>
                  </a:cubicBezTo>
                  <a:cubicBezTo>
                    <a:pt x="1" y="34"/>
                    <a:pt x="0" y="48"/>
                    <a:pt x="6" y="67"/>
                  </a:cubicBezTo>
                  <a:cubicBezTo>
                    <a:pt x="24" y="126"/>
                    <a:pt x="98" y="109"/>
                    <a:pt x="102" y="68"/>
                  </a:cubicBezTo>
                  <a:cubicBezTo>
                    <a:pt x="103" y="53"/>
                    <a:pt x="102" y="41"/>
                    <a:pt x="98" y="32"/>
                  </a:cubicBezTo>
                  <a:close/>
                  <a:moveTo>
                    <a:pt x="50" y="59"/>
                  </a:moveTo>
                  <a:cubicBezTo>
                    <a:pt x="41" y="59"/>
                    <a:pt x="34" y="52"/>
                    <a:pt x="34" y="43"/>
                  </a:cubicBezTo>
                  <a:cubicBezTo>
                    <a:pt x="34" y="36"/>
                    <a:pt x="39" y="29"/>
                    <a:pt x="46" y="28"/>
                  </a:cubicBezTo>
                  <a:cubicBezTo>
                    <a:pt x="46" y="28"/>
                    <a:pt x="46" y="28"/>
                    <a:pt x="46" y="28"/>
                  </a:cubicBezTo>
                  <a:cubicBezTo>
                    <a:pt x="47" y="28"/>
                    <a:pt x="48" y="27"/>
                    <a:pt x="50" y="27"/>
                  </a:cubicBezTo>
                  <a:cubicBezTo>
                    <a:pt x="52" y="27"/>
                    <a:pt x="54" y="28"/>
                    <a:pt x="55" y="29"/>
                  </a:cubicBezTo>
                  <a:cubicBezTo>
                    <a:pt x="56" y="29"/>
                    <a:pt x="56" y="29"/>
                    <a:pt x="56" y="29"/>
                  </a:cubicBezTo>
                  <a:cubicBezTo>
                    <a:pt x="61" y="31"/>
                    <a:pt x="65" y="37"/>
                    <a:pt x="65" y="43"/>
                  </a:cubicBezTo>
                  <a:cubicBezTo>
                    <a:pt x="65" y="52"/>
                    <a:pt x="58" y="59"/>
                    <a:pt x="50" y="59"/>
                  </a:cubicBez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5" name="Freeform 139">
              <a:extLst>
                <a:ext uri="{FF2B5EF4-FFF2-40B4-BE49-F238E27FC236}">
                  <a16:creationId xmlns:a16="http://schemas.microsoft.com/office/drawing/2014/main" id="{A74FB641-E190-4888-A355-FBF5614182CB}"/>
                </a:ext>
              </a:extLst>
            </p:cNvPr>
            <p:cNvSpPr>
              <a:spLocks noEditPoints="1"/>
            </p:cNvSpPr>
            <p:nvPr/>
          </p:nvSpPr>
          <p:spPr bwMode="auto">
            <a:xfrm>
              <a:off x="1101" y="832"/>
              <a:ext cx="269" cy="509"/>
            </a:xfrm>
            <a:custGeom>
              <a:avLst/>
              <a:gdLst>
                <a:gd name="T0" fmla="*/ 113 w 113"/>
                <a:gd name="T1" fmla="*/ 148 h 214"/>
                <a:gd name="T2" fmla="*/ 57 w 113"/>
                <a:gd name="T3" fmla="*/ 81 h 214"/>
                <a:gd name="T4" fmla="*/ 77 w 113"/>
                <a:gd name="T5" fmla="*/ 51 h 214"/>
                <a:gd name="T6" fmla="*/ 77 w 113"/>
                <a:gd name="T7" fmla="*/ 42 h 214"/>
                <a:gd name="T8" fmla="*/ 0 w 113"/>
                <a:gd name="T9" fmla="*/ 26 h 214"/>
                <a:gd name="T10" fmla="*/ 1 w 113"/>
                <a:gd name="T11" fmla="*/ 49 h 214"/>
                <a:gd name="T12" fmla="*/ 4 w 113"/>
                <a:gd name="T13" fmla="*/ 214 h 214"/>
                <a:gd name="T14" fmla="*/ 50 w 113"/>
                <a:gd name="T15" fmla="*/ 214 h 214"/>
                <a:gd name="T16" fmla="*/ 29 w 113"/>
                <a:gd name="T17" fmla="*/ 87 h 214"/>
                <a:gd name="T18" fmla="*/ 64 w 113"/>
                <a:gd name="T19" fmla="*/ 156 h 214"/>
                <a:gd name="T20" fmla="*/ 113 w 113"/>
                <a:gd name="T21" fmla="*/ 148 h 214"/>
                <a:gd name="T22" fmla="*/ 24 w 113"/>
                <a:gd name="T23" fmla="*/ 60 h 214"/>
                <a:gd name="T24" fmla="*/ 23 w 113"/>
                <a:gd name="T25" fmla="*/ 50 h 214"/>
                <a:gd name="T26" fmla="*/ 23 w 113"/>
                <a:gd name="T27" fmla="*/ 36 h 214"/>
                <a:gd name="T28" fmla="*/ 46 w 113"/>
                <a:gd name="T29" fmla="*/ 44 h 214"/>
                <a:gd name="T30" fmla="*/ 44 w 113"/>
                <a:gd name="T31" fmla="*/ 51 h 214"/>
                <a:gd name="T32" fmla="*/ 24 w 113"/>
                <a:gd name="T33" fmla="*/ 6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3" h="214">
                  <a:moveTo>
                    <a:pt x="113" y="148"/>
                  </a:moveTo>
                  <a:cubicBezTo>
                    <a:pt x="57" y="81"/>
                    <a:pt x="57" y="81"/>
                    <a:pt x="57" y="81"/>
                  </a:cubicBezTo>
                  <a:cubicBezTo>
                    <a:pt x="57" y="81"/>
                    <a:pt x="75" y="72"/>
                    <a:pt x="77" y="51"/>
                  </a:cubicBezTo>
                  <a:cubicBezTo>
                    <a:pt x="77" y="48"/>
                    <a:pt x="77" y="45"/>
                    <a:pt x="77" y="42"/>
                  </a:cubicBezTo>
                  <a:cubicBezTo>
                    <a:pt x="72" y="7"/>
                    <a:pt x="22" y="0"/>
                    <a:pt x="0" y="26"/>
                  </a:cubicBezTo>
                  <a:cubicBezTo>
                    <a:pt x="1" y="49"/>
                    <a:pt x="1" y="49"/>
                    <a:pt x="1" y="49"/>
                  </a:cubicBezTo>
                  <a:cubicBezTo>
                    <a:pt x="4" y="214"/>
                    <a:pt x="4" y="214"/>
                    <a:pt x="4" y="214"/>
                  </a:cubicBezTo>
                  <a:cubicBezTo>
                    <a:pt x="50" y="214"/>
                    <a:pt x="50" y="214"/>
                    <a:pt x="50" y="214"/>
                  </a:cubicBezTo>
                  <a:cubicBezTo>
                    <a:pt x="29" y="87"/>
                    <a:pt x="29" y="87"/>
                    <a:pt x="29" y="87"/>
                  </a:cubicBezTo>
                  <a:cubicBezTo>
                    <a:pt x="64" y="156"/>
                    <a:pt x="64" y="156"/>
                    <a:pt x="64" y="156"/>
                  </a:cubicBezTo>
                  <a:lnTo>
                    <a:pt x="113" y="148"/>
                  </a:lnTo>
                  <a:close/>
                  <a:moveTo>
                    <a:pt x="24" y="60"/>
                  </a:moveTo>
                  <a:cubicBezTo>
                    <a:pt x="23" y="50"/>
                    <a:pt x="23" y="50"/>
                    <a:pt x="23" y="50"/>
                  </a:cubicBezTo>
                  <a:cubicBezTo>
                    <a:pt x="23" y="36"/>
                    <a:pt x="23" y="36"/>
                    <a:pt x="23" y="36"/>
                  </a:cubicBezTo>
                  <a:cubicBezTo>
                    <a:pt x="35" y="30"/>
                    <a:pt x="47" y="32"/>
                    <a:pt x="46" y="44"/>
                  </a:cubicBezTo>
                  <a:cubicBezTo>
                    <a:pt x="46" y="47"/>
                    <a:pt x="45" y="49"/>
                    <a:pt x="44" y="51"/>
                  </a:cubicBezTo>
                  <a:cubicBezTo>
                    <a:pt x="37" y="58"/>
                    <a:pt x="24" y="60"/>
                    <a:pt x="24" y="60"/>
                  </a:cubicBez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6" name="Freeform 140">
              <a:extLst>
                <a:ext uri="{FF2B5EF4-FFF2-40B4-BE49-F238E27FC236}">
                  <a16:creationId xmlns:a16="http://schemas.microsoft.com/office/drawing/2014/main" id="{C47B5E38-E019-4E1C-AAC3-C5F09DAFCA6D}"/>
                </a:ext>
              </a:extLst>
            </p:cNvPr>
            <p:cNvSpPr>
              <a:spLocks/>
            </p:cNvSpPr>
            <p:nvPr/>
          </p:nvSpPr>
          <p:spPr bwMode="auto">
            <a:xfrm>
              <a:off x="856" y="1150"/>
              <a:ext cx="309" cy="405"/>
            </a:xfrm>
            <a:custGeom>
              <a:avLst/>
              <a:gdLst>
                <a:gd name="T0" fmla="*/ 0 w 309"/>
                <a:gd name="T1" fmla="*/ 27 h 405"/>
                <a:gd name="T2" fmla="*/ 21 w 309"/>
                <a:gd name="T3" fmla="*/ 312 h 405"/>
                <a:gd name="T4" fmla="*/ 254 w 309"/>
                <a:gd name="T5" fmla="*/ 405 h 405"/>
                <a:gd name="T6" fmla="*/ 309 w 309"/>
                <a:gd name="T7" fmla="*/ 253 h 405"/>
                <a:gd name="T8" fmla="*/ 81 w 309"/>
                <a:gd name="T9" fmla="*/ 241 h 405"/>
                <a:gd name="T10" fmla="*/ 81 w 309"/>
                <a:gd name="T11" fmla="*/ 186 h 405"/>
                <a:gd name="T12" fmla="*/ 209 w 309"/>
                <a:gd name="T13" fmla="*/ 188 h 405"/>
                <a:gd name="T14" fmla="*/ 209 w 309"/>
                <a:gd name="T15" fmla="*/ 119 h 405"/>
                <a:gd name="T16" fmla="*/ 81 w 309"/>
                <a:gd name="T17" fmla="*/ 122 h 405"/>
                <a:gd name="T18" fmla="*/ 81 w 309"/>
                <a:gd name="T19" fmla="*/ 77 h 405"/>
                <a:gd name="T20" fmla="*/ 209 w 309"/>
                <a:gd name="T21" fmla="*/ 65 h 405"/>
                <a:gd name="T22" fmla="*/ 214 w 309"/>
                <a:gd name="T23" fmla="*/ 0 h 405"/>
                <a:gd name="T24" fmla="*/ 0 w 309"/>
                <a:gd name="T25" fmla="*/ 27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9" h="405">
                  <a:moveTo>
                    <a:pt x="0" y="27"/>
                  </a:moveTo>
                  <a:lnTo>
                    <a:pt x="21" y="312"/>
                  </a:lnTo>
                  <a:lnTo>
                    <a:pt x="254" y="405"/>
                  </a:lnTo>
                  <a:lnTo>
                    <a:pt x="309" y="253"/>
                  </a:lnTo>
                  <a:lnTo>
                    <a:pt x="81" y="241"/>
                  </a:lnTo>
                  <a:lnTo>
                    <a:pt x="81" y="186"/>
                  </a:lnTo>
                  <a:lnTo>
                    <a:pt x="209" y="188"/>
                  </a:lnTo>
                  <a:lnTo>
                    <a:pt x="209" y="119"/>
                  </a:lnTo>
                  <a:lnTo>
                    <a:pt x="81" y="122"/>
                  </a:lnTo>
                  <a:lnTo>
                    <a:pt x="81" y="77"/>
                  </a:lnTo>
                  <a:lnTo>
                    <a:pt x="209" y="65"/>
                  </a:lnTo>
                  <a:lnTo>
                    <a:pt x="214" y="0"/>
                  </a:lnTo>
                  <a:lnTo>
                    <a:pt x="0" y="27"/>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7" name="Freeform 141">
              <a:extLst>
                <a:ext uri="{FF2B5EF4-FFF2-40B4-BE49-F238E27FC236}">
                  <a16:creationId xmlns:a16="http://schemas.microsoft.com/office/drawing/2014/main" id="{7CD09D4B-43FB-4B2A-A1A6-A33E9D195024}"/>
                </a:ext>
              </a:extLst>
            </p:cNvPr>
            <p:cNvSpPr>
              <a:spLocks/>
            </p:cNvSpPr>
            <p:nvPr/>
          </p:nvSpPr>
          <p:spPr bwMode="auto">
            <a:xfrm>
              <a:off x="1165" y="1248"/>
              <a:ext cx="383" cy="452"/>
            </a:xfrm>
            <a:custGeom>
              <a:avLst/>
              <a:gdLst>
                <a:gd name="T0" fmla="*/ 0 w 383"/>
                <a:gd name="T1" fmla="*/ 452 h 452"/>
                <a:gd name="T2" fmla="*/ 150 w 383"/>
                <a:gd name="T3" fmla="*/ 7 h 452"/>
                <a:gd name="T4" fmla="*/ 331 w 383"/>
                <a:gd name="T5" fmla="*/ 0 h 452"/>
                <a:gd name="T6" fmla="*/ 383 w 383"/>
                <a:gd name="T7" fmla="*/ 426 h 452"/>
                <a:gd name="T8" fmla="*/ 257 w 383"/>
                <a:gd name="T9" fmla="*/ 440 h 452"/>
                <a:gd name="T10" fmla="*/ 224 w 383"/>
                <a:gd name="T11" fmla="*/ 93 h 452"/>
                <a:gd name="T12" fmla="*/ 117 w 383"/>
                <a:gd name="T13" fmla="*/ 445 h 452"/>
                <a:gd name="T14" fmla="*/ 0 w 383"/>
                <a:gd name="T15" fmla="*/ 452 h 4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452">
                  <a:moveTo>
                    <a:pt x="0" y="452"/>
                  </a:moveTo>
                  <a:lnTo>
                    <a:pt x="150" y="7"/>
                  </a:lnTo>
                  <a:lnTo>
                    <a:pt x="331" y="0"/>
                  </a:lnTo>
                  <a:lnTo>
                    <a:pt x="383" y="426"/>
                  </a:lnTo>
                  <a:lnTo>
                    <a:pt x="257" y="440"/>
                  </a:lnTo>
                  <a:lnTo>
                    <a:pt x="224" y="93"/>
                  </a:lnTo>
                  <a:lnTo>
                    <a:pt x="117" y="445"/>
                  </a:lnTo>
                  <a:lnTo>
                    <a:pt x="0" y="452"/>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8" name="Freeform 142">
              <a:extLst>
                <a:ext uri="{FF2B5EF4-FFF2-40B4-BE49-F238E27FC236}">
                  <a16:creationId xmlns:a16="http://schemas.microsoft.com/office/drawing/2014/main" id="{8FBD06E9-EFE8-47AF-8E14-99E55AA6359B}"/>
                </a:ext>
              </a:extLst>
            </p:cNvPr>
            <p:cNvSpPr>
              <a:spLocks/>
            </p:cNvSpPr>
            <p:nvPr/>
          </p:nvSpPr>
          <p:spPr bwMode="auto">
            <a:xfrm>
              <a:off x="1277" y="1524"/>
              <a:ext cx="200" cy="100"/>
            </a:xfrm>
            <a:custGeom>
              <a:avLst/>
              <a:gdLst>
                <a:gd name="T0" fmla="*/ 19 w 200"/>
                <a:gd name="T1" fmla="*/ 17 h 100"/>
                <a:gd name="T2" fmla="*/ 185 w 200"/>
                <a:gd name="T3" fmla="*/ 0 h 100"/>
                <a:gd name="T4" fmla="*/ 200 w 200"/>
                <a:gd name="T5" fmla="*/ 100 h 100"/>
                <a:gd name="T6" fmla="*/ 0 w 200"/>
                <a:gd name="T7" fmla="*/ 100 h 100"/>
                <a:gd name="T8" fmla="*/ 19 w 200"/>
                <a:gd name="T9" fmla="*/ 17 h 100"/>
              </a:gdLst>
              <a:ahLst/>
              <a:cxnLst>
                <a:cxn ang="0">
                  <a:pos x="T0" y="T1"/>
                </a:cxn>
                <a:cxn ang="0">
                  <a:pos x="T2" y="T3"/>
                </a:cxn>
                <a:cxn ang="0">
                  <a:pos x="T4" y="T5"/>
                </a:cxn>
                <a:cxn ang="0">
                  <a:pos x="T6" y="T7"/>
                </a:cxn>
                <a:cxn ang="0">
                  <a:pos x="T8" y="T9"/>
                </a:cxn>
              </a:cxnLst>
              <a:rect l="0" t="0" r="r" b="b"/>
              <a:pathLst>
                <a:path w="200" h="100">
                  <a:moveTo>
                    <a:pt x="19" y="17"/>
                  </a:moveTo>
                  <a:lnTo>
                    <a:pt x="185" y="0"/>
                  </a:lnTo>
                  <a:lnTo>
                    <a:pt x="200" y="100"/>
                  </a:lnTo>
                  <a:lnTo>
                    <a:pt x="0" y="100"/>
                  </a:lnTo>
                  <a:lnTo>
                    <a:pt x="19" y="17"/>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29" name="Freeform 143">
              <a:extLst>
                <a:ext uri="{FF2B5EF4-FFF2-40B4-BE49-F238E27FC236}">
                  <a16:creationId xmlns:a16="http://schemas.microsoft.com/office/drawing/2014/main" id="{588CF638-5481-4183-87DA-FC9F576E4516}"/>
                </a:ext>
              </a:extLst>
            </p:cNvPr>
            <p:cNvSpPr>
              <a:spLocks/>
            </p:cNvSpPr>
            <p:nvPr/>
          </p:nvSpPr>
          <p:spPr bwMode="auto">
            <a:xfrm>
              <a:off x="1353" y="741"/>
              <a:ext cx="711" cy="376"/>
            </a:xfrm>
            <a:custGeom>
              <a:avLst/>
              <a:gdLst>
                <a:gd name="T0" fmla="*/ 0 w 711"/>
                <a:gd name="T1" fmla="*/ 264 h 376"/>
                <a:gd name="T2" fmla="*/ 83 w 711"/>
                <a:gd name="T3" fmla="*/ 376 h 376"/>
                <a:gd name="T4" fmla="*/ 635 w 711"/>
                <a:gd name="T5" fmla="*/ 290 h 376"/>
                <a:gd name="T6" fmla="*/ 711 w 711"/>
                <a:gd name="T7" fmla="*/ 0 h 376"/>
                <a:gd name="T8" fmla="*/ 0 w 711"/>
                <a:gd name="T9" fmla="*/ 264 h 376"/>
              </a:gdLst>
              <a:ahLst/>
              <a:cxnLst>
                <a:cxn ang="0">
                  <a:pos x="T0" y="T1"/>
                </a:cxn>
                <a:cxn ang="0">
                  <a:pos x="T2" y="T3"/>
                </a:cxn>
                <a:cxn ang="0">
                  <a:pos x="T4" y="T5"/>
                </a:cxn>
                <a:cxn ang="0">
                  <a:pos x="T6" y="T7"/>
                </a:cxn>
                <a:cxn ang="0">
                  <a:pos x="T8" y="T9"/>
                </a:cxn>
              </a:cxnLst>
              <a:rect l="0" t="0" r="r" b="b"/>
              <a:pathLst>
                <a:path w="711" h="376">
                  <a:moveTo>
                    <a:pt x="0" y="264"/>
                  </a:moveTo>
                  <a:lnTo>
                    <a:pt x="83" y="376"/>
                  </a:lnTo>
                  <a:lnTo>
                    <a:pt x="635" y="290"/>
                  </a:lnTo>
                  <a:lnTo>
                    <a:pt x="711" y="0"/>
                  </a:lnTo>
                  <a:lnTo>
                    <a:pt x="0" y="264"/>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0" name="Freeform 144">
              <a:extLst>
                <a:ext uri="{FF2B5EF4-FFF2-40B4-BE49-F238E27FC236}">
                  <a16:creationId xmlns:a16="http://schemas.microsoft.com/office/drawing/2014/main" id="{364C3AEF-0101-493B-8408-75F59416D50A}"/>
                </a:ext>
              </a:extLst>
            </p:cNvPr>
            <p:cNvSpPr>
              <a:spLocks/>
            </p:cNvSpPr>
            <p:nvPr/>
          </p:nvSpPr>
          <p:spPr bwMode="auto">
            <a:xfrm>
              <a:off x="1603" y="632"/>
              <a:ext cx="202" cy="1052"/>
            </a:xfrm>
            <a:custGeom>
              <a:avLst/>
              <a:gdLst>
                <a:gd name="T0" fmla="*/ 202 w 202"/>
                <a:gd name="T1" fmla="*/ 138 h 1052"/>
                <a:gd name="T2" fmla="*/ 85 w 202"/>
                <a:gd name="T3" fmla="*/ 1052 h 1052"/>
                <a:gd name="T4" fmla="*/ 0 w 202"/>
                <a:gd name="T5" fmla="*/ 1052 h 1052"/>
                <a:gd name="T6" fmla="*/ 47 w 202"/>
                <a:gd name="T7" fmla="*/ 0 h 1052"/>
                <a:gd name="T8" fmla="*/ 202 w 202"/>
                <a:gd name="T9" fmla="*/ 138 h 1052"/>
              </a:gdLst>
              <a:ahLst/>
              <a:cxnLst>
                <a:cxn ang="0">
                  <a:pos x="T0" y="T1"/>
                </a:cxn>
                <a:cxn ang="0">
                  <a:pos x="T2" y="T3"/>
                </a:cxn>
                <a:cxn ang="0">
                  <a:pos x="T4" y="T5"/>
                </a:cxn>
                <a:cxn ang="0">
                  <a:pos x="T6" y="T7"/>
                </a:cxn>
                <a:cxn ang="0">
                  <a:pos x="T8" y="T9"/>
                </a:cxn>
              </a:cxnLst>
              <a:rect l="0" t="0" r="r" b="b"/>
              <a:pathLst>
                <a:path w="202" h="1052">
                  <a:moveTo>
                    <a:pt x="202" y="138"/>
                  </a:moveTo>
                  <a:lnTo>
                    <a:pt x="85" y="1052"/>
                  </a:lnTo>
                  <a:lnTo>
                    <a:pt x="0" y="1052"/>
                  </a:lnTo>
                  <a:lnTo>
                    <a:pt x="47" y="0"/>
                  </a:lnTo>
                  <a:lnTo>
                    <a:pt x="202" y="138"/>
                  </a:lnTo>
                  <a:close/>
                </a:path>
              </a:pathLst>
            </a:custGeom>
            <a:solidFill>
              <a:srgbClr val="0C0A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231" name="CuadroTexto 8230">
            <a:extLst>
              <a:ext uri="{FF2B5EF4-FFF2-40B4-BE49-F238E27FC236}">
                <a16:creationId xmlns:a16="http://schemas.microsoft.com/office/drawing/2014/main" id="{918FC89C-77EF-43B9-9E15-3A6D32B0251D}"/>
              </a:ext>
            </a:extLst>
          </p:cNvPr>
          <p:cNvSpPr txBox="1"/>
          <p:nvPr/>
        </p:nvSpPr>
        <p:spPr>
          <a:xfrm>
            <a:off x="6199288" y="3721625"/>
            <a:ext cx="5002468" cy="1015663"/>
          </a:xfrm>
          <a:prstGeom prst="rect">
            <a:avLst/>
          </a:prstGeom>
          <a:noFill/>
        </p:spPr>
        <p:txBody>
          <a:bodyPr wrap="square" rtlCol="0">
            <a:spAutoFit/>
          </a:bodyPr>
          <a:lstStyle/>
          <a:p>
            <a:pPr algn="ctr"/>
            <a:r>
              <a:rPr lang="es-CO" sz="2000" dirty="0" err="1">
                <a:solidFill>
                  <a:schemeClr val="bg1"/>
                </a:solidFill>
                <a:latin typeface="Cronos Pro" panose="020C0502030403020304" pitchFamily="34" charset="0"/>
              </a:rPr>
              <a:t>Lorem</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ipsum</a:t>
            </a:r>
            <a:r>
              <a:rPr lang="es-CO" sz="2000" dirty="0">
                <a:solidFill>
                  <a:schemeClr val="bg1"/>
                </a:solidFill>
                <a:latin typeface="Cronos Pro" panose="020C0502030403020304" pitchFamily="34" charset="0"/>
              </a:rPr>
              <a:t> dolor </a:t>
            </a:r>
            <a:r>
              <a:rPr lang="es-CO" sz="2000" dirty="0" err="1">
                <a:solidFill>
                  <a:schemeClr val="bg1"/>
                </a:solidFill>
                <a:latin typeface="Cronos Pro" panose="020C0502030403020304" pitchFamily="34" charset="0"/>
              </a:rPr>
              <a:t>sit</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amet</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consectetur</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adipiscing</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elit</a:t>
            </a:r>
            <a:r>
              <a:rPr lang="es-CO" sz="2000" dirty="0">
                <a:solidFill>
                  <a:schemeClr val="bg1"/>
                </a:solidFill>
                <a:latin typeface="Cronos Pro" panose="020C0502030403020304" pitchFamily="34" charset="0"/>
              </a:rPr>
              <a:t>. Quisque </a:t>
            </a:r>
            <a:r>
              <a:rPr lang="es-CO" sz="2000" dirty="0" err="1">
                <a:solidFill>
                  <a:schemeClr val="bg1"/>
                </a:solidFill>
                <a:latin typeface="Cronos Pro" panose="020C0502030403020304" pitchFamily="34" charset="0"/>
              </a:rPr>
              <a:t>placerat</a:t>
            </a:r>
            <a:r>
              <a:rPr lang="es-CO" sz="2000" dirty="0">
                <a:solidFill>
                  <a:schemeClr val="bg1"/>
                </a:solidFill>
                <a:latin typeface="Cronos Pro" panose="020C0502030403020304" pitchFamily="34" charset="0"/>
              </a:rPr>
              <a:t> ornare </a:t>
            </a:r>
            <a:r>
              <a:rPr lang="es-CO" sz="2000" dirty="0" err="1">
                <a:solidFill>
                  <a:schemeClr val="bg1"/>
                </a:solidFill>
                <a:latin typeface="Cronos Pro" panose="020C0502030403020304" pitchFamily="34" charset="0"/>
              </a:rPr>
              <a:t>elementum</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Aenean</a:t>
            </a:r>
            <a:r>
              <a:rPr lang="es-CO" sz="2000" dirty="0">
                <a:solidFill>
                  <a:schemeClr val="bg1"/>
                </a:solidFill>
                <a:latin typeface="Cronos Pro" panose="020C0502030403020304" pitchFamily="34" charset="0"/>
              </a:rPr>
              <a:t> in </a:t>
            </a:r>
            <a:r>
              <a:rPr lang="es-CO" sz="2000" dirty="0" err="1">
                <a:solidFill>
                  <a:schemeClr val="bg1"/>
                </a:solidFill>
                <a:latin typeface="Cronos Pro" panose="020C0502030403020304" pitchFamily="34" charset="0"/>
              </a:rPr>
              <a:t>scelerisque</a:t>
            </a:r>
            <a:r>
              <a:rPr lang="es-CO" sz="2000" dirty="0">
                <a:solidFill>
                  <a:schemeClr val="bg1"/>
                </a:solidFill>
                <a:latin typeface="Cronos Pro" panose="020C0502030403020304" pitchFamily="34" charset="0"/>
              </a:rPr>
              <a:t> </a:t>
            </a:r>
            <a:r>
              <a:rPr lang="es-CO" sz="2000" dirty="0" err="1">
                <a:solidFill>
                  <a:schemeClr val="bg1"/>
                </a:solidFill>
                <a:latin typeface="Cronos Pro" panose="020C0502030403020304" pitchFamily="34" charset="0"/>
              </a:rPr>
              <a:t>erat</a:t>
            </a:r>
            <a:r>
              <a:rPr lang="es-CO" sz="2000" dirty="0">
                <a:solidFill>
                  <a:schemeClr val="bg1"/>
                </a:solidFill>
                <a:latin typeface="Cronos Pro" panose="020C0502030403020304" pitchFamily="34" charset="0"/>
              </a:rPr>
              <a:t>. </a:t>
            </a:r>
            <a:endParaRPr lang="es-CO" sz="2800" dirty="0">
              <a:solidFill>
                <a:schemeClr val="bg1"/>
              </a:solidFill>
              <a:latin typeface="Cronos Pro" panose="020C0502030403020304" pitchFamily="34" charset="0"/>
            </a:endParaRPr>
          </a:p>
        </p:txBody>
      </p:sp>
      <p:grpSp>
        <p:nvGrpSpPr>
          <p:cNvPr id="4" name="Group 4">
            <a:extLst>
              <a:ext uri="{FF2B5EF4-FFF2-40B4-BE49-F238E27FC236}">
                <a16:creationId xmlns:a16="http://schemas.microsoft.com/office/drawing/2014/main" id="{4AD3BFCB-30A5-47FC-A9B9-4D987CF88FE0}"/>
              </a:ext>
            </a:extLst>
          </p:cNvPr>
          <p:cNvGrpSpPr>
            <a:grpSpLocks noChangeAspect="1"/>
          </p:cNvGrpSpPr>
          <p:nvPr/>
        </p:nvGrpSpPr>
        <p:grpSpPr bwMode="auto">
          <a:xfrm>
            <a:off x="6551561" y="3735667"/>
            <a:ext cx="6811454" cy="3944718"/>
            <a:chOff x="4" y="3"/>
            <a:chExt cx="6047" cy="3502"/>
          </a:xfrm>
          <a:solidFill>
            <a:srgbClr val="A73C66"/>
          </a:solidFill>
        </p:grpSpPr>
        <p:sp>
          <p:nvSpPr>
            <p:cNvPr id="7" name="Freeform 5">
              <a:extLst>
                <a:ext uri="{FF2B5EF4-FFF2-40B4-BE49-F238E27FC236}">
                  <a16:creationId xmlns:a16="http://schemas.microsoft.com/office/drawing/2014/main" id="{1EE766FC-FD9D-4C86-AAF0-A7DD45F0788C}"/>
                </a:ext>
              </a:extLst>
            </p:cNvPr>
            <p:cNvSpPr>
              <a:spLocks/>
            </p:cNvSpPr>
            <p:nvPr/>
          </p:nvSpPr>
          <p:spPr bwMode="auto">
            <a:xfrm>
              <a:off x="4340" y="592"/>
              <a:ext cx="213" cy="1590"/>
            </a:xfrm>
            <a:custGeom>
              <a:avLst/>
              <a:gdLst>
                <a:gd name="T0" fmla="*/ 77 w 90"/>
                <a:gd name="T1" fmla="*/ 669 h 669"/>
                <a:gd name="T2" fmla="*/ 74 w 90"/>
                <a:gd name="T3" fmla="*/ 666 h 669"/>
                <a:gd name="T4" fmla="*/ 74 w 90"/>
                <a:gd name="T5" fmla="*/ 666 h 669"/>
                <a:gd name="T6" fmla="*/ 85 w 90"/>
                <a:gd name="T7" fmla="*/ 553 h 669"/>
                <a:gd name="T8" fmla="*/ 85 w 90"/>
                <a:gd name="T9" fmla="*/ 553 h 669"/>
                <a:gd name="T10" fmla="*/ 43 w 90"/>
                <a:gd name="T11" fmla="*/ 195 h 669"/>
                <a:gd name="T12" fmla="*/ 43 w 90"/>
                <a:gd name="T13" fmla="*/ 195 h 669"/>
                <a:gd name="T14" fmla="*/ 1 w 90"/>
                <a:gd name="T15" fmla="*/ 4 h 669"/>
                <a:gd name="T16" fmla="*/ 1 w 90"/>
                <a:gd name="T17" fmla="*/ 4 h 669"/>
                <a:gd name="T18" fmla="*/ 1 w 90"/>
                <a:gd name="T19" fmla="*/ 4 h 669"/>
                <a:gd name="T20" fmla="*/ 3 w 90"/>
                <a:gd name="T21" fmla="*/ 1 h 669"/>
                <a:gd name="T22" fmla="*/ 3 w 90"/>
                <a:gd name="T23" fmla="*/ 1 h 669"/>
                <a:gd name="T24" fmla="*/ 6 w 90"/>
                <a:gd name="T25" fmla="*/ 3 h 669"/>
                <a:gd name="T26" fmla="*/ 6 w 90"/>
                <a:gd name="T27" fmla="*/ 3 h 669"/>
                <a:gd name="T28" fmla="*/ 90 w 90"/>
                <a:gd name="T29" fmla="*/ 553 h 669"/>
                <a:gd name="T30" fmla="*/ 90 w 90"/>
                <a:gd name="T31" fmla="*/ 553 h 669"/>
                <a:gd name="T32" fmla="*/ 80 w 90"/>
                <a:gd name="T33" fmla="*/ 667 h 669"/>
                <a:gd name="T34" fmla="*/ 80 w 90"/>
                <a:gd name="T35" fmla="*/ 667 h 669"/>
                <a:gd name="T36" fmla="*/ 77 w 90"/>
                <a:gd name="T37" fmla="*/ 669 h 669"/>
                <a:gd name="T38" fmla="*/ 77 w 90"/>
                <a:gd name="T39" fmla="*/ 669 h 669"/>
                <a:gd name="T40" fmla="*/ 77 w 90"/>
                <a:gd name="T41" fmla="*/ 669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0" h="669">
                  <a:moveTo>
                    <a:pt x="77" y="669"/>
                  </a:moveTo>
                  <a:cubicBezTo>
                    <a:pt x="75" y="669"/>
                    <a:pt x="74" y="667"/>
                    <a:pt x="74" y="666"/>
                  </a:cubicBezTo>
                  <a:cubicBezTo>
                    <a:pt x="74" y="666"/>
                    <a:pt x="74" y="666"/>
                    <a:pt x="74" y="666"/>
                  </a:cubicBezTo>
                  <a:cubicBezTo>
                    <a:pt x="82" y="634"/>
                    <a:pt x="85" y="595"/>
                    <a:pt x="85" y="553"/>
                  </a:cubicBezTo>
                  <a:cubicBezTo>
                    <a:pt x="85" y="553"/>
                    <a:pt x="85" y="553"/>
                    <a:pt x="85" y="553"/>
                  </a:cubicBezTo>
                  <a:cubicBezTo>
                    <a:pt x="85" y="441"/>
                    <a:pt x="64" y="304"/>
                    <a:pt x="43" y="195"/>
                  </a:cubicBezTo>
                  <a:cubicBezTo>
                    <a:pt x="43" y="195"/>
                    <a:pt x="43" y="195"/>
                    <a:pt x="43" y="195"/>
                  </a:cubicBezTo>
                  <a:cubicBezTo>
                    <a:pt x="22" y="86"/>
                    <a:pt x="1" y="5"/>
                    <a:pt x="1" y="4"/>
                  </a:cubicBezTo>
                  <a:cubicBezTo>
                    <a:pt x="1" y="4"/>
                    <a:pt x="1" y="4"/>
                    <a:pt x="1" y="4"/>
                  </a:cubicBezTo>
                  <a:cubicBezTo>
                    <a:pt x="1" y="4"/>
                    <a:pt x="1" y="4"/>
                    <a:pt x="1" y="4"/>
                  </a:cubicBezTo>
                  <a:cubicBezTo>
                    <a:pt x="0" y="3"/>
                    <a:pt x="1" y="1"/>
                    <a:pt x="3" y="1"/>
                  </a:cubicBezTo>
                  <a:cubicBezTo>
                    <a:pt x="3" y="1"/>
                    <a:pt x="3" y="1"/>
                    <a:pt x="3" y="1"/>
                  </a:cubicBezTo>
                  <a:cubicBezTo>
                    <a:pt x="4" y="0"/>
                    <a:pt x="6" y="1"/>
                    <a:pt x="6" y="3"/>
                  </a:cubicBezTo>
                  <a:cubicBezTo>
                    <a:pt x="6" y="3"/>
                    <a:pt x="6" y="3"/>
                    <a:pt x="6" y="3"/>
                  </a:cubicBezTo>
                  <a:cubicBezTo>
                    <a:pt x="6" y="3"/>
                    <a:pt x="90" y="328"/>
                    <a:pt x="90" y="553"/>
                  </a:cubicBezTo>
                  <a:cubicBezTo>
                    <a:pt x="90" y="553"/>
                    <a:pt x="90" y="553"/>
                    <a:pt x="90" y="553"/>
                  </a:cubicBezTo>
                  <a:cubicBezTo>
                    <a:pt x="90" y="595"/>
                    <a:pt x="87" y="634"/>
                    <a:pt x="80" y="667"/>
                  </a:cubicBezTo>
                  <a:cubicBezTo>
                    <a:pt x="80" y="667"/>
                    <a:pt x="80" y="667"/>
                    <a:pt x="80" y="667"/>
                  </a:cubicBezTo>
                  <a:cubicBezTo>
                    <a:pt x="80" y="668"/>
                    <a:pt x="79" y="669"/>
                    <a:pt x="77" y="669"/>
                  </a:cubicBezTo>
                  <a:cubicBezTo>
                    <a:pt x="77" y="669"/>
                    <a:pt x="77" y="669"/>
                    <a:pt x="77" y="669"/>
                  </a:cubicBezTo>
                  <a:cubicBezTo>
                    <a:pt x="77" y="669"/>
                    <a:pt x="77" y="669"/>
                    <a:pt x="77" y="6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41007693-53A2-4FBF-B061-85E0791FB8E5}"/>
                </a:ext>
              </a:extLst>
            </p:cNvPr>
            <p:cNvSpPr>
              <a:spLocks/>
            </p:cNvSpPr>
            <p:nvPr/>
          </p:nvSpPr>
          <p:spPr bwMode="auto">
            <a:xfrm>
              <a:off x="4506" y="799"/>
              <a:ext cx="1545" cy="1430"/>
            </a:xfrm>
            <a:custGeom>
              <a:avLst/>
              <a:gdLst>
                <a:gd name="T0" fmla="*/ 143 w 651"/>
                <a:gd name="T1" fmla="*/ 598 h 602"/>
                <a:gd name="T2" fmla="*/ 7 w 651"/>
                <a:gd name="T3" fmla="*/ 582 h 602"/>
                <a:gd name="T4" fmla="*/ 7 w 651"/>
                <a:gd name="T5" fmla="*/ 582 h 602"/>
                <a:gd name="T6" fmla="*/ 0 w 651"/>
                <a:gd name="T7" fmla="*/ 582 h 602"/>
                <a:gd name="T8" fmla="*/ 5 w 651"/>
                <a:gd name="T9" fmla="*/ 577 h 602"/>
                <a:gd name="T10" fmla="*/ 121 w 651"/>
                <a:gd name="T11" fmla="*/ 482 h 602"/>
                <a:gd name="T12" fmla="*/ 121 w 651"/>
                <a:gd name="T13" fmla="*/ 482 h 602"/>
                <a:gd name="T14" fmla="*/ 298 w 651"/>
                <a:gd name="T15" fmla="*/ 325 h 602"/>
                <a:gd name="T16" fmla="*/ 298 w 651"/>
                <a:gd name="T17" fmla="*/ 325 h 602"/>
                <a:gd name="T18" fmla="*/ 417 w 651"/>
                <a:gd name="T19" fmla="*/ 134 h 602"/>
                <a:gd name="T20" fmla="*/ 417 w 651"/>
                <a:gd name="T21" fmla="*/ 134 h 602"/>
                <a:gd name="T22" fmla="*/ 475 w 651"/>
                <a:gd name="T23" fmla="*/ 3 h 602"/>
                <a:gd name="T24" fmla="*/ 475 w 651"/>
                <a:gd name="T25" fmla="*/ 3 h 602"/>
                <a:gd name="T26" fmla="*/ 475 w 651"/>
                <a:gd name="T27" fmla="*/ 3 h 602"/>
                <a:gd name="T28" fmla="*/ 479 w 651"/>
                <a:gd name="T29" fmla="*/ 1 h 602"/>
                <a:gd name="T30" fmla="*/ 479 w 651"/>
                <a:gd name="T31" fmla="*/ 1 h 602"/>
                <a:gd name="T32" fmla="*/ 481 w 651"/>
                <a:gd name="T33" fmla="*/ 5 h 602"/>
                <a:gd name="T34" fmla="*/ 481 w 651"/>
                <a:gd name="T35" fmla="*/ 5 h 602"/>
                <a:gd name="T36" fmla="*/ 302 w 651"/>
                <a:gd name="T37" fmla="*/ 329 h 602"/>
                <a:gd name="T38" fmla="*/ 302 w 651"/>
                <a:gd name="T39" fmla="*/ 329 h 602"/>
                <a:gd name="T40" fmla="*/ 14 w 651"/>
                <a:gd name="T41" fmla="*/ 577 h 602"/>
                <a:gd name="T42" fmla="*/ 14 w 651"/>
                <a:gd name="T43" fmla="*/ 577 h 602"/>
                <a:gd name="T44" fmla="*/ 144 w 651"/>
                <a:gd name="T45" fmla="*/ 592 h 602"/>
                <a:gd name="T46" fmla="*/ 144 w 651"/>
                <a:gd name="T47" fmla="*/ 592 h 602"/>
                <a:gd name="T48" fmla="*/ 241 w 651"/>
                <a:gd name="T49" fmla="*/ 596 h 602"/>
                <a:gd name="T50" fmla="*/ 241 w 651"/>
                <a:gd name="T51" fmla="*/ 596 h 602"/>
                <a:gd name="T52" fmla="*/ 506 w 651"/>
                <a:gd name="T53" fmla="*/ 585 h 602"/>
                <a:gd name="T54" fmla="*/ 506 w 651"/>
                <a:gd name="T55" fmla="*/ 585 h 602"/>
                <a:gd name="T56" fmla="*/ 648 w 651"/>
                <a:gd name="T57" fmla="*/ 574 h 602"/>
                <a:gd name="T58" fmla="*/ 648 w 651"/>
                <a:gd name="T59" fmla="*/ 574 h 602"/>
                <a:gd name="T60" fmla="*/ 651 w 651"/>
                <a:gd name="T61" fmla="*/ 577 h 602"/>
                <a:gd name="T62" fmla="*/ 651 w 651"/>
                <a:gd name="T63" fmla="*/ 577 h 602"/>
                <a:gd name="T64" fmla="*/ 648 w 651"/>
                <a:gd name="T65" fmla="*/ 580 h 602"/>
                <a:gd name="T66" fmla="*/ 648 w 651"/>
                <a:gd name="T67" fmla="*/ 580 h 602"/>
                <a:gd name="T68" fmla="*/ 241 w 651"/>
                <a:gd name="T69" fmla="*/ 602 h 602"/>
                <a:gd name="T70" fmla="*/ 241 w 651"/>
                <a:gd name="T71" fmla="*/ 602 h 602"/>
                <a:gd name="T72" fmla="*/ 143 w 651"/>
                <a:gd name="T73" fmla="*/ 598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651" h="602">
                  <a:moveTo>
                    <a:pt x="143" y="598"/>
                  </a:moveTo>
                  <a:cubicBezTo>
                    <a:pt x="7" y="582"/>
                    <a:pt x="7" y="582"/>
                    <a:pt x="7" y="582"/>
                  </a:cubicBezTo>
                  <a:cubicBezTo>
                    <a:pt x="7" y="582"/>
                    <a:pt x="7" y="582"/>
                    <a:pt x="7" y="582"/>
                  </a:cubicBezTo>
                  <a:cubicBezTo>
                    <a:pt x="0" y="582"/>
                    <a:pt x="0" y="582"/>
                    <a:pt x="0" y="582"/>
                  </a:cubicBezTo>
                  <a:cubicBezTo>
                    <a:pt x="5" y="577"/>
                    <a:pt x="5" y="577"/>
                    <a:pt x="5" y="577"/>
                  </a:cubicBezTo>
                  <a:cubicBezTo>
                    <a:pt x="6" y="577"/>
                    <a:pt x="58" y="535"/>
                    <a:pt x="121" y="482"/>
                  </a:cubicBezTo>
                  <a:cubicBezTo>
                    <a:pt x="121" y="482"/>
                    <a:pt x="121" y="482"/>
                    <a:pt x="121" y="482"/>
                  </a:cubicBezTo>
                  <a:cubicBezTo>
                    <a:pt x="184" y="429"/>
                    <a:pt x="257" y="366"/>
                    <a:pt x="298" y="325"/>
                  </a:cubicBezTo>
                  <a:cubicBezTo>
                    <a:pt x="298" y="325"/>
                    <a:pt x="298" y="325"/>
                    <a:pt x="298" y="325"/>
                  </a:cubicBezTo>
                  <a:cubicBezTo>
                    <a:pt x="338" y="285"/>
                    <a:pt x="382" y="204"/>
                    <a:pt x="417" y="134"/>
                  </a:cubicBezTo>
                  <a:cubicBezTo>
                    <a:pt x="417" y="134"/>
                    <a:pt x="417" y="134"/>
                    <a:pt x="417" y="134"/>
                  </a:cubicBezTo>
                  <a:cubicBezTo>
                    <a:pt x="451" y="63"/>
                    <a:pt x="475" y="3"/>
                    <a:pt x="475" y="3"/>
                  </a:cubicBezTo>
                  <a:cubicBezTo>
                    <a:pt x="475" y="3"/>
                    <a:pt x="475" y="3"/>
                    <a:pt x="475" y="3"/>
                  </a:cubicBezTo>
                  <a:cubicBezTo>
                    <a:pt x="475" y="3"/>
                    <a:pt x="475" y="3"/>
                    <a:pt x="475" y="3"/>
                  </a:cubicBezTo>
                  <a:cubicBezTo>
                    <a:pt x="476" y="1"/>
                    <a:pt x="478" y="0"/>
                    <a:pt x="479" y="1"/>
                  </a:cubicBezTo>
                  <a:cubicBezTo>
                    <a:pt x="479" y="1"/>
                    <a:pt x="479" y="1"/>
                    <a:pt x="479" y="1"/>
                  </a:cubicBezTo>
                  <a:cubicBezTo>
                    <a:pt x="481" y="2"/>
                    <a:pt x="481" y="3"/>
                    <a:pt x="481" y="5"/>
                  </a:cubicBezTo>
                  <a:cubicBezTo>
                    <a:pt x="481" y="5"/>
                    <a:pt x="481" y="5"/>
                    <a:pt x="481" y="5"/>
                  </a:cubicBezTo>
                  <a:cubicBezTo>
                    <a:pt x="481" y="5"/>
                    <a:pt x="384" y="247"/>
                    <a:pt x="302" y="329"/>
                  </a:cubicBezTo>
                  <a:cubicBezTo>
                    <a:pt x="302" y="329"/>
                    <a:pt x="302" y="329"/>
                    <a:pt x="302" y="329"/>
                  </a:cubicBezTo>
                  <a:cubicBezTo>
                    <a:pt x="228" y="403"/>
                    <a:pt x="47" y="551"/>
                    <a:pt x="14" y="577"/>
                  </a:cubicBezTo>
                  <a:cubicBezTo>
                    <a:pt x="14" y="577"/>
                    <a:pt x="14" y="577"/>
                    <a:pt x="14" y="577"/>
                  </a:cubicBezTo>
                  <a:cubicBezTo>
                    <a:pt x="26" y="579"/>
                    <a:pt x="58" y="582"/>
                    <a:pt x="144" y="592"/>
                  </a:cubicBezTo>
                  <a:cubicBezTo>
                    <a:pt x="144" y="592"/>
                    <a:pt x="144" y="592"/>
                    <a:pt x="144" y="592"/>
                  </a:cubicBezTo>
                  <a:cubicBezTo>
                    <a:pt x="169" y="595"/>
                    <a:pt x="203" y="596"/>
                    <a:pt x="241" y="596"/>
                  </a:cubicBezTo>
                  <a:cubicBezTo>
                    <a:pt x="241" y="596"/>
                    <a:pt x="241" y="596"/>
                    <a:pt x="241" y="596"/>
                  </a:cubicBezTo>
                  <a:cubicBezTo>
                    <a:pt x="323" y="596"/>
                    <a:pt x="425" y="591"/>
                    <a:pt x="506" y="585"/>
                  </a:cubicBezTo>
                  <a:cubicBezTo>
                    <a:pt x="506" y="585"/>
                    <a:pt x="506" y="585"/>
                    <a:pt x="506" y="585"/>
                  </a:cubicBezTo>
                  <a:cubicBezTo>
                    <a:pt x="587" y="580"/>
                    <a:pt x="647" y="574"/>
                    <a:pt x="648" y="574"/>
                  </a:cubicBezTo>
                  <a:cubicBezTo>
                    <a:pt x="648" y="574"/>
                    <a:pt x="648" y="574"/>
                    <a:pt x="648" y="574"/>
                  </a:cubicBezTo>
                  <a:cubicBezTo>
                    <a:pt x="649" y="574"/>
                    <a:pt x="650" y="575"/>
                    <a:pt x="651" y="577"/>
                  </a:cubicBezTo>
                  <a:cubicBezTo>
                    <a:pt x="651" y="577"/>
                    <a:pt x="651" y="577"/>
                    <a:pt x="651" y="577"/>
                  </a:cubicBezTo>
                  <a:cubicBezTo>
                    <a:pt x="651" y="579"/>
                    <a:pt x="650" y="580"/>
                    <a:pt x="648" y="580"/>
                  </a:cubicBezTo>
                  <a:cubicBezTo>
                    <a:pt x="648" y="580"/>
                    <a:pt x="648" y="580"/>
                    <a:pt x="648" y="580"/>
                  </a:cubicBezTo>
                  <a:cubicBezTo>
                    <a:pt x="648" y="580"/>
                    <a:pt x="406" y="602"/>
                    <a:pt x="241" y="602"/>
                  </a:cubicBezTo>
                  <a:cubicBezTo>
                    <a:pt x="241" y="602"/>
                    <a:pt x="241" y="602"/>
                    <a:pt x="241" y="602"/>
                  </a:cubicBezTo>
                  <a:cubicBezTo>
                    <a:pt x="203" y="602"/>
                    <a:pt x="169" y="601"/>
                    <a:pt x="143" y="5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2" name="Freeform 7">
              <a:extLst>
                <a:ext uri="{FF2B5EF4-FFF2-40B4-BE49-F238E27FC236}">
                  <a16:creationId xmlns:a16="http://schemas.microsoft.com/office/drawing/2014/main" id="{F90D7E73-DC69-4FA6-A190-9CE94B59BB68}"/>
                </a:ext>
              </a:extLst>
            </p:cNvPr>
            <p:cNvSpPr>
              <a:spLocks/>
            </p:cNvSpPr>
            <p:nvPr/>
          </p:nvSpPr>
          <p:spPr bwMode="auto">
            <a:xfrm>
              <a:off x="3319" y="970"/>
              <a:ext cx="1218" cy="1955"/>
            </a:xfrm>
            <a:custGeom>
              <a:avLst/>
              <a:gdLst>
                <a:gd name="T0" fmla="*/ 0 w 513"/>
                <a:gd name="T1" fmla="*/ 822 h 823"/>
                <a:gd name="T2" fmla="*/ 1 w 513"/>
                <a:gd name="T3" fmla="*/ 818 h 823"/>
                <a:gd name="T4" fmla="*/ 1 w 513"/>
                <a:gd name="T5" fmla="*/ 818 h 823"/>
                <a:gd name="T6" fmla="*/ 278 w 513"/>
                <a:gd name="T7" fmla="*/ 632 h 823"/>
                <a:gd name="T8" fmla="*/ 278 w 513"/>
                <a:gd name="T9" fmla="*/ 632 h 823"/>
                <a:gd name="T10" fmla="*/ 502 w 513"/>
                <a:gd name="T11" fmla="*/ 507 h 823"/>
                <a:gd name="T12" fmla="*/ 502 w 513"/>
                <a:gd name="T13" fmla="*/ 507 h 823"/>
                <a:gd name="T14" fmla="*/ 391 w 513"/>
                <a:gd name="T15" fmla="*/ 351 h 823"/>
                <a:gd name="T16" fmla="*/ 391 w 513"/>
                <a:gd name="T17" fmla="*/ 351 h 823"/>
                <a:gd name="T18" fmla="*/ 221 w 513"/>
                <a:gd name="T19" fmla="*/ 4 h 823"/>
                <a:gd name="T20" fmla="*/ 221 w 513"/>
                <a:gd name="T21" fmla="*/ 4 h 823"/>
                <a:gd name="T22" fmla="*/ 223 w 513"/>
                <a:gd name="T23" fmla="*/ 0 h 823"/>
                <a:gd name="T24" fmla="*/ 223 w 513"/>
                <a:gd name="T25" fmla="*/ 0 h 823"/>
                <a:gd name="T26" fmla="*/ 226 w 513"/>
                <a:gd name="T27" fmla="*/ 2 h 823"/>
                <a:gd name="T28" fmla="*/ 226 w 513"/>
                <a:gd name="T29" fmla="*/ 2 h 823"/>
                <a:gd name="T30" fmla="*/ 275 w 513"/>
                <a:gd name="T31" fmla="*/ 120 h 823"/>
                <a:gd name="T32" fmla="*/ 275 w 513"/>
                <a:gd name="T33" fmla="*/ 120 h 823"/>
                <a:gd name="T34" fmla="*/ 396 w 513"/>
                <a:gd name="T35" fmla="*/ 347 h 823"/>
                <a:gd name="T36" fmla="*/ 396 w 513"/>
                <a:gd name="T37" fmla="*/ 347 h 823"/>
                <a:gd name="T38" fmla="*/ 508 w 513"/>
                <a:gd name="T39" fmla="*/ 505 h 823"/>
                <a:gd name="T40" fmla="*/ 508 w 513"/>
                <a:gd name="T41" fmla="*/ 505 h 823"/>
                <a:gd name="T42" fmla="*/ 509 w 513"/>
                <a:gd name="T43" fmla="*/ 505 h 823"/>
                <a:gd name="T44" fmla="*/ 509 w 513"/>
                <a:gd name="T45" fmla="*/ 505 h 823"/>
                <a:gd name="T46" fmla="*/ 513 w 513"/>
                <a:gd name="T47" fmla="*/ 508 h 823"/>
                <a:gd name="T48" fmla="*/ 509 w 513"/>
                <a:gd name="T49" fmla="*/ 510 h 823"/>
                <a:gd name="T50" fmla="*/ 281 w 513"/>
                <a:gd name="T51" fmla="*/ 637 h 823"/>
                <a:gd name="T52" fmla="*/ 281 w 513"/>
                <a:gd name="T53" fmla="*/ 637 h 823"/>
                <a:gd name="T54" fmla="*/ 121 w 513"/>
                <a:gd name="T55" fmla="*/ 742 h 823"/>
                <a:gd name="T56" fmla="*/ 121 w 513"/>
                <a:gd name="T57" fmla="*/ 742 h 823"/>
                <a:gd name="T58" fmla="*/ 4 w 513"/>
                <a:gd name="T59" fmla="*/ 822 h 823"/>
                <a:gd name="T60" fmla="*/ 4 w 513"/>
                <a:gd name="T61" fmla="*/ 822 h 823"/>
                <a:gd name="T62" fmla="*/ 4 w 513"/>
                <a:gd name="T63" fmla="*/ 822 h 823"/>
                <a:gd name="T64" fmla="*/ 3 w 513"/>
                <a:gd name="T65" fmla="*/ 823 h 823"/>
                <a:gd name="T66" fmla="*/ 3 w 513"/>
                <a:gd name="T67" fmla="*/ 823 h 823"/>
                <a:gd name="T68" fmla="*/ 0 w 513"/>
                <a:gd name="T69" fmla="*/ 822 h 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3" h="823">
                  <a:moveTo>
                    <a:pt x="0" y="822"/>
                  </a:moveTo>
                  <a:cubicBezTo>
                    <a:pt x="0" y="820"/>
                    <a:pt x="0" y="819"/>
                    <a:pt x="1" y="818"/>
                  </a:cubicBezTo>
                  <a:cubicBezTo>
                    <a:pt x="1" y="818"/>
                    <a:pt x="1" y="818"/>
                    <a:pt x="1" y="818"/>
                  </a:cubicBezTo>
                  <a:cubicBezTo>
                    <a:pt x="1" y="818"/>
                    <a:pt x="220" y="666"/>
                    <a:pt x="278" y="632"/>
                  </a:cubicBezTo>
                  <a:cubicBezTo>
                    <a:pt x="278" y="632"/>
                    <a:pt x="278" y="632"/>
                    <a:pt x="278" y="632"/>
                  </a:cubicBezTo>
                  <a:cubicBezTo>
                    <a:pt x="331" y="602"/>
                    <a:pt x="478" y="521"/>
                    <a:pt x="502" y="507"/>
                  </a:cubicBezTo>
                  <a:cubicBezTo>
                    <a:pt x="502" y="507"/>
                    <a:pt x="502" y="507"/>
                    <a:pt x="502" y="507"/>
                  </a:cubicBezTo>
                  <a:cubicBezTo>
                    <a:pt x="494" y="499"/>
                    <a:pt x="467" y="467"/>
                    <a:pt x="391" y="351"/>
                  </a:cubicBezTo>
                  <a:cubicBezTo>
                    <a:pt x="391" y="351"/>
                    <a:pt x="391" y="351"/>
                    <a:pt x="391" y="351"/>
                  </a:cubicBezTo>
                  <a:cubicBezTo>
                    <a:pt x="295" y="203"/>
                    <a:pt x="221" y="4"/>
                    <a:pt x="221" y="4"/>
                  </a:cubicBezTo>
                  <a:cubicBezTo>
                    <a:pt x="221" y="4"/>
                    <a:pt x="221" y="4"/>
                    <a:pt x="221" y="4"/>
                  </a:cubicBezTo>
                  <a:cubicBezTo>
                    <a:pt x="221" y="3"/>
                    <a:pt x="221" y="1"/>
                    <a:pt x="223" y="0"/>
                  </a:cubicBezTo>
                  <a:cubicBezTo>
                    <a:pt x="223" y="0"/>
                    <a:pt x="223" y="0"/>
                    <a:pt x="223" y="0"/>
                  </a:cubicBezTo>
                  <a:cubicBezTo>
                    <a:pt x="224" y="0"/>
                    <a:pt x="226" y="1"/>
                    <a:pt x="226" y="2"/>
                  </a:cubicBezTo>
                  <a:cubicBezTo>
                    <a:pt x="226" y="2"/>
                    <a:pt x="226" y="2"/>
                    <a:pt x="226" y="2"/>
                  </a:cubicBezTo>
                  <a:cubicBezTo>
                    <a:pt x="227" y="2"/>
                    <a:pt x="245" y="52"/>
                    <a:pt x="275" y="120"/>
                  </a:cubicBezTo>
                  <a:cubicBezTo>
                    <a:pt x="275" y="120"/>
                    <a:pt x="275" y="120"/>
                    <a:pt x="275" y="120"/>
                  </a:cubicBezTo>
                  <a:cubicBezTo>
                    <a:pt x="306" y="188"/>
                    <a:pt x="348" y="274"/>
                    <a:pt x="396" y="347"/>
                  </a:cubicBezTo>
                  <a:cubicBezTo>
                    <a:pt x="396" y="347"/>
                    <a:pt x="396" y="347"/>
                    <a:pt x="396" y="347"/>
                  </a:cubicBezTo>
                  <a:cubicBezTo>
                    <a:pt x="480" y="476"/>
                    <a:pt x="504" y="501"/>
                    <a:pt x="508" y="505"/>
                  </a:cubicBezTo>
                  <a:cubicBezTo>
                    <a:pt x="508" y="505"/>
                    <a:pt x="508" y="505"/>
                    <a:pt x="508" y="505"/>
                  </a:cubicBezTo>
                  <a:cubicBezTo>
                    <a:pt x="509" y="505"/>
                    <a:pt x="509" y="505"/>
                    <a:pt x="509" y="505"/>
                  </a:cubicBezTo>
                  <a:cubicBezTo>
                    <a:pt x="509" y="505"/>
                    <a:pt x="509" y="505"/>
                    <a:pt x="509" y="505"/>
                  </a:cubicBezTo>
                  <a:cubicBezTo>
                    <a:pt x="513" y="508"/>
                    <a:pt x="513" y="508"/>
                    <a:pt x="513" y="508"/>
                  </a:cubicBezTo>
                  <a:cubicBezTo>
                    <a:pt x="509" y="510"/>
                    <a:pt x="509" y="510"/>
                    <a:pt x="509" y="510"/>
                  </a:cubicBezTo>
                  <a:cubicBezTo>
                    <a:pt x="508" y="510"/>
                    <a:pt x="339" y="604"/>
                    <a:pt x="281" y="637"/>
                  </a:cubicBezTo>
                  <a:cubicBezTo>
                    <a:pt x="281" y="637"/>
                    <a:pt x="281" y="637"/>
                    <a:pt x="281" y="637"/>
                  </a:cubicBezTo>
                  <a:cubicBezTo>
                    <a:pt x="252" y="654"/>
                    <a:pt x="183" y="700"/>
                    <a:pt x="121" y="742"/>
                  </a:cubicBezTo>
                  <a:cubicBezTo>
                    <a:pt x="121" y="742"/>
                    <a:pt x="121" y="742"/>
                    <a:pt x="121" y="742"/>
                  </a:cubicBezTo>
                  <a:cubicBezTo>
                    <a:pt x="59" y="784"/>
                    <a:pt x="5" y="822"/>
                    <a:pt x="4" y="822"/>
                  </a:cubicBezTo>
                  <a:cubicBezTo>
                    <a:pt x="4" y="822"/>
                    <a:pt x="4" y="822"/>
                    <a:pt x="4" y="822"/>
                  </a:cubicBezTo>
                  <a:cubicBezTo>
                    <a:pt x="4" y="822"/>
                    <a:pt x="4" y="822"/>
                    <a:pt x="4" y="822"/>
                  </a:cubicBezTo>
                  <a:cubicBezTo>
                    <a:pt x="4" y="823"/>
                    <a:pt x="3" y="823"/>
                    <a:pt x="3" y="823"/>
                  </a:cubicBezTo>
                  <a:cubicBezTo>
                    <a:pt x="3" y="823"/>
                    <a:pt x="3" y="823"/>
                    <a:pt x="3" y="823"/>
                  </a:cubicBezTo>
                  <a:cubicBezTo>
                    <a:pt x="2" y="823"/>
                    <a:pt x="1" y="822"/>
                    <a:pt x="0" y="8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3" name="Freeform 8">
              <a:extLst>
                <a:ext uri="{FF2B5EF4-FFF2-40B4-BE49-F238E27FC236}">
                  <a16:creationId xmlns:a16="http://schemas.microsoft.com/office/drawing/2014/main" id="{FDA45BC0-BBE2-4482-9190-A5C486EDCBD8}"/>
                </a:ext>
              </a:extLst>
            </p:cNvPr>
            <p:cNvSpPr>
              <a:spLocks/>
            </p:cNvSpPr>
            <p:nvPr/>
          </p:nvSpPr>
          <p:spPr bwMode="auto">
            <a:xfrm>
              <a:off x="2463" y="1882"/>
              <a:ext cx="2629" cy="1383"/>
            </a:xfrm>
            <a:custGeom>
              <a:avLst/>
              <a:gdLst>
                <a:gd name="T0" fmla="*/ 1103 w 1108"/>
                <a:gd name="T1" fmla="*/ 581 h 582"/>
                <a:gd name="T2" fmla="*/ 917 w 1108"/>
                <a:gd name="T3" fmla="*/ 341 h 582"/>
                <a:gd name="T4" fmla="*/ 917 w 1108"/>
                <a:gd name="T5" fmla="*/ 341 h 582"/>
                <a:gd name="T6" fmla="*/ 866 w 1108"/>
                <a:gd name="T7" fmla="*/ 126 h 582"/>
                <a:gd name="T8" fmla="*/ 866 w 1108"/>
                <a:gd name="T9" fmla="*/ 126 h 582"/>
                <a:gd name="T10" fmla="*/ 701 w 1108"/>
                <a:gd name="T11" fmla="*/ 117 h 582"/>
                <a:gd name="T12" fmla="*/ 701 w 1108"/>
                <a:gd name="T13" fmla="*/ 117 h 582"/>
                <a:gd name="T14" fmla="*/ 321 w 1108"/>
                <a:gd name="T15" fmla="*/ 73 h 582"/>
                <a:gd name="T16" fmla="*/ 321 w 1108"/>
                <a:gd name="T17" fmla="*/ 73 h 582"/>
                <a:gd name="T18" fmla="*/ 3 w 1108"/>
                <a:gd name="T19" fmla="*/ 6 h 582"/>
                <a:gd name="T20" fmla="*/ 1 w 1108"/>
                <a:gd name="T21" fmla="*/ 3 h 582"/>
                <a:gd name="T22" fmla="*/ 1 w 1108"/>
                <a:gd name="T23" fmla="*/ 3 h 582"/>
                <a:gd name="T24" fmla="*/ 4 w 1108"/>
                <a:gd name="T25" fmla="*/ 1 h 582"/>
                <a:gd name="T26" fmla="*/ 4 w 1108"/>
                <a:gd name="T27" fmla="*/ 1 h 582"/>
                <a:gd name="T28" fmla="*/ 322 w 1108"/>
                <a:gd name="T29" fmla="*/ 67 h 582"/>
                <a:gd name="T30" fmla="*/ 482 w 1108"/>
                <a:gd name="T31" fmla="*/ 89 h 582"/>
                <a:gd name="T32" fmla="*/ 482 w 1108"/>
                <a:gd name="T33" fmla="*/ 89 h 582"/>
                <a:gd name="T34" fmla="*/ 701 w 1108"/>
                <a:gd name="T35" fmla="*/ 112 h 582"/>
                <a:gd name="T36" fmla="*/ 701 w 1108"/>
                <a:gd name="T37" fmla="*/ 112 h 582"/>
                <a:gd name="T38" fmla="*/ 869 w 1108"/>
                <a:gd name="T39" fmla="*/ 121 h 582"/>
                <a:gd name="T40" fmla="*/ 869 w 1108"/>
                <a:gd name="T41" fmla="*/ 121 h 582"/>
                <a:gd name="T42" fmla="*/ 871 w 1108"/>
                <a:gd name="T43" fmla="*/ 121 h 582"/>
                <a:gd name="T44" fmla="*/ 871 w 1108"/>
                <a:gd name="T45" fmla="*/ 123 h 582"/>
                <a:gd name="T46" fmla="*/ 883 w 1108"/>
                <a:gd name="T47" fmla="*/ 201 h 582"/>
                <a:gd name="T48" fmla="*/ 883 w 1108"/>
                <a:gd name="T49" fmla="*/ 201 h 582"/>
                <a:gd name="T50" fmla="*/ 922 w 1108"/>
                <a:gd name="T51" fmla="*/ 339 h 582"/>
                <a:gd name="T52" fmla="*/ 922 w 1108"/>
                <a:gd name="T53" fmla="*/ 339 h 582"/>
                <a:gd name="T54" fmla="*/ 1028 w 1108"/>
                <a:gd name="T55" fmla="*/ 488 h 582"/>
                <a:gd name="T56" fmla="*/ 1028 w 1108"/>
                <a:gd name="T57" fmla="*/ 488 h 582"/>
                <a:gd name="T58" fmla="*/ 1107 w 1108"/>
                <a:gd name="T59" fmla="*/ 577 h 582"/>
                <a:gd name="T60" fmla="*/ 1107 w 1108"/>
                <a:gd name="T61" fmla="*/ 577 h 582"/>
                <a:gd name="T62" fmla="*/ 1107 w 1108"/>
                <a:gd name="T63" fmla="*/ 577 h 582"/>
                <a:gd name="T64" fmla="*/ 1107 w 1108"/>
                <a:gd name="T65" fmla="*/ 581 h 582"/>
                <a:gd name="T66" fmla="*/ 1107 w 1108"/>
                <a:gd name="T67" fmla="*/ 581 h 582"/>
                <a:gd name="T68" fmla="*/ 1105 w 1108"/>
                <a:gd name="T69" fmla="*/ 582 h 582"/>
                <a:gd name="T70" fmla="*/ 1105 w 1108"/>
                <a:gd name="T71" fmla="*/ 582 h 582"/>
                <a:gd name="T72" fmla="*/ 1103 w 1108"/>
                <a:gd name="T73" fmla="*/ 581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08" h="582">
                  <a:moveTo>
                    <a:pt x="1103" y="581"/>
                  </a:moveTo>
                  <a:cubicBezTo>
                    <a:pt x="1103" y="581"/>
                    <a:pt x="953" y="423"/>
                    <a:pt x="917" y="341"/>
                  </a:cubicBezTo>
                  <a:cubicBezTo>
                    <a:pt x="917" y="341"/>
                    <a:pt x="917" y="341"/>
                    <a:pt x="917" y="341"/>
                  </a:cubicBezTo>
                  <a:cubicBezTo>
                    <a:pt x="884" y="266"/>
                    <a:pt x="868" y="144"/>
                    <a:pt x="866" y="126"/>
                  </a:cubicBezTo>
                  <a:cubicBezTo>
                    <a:pt x="866" y="126"/>
                    <a:pt x="866" y="126"/>
                    <a:pt x="866" y="126"/>
                  </a:cubicBezTo>
                  <a:cubicBezTo>
                    <a:pt x="851" y="125"/>
                    <a:pt x="771" y="117"/>
                    <a:pt x="701" y="117"/>
                  </a:cubicBezTo>
                  <a:cubicBezTo>
                    <a:pt x="701" y="117"/>
                    <a:pt x="701" y="117"/>
                    <a:pt x="701" y="117"/>
                  </a:cubicBezTo>
                  <a:cubicBezTo>
                    <a:pt x="622" y="117"/>
                    <a:pt x="321" y="73"/>
                    <a:pt x="321" y="73"/>
                  </a:cubicBezTo>
                  <a:cubicBezTo>
                    <a:pt x="321" y="73"/>
                    <a:pt x="321" y="73"/>
                    <a:pt x="321" y="73"/>
                  </a:cubicBezTo>
                  <a:cubicBezTo>
                    <a:pt x="3" y="6"/>
                    <a:pt x="3" y="6"/>
                    <a:pt x="3" y="6"/>
                  </a:cubicBezTo>
                  <a:cubicBezTo>
                    <a:pt x="1" y="6"/>
                    <a:pt x="0" y="5"/>
                    <a:pt x="1" y="3"/>
                  </a:cubicBezTo>
                  <a:cubicBezTo>
                    <a:pt x="1" y="3"/>
                    <a:pt x="1" y="3"/>
                    <a:pt x="1" y="3"/>
                  </a:cubicBezTo>
                  <a:cubicBezTo>
                    <a:pt x="1" y="2"/>
                    <a:pt x="2" y="0"/>
                    <a:pt x="4" y="1"/>
                  </a:cubicBezTo>
                  <a:cubicBezTo>
                    <a:pt x="4" y="1"/>
                    <a:pt x="4" y="1"/>
                    <a:pt x="4" y="1"/>
                  </a:cubicBezTo>
                  <a:cubicBezTo>
                    <a:pt x="322" y="67"/>
                    <a:pt x="322" y="67"/>
                    <a:pt x="322" y="67"/>
                  </a:cubicBezTo>
                  <a:cubicBezTo>
                    <a:pt x="322" y="67"/>
                    <a:pt x="397" y="78"/>
                    <a:pt x="482" y="89"/>
                  </a:cubicBezTo>
                  <a:cubicBezTo>
                    <a:pt x="482" y="89"/>
                    <a:pt x="482" y="89"/>
                    <a:pt x="482" y="89"/>
                  </a:cubicBezTo>
                  <a:cubicBezTo>
                    <a:pt x="567" y="101"/>
                    <a:pt x="662" y="112"/>
                    <a:pt x="701" y="112"/>
                  </a:cubicBezTo>
                  <a:cubicBezTo>
                    <a:pt x="701" y="112"/>
                    <a:pt x="701" y="112"/>
                    <a:pt x="701" y="112"/>
                  </a:cubicBezTo>
                  <a:cubicBezTo>
                    <a:pt x="779" y="112"/>
                    <a:pt x="868" y="121"/>
                    <a:pt x="869" y="121"/>
                  </a:cubicBezTo>
                  <a:cubicBezTo>
                    <a:pt x="869" y="121"/>
                    <a:pt x="869" y="121"/>
                    <a:pt x="869" y="121"/>
                  </a:cubicBezTo>
                  <a:cubicBezTo>
                    <a:pt x="871" y="121"/>
                    <a:pt x="871" y="121"/>
                    <a:pt x="871" y="121"/>
                  </a:cubicBezTo>
                  <a:cubicBezTo>
                    <a:pt x="871" y="123"/>
                    <a:pt x="871" y="123"/>
                    <a:pt x="871" y="123"/>
                  </a:cubicBezTo>
                  <a:cubicBezTo>
                    <a:pt x="871" y="123"/>
                    <a:pt x="875" y="157"/>
                    <a:pt x="883" y="201"/>
                  </a:cubicBezTo>
                  <a:cubicBezTo>
                    <a:pt x="883" y="201"/>
                    <a:pt x="883" y="201"/>
                    <a:pt x="883" y="201"/>
                  </a:cubicBezTo>
                  <a:cubicBezTo>
                    <a:pt x="892" y="245"/>
                    <a:pt x="904" y="299"/>
                    <a:pt x="922" y="339"/>
                  </a:cubicBezTo>
                  <a:cubicBezTo>
                    <a:pt x="922" y="339"/>
                    <a:pt x="922" y="339"/>
                    <a:pt x="922" y="339"/>
                  </a:cubicBezTo>
                  <a:cubicBezTo>
                    <a:pt x="940" y="378"/>
                    <a:pt x="986" y="438"/>
                    <a:pt x="1028" y="488"/>
                  </a:cubicBezTo>
                  <a:cubicBezTo>
                    <a:pt x="1028" y="488"/>
                    <a:pt x="1028" y="488"/>
                    <a:pt x="1028" y="488"/>
                  </a:cubicBezTo>
                  <a:cubicBezTo>
                    <a:pt x="1070" y="537"/>
                    <a:pt x="1107" y="577"/>
                    <a:pt x="1107" y="577"/>
                  </a:cubicBezTo>
                  <a:cubicBezTo>
                    <a:pt x="1107" y="577"/>
                    <a:pt x="1107" y="577"/>
                    <a:pt x="1107" y="577"/>
                  </a:cubicBezTo>
                  <a:cubicBezTo>
                    <a:pt x="1107" y="577"/>
                    <a:pt x="1107" y="577"/>
                    <a:pt x="1107" y="577"/>
                  </a:cubicBezTo>
                  <a:cubicBezTo>
                    <a:pt x="1108" y="578"/>
                    <a:pt x="1108" y="580"/>
                    <a:pt x="1107" y="581"/>
                  </a:cubicBezTo>
                  <a:cubicBezTo>
                    <a:pt x="1107" y="581"/>
                    <a:pt x="1107" y="581"/>
                    <a:pt x="1107" y="581"/>
                  </a:cubicBezTo>
                  <a:cubicBezTo>
                    <a:pt x="1106" y="581"/>
                    <a:pt x="1105" y="582"/>
                    <a:pt x="1105" y="582"/>
                  </a:cubicBezTo>
                  <a:cubicBezTo>
                    <a:pt x="1105" y="582"/>
                    <a:pt x="1105" y="582"/>
                    <a:pt x="1105" y="582"/>
                  </a:cubicBezTo>
                  <a:cubicBezTo>
                    <a:pt x="1104" y="582"/>
                    <a:pt x="1103" y="581"/>
                    <a:pt x="1103"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4" name="Freeform 9">
              <a:extLst>
                <a:ext uri="{FF2B5EF4-FFF2-40B4-BE49-F238E27FC236}">
                  <a16:creationId xmlns:a16="http://schemas.microsoft.com/office/drawing/2014/main" id="{49660C92-D051-42EB-809A-69DBA115C7F9}"/>
                </a:ext>
              </a:extLst>
            </p:cNvPr>
            <p:cNvSpPr>
              <a:spLocks/>
            </p:cNvSpPr>
            <p:nvPr/>
          </p:nvSpPr>
          <p:spPr bwMode="auto">
            <a:xfrm>
              <a:off x="4133" y="2165"/>
              <a:ext cx="1462" cy="1216"/>
            </a:xfrm>
            <a:custGeom>
              <a:avLst/>
              <a:gdLst>
                <a:gd name="T0" fmla="*/ 3 w 616"/>
                <a:gd name="T1" fmla="*/ 512 h 512"/>
                <a:gd name="T2" fmla="*/ 1 w 616"/>
                <a:gd name="T3" fmla="*/ 509 h 512"/>
                <a:gd name="T4" fmla="*/ 1 w 616"/>
                <a:gd name="T5" fmla="*/ 509 h 512"/>
                <a:gd name="T6" fmla="*/ 57 w 616"/>
                <a:gd name="T7" fmla="*/ 169 h 512"/>
                <a:gd name="T8" fmla="*/ 57 w 616"/>
                <a:gd name="T9" fmla="*/ 169 h 512"/>
                <a:gd name="T10" fmla="*/ 162 w 616"/>
                <a:gd name="T11" fmla="*/ 3 h 512"/>
                <a:gd name="T12" fmla="*/ 162 w 616"/>
                <a:gd name="T13" fmla="*/ 3 h 512"/>
                <a:gd name="T14" fmla="*/ 164 w 616"/>
                <a:gd name="T15" fmla="*/ 0 h 512"/>
                <a:gd name="T16" fmla="*/ 167 w 616"/>
                <a:gd name="T17" fmla="*/ 3 h 512"/>
                <a:gd name="T18" fmla="*/ 253 w 616"/>
                <a:gd name="T19" fmla="*/ 112 h 512"/>
                <a:gd name="T20" fmla="*/ 253 w 616"/>
                <a:gd name="T21" fmla="*/ 112 h 512"/>
                <a:gd name="T22" fmla="*/ 451 w 616"/>
                <a:gd name="T23" fmla="*/ 246 h 512"/>
                <a:gd name="T24" fmla="*/ 451 w 616"/>
                <a:gd name="T25" fmla="*/ 246 h 512"/>
                <a:gd name="T26" fmla="*/ 614 w 616"/>
                <a:gd name="T27" fmla="*/ 346 h 512"/>
                <a:gd name="T28" fmla="*/ 614 w 616"/>
                <a:gd name="T29" fmla="*/ 346 h 512"/>
                <a:gd name="T30" fmla="*/ 615 w 616"/>
                <a:gd name="T31" fmla="*/ 350 h 512"/>
                <a:gd name="T32" fmla="*/ 615 w 616"/>
                <a:gd name="T33" fmla="*/ 350 h 512"/>
                <a:gd name="T34" fmla="*/ 611 w 616"/>
                <a:gd name="T35" fmla="*/ 351 h 512"/>
                <a:gd name="T36" fmla="*/ 611 w 616"/>
                <a:gd name="T37" fmla="*/ 351 h 512"/>
                <a:gd name="T38" fmla="*/ 249 w 616"/>
                <a:gd name="T39" fmla="*/ 116 h 512"/>
                <a:gd name="T40" fmla="*/ 249 w 616"/>
                <a:gd name="T41" fmla="*/ 116 h 512"/>
                <a:gd name="T42" fmla="*/ 164 w 616"/>
                <a:gd name="T43" fmla="*/ 10 h 512"/>
                <a:gd name="T44" fmla="*/ 164 w 616"/>
                <a:gd name="T45" fmla="*/ 10 h 512"/>
                <a:gd name="T46" fmla="*/ 123 w 616"/>
                <a:gd name="T47" fmla="*/ 67 h 512"/>
                <a:gd name="T48" fmla="*/ 123 w 616"/>
                <a:gd name="T49" fmla="*/ 67 h 512"/>
                <a:gd name="T50" fmla="*/ 62 w 616"/>
                <a:gd name="T51" fmla="*/ 171 h 512"/>
                <a:gd name="T52" fmla="*/ 62 w 616"/>
                <a:gd name="T53" fmla="*/ 171 h 512"/>
                <a:gd name="T54" fmla="*/ 25 w 616"/>
                <a:gd name="T55" fmla="*/ 361 h 512"/>
                <a:gd name="T56" fmla="*/ 25 w 616"/>
                <a:gd name="T57" fmla="*/ 361 h 512"/>
                <a:gd name="T58" fmla="*/ 6 w 616"/>
                <a:gd name="T59" fmla="*/ 509 h 512"/>
                <a:gd name="T60" fmla="*/ 6 w 616"/>
                <a:gd name="T61" fmla="*/ 509 h 512"/>
                <a:gd name="T62" fmla="*/ 4 w 616"/>
                <a:gd name="T63" fmla="*/ 512 h 512"/>
                <a:gd name="T64" fmla="*/ 4 w 616"/>
                <a:gd name="T65" fmla="*/ 512 h 512"/>
                <a:gd name="T66" fmla="*/ 3 w 616"/>
                <a:gd name="T67" fmla="*/ 51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6" h="512">
                  <a:moveTo>
                    <a:pt x="3" y="512"/>
                  </a:moveTo>
                  <a:cubicBezTo>
                    <a:pt x="2" y="512"/>
                    <a:pt x="0" y="510"/>
                    <a:pt x="1" y="509"/>
                  </a:cubicBezTo>
                  <a:cubicBezTo>
                    <a:pt x="1" y="509"/>
                    <a:pt x="1" y="509"/>
                    <a:pt x="1" y="509"/>
                  </a:cubicBezTo>
                  <a:cubicBezTo>
                    <a:pt x="1" y="508"/>
                    <a:pt x="32" y="228"/>
                    <a:pt x="57" y="169"/>
                  </a:cubicBezTo>
                  <a:cubicBezTo>
                    <a:pt x="57" y="169"/>
                    <a:pt x="57" y="169"/>
                    <a:pt x="57" y="169"/>
                  </a:cubicBezTo>
                  <a:cubicBezTo>
                    <a:pt x="82" y="110"/>
                    <a:pt x="162" y="3"/>
                    <a:pt x="162" y="3"/>
                  </a:cubicBezTo>
                  <a:cubicBezTo>
                    <a:pt x="162" y="3"/>
                    <a:pt x="162" y="3"/>
                    <a:pt x="162" y="3"/>
                  </a:cubicBezTo>
                  <a:cubicBezTo>
                    <a:pt x="164" y="0"/>
                    <a:pt x="164" y="0"/>
                    <a:pt x="164" y="0"/>
                  </a:cubicBezTo>
                  <a:cubicBezTo>
                    <a:pt x="167" y="3"/>
                    <a:pt x="167" y="3"/>
                    <a:pt x="167" y="3"/>
                  </a:cubicBezTo>
                  <a:cubicBezTo>
                    <a:pt x="167" y="3"/>
                    <a:pt x="208" y="66"/>
                    <a:pt x="253" y="112"/>
                  </a:cubicBezTo>
                  <a:cubicBezTo>
                    <a:pt x="253" y="112"/>
                    <a:pt x="253" y="112"/>
                    <a:pt x="253" y="112"/>
                  </a:cubicBezTo>
                  <a:cubicBezTo>
                    <a:pt x="276" y="134"/>
                    <a:pt x="366" y="193"/>
                    <a:pt x="451" y="246"/>
                  </a:cubicBezTo>
                  <a:cubicBezTo>
                    <a:pt x="451" y="246"/>
                    <a:pt x="451" y="246"/>
                    <a:pt x="451" y="246"/>
                  </a:cubicBezTo>
                  <a:cubicBezTo>
                    <a:pt x="535" y="299"/>
                    <a:pt x="614" y="346"/>
                    <a:pt x="614" y="346"/>
                  </a:cubicBezTo>
                  <a:cubicBezTo>
                    <a:pt x="614" y="346"/>
                    <a:pt x="614" y="346"/>
                    <a:pt x="614" y="346"/>
                  </a:cubicBezTo>
                  <a:cubicBezTo>
                    <a:pt x="616" y="347"/>
                    <a:pt x="616" y="348"/>
                    <a:pt x="615" y="350"/>
                  </a:cubicBezTo>
                  <a:cubicBezTo>
                    <a:pt x="615" y="350"/>
                    <a:pt x="615" y="350"/>
                    <a:pt x="615" y="350"/>
                  </a:cubicBezTo>
                  <a:cubicBezTo>
                    <a:pt x="614" y="351"/>
                    <a:pt x="613" y="352"/>
                    <a:pt x="611" y="351"/>
                  </a:cubicBezTo>
                  <a:cubicBezTo>
                    <a:pt x="611" y="351"/>
                    <a:pt x="611" y="351"/>
                    <a:pt x="611" y="351"/>
                  </a:cubicBezTo>
                  <a:cubicBezTo>
                    <a:pt x="611" y="351"/>
                    <a:pt x="296" y="162"/>
                    <a:pt x="249" y="116"/>
                  </a:cubicBezTo>
                  <a:cubicBezTo>
                    <a:pt x="249" y="116"/>
                    <a:pt x="249" y="116"/>
                    <a:pt x="249" y="116"/>
                  </a:cubicBezTo>
                  <a:cubicBezTo>
                    <a:pt x="210" y="76"/>
                    <a:pt x="173" y="23"/>
                    <a:pt x="164" y="10"/>
                  </a:cubicBezTo>
                  <a:cubicBezTo>
                    <a:pt x="164" y="10"/>
                    <a:pt x="164" y="10"/>
                    <a:pt x="164" y="10"/>
                  </a:cubicBezTo>
                  <a:cubicBezTo>
                    <a:pt x="158" y="18"/>
                    <a:pt x="142" y="40"/>
                    <a:pt x="123" y="67"/>
                  </a:cubicBezTo>
                  <a:cubicBezTo>
                    <a:pt x="123" y="67"/>
                    <a:pt x="123" y="67"/>
                    <a:pt x="123" y="67"/>
                  </a:cubicBezTo>
                  <a:cubicBezTo>
                    <a:pt x="100" y="101"/>
                    <a:pt x="74" y="142"/>
                    <a:pt x="62" y="171"/>
                  </a:cubicBezTo>
                  <a:cubicBezTo>
                    <a:pt x="62" y="171"/>
                    <a:pt x="62" y="171"/>
                    <a:pt x="62" y="171"/>
                  </a:cubicBezTo>
                  <a:cubicBezTo>
                    <a:pt x="50" y="199"/>
                    <a:pt x="36" y="284"/>
                    <a:pt x="25" y="361"/>
                  </a:cubicBezTo>
                  <a:cubicBezTo>
                    <a:pt x="25" y="361"/>
                    <a:pt x="25" y="361"/>
                    <a:pt x="25" y="361"/>
                  </a:cubicBezTo>
                  <a:cubicBezTo>
                    <a:pt x="14" y="439"/>
                    <a:pt x="6" y="509"/>
                    <a:pt x="6" y="509"/>
                  </a:cubicBezTo>
                  <a:cubicBezTo>
                    <a:pt x="6" y="509"/>
                    <a:pt x="6" y="509"/>
                    <a:pt x="6" y="509"/>
                  </a:cubicBezTo>
                  <a:cubicBezTo>
                    <a:pt x="6" y="511"/>
                    <a:pt x="5" y="512"/>
                    <a:pt x="4" y="512"/>
                  </a:cubicBezTo>
                  <a:cubicBezTo>
                    <a:pt x="4" y="512"/>
                    <a:pt x="4" y="512"/>
                    <a:pt x="4" y="512"/>
                  </a:cubicBezTo>
                  <a:cubicBezTo>
                    <a:pt x="3" y="512"/>
                    <a:pt x="3" y="512"/>
                    <a:pt x="3" y="5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5" name="Freeform 10">
              <a:extLst>
                <a:ext uri="{FF2B5EF4-FFF2-40B4-BE49-F238E27FC236}">
                  <a16:creationId xmlns:a16="http://schemas.microsoft.com/office/drawing/2014/main" id="{2C09552E-22EB-4791-ACB3-67722EA0D94A}"/>
                </a:ext>
              </a:extLst>
            </p:cNvPr>
            <p:cNvSpPr>
              <a:spLocks/>
            </p:cNvSpPr>
            <p:nvPr/>
          </p:nvSpPr>
          <p:spPr bwMode="auto">
            <a:xfrm>
              <a:off x="3372" y="583"/>
              <a:ext cx="1646" cy="1601"/>
            </a:xfrm>
            <a:custGeom>
              <a:avLst/>
              <a:gdLst>
                <a:gd name="T0" fmla="*/ 485 w 694"/>
                <a:gd name="T1" fmla="*/ 673 h 674"/>
                <a:gd name="T2" fmla="*/ 356 w 694"/>
                <a:gd name="T3" fmla="*/ 630 h 674"/>
                <a:gd name="T4" fmla="*/ 356 w 694"/>
                <a:gd name="T5" fmla="*/ 630 h 674"/>
                <a:gd name="T6" fmla="*/ 1 w 694"/>
                <a:gd name="T7" fmla="*/ 275 h 674"/>
                <a:gd name="T8" fmla="*/ 1 w 694"/>
                <a:gd name="T9" fmla="*/ 275 h 674"/>
                <a:gd name="T10" fmla="*/ 1 w 694"/>
                <a:gd name="T11" fmla="*/ 275 h 674"/>
                <a:gd name="T12" fmla="*/ 1 w 694"/>
                <a:gd name="T13" fmla="*/ 271 h 674"/>
                <a:gd name="T14" fmla="*/ 1 w 694"/>
                <a:gd name="T15" fmla="*/ 271 h 674"/>
                <a:gd name="T16" fmla="*/ 5 w 694"/>
                <a:gd name="T17" fmla="*/ 271 h 674"/>
                <a:gd name="T18" fmla="*/ 5 w 694"/>
                <a:gd name="T19" fmla="*/ 271 h 674"/>
                <a:gd name="T20" fmla="*/ 141 w 694"/>
                <a:gd name="T21" fmla="*/ 433 h 674"/>
                <a:gd name="T22" fmla="*/ 141 w 694"/>
                <a:gd name="T23" fmla="*/ 433 h 674"/>
                <a:gd name="T24" fmla="*/ 358 w 694"/>
                <a:gd name="T25" fmla="*/ 624 h 674"/>
                <a:gd name="T26" fmla="*/ 358 w 694"/>
                <a:gd name="T27" fmla="*/ 624 h 674"/>
                <a:gd name="T28" fmla="*/ 481 w 694"/>
                <a:gd name="T29" fmla="*/ 667 h 674"/>
                <a:gd name="T30" fmla="*/ 481 w 694"/>
                <a:gd name="T31" fmla="*/ 667 h 674"/>
                <a:gd name="T32" fmla="*/ 484 w 694"/>
                <a:gd name="T33" fmla="*/ 667 h 674"/>
                <a:gd name="T34" fmla="*/ 484 w 694"/>
                <a:gd name="T35" fmla="*/ 667 h 674"/>
                <a:gd name="T36" fmla="*/ 549 w 694"/>
                <a:gd name="T37" fmla="*/ 547 h 674"/>
                <a:gd name="T38" fmla="*/ 549 w 694"/>
                <a:gd name="T39" fmla="*/ 547 h 674"/>
                <a:gd name="T40" fmla="*/ 616 w 694"/>
                <a:gd name="T41" fmla="*/ 324 h 674"/>
                <a:gd name="T42" fmla="*/ 616 w 694"/>
                <a:gd name="T43" fmla="*/ 324 h 674"/>
                <a:gd name="T44" fmla="*/ 661 w 694"/>
                <a:gd name="T45" fmla="*/ 157 h 674"/>
                <a:gd name="T46" fmla="*/ 661 w 694"/>
                <a:gd name="T47" fmla="*/ 157 h 674"/>
                <a:gd name="T48" fmla="*/ 688 w 694"/>
                <a:gd name="T49" fmla="*/ 3 h 674"/>
                <a:gd name="T50" fmla="*/ 691 w 694"/>
                <a:gd name="T51" fmla="*/ 0 h 674"/>
                <a:gd name="T52" fmla="*/ 691 w 694"/>
                <a:gd name="T53" fmla="*/ 0 h 674"/>
                <a:gd name="T54" fmla="*/ 693 w 694"/>
                <a:gd name="T55" fmla="*/ 4 h 674"/>
                <a:gd name="T56" fmla="*/ 693 w 694"/>
                <a:gd name="T57" fmla="*/ 4 h 674"/>
                <a:gd name="T58" fmla="*/ 666 w 694"/>
                <a:gd name="T59" fmla="*/ 158 h 674"/>
                <a:gd name="T60" fmla="*/ 555 w 694"/>
                <a:gd name="T61" fmla="*/ 549 h 674"/>
                <a:gd name="T62" fmla="*/ 555 w 694"/>
                <a:gd name="T63" fmla="*/ 549 h 674"/>
                <a:gd name="T64" fmla="*/ 488 w 694"/>
                <a:gd name="T65" fmla="*/ 672 h 674"/>
                <a:gd name="T66" fmla="*/ 488 w 694"/>
                <a:gd name="T67" fmla="*/ 672 h 674"/>
                <a:gd name="T68" fmla="*/ 487 w 694"/>
                <a:gd name="T69" fmla="*/ 674 h 674"/>
                <a:gd name="T70" fmla="*/ 485 w 694"/>
                <a:gd name="T71" fmla="*/ 673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94" h="674">
                  <a:moveTo>
                    <a:pt x="485" y="673"/>
                  </a:moveTo>
                  <a:cubicBezTo>
                    <a:pt x="484" y="673"/>
                    <a:pt x="466" y="672"/>
                    <a:pt x="356" y="630"/>
                  </a:cubicBezTo>
                  <a:cubicBezTo>
                    <a:pt x="356" y="630"/>
                    <a:pt x="356" y="630"/>
                    <a:pt x="356" y="630"/>
                  </a:cubicBezTo>
                  <a:cubicBezTo>
                    <a:pt x="244" y="587"/>
                    <a:pt x="1" y="275"/>
                    <a:pt x="1" y="275"/>
                  </a:cubicBezTo>
                  <a:cubicBezTo>
                    <a:pt x="1" y="275"/>
                    <a:pt x="1" y="275"/>
                    <a:pt x="1" y="275"/>
                  </a:cubicBezTo>
                  <a:cubicBezTo>
                    <a:pt x="1" y="275"/>
                    <a:pt x="1" y="275"/>
                    <a:pt x="1" y="275"/>
                  </a:cubicBezTo>
                  <a:cubicBezTo>
                    <a:pt x="0" y="274"/>
                    <a:pt x="0" y="272"/>
                    <a:pt x="1" y="271"/>
                  </a:cubicBezTo>
                  <a:cubicBezTo>
                    <a:pt x="1" y="271"/>
                    <a:pt x="1" y="271"/>
                    <a:pt x="1" y="271"/>
                  </a:cubicBezTo>
                  <a:cubicBezTo>
                    <a:pt x="3" y="270"/>
                    <a:pt x="4" y="270"/>
                    <a:pt x="5" y="271"/>
                  </a:cubicBezTo>
                  <a:cubicBezTo>
                    <a:pt x="5" y="271"/>
                    <a:pt x="5" y="271"/>
                    <a:pt x="5" y="271"/>
                  </a:cubicBezTo>
                  <a:cubicBezTo>
                    <a:pt x="6" y="272"/>
                    <a:pt x="66" y="349"/>
                    <a:pt x="141" y="433"/>
                  </a:cubicBezTo>
                  <a:cubicBezTo>
                    <a:pt x="141" y="433"/>
                    <a:pt x="141" y="433"/>
                    <a:pt x="141" y="433"/>
                  </a:cubicBezTo>
                  <a:cubicBezTo>
                    <a:pt x="215" y="516"/>
                    <a:pt x="304" y="604"/>
                    <a:pt x="358" y="624"/>
                  </a:cubicBezTo>
                  <a:cubicBezTo>
                    <a:pt x="358" y="624"/>
                    <a:pt x="358" y="624"/>
                    <a:pt x="358" y="624"/>
                  </a:cubicBezTo>
                  <a:cubicBezTo>
                    <a:pt x="441" y="656"/>
                    <a:pt x="471" y="664"/>
                    <a:pt x="481" y="667"/>
                  </a:cubicBezTo>
                  <a:cubicBezTo>
                    <a:pt x="481" y="667"/>
                    <a:pt x="481" y="667"/>
                    <a:pt x="481" y="667"/>
                  </a:cubicBezTo>
                  <a:cubicBezTo>
                    <a:pt x="483" y="667"/>
                    <a:pt x="483" y="667"/>
                    <a:pt x="484" y="667"/>
                  </a:cubicBezTo>
                  <a:cubicBezTo>
                    <a:pt x="484" y="667"/>
                    <a:pt x="484" y="667"/>
                    <a:pt x="484" y="667"/>
                  </a:cubicBezTo>
                  <a:cubicBezTo>
                    <a:pt x="490" y="659"/>
                    <a:pt x="523" y="613"/>
                    <a:pt x="549" y="547"/>
                  </a:cubicBezTo>
                  <a:cubicBezTo>
                    <a:pt x="549" y="547"/>
                    <a:pt x="549" y="547"/>
                    <a:pt x="549" y="547"/>
                  </a:cubicBezTo>
                  <a:cubicBezTo>
                    <a:pt x="564" y="510"/>
                    <a:pt x="592" y="413"/>
                    <a:pt x="616" y="324"/>
                  </a:cubicBezTo>
                  <a:cubicBezTo>
                    <a:pt x="616" y="324"/>
                    <a:pt x="616" y="324"/>
                    <a:pt x="616" y="324"/>
                  </a:cubicBezTo>
                  <a:cubicBezTo>
                    <a:pt x="640" y="236"/>
                    <a:pt x="661" y="157"/>
                    <a:pt x="661" y="157"/>
                  </a:cubicBezTo>
                  <a:cubicBezTo>
                    <a:pt x="661" y="157"/>
                    <a:pt x="661" y="157"/>
                    <a:pt x="661" y="157"/>
                  </a:cubicBezTo>
                  <a:cubicBezTo>
                    <a:pt x="688" y="3"/>
                    <a:pt x="688" y="3"/>
                    <a:pt x="688" y="3"/>
                  </a:cubicBezTo>
                  <a:cubicBezTo>
                    <a:pt x="688" y="1"/>
                    <a:pt x="689" y="0"/>
                    <a:pt x="691" y="0"/>
                  </a:cubicBezTo>
                  <a:cubicBezTo>
                    <a:pt x="691" y="0"/>
                    <a:pt x="691" y="0"/>
                    <a:pt x="691" y="0"/>
                  </a:cubicBezTo>
                  <a:cubicBezTo>
                    <a:pt x="693" y="1"/>
                    <a:pt x="694" y="2"/>
                    <a:pt x="693" y="4"/>
                  </a:cubicBezTo>
                  <a:cubicBezTo>
                    <a:pt x="693" y="4"/>
                    <a:pt x="693" y="4"/>
                    <a:pt x="693" y="4"/>
                  </a:cubicBezTo>
                  <a:cubicBezTo>
                    <a:pt x="666" y="158"/>
                    <a:pt x="666" y="158"/>
                    <a:pt x="666" y="158"/>
                  </a:cubicBezTo>
                  <a:cubicBezTo>
                    <a:pt x="666" y="158"/>
                    <a:pt x="584" y="475"/>
                    <a:pt x="555" y="549"/>
                  </a:cubicBezTo>
                  <a:cubicBezTo>
                    <a:pt x="555" y="549"/>
                    <a:pt x="555" y="549"/>
                    <a:pt x="555" y="549"/>
                  </a:cubicBezTo>
                  <a:cubicBezTo>
                    <a:pt x="526" y="623"/>
                    <a:pt x="488" y="672"/>
                    <a:pt x="488" y="672"/>
                  </a:cubicBezTo>
                  <a:cubicBezTo>
                    <a:pt x="488" y="672"/>
                    <a:pt x="488" y="672"/>
                    <a:pt x="488" y="672"/>
                  </a:cubicBezTo>
                  <a:cubicBezTo>
                    <a:pt x="487" y="674"/>
                    <a:pt x="487" y="674"/>
                    <a:pt x="487" y="674"/>
                  </a:cubicBezTo>
                  <a:cubicBezTo>
                    <a:pt x="485" y="673"/>
                    <a:pt x="485" y="673"/>
                    <a:pt x="485" y="6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6" name="Freeform 11">
              <a:extLst>
                <a:ext uri="{FF2B5EF4-FFF2-40B4-BE49-F238E27FC236}">
                  <a16:creationId xmlns:a16="http://schemas.microsoft.com/office/drawing/2014/main" id="{EF866785-B7C6-4CFC-BA9F-E7F96298E04A}"/>
                </a:ext>
              </a:extLst>
            </p:cNvPr>
            <p:cNvSpPr>
              <a:spLocks/>
            </p:cNvSpPr>
            <p:nvPr/>
          </p:nvSpPr>
          <p:spPr bwMode="auto">
            <a:xfrm>
              <a:off x="3023" y="1474"/>
              <a:ext cx="2843" cy="1059"/>
            </a:xfrm>
            <a:custGeom>
              <a:avLst/>
              <a:gdLst>
                <a:gd name="T0" fmla="*/ 0 w 1198"/>
                <a:gd name="T1" fmla="*/ 443 h 446"/>
                <a:gd name="T2" fmla="*/ 2 w 1198"/>
                <a:gd name="T3" fmla="*/ 440 h 446"/>
                <a:gd name="T4" fmla="*/ 2 w 1198"/>
                <a:gd name="T5" fmla="*/ 440 h 446"/>
                <a:gd name="T6" fmla="*/ 266 w 1198"/>
                <a:gd name="T7" fmla="*/ 384 h 446"/>
                <a:gd name="T8" fmla="*/ 266 w 1198"/>
                <a:gd name="T9" fmla="*/ 384 h 446"/>
                <a:gd name="T10" fmla="*/ 477 w 1198"/>
                <a:gd name="T11" fmla="*/ 333 h 446"/>
                <a:gd name="T12" fmla="*/ 477 w 1198"/>
                <a:gd name="T13" fmla="*/ 333 h 446"/>
                <a:gd name="T14" fmla="*/ 632 w 1198"/>
                <a:gd name="T15" fmla="*/ 293 h 446"/>
                <a:gd name="T16" fmla="*/ 632 w 1198"/>
                <a:gd name="T17" fmla="*/ 293 h 446"/>
                <a:gd name="T18" fmla="*/ 814 w 1198"/>
                <a:gd name="T19" fmla="*/ 248 h 446"/>
                <a:gd name="T20" fmla="*/ 814 w 1198"/>
                <a:gd name="T21" fmla="*/ 248 h 446"/>
                <a:gd name="T22" fmla="*/ 1026 w 1198"/>
                <a:gd name="T23" fmla="*/ 118 h 446"/>
                <a:gd name="T24" fmla="*/ 1026 w 1198"/>
                <a:gd name="T25" fmla="*/ 118 h 446"/>
                <a:gd name="T26" fmla="*/ 1193 w 1198"/>
                <a:gd name="T27" fmla="*/ 1 h 446"/>
                <a:gd name="T28" fmla="*/ 1193 w 1198"/>
                <a:gd name="T29" fmla="*/ 1 h 446"/>
                <a:gd name="T30" fmla="*/ 1197 w 1198"/>
                <a:gd name="T31" fmla="*/ 1 h 446"/>
                <a:gd name="T32" fmla="*/ 1197 w 1198"/>
                <a:gd name="T33" fmla="*/ 1 h 446"/>
                <a:gd name="T34" fmla="*/ 1196 w 1198"/>
                <a:gd name="T35" fmla="*/ 5 h 446"/>
                <a:gd name="T36" fmla="*/ 1196 w 1198"/>
                <a:gd name="T37" fmla="*/ 5 h 446"/>
                <a:gd name="T38" fmla="*/ 816 w 1198"/>
                <a:gd name="T39" fmla="*/ 254 h 446"/>
                <a:gd name="T40" fmla="*/ 816 w 1198"/>
                <a:gd name="T41" fmla="*/ 254 h 446"/>
                <a:gd name="T42" fmla="*/ 633 w 1198"/>
                <a:gd name="T43" fmla="*/ 298 h 446"/>
                <a:gd name="T44" fmla="*/ 633 w 1198"/>
                <a:gd name="T45" fmla="*/ 298 h 446"/>
                <a:gd name="T46" fmla="*/ 267 w 1198"/>
                <a:gd name="T47" fmla="*/ 390 h 446"/>
                <a:gd name="T48" fmla="*/ 267 w 1198"/>
                <a:gd name="T49" fmla="*/ 390 h 446"/>
                <a:gd name="T50" fmla="*/ 3 w 1198"/>
                <a:gd name="T51" fmla="*/ 446 h 446"/>
                <a:gd name="T52" fmla="*/ 3 w 1198"/>
                <a:gd name="T53" fmla="*/ 446 h 446"/>
                <a:gd name="T54" fmla="*/ 3 w 1198"/>
                <a:gd name="T55" fmla="*/ 446 h 446"/>
                <a:gd name="T56" fmla="*/ 3 w 1198"/>
                <a:gd name="T57" fmla="*/ 446 h 446"/>
                <a:gd name="T58" fmla="*/ 0 w 1198"/>
                <a:gd name="T59" fmla="*/ 443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98" h="446">
                  <a:moveTo>
                    <a:pt x="0" y="443"/>
                  </a:moveTo>
                  <a:cubicBezTo>
                    <a:pt x="0" y="442"/>
                    <a:pt x="1" y="440"/>
                    <a:pt x="2" y="440"/>
                  </a:cubicBezTo>
                  <a:cubicBezTo>
                    <a:pt x="2" y="440"/>
                    <a:pt x="2" y="440"/>
                    <a:pt x="2" y="440"/>
                  </a:cubicBezTo>
                  <a:cubicBezTo>
                    <a:pt x="2" y="440"/>
                    <a:pt x="190" y="400"/>
                    <a:pt x="266" y="384"/>
                  </a:cubicBezTo>
                  <a:cubicBezTo>
                    <a:pt x="266" y="384"/>
                    <a:pt x="266" y="384"/>
                    <a:pt x="266" y="384"/>
                  </a:cubicBezTo>
                  <a:cubicBezTo>
                    <a:pt x="303" y="376"/>
                    <a:pt x="395" y="354"/>
                    <a:pt x="477" y="333"/>
                  </a:cubicBezTo>
                  <a:cubicBezTo>
                    <a:pt x="477" y="333"/>
                    <a:pt x="477" y="333"/>
                    <a:pt x="477" y="333"/>
                  </a:cubicBezTo>
                  <a:cubicBezTo>
                    <a:pt x="559" y="312"/>
                    <a:pt x="631" y="293"/>
                    <a:pt x="632" y="293"/>
                  </a:cubicBezTo>
                  <a:cubicBezTo>
                    <a:pt x="632" y="293"/>
                    <a:pt x="632" y="293"/>
                    <a:pt x="632" y="293"/>
                  </a:cubicBezTo>
                  <a:cubicBezTo>
                    <a:pt x="632" y="293"/>
                    <a:pt x="754" y="266"/>
                    <a:pt x="814" y="248"/>
                  </a:cubicBezTo>
                  <a:cubicBezTo>
                    <a:pt x="814" y="248"/>
                    <a:pt x="814" y="248"/>
                    <a:pt x="814" y="248"/>
                  </a:cubicBezTo>
                  <a:cubicBezTo>
                    <a:pt x="843" y="240"/>
                    <a:pt x="939" y="178"/>
                    <a:pt x="1026" y="118"/>
                  </a:cubicBezTo>
                  <a:cubicBezTo>
                    <a:pt x="1026" y="118"/>
                    <a:pt x="1026" y="118"/>
                    <a:pt x="1026" y="118"/>
                  </a:cubicBezTo>
                  <a:cubicBezTo>
                    <a:pt x="1113" y="58"/>
                    <a:pt x="1193" y="1"/>
                    <a:pt x="1193" y="1"/>
                  </a:cubicBezTo>
                  <a:cubicBezTo>
                    <a:pt x="1193" y="1"/>
                    <a:pt x="1193" y="1"/>
                    <a:pt x="1193" y="1"/>
                  </a:cubicBezTo>
                  <a:cubicBezTo>
                    <a:pt x="1194" y="0"/>
                    <a:pt x="1196" y="0"/>
                    <a:pt x="1197" y="1"/>
                  </a:cubicBezTo>
                  <a:cubicBezTo>
                    <a:pt x="1197" y="1"/>
                    <a:pt x="1197" y="1"/>
                    <a:pt x="1197" y="1"/>
                  </a:cubicBezTo>
                  <a:cubicBezTo>
                    <a:pt x="1198" y="3"/>
                    <a:pt x="1198" y="5"/>
                    <a:pt x="1196" y="5"/>
                  </a:cubicBezTo>
                  <a:cubicBezTo>
                    <a:pt x="1196" y="5"/>
                    <a:pt x="1196" y="5"/>
                    <a:pt x="1196" y="5"/>
                  </a:cubicBezTo>
                  <a:cubicBezTo>
                    <a:pt x="1196" y="6"/>
                    <a:pt x="878" y="235"/>
                    <a:pt x="816" y="254"/>
                  </a:cubicBezTo>
                  <a:cubicBezTo>
                    <a:pt x="816" y="254"/>
                    <a:pt x="816" y="254"/>
                    <a:pt x="816" y="254"/>
                  </a:cubicBezTo>
                  <a:cubicBezTo>
                    <a:pt x="756" y="272"/>
                    <a:pt x="633" y="298"/>
                    <a:pt x="633" y="298"/>
                  </a:cubicBezTo>
                  <a:cubicBezTo>
                    <a:pt x="633" y="298"/>
                    <a:pt x="633" y="298"/>
                    <a:pt x="633" y="298"/>
                  </a:cubicBezTo>
                  <a:cubicBezTo>
                    <a:pt x="633" y="298"/>
                    <a:pt x="343" y="374"/>
                    <a:pt x="267" y="390"/>
                  </a:cubicBezTo>
                  <a:cubicBezTo>
                    <a:pt x="267" y="390"/>
                    <a:pt x="267" y="390"/>
                    <a:pt x="267" y="390"/>
                  </a:cubicBezTo>
                  <a:cubicBezTo>
                    <a:pt x="191" y="405"/>
                    <a:pt x="4" y="446"/>
                    <a:pt x="3" y="446"/>
                  </a:cubicBezTo>
                  <a:cubicBezTo>
                    <a:pt x="3" y="446"/>
                    <a:pt x="3" y="446"/>
                    <a:pt x="3" y="446"/>
                  </a:cubicBezTo>
                  <a:cubicBezTo>
                    <a:pt x="3" y="446"/>
                    <a:pt x="3" y="446"/>
                    <a:pt x="3" y="446"/>
                  </a:cubicBezTo>
                  <a:cubicBezTo>
                    <a:pt x="3" y="446"/>
                    <a:pt x="3" y="446"/>
                    <a:pt x="3" y="446"/>
                  </a:cubicBezTo>
                  <a:cubicBezTo>
                    <a:pt x="1" y="446"/>
                    <a:pt x="0" y="445"/>
                    <a:pt x="0" y="44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7" name="Freeform 12">
              <a:extLst>
                <a:ext uri="{FF2B5EF4-FFF2-40B4-BE49-F238E27FC236}">
                  <a16:creationId xmlns:a16="http://schemas.microsoft.com/office/drawing/2014/main" id="{35EC14D0-945F-4325-8271-BA6961827B8B}"/>
                </a:ext>
              </a:extLst>
            </p:cNvPr>
            <p:cNvSpPr>
              <a:spLocks/>
            </p:cNvSpPr>
            <p:nvPr/>
          </p:nvSpPr>
          <p:spPr bwMode="auto">
            <a:xfrm>
              <a:off x="4394" y="2165"/>
              <a:ext cx="1619" cy="1337"/>
            </a:xfrm>
            <a:custGeom>
              <a:avLst/>
              <a:gdLst>
                <a:gd name="T0" fmla="*/ 38 w 682"/>
                <a:gd name="T1" fmla="*/ 561 h 563"/>
                <a:gd name="T2" fmla="*/ 0 w 682"/>
                <a:gd name="T3" fmla="*/ 226 h 563"/>
                <a:gd name="T4" fmla="*/ 0 w 682"/>
                <a:gd name="T5" fmla="*/ 226 h 563"/>
                <a:gd name="T6" fmla="*/ 52 w 682"/>
                <a:gd name="T7" fmla="*/ 4 h 563"/>
                <a:gd name="T8" fmla="*/ 52 w 682"/>
                <a:gd name="T9" fmla="*/ 4 h 563"/>
                <a:gd name="T10" fmla="*/ 53 w 682"/>
                <a:gd name="T11" fmla="*/ 0 h 563"/>
                <a:gd name="T12" fmla="*/ 56 w 682"/>
                <a:gd name="T13" fmla="*/ 2 h 563"/>
                <a:gd name="T14" fmla="*/ 172 w 682"/>
                <a:gd name="T15" fmla="*/ 69 h 563"/>
                <a:gd name="T16" fmla="*/ 172 w 682"/>
                <a:gd name="T17" fmla="*/ 69 h 563"/>
                <a:gd name="T18" fmla="*/ 453 w 682"/>
                <a:gd name="T19" fmla="*/ 171 h 563"/>
                <a:gd name="T20" fmla="*/ 453 w 682"/>
                <a:gd name="T21" fmla="*/ 171 h 563"/>
                <a:gd name="T22" fmla="*/ 680 w 682"/>
                <a:gd name="T23" fmla="*/ 243 h 563"/>
                <a:gd name="T24" fmla="*/ 680 w 682"/>
                <a:gd name="T25" fmla="*/ 243 h 563"/>
                <a:gd name="T26" fmla="*/ 682 w 682"/>
                <a:gd name="T27" fmla="*/ 246 h 563"/>
                <a:gd name="T28" fmla="*/ 682 w 682"/>
                <a:gd name="T29" fmla="*/ 246 h 563"/>
                <a:gd name="T30" fmla="*/ 678 w 682"/>
                <a:gd name="T31" fmla="*/ 248 h 563"/>
                <a:gd name="T32" fmla="*/ 678 w 682"/>
                <a:gd name="T33" fmla="*/ 248 h 563"/>
                <a:gd name="T34" fmla="*/ 169 w 682"/>
                <a:gd name="T35" fmla="*/ 74 h 563"/>
                <a:gd name="T36" fmla="*/ 169 w 682"/>
                <a:gd name="T37" fmla="*/ 74 h 563"/>
                <a:gd name="T38" fmla="*/ 56 w 682"/>
                <a:gd name="T39" fmla="*/ 9 h 563"/>
                <a:gd name="T40" fmla="*/ 56 w 682"/>
                <a:gd name="T41" fmla="*/ 9 h 563"/>
                <a:gd name="T42" fmla="*/ 31 w 682"/>
                <a:gd name="T43" fmla="*/ 89 h 563"/>
                <a:gd name="T44" fmla="*/ 31 w 682"/>
                <a:gd name="T45" fmla="*/ 89 h 563"/>
                <a:gd name="T46" fmla="*/ 6 w 682"/>
                <a:gd name="T47" fmla="*/ 226 h 563"/>
                <a:gd name="T48" fmla="*/ 6 w 682"/>
                <a:gd name="T49" fmla="*/ 226 h 563"/>
                <a:gd name="T50" fmla="*/ 25 w 682"/>
                <a:gd name="T51" fmla="*/ 419 h 563"/>
                <a:gd name="T52" fmla="*/ 25 w 682"/>
                <a:gd name="T53" fmla="*/ 419 h 563"/>
                <a:gd name="T54" fmla="*/ 44 w 682"/>
                <a:gd name="T55" fmla="*/ 560 h 563"/>
                <a:gd name="T56" fmla="*/ 44 w 682"/>
                <a:gd name="T57" fmla="*/ 560 h 563"/>
                <a:gd name="T58" fmla="*/ 44 w 682"/>
                <a:gd name="T59" fmla="*/ 560 h 563"/>
                <a:gd name="T60" fmla="*/ 41 w 682"/>
                <a:gd name="T61" fmla="*/ 563 h 563"/>
                <a:gd name="T62" fmla="*/ 41 w 682"/>
                <a:gd name="T63" fmla="*/ 563 h 563"/>
                <a:gd name="T64" fmla="*/ 41 w 682"/>
                <a:gd name="T65" fmla="*/ 563 h 563"/>
                <a:gd name="T66" fmla="*/ 41 w 682"/>
                <a:gd name="T67" fmla="*/ 563 h 563"/>
                <a:gd name="T68" fmla="*/ 38 w 682"/>
                <a:gd name="T69" fmla="*/ 561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2" h="563">
                  <a:moveTo>
                    <a:pt x="38" y="561"/>
                  </a:moveTo>
                  <a:cubicBezTo>
                    <a:pt x="38" y="561"/>
                    <a:pt x="0" y="297"/>
                    <a:pt x="0" y="226"/>
                  </a:cubicBezTo>
                  <a:cubicBezTo>
                    <a:pt x="0" y="226"/>
                    <a:pt x="0" y="226"/>
                    <a:pt x="0" y="226"/>
                  </a:cubicBezTo>
                  <a:cubicBezTo>
                    <a:pt x="0" y="153"/>
                    <a:pt x="52" y="4"/>
                    <a:pt x="52" y="4"/>
                  </a:cubicBezTo>
                  <a:cubicBezTo>
                    <a:pt x="52" y="4"/>
                    <a:pt x="52" y="4"/>
                    <a:pt x="52" y="4"/>
                  </a:cubicBezTo>
                  <a:cubicBezTo>
                    <a:pt x="53" y="0"/>
                    <a:pt x="53" y="0"/>
                    <a:pt x="53" y="0"/>
                  </a:cubicBezTo>
                  <a:cubicBezTo>
                    <a:pt x="56" y="2"/>
                    <a:pt x="56" y="2"/>
                    <a:pt x="56" y="2"/>
                  </a:cubicBezTo>
                  <a:cubicBezTo>
                    <a:pt x="56" y="2"/>
                    <a:pt x="98" y="29"/>
                    <a:pt x="172" y="69"/>
                  </a:cubicBezTo>
                  <a:cubicBezTo>
                    <a:pt x="172" y="69"/>
                    <a:pt x="172" y="69"/>
                    <a:pt x="172" y="69"/>
                  </a:cubicBezTo>
                  <a:cubicBezTo>
                    <a:pt x="208" y="89"/>
                    <a:pt x="335" y="132"/>
                    <a:pt x="453" y="171"/>
                  </a:cubicBezTo>
                  <a:cubicBezTo>
                    <a:pt x="453" y="171"/>
                    <a:pt x="453" y="171"/>
                    <a:pt x="453" y="171"/>
                  </a:cubicBezTo>
                  <a:cubicBezTo>
                    <a:pt x="571" y="209"/>
                    <a:pt x="680" y="243"/>
                    <a:pt x="680" y="243"/>
                  </a:cubicBezTo>
                  <a:cubicBezTo>
                    <a:pt x="680" y="243"/>
                    <a:pt x="680" y="243"/>
                    <a:pt x="680" y="243"/>
                  </a:cubicBezTo>
                  <a:cubicBezTo>
                    <a:pt x="681" y="243"/>
                    <a:pt x="682" y="245"/>
                    <a:pt x="682" y="246"/>
                  </a:cubicBezTo>
                  <a:cubicBezTo>
                    <a:pt x="682" y="246"/>
                    <a:pt x="682" y="246"/>
                    <a:pt x="682" y="246"/>
                  </a:cubicBezTo>
                  <a:cubicBezTo>
                    <a:pt x="681" y="248"/>
                    <a:pt x="680" y="249"/>
                    <a:pt x="678" y="248"/>
                  </a:cubicBezTo>
                  <a:cubicBezTo>
                    <a:pt x="678" y="248"/>
                    <a:pt x="678" y="248"/>
                    <a:pt x="678" y="248"/>
                  </a:cubicBezTo>
                  <a:cubicBezTo>
                    <a:pt x="678" y="248"/>
                    <a:pt x="243" y="115"/>
                    <a:pt x="169" y="74"/>
                  </a:cubicBezTo>
                  <a:cubicBezTo>
                    <a:pt x="169" y="74"/>
                    <a:pt x="169" y="74"/>
                    <a:pt x="169" y="74"/>
                  </a:cubicBezTo>
                  <a:cubicBezTo>
                    <a:pt x="107" y="40"/>
                    <a:pt x="67" y="16"/>
                    <a:pt x="56" y="9"/>
                  </a:cubicBezTo>
                  <a:cubicBezTo>
                    <a:pt x="56" y="9"/>
                    <a:pt x="56" y="9"/>
                    <a:pt x="56" y="9"/>
                  </a:cubicBezTo>
                  <a:cubicBezTo>
                    <a:pt x="52" y="19"/>
                    <a:pt x="42" y="51"/>
                    <a:pt x="31" y="89"/>
                  </a:cubicBezTo>
                  <a:cubicBezTo>
                    <a:pt x="31" y="89"/>
                    <a:pt x="31" y="89"/>
                    <a:pt x="31" y="89"/>
                  </a:cubicBezTo>
                  <a:cubicBezTo>
                    <a:pt x="18" y="135"/>
                    <a:pt x="6" y="190"/>
                    <a:pt x="6" y="226"/>
                  </a:cubicBezTo>
                  <a:cubicBezTo>
                    <a:pt x="6" y="226"/>
                    <a:pt x="6" y="226"/>
                    <a:pt x="6" y="226"/>
                  </a:cubicBezTo>
                  <a:cubicBezTo>
                    <a:pt x="6" y="261"/>
                    <a:pt x="15" y="345"/>
                    <a:pt x="25" y="419"/>
                  </a:cubicBezTo>
                  <a:cubicBezTo>
                    <a:pt x="25" y="419"/>
                    <a:pt x="25" y="419"/>
                    <a:pt x="25" y="419"/>
                  </a:cubicBezTo>
                  <a:cubicBezTo>
                    <a:pt x="34" y="494"/>
                    <a:pt x="44" y="560"/>
                    <a:pt x="44" y="560"/>
                  </a:cubicBezTo>
                  <a:cubicBezTo>
                    <a:pt x="44" y="560"/>
                    <a:pt x="44" y="560"/>
                    <a:pt x="44" y="560"/>
                  </a:cubicBezTo>
                  <a:cubicBezTo>
                    <a:pt x="44" y="560"/>
                    <a:pt x="44" y="560"/>
                    <a:pt x="44" y="560"/>
                  </a:cubicBezTo>
                  <a:cubicBezTo>
                    <a:pt x="44" y="561"/>
                    <a:pt x="43" y="563"/>
                    <a:pt x="41" y="563"/>
                  </a:cubicBezTo>
                  <a:cubicBezTo>
                    <a:pt x="41" y="563"/>
                    <a:pt x="41" y="563"/>
                    <a:pt x="41" y="563"/>
                  </a:cubicBezTo>
                  <a:cubicBezTo>
                    <a:pt x="41" y="563"/>
                    <a:pt x="41" y="563"/>
                    <a:pt x="41" y="563"/>
                  </a:cubicBezTo>
                  <a:cubicBezTo>
                    <a:pt x="41" y="563"/>
                    <a:pt x="41" y="563"/>
                    <a:pt x="41" y="563"/>
                  </a:cubicBezTo>
                  <a:cubicBezTo>
                    <a:pt x="39" y="563"/>
                    <a:pt x="38" y="562"/>
                    <a:pt x="38" y="5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8" name="Freeform 13">
              <a:extLst>
                <a:ext uri="{FF2B5EF4-FFF2-40B4-BE49-F238E27FC236}">
                  <a16:creationId xmlns:a16="http://schemas.microsoft.com/office/drawing/2014/main" id="{B9F414C0-D39B-4AAD-8854-E570CD6D8DE1}"/>
                </a:ext>
              </a:extLst>
            </p:cNvPr>
            <p:cNvSpPr>
              <a:spLocks/>
            </p:cNvSpPr>
            <p:nvPr/>
          </p:nvSpPr>
          <p:spPr bwMode="auto">
            <a:xfrm>
              <a:off x="3087" y="820"/>
              <a:ext cx="2819" cy="2580"/>
            </a:xfrm>
            <a:custGeom>
              <a:avLst/>
              <a:gdLst>
                <a:gd name="T0" fmla="*/ 26 w 1188"/>
                <a:gd name="T1" fmla="*/ 590 h 1086"/>
                <a:gd name="T2" fmla="*/ 553 w 1188"/>
                <a:gd name="T3" fmla="*/ 0 h 1086"/>
                <a:gd name="T4" fmla="*/ 1158 w 1188"/>
                <a:gd name="T5" fmla="*/ 439 h 1086"/>
                <a:gd name="T6" fmla="*/ 1164 w 1188"/>
                <a:gd name="T7" fmla="*/ 792 h 1086"/>
                <a:gd name="T8" fmla="*/ 452 w 1188"/>
                <a:gd name="T9" fmla="*/ 50 h 1086"/>
                <a:gd name="T10" fmla="*/ 305 w 1188"/>
                <a:gd name="T11" fmla="*/ 958 h 1086"/>
                <a:gd name="T12" fmla="*/ 1109 w 1188"/>
                <a:gd name="T13" fmla="*/ 677 h 1086"/>
                <a:gd name="T14" fmla="*/ 566 w 1188"/>
                <a:gd name="T15" fmla="*/ 63 h 1086"/>
                <a:gd name="T16" fmla="*/ 152 w 1188"/>
                <a:gd name="T17" fmla="*/ 847 h 1086"/>
                <a:gd name="T18" fmla="*/ 1059 w 1188"/>
                <a:gd name="T19" fmla="*/ 758 h 1086"/>
                <a:gd name="T20" fmla="*/ 667 w 1188"/>
                <a:gd name="T21" fmla="*/ 133 h 1086"/>
                <a:gd name="T22" fmla="*/ 178 w 1188"/>
                <a:gd name="T23" fmla="*/ 743 h 1086"/>
                <a:gd name="T24" fmla="*/ 999 w 1188"/>
                <a:gd name="T25" fmla="*/ 738 h 1086"/>
                <a:gd name="T26" fmla="*/ 589 w 1188"/>
                <a:gd name="T27" fmla="*/ 185 h 1086"/>
                <a:gd name="T28" fmla="*/ 272 w 1188"/>
                <a:gd name="T29" fmla="*/ 765 h 1086"/>
                <a:gd name="T30" fmla="*/ 941 w 1188"/>
                <a:gd name="T31" fmla="*/ 718 h 1086"/>
                <a:gd name="T32" fmla="*/ 598 w 1188"/>
                <a:gd name="T33" fmla="*/ 245 h 1086"/>
                <a:gd name="T34" fmla="*/ 420 w 1188"/>
                <a:gd name="T35" fmla="*/ 768 h 1086"/>
                <a:gd name="T36" fmla="*/ 878 w 1188"/>
                <a:gd name="T37" fmla="*/ 675 h 1086"/>
                <a:gd name="T38" fmla="*/ 653 w 1188"/>
                <a:gd name="T39" fmla="*/ 333 h 1086"/>
                <a:gd name="T40" fmla="*/ 384 w 1188"/>
                <a:gd name="T41" fmla="*/ 627 h 1086"/>
                <a:gd name="T42" fmla="*/ 671 w 1188"/>
                <a:gd name="T43" fmla="*/ 701 h 1086"/>
                <a:gd name="T44" fmla="*/ 688 w 1188"/>
                <a:gd name="T45" fmla="*/ 399 h 1086"/>
                <a:gd name="T46" fmla="*/ 465 w 1188"/>
                <a:gd name="T47" fmla="*/ 607 h 1086"/>
                <a:gd name="T48" fmla="*/ 716 w 1188"/>
                <a:gd name="T49" fmla="*/ 569 h 1086"/>
                <a:gd name="T50" fmla="*/ 519 w 1188"/>
                <a:gd name="T51" fmla="*/ 564 h 1086"/>
                <a:gd name="T52" fmla="*/ 615 w 1188"/>
                <a:gd name="T53" fmla="*/ 506 h 1086"/>
                <a:gd name="T54" fmla="*/ 577 w 1188"/>
                <a:gd name="T55" fmla="*/ 564 h 1086"/>
                <a:gd name="T56" fmla="*/ 568 w 1188"/>
                <a:gd name="T57" fmla="*/ 522 h 1086"/>
                <a:gd name="T58" fmla="*/ 665 w 1188"/>
                <a:gd name="T59" fmla="*/ 539 h 1086"/>
                <a:gd name="T60" fmla="*/ 613 w 1188"/>
                <a:gd name="T61" fmla="*/ 460 h 1086"/>
                <a:gd name="T62" fmla="*/ 701 w 1188"/>
                <a:gd name="T63" fmla="*/ 522 h 1086"/>
                <a:gd name="T64" fmla="*/ 621 w 1188"/>
                <a:gd name="T65" fmla="*/ 671 h 1086"/>
                <a:gd name="T66" fmla="*/ 463 w 1188"/>
                <a:gd name="T67" fmla="*/ 587 h 1086"/>
                <a:gd name="T68" fmla="*/ 509 w 1188"/>
                <a:gd name="T69" fmla="*/ 441 h 1086"/>
                <a:gd name="T70" fmla="*/ 768 w 1188"/>
                <a:gd name="T71" fmla="*/ 432 h 1086"/>
                <a:gd name="T72" fmla="*/ 782 w 1188"/>
                <a:gd name="T73" fmla="*/ 626 h 1086"/>
                <a:gd name="T74" fmla="*/ 653 w 1188"/>
                <a:gd name="T75" fmla="*/ 723 h 1086"/>
                <a:gd name="T76" fmla="*/ 498 w 1188"/>
                <a:gd name="T77" fmla="*/ 744 h 1086"/>
                <a:gd name="T78" fmla="*/ 389 w 1188"/>
                <a:gd name="T79" fmla="*/ 590 h 1086"/>
                <a:gd name="T80" fmla="*/ 545 w 1188"/>
                <a:gd name="T81" fmla="*/ 353 h 1086"/>
                <a:gd name="T82" fmla="*/ 838 w 1188"/>
                <a:gd name="T83" fmla="*/ 406 h 1086"/>
                <a:gd name="T84" fmla="*/ 884 w 1188"/>
                <a:gd name="T85" fmla="*/ 699 h 1086"/>
                <a:gd name="T86" fmla="*/ 606 w 1188"/>
                <a:gd name="T87" fmla="*/ 810 h 1086"/>
                <a:gd name="T88" fmla="*/ 299 w 1188"/>
                <a:gd name="T89" fmla="*/ 667 h 1086"/>
                <a:gd name="T90" fmla="*/ 425 w 1188"/>
                <a:gd name="T91" fmla="*/ 299 h 1086"/>
                <a:gd name="T92" fmla="*/ 898 w 1188"/>
                <a:gd name="T93" fmla="*/ 315 h 1086"/>
                <a:gd name="T94" fmla="*/ 946 w 1188"/>
                <a:gd name="T95" fmla="*/ 720 h 1086"/>
                <a:gd name="T96" fmla="*/ 565 w 1188"/>
                <a:gd name="T97" fmla="*/ 908 h 1086"/>
                <a:gd name="T98" fmla="*/ 186 w 1188"/>
                <a:gd name="T99" fmla="*/ 673 h 1086"/>
                <a:gd name="T100" fmla="*/ 503 w 1188"/>
                <a:gd name="T101" fmla="*/ 220 h 1086"/>
                <a:gd name="T102" fmla="*/ 932 w 1188"/>
                <a:gd name="T103" fmla="*/ 277 h 1086"/>
                <a:gd name="T104" fmla="*/ 1005 w 1188"/>
                <a:gd name="T105" fmla="*/ 740 h 1086"/>
                <a:gd name="T106" fmla="*/ 571 w 1188"/>
                <a:gd name="T107" fmla="*/ 967 h 1086"/>
                <a:gd name="T108" fmla="*/ 142 w 1188"/>
                <a:gd name="T109" fmla="*/ 597 h 1086"/>
                <a:gd name="T110" fmla="*/ 577 w 1188"/>
                <a:gd name="T111" fmla="*/ 119 h 1086"/>
                <a:gd name="T112" fmla="*/ 1069 w 1188"/>
                <a:gd name="T113" fmla="*/ 464 h 1086"/>
                <a:gd name="T114" fmla="*/ 880 w 1188"/>
                <a:gd name="T115" fmla="*/ 911 h 1086"/>
                <a:gd name="T116" fmla="*/ 317 w 1188"/>
                <a:gd name="T117" fmla="*/ 925 h 1086"/>
                <a:gd name="T118" fmla="*/ 179 w 1188"/>
                <a:gd name="T119" fmla="*/ 245 h 1086"/>
                <a:gd name="T120" fmla="*/ 781 w 1188"/>
                <a:gd name="T121" fmla="*/ 68 h 1086"/>
                <a:gd name="T122" fmla="*/ 1135 w 1188"/>
                <a:gd name="T123" fmla="*/ 577 h 1086"/>
                <a:gd name="T124" fmla="*/ 826 w 1188"/>
                <a:gd name="T125" fmla="*/ 1009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8" h="1086">
                  <a:moveTo>
                    <a:pt x="585" y="1086"/>
                  </a:moveTo>
                  <a:cubicBezTo>
                    <a:pt x="585" y="1086"/>
                    <a:pt x="524" y="1067"/>
                    <a:pt x="507" y="1064"/>
                  </a:cubicBezTo>
                  <a:cubicBezTo>
                    <a:pt x="507" y="1064"/>
                    <a:pt x="507" y="1064"/>
                    <a:pt x="507" y="1064"/>
                  </a:cubicBezTo>
                  <a:cubicBezTo>
                    <a:pt x="490" y="1060"/>
                    <a:pt x="447" y="1060"/>
                    <a:pt x="447" y="1060"/>
                  </a:cubicBezTo>
                  <a:cubicBezTo>
                    <a:pt x="447" y="1060"/>
                    <a:pt x="447" y="1060"/>
                    <a:pt x="447" y="1060"/>
                  </a:cubicBezTo>
                  <a:cubicBezTo>
                    <a:pt x="446" y="1060"/>
                    <a:pt x="446" y="1060"/>
                    <a:pt x="446" y="1060"/>
                  </a:cubicBezTo>
                  <a:cubicBezTo>
                    <a:pt x="445" y="1060"/>
                    <a:pt x="445" y="1060"/>
                    <a:pt x="445" y="1060"/>
                  </a:cubicBezTo>
                  <a:cubicBezTo>
                    <a:pt x="445" y="1059"/>
                    <a:pt x="341" y="984"/>
                    <a:pt x="302" y="963"/>
                  </a:cubicBezTo>
                  <a:cubicBezTo>
                    <a:pt x="302" y="963"/>
                    <a:pt x="302" y="963"/>
                    <a:pt x="302" y="963"/>
                  </a:cubicBezTo>
                  <a:cubicBezTo>
                    <a:pt x="258" y="939"/>
                    <a:pt x="111" y="878"/>
                    <a:pt x="111" y="878"/>
                  </a:cubicBezTo>
                  <a:cubicBezTo>
                    <a:pt x="111" y="878"/>
                    <a:pt x="111" y="878"/>
                    <a:pt x="111" y="878"/>
                  </a:cubicBezTo>
                  <a:cubicBezTo>
                    <a:pt x="110" y="877"/>
                    <a:pt x="110" y="877"/>
                    <a:pt x="110" y="877"/>
                  </a:cubicBezTo>
                  <a:cubicBezTo>
                    <a:pt x="110" y="876"/>
                    <a:pt x="110" y="876"/>
                    <a:pt x="110" y="876"/>
                  </a:cubicBezTo>
                  <a:cubicBezTo>
                    <a:pt x="110" y="876"/>
                    <a:pt x="77" y="807"/>
                    <a:pt x="62" y="785"/>
                  </a:cubicBezTo>
                  <a:cubicBezTo>
                    <a:pt x="62" y="785"/>
                    <a:pt x="62" y="785"/>
                    <a:pt x="62" y="785"/>
                  </a:cubicBezTo>
                  <a:cubicBezTo>
                    <a:pt x="50" y="768"/>
                    <a:pt x="1" y="714"/>
                    <a:pt x="1" y="714"/>
                  </a:cubicBezTo>
                  <a:cubicBezTo>
                    <a:pt x="1" y="714"/>
                    <a:pt x="1" y="714"/>
                    <a:pt x="1" y="714"/>
                  </a:cubicBezTo>
                  <a:cubicBezTo>
                    <a:pt x="0" y="713"/>
                    <a:pt x="0" y="713"/>
                    <a:pt x="0" y="713"/>
                  </a:cubicBezTo>
                  <a:cubicBezTo>
                    <a:pt x="0" y="711"/>
                    <a:pt x="0" y="711"/>
                    <a:pt x="0" y="711"/>
                  </a:cubicBezTo>
                  <a:cubicBezTo>
                    <a:pt x="0" y="711"/>
                    <a:pt x="23" y="625"/>
                    <a:pt x="26" y="597"/>
                  </a:cubicBezTo>
                  <a:cubicBezTo>
                    <a:pt x="26" y="597"/>
                    <a:pt x="26" y="597"/>
                    <a:pt x="26" y="597"/>
                  </a:cubicBezTo>
                  <a:cubicBezTo>
                    <a:pt x="26" y="595"/>
                    <a:pt x="26" y="593"/>
                    <a:pt x="26" y="590"/>
                  </a:cubicBezTo>
                  <a:cubicBezTo>
                    <a:pt x="26" y="590"/>
                    <a:pt x="26" y="590"/>
                    <a:pt x="26" y="590"/>
                  </a:cubicBezTo>
                  <a:cubicBezTo>
                    <a:pt x="26" y="564"/>
                    <a:pt x="18" y="511"/>
                    <a:pt x="18" y="511"/>
                  </a:cubicBezTo>
                  <a:cubicBezTo>
                    <a:pt x="18" y="511"/>
                    <a:pt x="18" y="511"/>
                    <a:pt x="18" y="511"/>
                  </a:cubicBezTo>
                  <a:cubicBezTo>
                    <a:pt x="18" y="510"/>
                    <a:pt x="18" y="510"/>
                    <a:pt x="18" y="510"/>
                  </a:cubicBezTo>
                  <a:cubicBezTo>
                    <a:pt x="19" y="509"/>
                    <a:pt x="19" y="509"/>
                    <a:pt x="19" y="509"/>
                  </a:cubicBezTo>
                  <a:cubicBezTo>
                    <a:pt x="19" y="509"/>
                    <a:pt x="74" y="413"/>
                    <a:pt x="88" y="377"/>
                  </a:cubicBezTo>
                  <a:cubicBezTo>
                    <a:pt x="88" y="377"/>
                    <a:pt x="88" y="377"/>
                    <a:pt x="88" y="377"/>
                  </a:cubicBezTo>
                  <a:cubicBezTo>
                    <a:pt x="105" y="337"/>
                    <a:pt x="146" y="204"/>
                    <a:pt x="146" y="204"/>
                  </a:cubicBezTo>
                  <a:cubicBezTo>
                    <a:pt x="146" y="204"/>
                    <a:pt x="146" y="204"/>
                    <a:pt x="146" y="204"/>
                  </a:cubicBezTo>
                  <a:cubicBezTo>
                    <a:pt x="146" y="203"/>
                    <a:pt x="146" y="203"/>
                    <a:pt x="146" y="203"/>
                  </a:cubicBezTo>
                  <a:cubicBezTo>
                    <a:pt x="147" y="203"/>
                    <a:pt x="147" y="203"/>
                    <a:pt x="147" y="203"/>
                  </a:cubicBezTo>
                  <a:cubicBezTo>
                    <a:pt x="147" y="203"/>
                    <a:pt x="224" y="157"/>
                    <a:pt x="247" y="140"/>
                  </a:cubicBezTo>
                  <a:cubicBezTo>
                    <a:pt x="247" y="140"/>
                    <a:pt x="247" y="140"/>
                    <a:pt x="247" y="140"/>
                  </a:cubicBezTo>
                  <a:cubicBezTo>
                    <a:pt x="268" y="125"/>
                    <a:pt x="324" y="76"/>
                    <a:pt x="324" y="76"/>
                  </a:cubicBezTo>
                  <a:cubicBezTo>
                    <a:pt x="324" y="76"/>
                    <a:pt x="324" y="76"/>
                    <a:pt x="324" y="76"/>
                  </a:cubicBezTo>
                  <a:cubicBezTo>
                    <a:pt x="325" y="75"/>
                    <a:pt x="325" y="75"/>
                    <a:pt x="325" y="75"/>
                  </a:cubicBezTo>
                  <a:cubicBezTo>
                    <a:pt x="326" y="75"/>
                    <a:pt x="326" y="75"/>
                    <a:pt x="326" y="75"/>
                  </a:cubicBezTo>
                  <a:cubicBezTo>
                    <a:pt x="326" y="75"/>
                    <a:pt x="421" y="54"/>
                    <a:pt x="450" y="44"/>
                  </a:cubicBezTo>
                  <a:cubicBezTo>
                    <a:pt x="450" y="44"/>
                    <a:pt x="450" y="44"/>
                    <a:pt x="450" y="44"/>
                  </a:cubicBezTo>
                  <a:cubicBezTo>
                    <a:pt x="477" y="35"/>
                    <a:pt x="553" y="0"/>
                    <a:pt x="553" y="0"/>
                  </a:cubicBezTo>
                  <a:cubicBezTo>
                    <a:pt x="553" y="0"/>
                    <a:pt x="553" y="0"/>
                    <a:pt x="553" y="0"/>
                  </a:cubicBezTo>
                  <a:cubicBezTo>
                    <a:pt x="553" y="0"/>
                    <a:pt x="553" y="0"/>
                    <a:pt x="553" y="0"/>
                  </a:cubicBezTo>
                  <a:cubicBezTo>
                    <a:pt x="554" y="0"/>
                    <a:pt x="554" y="0"/>
                    <a:pt x="554" y="0"/>
                  </a:cubicBezTo>
                  <a:cubicBezTo>
                    <a:pt x="554" y="0"/>
                    <a:pt x="640" y="13"/>
                    <a:pt x="671" y="13"/>
                  </a:cubicBezTo>
                  <a:cubicBezTo>
                    <a:pt x="671" y="13"/>
                    <a:pt x="671" y="13"/>
                    <a:pt x="671" y="13"/>
                  </a:cubicBezTo>
                  <a:cubicBezTo>
                    <a:pt x="699" y="13"/>
                    <a:pt x="793" y="0"/>
                    <a:pt x="793" y="0"/>
                  </a:cubicBezTo>
                  <a:cubicBezTo>
                    <a:pt x="793" y="0"/>
                    <a:pt x="793" y="0"/>
                    <a:pt x="793" y="0"/>
                  </a:cubicBezTo>
                  <a:cubicBezTo>
                    <a:pt x="794" y="0"/>
                    <a:pt x="794" y="0"/>
                    <a:pt x="794" y="0"/>
                  </a:cubicBezTo>
                  <a:cubicBezTo>
                    <a:pt x="795" y="1"/>
                    <a:pt x="795" y="1"/>
                    <a:pt x="795" y="1"/>
                  </a:cubicBezTo>
                  <a:cubicBezTo>
                    <a:pt x="795" y="1"/>
                    <a:pt x="814" y="16"/>
                    <a:pt x="837" y="34"/>
                  </a:cubicBezTo>
                  <a:cubicBezTo>
                    <a:pt x="837" y="34"/>
                    <a:pt x="837" y="34"/>
                    <a:pt x="837" y="34"/>
                  </a:cubicBezTo>
                  <a:cubicBezTo>
                    <a:pt x="859" y="51"/>
                    <a:pt x="886" y="70"/>
                    <a:pt x="900" y="76"/>
                  </a:cubicBezTo>
                  <a:cubicBezTo>
                    <a:pt x="900" y="76"/>
                    <a:pt x="900" y="76"/>
                    <a:pt x="900" y="76"/>
                  </a:cubicBezTo>
                  <a:cubicBezTo>
                    <a:pt x="928" y="89"/>
                    <a:pt x="1027" y="104"/>
                    <a:pt x="1027" y="104"/>
                  </a:cubicBezTo>
                  <a:cubicBezTo>
                    <a:pt x="1027" y="104"/>
                    <a:pt x="1027" y="104"/>
                    <a:pt x="1027" y="104"/>
                  </a:cubicBezTo>
                  <a:cubicBezTo>
                    <a:pt x="1029" y="104"/>
                    <a:pt x="1029" y="104"/>
                    <a:pt x="1029" y="104"/>
                  </a:cubicBezTo>
                  <a:cubicBezTo>
                    <a:pt x="1029" y="106"/>
                    <a:pt x="1029" y="106"/>
                    <a:pt x="1029" y="106"/>
                  </a:cubicBezTo>
                  <a:cubicBezTo>
                    <a:pt x="1029" y="106"/>
                    <a:pt x="1063" y="186"/>
                    <a:pt x="1078" y="209"/>
                  </a:cubicBezTo>
                  <a:cubicBezTo>
                    <a:pt x="1078" y="209"/>
                    <a:pt x="1078" y="209"/>
                    <a:pt x="1078" y="209"/>
                  </a:cubicBezTo>
                  <a:cubicBezTo>
                    <a:pt x="1093" y="232"/>
                    <a:pt x="1149" y="291"/>
                    <a:pt x="1149" y="291"/>
                  </a:cubicBezTo>
                  <a:cubicBezTo>
                    <a:pt x="1149" y="291"/>
                    <a:pt x="1149" y="291"/>
                    <a:pt x="1149" y="291"/>
                  </a:cubicBezTo>
                  <a:cubicBezTo>
                    <a:pt x="1150" y="292"/>
                    <a:pt x="1150" y="292"/>
                    <a:pt x="1150" y="292"/>
                  </a:cubicBezTo>
                  <a:cubicBezTo>
                    <a:pt x="1150" y="293"/>
                    <a:pt x="1150" y="293"/>
                    <a:pt x="1150" y="293"/>
                  </a:cubicBezTo>
                  <a:cubicBezTo>
                    <a:pt x="1150" y="293"/>
                    <a:pt x="1154" y="405"/>
                    <a:pt x="1158" y="439"/>
                  </a:cubicBezTo>
                  <a:cubicBezTo>
                    <a:pt x="1158" y="439"/>
                    <a:pt x="1158" y="439"/>
                    <a:pt x="1158" y="439"/>
                  </a:cubicBezTo>
                  <a:cubicBezTo>
                    <a:pt x="1163" y="474"/>
                    <a:pt x="1188" y="573"/>
                    <a:pt x="1188" y="573"/>
                  </a:cubicBezTo>
                  <a:cubicBezTo>
                    <a:pt x="1188" y="573"/>
                    <a:pt x="1188" y="573"/>
                    <a:pt x="1188" y="573"/>
                  </a:cubicBezTo>
                  <a:cubicBezTo>
                    <a:pt x="1188" y="574"/>
                    <a:pt x="1188" y="574"/>
                    <a:pt x="1188" y="574"/>
                  </a:cubicBezTo>
                  <a:cubicBezTo>
                    <a:pt x="1188" y="574"/>
                    <a:pt x="1188" y="574"/>
                    <a:pt x="1188" y="574"/>
                  </a:cubicBezTo>
                  <a:cubicBezTo>
                    <a:pt x="1188" y="574"/>
                    <a:pt x="1165" y="636"/>
                    <a:pt x="1165" y="725"/>
                  </a:cubicBezTo>
                  <a:cubicBezTo>
                    <a:pt x="1165" y="725"/>
                    <a:pt x="1165" y="725"/>
                    <a:pt x="1165" y="725"/>
                  </a:cubicBezTo>
                  <a:cubicBezTo>
                    <a:pt x="1165" y="746"/>
                    <a:pt x="1166" y="768"/>
                    <a:pt x="1169" y="791"/>
                  </a:cubicBezTo>
                  <a:cubicBezTo>
                    <a:pt x="1169" y="791"/>
                    <a:pt x="1169" y="791"/>
                    <a:pt x="1169" y="791"/>
                  </a:cubicBezTo>
                  <a:cubicBezTo>
                    <a:pt x="1170" y="792"/>
                    <a:pt x="1170" y="793"/>
                    <a:pt x="1170" y="793"/>
                  </a:cubicBezTo>
                  <a:cubicBezTo>
                    <a:pt x="1170" y="793"/>
                    <a:pt x="1170" y="793"/>
                    <a:pt x="1170" y="793"/>
                  </a:cubicBezTo>
                  <a:cubicBezTo>
                    <a:pt x="1169" y="811"/>
                    <a:pt x="1142" y="846"/>
                    <a:pt x="1142" y="847"/>
                  </a:cubicBezTo>
                  <a:cubicBezTo>
                    <a:pt x="1142" y="847"/>
                    <a:pt x="1142" y="847"/>
                    <a:pt x="1142" y="847"/>
                  </a:cubicBezTo>
                  <a:cubicBezTo>
                    <a:pt x="1142" y="848"/>
                    <a:pt x="1140" y="848"/>
                    <a:pt x="1138" y="847"/>
                  </a:cubicBezTo>
                  <a:cubicBezTo>
                    <a:pt x="1138" y="847"/>
                    <a:pt x="1138" y="847"/>
                    <a:pt x="1138" y="847"/>
                  </a:cubicBezTo>
                  <a:cubicBezTo>
                    <a:pt x="1137" y="847"/>
                    <a:pt x="1137" y="845"/>
                    <a:pt x="1138" y="843"/>
                  </a:cubicBezTo>
                  <a:cubicBezTo>
                    <a:pt x="1138" y="843"/>
                    <a:pt x="1138" y="843"/>
                    <a:pt x="1138" y="843"/>
                  </a:cubicBezTo>
                  <a:cubicBezTo>
                    <a:pt x="1138" y="843"/>
                    <a:pt x="1144" y="835"/>
                    <a:pt x="1151" y="824"/>
                  </a:cubicBezTo>
                  <a:cubicBezTo>
                    <a:pt x="1151" y="824"/>
                    <a:pt x="1151" y="824"/>
                    <a:pt x="1151" y="824"/>
                  </a:cubicBezTo>
                  <a:cubicBezTo>
                    <a:pt x="1158" y="813"/>
                    <a:pt x="1164" y="800"/>
                    <a:pt x="1164" y="793"/>
                  </a:cubicBezTo>
                  <a:cubicBezTo>
                    <a:pt x="1164" y="793"/>
                    <a:pt x="1164" y="793"/>
                    <a:pt x="1164" y="793"/>
                  </a:cubicBezTo>
                  <a:cubicBezTo>
                    <a:pt x="1164" y="793"/>
                    <a:pt x="1164" y="793"/>
                    <a:pt x="1164" y="792"/>
                  </a:cubicBezTo>
                  <a:cubicBezTo>
                    <a:pt x="1164" y="792"/>
                    <a:pt x="1164" y="792"/>
                    <a:pt x="1164" y="792"/>
                  </a:cubicBezTo>
                  <a:cubicBezTo>
                    <a:pt x="1161" y="769"/>
                    <a:pt x="1160" y="746"/>
                    <a:pt x="1160" y="725"/>
                  </a:cubicBezTo>
                  <a:cubicBezTo>
                    <a:pt x="1160" y="725"/>
                    <a:pt x="1160" y="725"/>
                    <a:pt x="1160" y="725"/>
                  </a:cubicBezTo>
                  <a:cubicBezTo>
                    <a:pt x="1160" y="641"/>
                    <a:pt x="1180" y="581"/>
                    <a:pt x="1182" y="573"/>
                  </a:cubicBezTo>
                  <a:cubicBezTo>
                    <a:pt x="1182" y="573"/>
                    <a:pt x="1182" y="573"/>
                    <a:pt x="1182" y="573"/>
                  </a:cubicBezTo>
                  <a:cubicBezTo>
                    <a:pt x="1180" y="563"/>
                    <a:pt x="1157" y="474"/>
                    <a:pt x="1152" y="439"/>
                  </a:cubicBezTo>
                  <a:cubicBezTo>
                    <a:pt x="1152" y="439"/>
                    <a:pt x="1152" y="439"/>
                    <a:pt x="1152" y="439"/>
                  </a:cubicBezTo>
                  <a:cubicBezTo>
                    <a:pt x="1148" y="407"/>
                    <a:pt x="1145" y="306"/>
                    <a:pt x="1144" y="294"/>
                  </a:cubicBezTo>
                  <a:cubicBezTo>
                    <a:pt x="1144" y="294"/>
                    <a:pt x="1144" y="294"/>
                    <a:pt x="1144" y="294"/>
                  </a:cubicBezTo>
                  <a:cubicBezTo>
                    <a:pt x="1137" y="287"/>
                    <a:pt x="1088" y="234"/>
                    <a:pt x="1073" y="212"/>
                  </a:cubicBezTo>
                  <a:cubicBezTo>
                    <a:pt x="1073" y="212"/>
                    <a:pt x="1073" y="212"/>
                    <a:pt x="1073" y="212"/>
                  </a:cubicBezTo>
                  <a:cubicBezTo>
                    <a:pt x="1059" y="190"/>
                    <a:pt x="1029" y="120"/>
                    <a:pt x="1025" y="109"/>
                  </a:cubicBezTo>
                  <a:cubicBezTo>
                    <a:pt x="1025" y="109"/>
                    <a:pt x="1025" y="109"/>
                    <a:pt x="1025" y="109"/>
                  </a:cubicBezTo>
                  <a:cubicBezTo>
                    <a:pt x="1012" y="107"/>
                    <a:pt x="925" y="94"/>
                    <a:pt x="897" y="82"/>
                  </a:cubicBezTo>
                  <a:cubicBezTo>
                    <a:pt x="897" y="82"/>
                    <a:pt x="897" y="82"/>
                    <a:pt x="897" y="82"/>
                  </a:cubicBezTo>
                  <a:cubicBezTo>
                    <a:pt x="869" y="69"/>
                    <a:pt x="801" y="13"/>
                    <a:pt x="792" y="6"/>
                  </a:cubicBezTo>
                  <a:cubicBezTo>
                    <a:pt x="792" y="6"/>
                    <a:pt x="792" y="6"/>
                    <a:pt x="792" y="6"/>
                  </a:cubicBezTo>
                  <a:cubicBezTo>
                    <a:pt x="781" y="7"/>
                    <a:pt x="698" y="19"/>
                    <a:pt x="671" y="19"/>
                  </a:cubicBezTo>
                  <a:cubicBezTo>
                    <a:pt x="671" y="19"/>
                    <a:pt x="671" y="19"/>
                    <a:pt x="671" y="19"/>
                  </a:cubicBezTo>
                  <a:cubicBezTo>
                    <a:pt x="641" y="19"/>
                    <a:pt x="563" y="7"/>
                    <a:pt x="554" y="6"/>
                  </a:cubicBezTo>
                  <a:cubicBezTo>
                    <a:pt x="554" y="6"/>
                    <a:pt x="554" y="6"/>
                    <a:pt x="554" y="6"/>
                  </a:cubicBezTo>
                  <a:cubicBezTo>
                    <a:pt x="546" y="10"/>
                    <a:pt x="478" y="41"/>
                    <a:pt x="452" y="50"/>
                  </a:cubicBezTo>
                  <a:cubicBezTo>
                    <a:pt x="452" y="50"/>
                    <a:pt x="452" y="50"/>
                    <a:pt x="452" y="50"/>
                  </a:cubicBezTo>
                  <a:cubicBezTo>
                    <a:pt x="424" y="59"/>
                    <a:pt x="336" y="78"/>
                    <a:pt x="328" y="80"/>
                  </a:cubicBezTo>
                  <a:cubicBezTo>
                    <a:pt x="328" y="80"/>
                    <a:pt x="328" y="80"/>
                    <a:pt x="328" y="80"/>
                  </a:cubicBezTo>
                  <a:cubicBezTo>
                    <a:pt x="322" y="86"/>
                    <a:pt x="271" y="131"/>
                    <a:pt x="251" y="145"/>
                  </a:cubicBezTo>
                  <a:cubicBezTo>
                    <a:pt x="251" y="145"/>
                    <a:pt x="251" y="145"/>
                    <a:pt x="251" y="145"/>
                  </a:cubicBezTo>
                  <a:cubicBezTo>
                    <a:pt x="228" y="161"/>
                    <a:pt x="160" y="202"/>
                    <a:pt x="151" y="207"/>
                  </a:cubicBezTo>
                  <a:cubicBezTo>
                    <a:pt x="151" y="207"/>
                    <a:pt x="151" y="207"/>
                    <a:pt x="151" y="207"/>
                  </a:cubicBezTo>
                  <a:cubicBezTo>
                    <a:pt x="147" y="220"/>
                    <a:pt x="110" y="341"/>
                    <a:pt x="94" y="379"/>
                  </a:cubicBezTo>
                  <a:cubicBezTo>
                    <a:pt x="94" y="379"/>
                    <a:pt x="94" y="379"/>
                    <a:pt x="94" y="379"/>
                  </a:cubicBezTo>
                  <a:cubicBezTo>
                    <a:pt x="79" y="414"/>
                    <a:pt x="30" y="502"/>
                    <a:pt x="24" y="511"/>
                  </a:cubicBezTo>
                  <a:cubicBezTo>
                    <a:pt x="24" y="511"/>
                    <a:pt x="24" y="511"/>
                    <a:pt x="24" y="511"/>
                  </a:cubicBezTo>
                  <a:cubicBezTo>
                    <a:pt x="25" y="519"/>
                    <a:pt x="32" y="566"/>
                    <a:pt x="32" y="590"/>
                  </a:cubicBezTo>
                  <a:cubicBezTo>
                    <a:pt x="32" y="590"/>
                    <a:pt x="32" y="590"/>
                    <a:pt x="32" y="590"/>
                  </a:cubicBezTo>
                  <a:cubicBezTo>
                    <a:pt x="32" y="593"/>
                    <a:pt x="32" y="595"/>
                    <a:pt x="31" y="597"/>
                  </a:cubicBezTo>
                  <a:cubicBezTo>
                    <a:pt x="31" y="597"/>
                    <a:pt x="31" y="597"/>
                    <a:pt x="31" y="597"/>
                  </a:cubicBezTo>
                  <a:cubicBezTo>
                    <a:pt x="29" y="624"/>
                    <a:pt x="9" y="700"/>
                    <a:pt x="6" y="711"/>
                  </a:cubicBezTo>
                  <a:cubicBezTo>
                    <a:pt x="6" y="711"/>
                    <a:pt x="6" y="711"/>
                    <a:pt x="6" y="711"/>
                  </a:cubicBezTo>
                  <a:cubicBezTo>
                    <a:pt x="14" y="719"/>
                    <a:pt x="55" y="765"/>
                    <a:pt x="67" y="782"/>
                  </a:cubicBezTo>
                  <a:cubicBezTo>
                    <a:pt x="67" y="782"/>
                    <a:pt x="67" y="782"/>
                    <a:pt x="67" y="782"/>
                  </a:cubicBezTo>
                  <a:cubicBezTo>
                    <a:pt x="81" y="804"/>
                    <a:pt x="110" y="864"/>
                    <a:pt x="114" y="873"/>
                  </a:cubicBezTo>
                  <a:cubicBezTo>
                    <a:pt x="114" y="873"/>
                    <a:pt x="114" y="873"/>
                    <a:pt x="114" y="873"/>
                  </a:cubicBezTo>
                  <a:cubicBezTo>
                    <a:pt x="127" y="878"/>
                    <a:pt x="262" y="935"/>
                    <a:pt x="305" y="958"/>
                  </a:cubicBezTo>
                  <a:cubicBezTo>
                    <a:pt x="305" y="958"/>
                    <a:pt x="305" y="958"/>
                    <a:pt x="305" y="958"/>
                  </a:cubicBezTo>
                  <a:cubicBezTo>
                    <a:pt x="342" y="979"/>
                    <a:pt x="438" y="1048"/>
                    <a:pt x="448" y="1054"/>
                  </a:cubicBezTo>
                  <a:cubicBezTo>
                    <a:pt x="448" y="1054"/>
                    <a:pt x="448" y="1054"/>
                    <a:pt x="448" y="1054"/>
                  </a:cubicBezTo>
                  <a:cubicBezTo>
                    <a:pt x="454" y="1054"/>
                    <a:pt x="492" y="1055"/>
                    <a:pt x="508" y="1058"/>
                  </a:cubicBezTo>
                  <a:cubicBezTo>
                    <a:pt x="508" y="1058"/>
                    <a:pt x="508" y="1058"/>
                    <a:pt x="508" y="1058"/>
                  </a:cubicBezTo>
                  <a:cubicBezTo>
                    <a:pt x="525" y="1061"/>
                    <a:pt x="577" y="1077"/>
                    <a:pt x="585" y="1080"/>
                  </a:cubicBezTo>
                  <a:cubicBezTo>
                    <a:pt x="585" y="1080"/>
                    <a:pt x="585" y="1080"/>
                    <a:pt x="585" y="1080"/>
                  </a:cubicBezTo>
                  <a:cubicBezTo>
                    <a:pt x="595" y="1075"/>
                    <a:pt x="666" y="1038"/>
                    <a:pt x="696" y="1028"/>
                  </a:cubicBezTo>
                  <a:cubicBezTo>
                    <a:pt x="696" y="1028"/>
                    <a:pt x="696" y="1028"/>
                    <a:pt x="696" y="1028"/>
                  </a:cubicBezTo>
                  <a:cubicBezTo>
                    <a:pt x="724" y="1019"/>
                    <a:pt x="814" y="1006"/>
                    <a:pt x="823" y="1004"/>
                  </a:cubicBezTo>
                  <a:cubicBezTo>
                    <a:pt x="823" y="1004"/>
                    <a:pt x="823" y="1004"/>
                    <a:pt x="823" y="1004"/>
                  </a:cubicBezTo>
                  <a:cubicBezTo>
                    <a:pt x="830" y="998"/>
                    <a:pt x="884" y="948"/>
                    <a:pt x="910" y="936"/>
                  </a:cubicBezTo>
                  <a:cubicBezTo>
                    <a:pt x="910" y="936"/>
                    <a:pt x="910" y="936"/>
                    <a:pt x="910" y="936"/>
                  </a:cubicBezTo>
                  <a:cubicBezTo>
                    <a:pt x="935" y="923"/>
                    <a:pt x="1021" y="903"/>
                    <a:pt x="1033" y="900"/>
                  </a:cubicBezTo>
                  <a:cubicBezTo>
                    <a:pt x="1033" y="900"/>
                    <a:pt x="1033" y="900"/>
                    <a:pt x="1033" y="900"/>
                  </a:cubicBezTo>
                  <a:cubicBezTo>
                    <a:pt x="1037" y="891"/>
                    <a:pt x="1062" y="838"/>
                    <a:pt x="1073" y="821"/>
                  </a:cubicBezTo>
                  <a:cubicBezTo>
                    <a:pt x="1073" y="821"/>
                    <a:pt x="1073" y="821"/>
                    <a:pt x="1073" y="821"/>
                  </a:cubicBezTo>
                  <a:cubicBezTo>
                    <a:pt x="1082" y="809"/>
                    <a:pt x="1110" y="781"/>
                    <a:pt x="1116" y="776"/>
                  </a:cubicBezTo>
                  <a:cubicBezTo>
                    <a:pt x="1116" y="776"/>
                    <a:pt x="1116" y="776"/>
                    <a:pt x="1116" y="776"/>
                  </a:cubicBezTo>
                  <a:cubicBezTo>
                    <a:pt x="1115" y="766"/>
                    <a:pt x="1109" y="712"/>
                    <a:pt x="1109" y="685"/>
                  </a:cubicBezTo>
                  <a:cubicBezTo>
                    <a:pt x="1109" y="685"/>
                    <a:pt x="1109" y="685"/>
                    <a:pt x="1109" y="685"/>
                  </a:cubicBezTo>
                  <a:cubicBezTo>
                    <a:pt x="1109" y="682"/>
                    <a:pt x="1109" y="679"/>
                    <a:pt x="1109" y="677"/>
                  </a:cubicBezTo>
                  <a:cubicBezTo>
                    <a:pt x="1109" y="677"/>
                    <a:pt x="1109" y="677"/>
                    <a:pt x="1109" y="677"/>
                  </a:cubicBezTo>
                  <a:cubicBezTo>
                    <a:pt x="1111" y="653"/>
                    <a:pt x="1128" y="584"/>
                    <a:pt x="1129" y="577"/>
                  </a:cubicBezTo>
                  <a:cubicBezTo>
                    <a:pt x="1129" y="577"/>
                    <a:pt x="1129" y="577"/>
                    <a:pt x="1129" y="577"/>
                  </a:cubicBezTo>
                  <a:cubicBezTo>
                    <a:pt x="1128" y="569"/>
                    <a:pt x="1114" y="488"/>
                    <a:pt x="1113" y="457"/>
                  </a:cubicBezTo>
                  <a:cubicBezTo>
                    <a:pt x="1113" y="457"/>
                    <a:pt x="1113" y="457"/>
                    <a:pt x="1113" y="457"/>
                  </a:cubicBezTo>
                  <a:cubicBezTo>
                    <a:pt x="1112" y="452"/>
                    <a:pt x="1112" y="446"/>
                    <a:pt x="1112" y="439"/>
                  </a:cubicBezTo>
                  <a:cubicBezTo>
                    <a:pt x="1112" y="439"/>
                    <a:pt x="1112" y="439"/>
                    <a:pt x="1112" y="439"/>
                  </a:cubicBezTo>
                  <a:cubicBezTo>
                    <a:pt x="1112" y="399"/>
                    <a:pt x="1116" y="325"/>
                    <a:pt x="1116" y="314"/>
                  </a:cubicBezTo>
                  <a:cubicBezTo>
                    <a:pt x="1116" y="314"/>
                    <a:pt x="1116" y="314"/>
                    <a:pt x="1116" y="314"/>
                  </a:cubicBezTo>
                  <a:cubicBezTo>
                    <a:pt x="1108" y="308"/>
                    <a:pt x="1063" y="270"/>
                    <a:pt x="1049" y="253"/>
                  </a:cubicBezTo>
                  <a:cubicBezTo>
                    <a:pt x="1049" y="253"/>
                    <a:pt x="1049" y="253"/>
                    <a:pt x="1049" y="253"/>
                  </a:cubicBezTo>
                  <a:cubicBezTo>
                    <a:pt x="1034" y="234"/>
                    <a:pt x="1003" y="174"/>
                    <a:pt x="998" y="164"/>
                  </a:cubicBezTo>
                  <a:cubicBezTo>
                    <a:pt x="998" y="164"/>
                    <a:pt x="998" y="164"/>
                    <a:pt x="998" y="164"/>
                  </a:cubicBezTo>
                  <a:cubicBezTo>
                    <a:pt x="986" y="162"/>
                    <a:pt x="905" y="154"/>
                    <a:pt x="880" y="143"/>
                  </a:cubicBezTo>
                  <a:cubicBezTo>
                    <a:pt x="880" y="143"/>
                    <a:pt x="880" y="143"/>
                    <a:pt x="880" y="143"/>
                  </a:cubicBezTo>
                  <a:cubicBezTo>
                    <a:pt x="852" y="132"/>
                    <a:pt x="788" y="80"/>
                    <a:pt x="779" y="74"/>
                  </a:cubicBezTo>
                  <a:cubicBezTo>
                    <a:pt x="779" y="74"/>
                    <a:pt x="779" y="74"/>
                    <a:pt x="779" y="74"/>
                  </a:cubicBezTo>
                  <a:cubicBezTo>
                    <a:pt x="771" y="74"/>
                    <a:pt x="714" y="77"/>
                    <a:pt x="685" y="77"/>
                  </a:cubicBezTo>
                  <a:cubicBezTo>
                    <a:pt x="685" y="77"/>
                    <a:pt x="685" y="77"/>
                    <a:pt x="685" y="77"/>
                  </a:cubicBezTo>
                  <a:cubicBezTo>
                    <a:pt x="680" y="77"/>
                    <a:pt x="677" y="77"/>
                    <a:pt x="674" y="77"/>
                  </a:cubicBezTo>
                  <a:cubicBezTo>
                    <a:pt x="674" y="77"/>
                    <a:pt x="674" y="77"/>
                    <a:pt x="674" y="77"/>
                  </a:cubicBezTo>
                  <a:cubicBezTo>
                    <a:pt x="646" y="75"/>
                    <a:pt x="575" y="64"/>
                    <a:pt x="566" y="63"/>
                  </a:cubicBezTo>
                  <a:cubicBezTo>
                    <a:pt x="566" y="63"/>
                    <a:pt x="566" y="63"/>
                    <a:pt x="566" y="63"/>
                  </a:cubicBezTo>
                  <a:cubicBezTo>
                    <a:pt x="558" y="66"/>
                    <a:pt x="496" y="97"/>
                    <a:pt x="471" y="105"/>
                  </a:cubicBezTo>
                  <a:cubicBezTo>
                    <a:pt x="471" y="105"/>
                    <a:pt x="471" y="105"/>
                    <a:pt x="471" y="105"/>
                  </a:cubicBezTo>
                  <a:cubicBezTo>
                    <a:pt x="444" y="114"/>
                    <a:pt x="359" y="134"/>
                    <a:pt x="350" y="136"/>
                  </a:cubicBezTo>
                  <a:cubicBezTo>
                    <a:pt x="350" y="136"/>
                    <a:pt x="350" y="136"/>
                    <a:pt x="350" y="136"/>
                  </a:cubicBezTo>
                  <a:cubicBezTo>
                    <a:pt x="344" y="141"/>
                    <a:pt x="298" y="183"/>
                    <a:pt x="279" y="195"/>
                  </a:cubicBezTo>
                  <a:cubicBezTo>
                    <a:pt x="279" y="195"/>
                    <a:pt x="279" y="195"/>
                    <a:pt x="279" y="195"/>
                  </a:cubicBezTo>
                  <a:cubicBezTo>
                    <a:pt x="258" y="209"/>
                    <a:pt x="194" y="243"/>
                    <a:pt x="184" y="247"/>
                  </a:cubicBezTo>
                  <a:cubicBezTo>
                    <a:pt x="184" y="247"/>
                    <a:pt x="184" y="247"/>
                    <a:pt x="184" y="247"/>
                  </a:cubicBezTo>
                  <a:cubicBezTo>
                    <a:pt x="181" y="260"/>
                    <a:pt x="154" y="365"/>
                    <a:pt x="142" y="399"/>
                  </a:cubicBezTo>
                  <a:cubicBezTo>
                    <a:pt x="142" y="399"/>
                    <a:pt x="142" y="399"/>
                    <a:pt x="142" y="399"/>
                  </a:cubicBezTo>
                  <a:cubicBezTo>
                    <a:pt x="130" y="430"/>
                    <a:pt x="87" y="512"/>
                    <a:pt x="82" y="521"/>
                  </a:cubicBezTo>
                  <a:cubicBezTo>
                    <a:pt x="82" y="521"/>
                    <a:pt x="82" y="521"/>
                    <a:pt x="82" y="521"/>
                  </a:cubicBezTo>
                  <a:cubicBezTo>
                    <a:pt x="83" y="527"/>
                    <a:pt x="87" y="566"/>
                    <a:pt x="87" y="590"/>
                  </a:cubicBezTo>
                  <a:cubicBezTo>
                    <a:pt x="87" y="590"/>
                    <a:pt x="87" y="590"/>
                    <a:pt x="87" y="590"/>
                  </a:cubicBezTo>
                  <a:cubicBezTo>
                    <a:pt x="87" y="595"/>
                    <a:pt x="87" y="599"/>
                    <a:pt x="87" y="602"/>
                  </a:cubicBezTo>
                  <a:cubicBezTo>
                    <a:pt x="87" y="602"/>
                    <a:pt x="87" y="602"/>
                    <a:pt x="87" y="602"/>
                  </a:cubicBezTo>
                  <a:cubicBezTo>
                    <a:pt x="84" y="626"/>
                    <a:pt x="63" y="689"/>
                    <a:pt x="60" y="700"/>
                  </a:cubicBezTo>
                  <a:cubicBezTo>
                    <a:pt x="60" y="700"/>
                    <a:pt x="60" y="700"/>
                    <a:pt x="60" y="700"/>
                  </a:cubicBezTo>
                  <a:cubicBezTo>
                    <a:pt x="66" y="708"/>
                    <a:pt x="104" y="750"/>
                    <a:pt x="113" y="765"/>
                  </a:cubicBezTo>
                  <a:cubicBezTo>
                    <a:pt x="113" y="765"/>
                    <a:pt x="113" y="765"/>
                    <a:pt x="113" y="765"/>
                  </a:cubicBezTo>
                  <a:cubicBezTo>
                    <a:pt x="126" y="785"/>
                    <a:pt x="148" y="839"/>
                    <a:pt x="152" y="847"/>
                  </a:cubicBezTo>
                  <a:cubicBezTo>
                    <a:pt x="152" y="847"/>
                    <a:pt x="152" y="847"/>
                    <a:pt x="152" y="847"/>
                  </a:cubicBezTo>
                  <a:cubicBezTo>
                    <a:pt x="165" y="852"/>
                    <a:pt x="282" y="900"/>
                    <a:pt x="319" y="920"/>
                  </a:cubicBezTo>
                  <a:cubicBezTo>
                    <a:pt x="319" y="920"/>
                    <a:pt x="319" y="920"/>
                    <a:pt x="319" y="920"/>
                  </a:cubicBezTo>
                  <a:cubicBezTo>
                    <a:pt x="354" y="939"/>
                    <a:pt x="443" y="1004"/>
                    <a:pt x="453" y="1011"/>
                  </a:cubicBezTo>
                  <a:cubicBezTo>
                    <a:pt x="453" y="1011"/>
                    <a:pt x="453" y="1011"/>
                    <a:pt x="453" y="1011"/>
                  </a:cubicBezTo>
                  <a:cubicBezTo>
                    <a:pt x="457" y="1011"/>
                    <a:pt x="478" y="1009"/>
                    <a:pt x="495" y="1009"/>
                  </a:cubicBezTo>
                  <a:cubicBezTo>
                    <a:pt x="495" y="1009"/>
                    <a:pt x="495" y="1009"/>
                    <a:pt x="495" y="1009"/>
                  </a:cubicBezTo>
                  <a:cubicBezTo>
                    <a:pt x="499" y="1009"/>
                    <a:pt x="504" y="1009"/>
                    <a:pt x="507" y="1010"/>
                  </a:cubicBezTo>
                  <a:cubicBezTo>
                    <a:pt x="507" y="1010"/>
                    <a:pt x="507" y="1010"/>
                    <a:pt x="507" y="1010"/>
                  </a:cubicBezTo>
                  <a:cubicBezTo>
                    <a:pt x="522" y="1012"/>
                    <a:pt x="570" y="1025"/>
                    <a:pt x="578" y="1027"/>
                  </a:cubicBezTo>
                  <a:cubicBezTo>
                    <a:pt x="578" y="1027"/>
                    <a:pt x="578" y="1027"/>
                    <a:pt x="578" y="1027"/>
                  </a:cubicBezTo>
                  <a:cubicBezTo>
                    <a:pt x="587" y="1022"/>
                    <a:pt x="655" y="989"/>
                    <a:pt x="683" y="981"/>
                  </a:cubicBezTo>
                  <a:cubicBezTo>
                    <a:pt x="683" y="981"/>
                    <a:pt x="683" y="981"/>
                    <a:pt x="683" y="981"/>
                  </a:cubicBezTo>
                  <a:cubicBezTo>
                    <a:pt x="706" y="975"/>
                    <a:pt x="781" y="968"/>
                    <a:pt x="790" y="967"/>
                  </a:cubicBezTo>
                  <a:cubicBezTo>
                    <a:pt x="790" y="967"/>
                    <a:pt x="790" y="967"/>
                    <a:pt x="790" y="967"/>
                  </a:cubicBezTo>
                  <a:cubicBezTo>
                    <a:pt x="797" y="962"/>
                    <a:pt x="853" y="916"/>
                    <a:pt x="878" y="906"/>
                  </a:cubicBezTo>
                  <a:cubicBezTo>
                    <a:pt x="878" y="906"/>
                    <a:pt x="878" y="906"/>
                    <a:pt x="878" y="906"/>
                  </a:cubicBezTo>
                  <a:cubicBezTo>
                    <a:pt x="903" y="895"/>
                    <a:pt x="985" y="881"/>
                    <a:pt x="998" y="879"/>
                  </a:cubicBezTo>
                  <a:cubicBezTo>
                    <a:pt x="998" y="879"/>
                    <a:pt x="998" y="879"/>
                    <a:pt x="998" y="879"/>
                  </a:cubicBezTo>
                  <a:cubicBezTo>
                    <a:pt x="1001" y="870"/>
                    <a:pt x="1015" y="822"/>
                    <a:pt x="1023" y="806"/>
                  </a:cubicBezTo>
                  <a:cubicBezTo>
                    <a:pt x="1023" y="806"/>
                    <a:pt x="1023" y="806"/>
                    <a:pt x="1023" y="806"/>
                  </a:cubicBezTo>
                  <a:cubicBezTo>
                    <a:pt x="1030" y="793"/>
                    <a:pt x="1054" y="763"/>
                    <a:pt x="1059" y="758"/>
                  </a:cubicBezTo>
                  <a:cubicBezTo>
                    <a:pt x="1059" y="758"/>
                    <a:pt x="1059" y="758"/>
                    <a:pt x="1059" y="758"/>
                  </a:cubicBezTo>
                  <a:cubicBezTo>
                    <a:pt x="1058" y="750"/>
                    <a:pt x="1054" y="711"/>
                    <a:pt x="1054" y="686"/>
                  </a:cubicBezTo>
                  <a:cubicBezTo>
                    <a:pt x="1054" y="686"/>
                    <a:pt x="1054" y="686"/>
                    <a:pt x="1054" y="686"/>
                  </a:cubicBezTo>
                  <a:cubicBezTo>
                    <a:pt x="1054" y="680"/>
                    <a:pt x="1055" y="675"/>
                    <a:pt x="1055" y="671"/>
                  </a:cubicBezTo>
                  <a:cubicBezTo>
                    <a:pt x="1055" y="671"/>
                    <a:pt x="1055" y="671"/>
                    <a:pt x="1055" y="671"/>
                  </a:cubicBezTo>
                  <a:cubicBezTo>
                    <a:pt x="1058" y="649"/>
                    <a:pt x="1077" y="588"/>
                    <a:pt x="1079" y="581"/>
                  </a:cubicBezTo>
                  <a:cubicBezTo>
                    <a:pt x="1079" y="581"/>
                    <a:pt x="1079" y="581"/>
                    <a:pt x="1079" y="581"/>
                  </a:cubicBezTo>
                  <a:cubicBezTo>
                    <a:pt x="1078" y="573"/>
                    <a:pt x="1065" y="502"/>
                    <a:pt x="1064" y="474"/>
                  </a:cubicBezTo>
                  <a:cubicBezTo>
                    <a:pt x="1064" y="474"/>
                    <a:pt x="1064" y="474"/>
                    <a:pt x="1064" y="474"/>
                  </a:cubicBezTo>
                  <a:cubicBezTo>
                    <a:pt x="1063" y="471"/>
                    <a:pt x="1063" y="468"/>
                    <a:pt x="1063" y="464"/>
                  </a:cubicBezTo>
                  <a:cubicBezTo>
                    <a:pt x="1063" y="464"/>
                    <a:pt x="1063" y="464"/>
                    <a:pt x="1063" y="464"/>
                  </a:cubicBezTo>
                  <a:cubicBezTo>
                    <a:pt x="1063" y="430"/>
                    <a:pt x="1068" y="359"/>
                    <a:pt x="1069" y="347"/>
                  </a:cubicBezTo>
                  <a:cubicBezTo>
                    <a:pt x="1069" y="347"/>
                    <a:pt x="1069" y="347"/>
                    <a:pt x="1069" y="347"/>
                  </a:cubicBezTo>
                  <a:cubicBezTo>
                    <a:pt x="1061" y="342"/>
                    <a:pt x="1022" y="310"/>
                    <a:pt x="1010" y="295"/>
                  </a:cubicBezTo>
                  <a:cubicBezTo>
                    <a:pt x="1010" y="295"/>
                    <a:pt x="1010" y="295"/>
                    <a:pt x="1010" y="295"/>
                  </a:cubicBezTo>
                  <a:cubicBezTo>
                    <a:pt x="998" y="278"/>
                    <a:pt x="974" y="225"/>
                    <a:pt x="970" y="215"/>
                  </a:cubicBezTo>
                  <a:cubicBezTo>
                    <a:pt x="970" y="215"/>
                    <a:pt x="970" y="215"/>
                    <a:pt x="970" y="215"/>
                  </a:cubicBezTo>
                  <a:cubicBezTo>
                    <a:pt x="958" y="214"/>
                    <a:pt x="879" y="204"/>
                    <a:pt x="854" y="193"/>
                  </a:cubicBezTo>
                  <a:cubicBezTo>
                    <a:pt x="854" y="193"/>
                    <a:pt x="854" y="193"/>
                    <a:pt x="854" y="193"/>
                  </a:cubicBezTo>
                  <a:cubicBezTo>
                    <a:pt x="829" y="182"/>
                    <a:pt x="774" y="132"/>
                    <a:pt x="766" y="125"/>
                  </a:cubicBezTo>
                  <a:cubicBezTo>
                    <a:pt x="766" y="125"/>
                    <a:pt x="766" y="125"/>
                    <a:pt x="766" y="125"/>
                  </a:cubicBezTo>
                  <a:cubicBezTo>
                    <a:pt x="756" y="126"/>
                    <a:pt x="689" y="133"/>
                    <a:pt x="667" y="133"/>
                  </a:cubicBezTo>
                  <a:cubicBezTo>
                    <a:pt x="667" y="133"/>
                    <a:pt x="667" y="133"/>
                    <a:pt x="667" y="133"/>
                  </a:cubicBezTo>
                  <a:cubicBezTo>
                    <a:pt x="644" y="133"/>
                    <a:pt x="586" y="126"/>
                    <a:pt x="578" y="125"/>
                  </a:cubicBezTo>
                  <a:cubicBezTo>
                    <a:pt x="578" y="125"/>
                    <a:pt x="578" y="125"/>
                    <a:pt x="578" y="125"/>
                  </a:cubicBezTo>
                  <a:cubicBezTo>
                    <a:pt x="571" y="129"/>
                    <a:pt x="509" y="160"/>
                    <a:pt x="485" y="169"/>
                  </a:cubicBezTo>
                  <a:cubicBezTo>
                    <a:pt x="485" y="169"/>
                    <a:pt x="485" y="169"/>
                    <a:pt x="485" y="169"/>
                  </a:cubicBezTo>
                  <a:cubicBezTo>
                    <a:pt x="461" y="178"/>
                    <a:pt x="386" y="196"/>
                    <a:pt x="377" y="198"/>
                  </a:cubicBezTo>
                  <a:cubicBezTo>
                    <a:pt x="377" y="198"/>
                    <a:pt x="377" y="198"/>
                    <a:pt x="377" y="198"/>
                  </a:cubicBezTo>
                  <a:cubicBezTo>
                    <a:pt x="372" y="203"/>
                    <a:pt x="329" y="245"/>
                    <a:pt x="313" y="256"/>
                  </a:cubicBezTo>
                  <a:cubicBezTo>
                    <a:pt x="313" y="256"/>
                    <a:pt x="313" y="256"/>
                    <a:pt x="313" y="256"/>
                  </a:cubicBezTo>
                  <a:cubicBezTo>
                    <a:pt x="294" y="270"/>
                    <a:pt x="240" y="298"/>
                    <a:pt x="231" y="303"/>
                  </a:cubicBezTo>
                  <a:cubicBezTo>
                    <a:pt x="231" y="303"/>
                    <a:pt x="231" y="303"/>
                    <a:pt x="231" y="303"/>
                  </a:cubicBezTo>
                  <a:cubicBezTo>
                    <a:pt x="229" y="314"/>
                    <a:pt x="209" y="393"/>
                    <a:pt x="199" y="418"/>
                  </a:cubicBezTo>
                  <a:cubicBezTo>
                    <a:pt x="199" y="418"/>
                    <a:pt x="199" y="418"/>
                    <a:pt x="199" y="418"/>
                  </a:cubicBezTo>
                  <a:cubicBezTo>
                    <a:pt x="187" y="447"/>
                    <a:pt x="145" y="520"/>
                    <a:pt x="140" y="529"/>
                  </a:cubicBezTo>
                  <a:cubicBezTo>
                    <a:pt x="140" y="529"/>
                    <a:pt x="140" y="529"/>
                    <a:pt x="140" y="529"/>
                  </a:cubicBezTo>
                  <a:cubicBezTo>
                    <a:pt x="141" y="536"/>
                    <a:pt x="148" y="577"/>
                    <a:pt x="148" y="597"/>
                  </a:cubicBezTo>
                  <a:cubicBezTo>
                    <a:pt x="148" y="597"/>
                    <a:pt x="148" y="597"/>
                    <a:pt x="148" y="597"/>
                  </a:cubicBezTo>
                  <a:cubicBezTo>
                    <a:pt x="148" y="599"/>
                    <a:pt x="148" y="601"/>
                    <a:pt x="148" y="602"/>
                  </a:cubicBezTo>
                  <a:cubicBezTo>
                    <a:pt x="148" y="602"/>
                    <a:pt x="148" y="602"/>
                    <a:pt x="148" y="602"/>
                  </a:cubicBezTo>
                  <a:cubicBezTo>
                    <a:pt x="146" y="622"/>
                    <a:pt x="129" y="676"/>
                    <a:pt x="125" y="686"/>
                  </a:cubicBezTo>
                  <a:cubicBezTo>
                    <a:pt x="125" y="686"/>
                    <a:pt x="125" y="686"/>
                    <a:pt x="125" y="686"/>
                  </a:cubicBezTo>
                  <a:cubicBezTo>
                    <a:pt x="132" y="693"/>
                    <a:pt x="169" y="730"/>
                    <a:pt x="178" y="743"/>
                  </a:cubicBezTo>
                  <a:cubicBezTo>
                    <a:pt x="178" y="743"/>
                    <a:pt x="178" y="743"/>
                    <a:pt x="178" y="743"/>
                  </a:cubicBezTo>
                  <a:cubicBezTo>
                    <a:pt x="189" y="759"/>
                    <a:pt x="206" y="800"/>
                    <a:pt x="210" y="808"/>
                  </a:cubicBezTo>
                  <a:cubicBezTo>
                    <a:pt x="210" y="808"/>
                    <a:pt x="210" y="808"/>
                    <a:pt x="210" y="808"/>
                  </a:cubicBezTo>
                  <a:cubicBezTo>
                    <a:pt x="221" y="812"/>
                    <a:pt x="313" y="853"/>
                    <a:pt x="342" y="870"/>
                  </a:cubicBezTo>
                  <a:cubicBezTo>
                    <a:pt x="342" y="870"/>
                    <a:pt x="342" y="870"/>
                    <a:pt x="342" y="870"/>
                  </a:cubicBezTo>
                  <a:cubicBezTo>
                    <a:pt x="373" y="889"/>
                    <a:pt x="449" y="953"/>
                    <a:pt x="459" y="961"/>
                  </a:cubicBezTo>
                  <a:cubicBezTo>
                    <a:pt x="459" y="961"/>
                    <a:pt x="459" y="961"/>
                    <a:pt x="459" y="961"/>
                  </a:cubicBezTo>
                  <a:cubicBezTo>
                    <a:pt x="466" y="959"/>
                    <a:pt x="494" y="952"/>
                    <a:pt x="508" y="952"/>
                  </a:cubicBezTo>
                  <a:cubicBezTo>
                    <a:pt x="508" y="952"/>
                    <a:pt x="508" y="952"/>
                    <a:pt x="508" y="952"/>
                  </a:cubicBezTo>
                  <a:cubicBezTo>
                    <a:pt x="521" y="952"/>
                    <a:pt x="563" y="960"/>
                    <a:pt x="570" y="961"/>
                  </a:cubicBezTo>
                  <a:cubicBezTo>
                    <a:pt x="570" y="961"/>
                    <a:pt x="570" y="961"/>
                    <a:pt x="570" y="961"/>
                  </a:cubicBezTo>
                  <a:cubicBezTo>
                    <a:pt x="577" y="958"/>
                    <a:pt x="623" y="933"/>
                    <a:pt x="644" y="928"/>
                  </a:cubicBezTo>
                  <a:cubicBezTo>
                    <a:pt x="644" y="928"/>
                    <a:pt x="644" y="928"/>
                    <a:pt x="644" y="928"/>
                  </a:cubicBezTo>
                  <a:cubicBezTo>
                    <a:pt x="667" y="923"/>
                    <a:pt x="740" y="920"/>
                    <a:pt x="750" y="920"/>
                  </a:cubicBezTo>
                  <a:cubicBezTo>
                    <a:pt x="750" y="920"/>
                    <a:pt x="750" y="920"/>
                    <a:pt x="750" y="920"/>
                  </a:cubicBezTo>
                  <a:cubicBezTo>
                    <a:pt x="757" y="914"/>
                    <a:pt x="810" y="869"/>
                    <a:pt x="835" y="858"/>
                  </a:cubicBezTo>
                  <a:cubicBezTo>
                    <a:pt x="835" y="858"/>
                    <a:pt x="835" y="858"/>
                    <a:pt x="835" y="858"/>
                  </a:cubicBezTo>
                  <a:cubicBezTo>
                    <a:pt x="855" y="850"/>
                    <a:pt x="922" y="841"/>
                    <a:pt x="934" y="840"/>
                  </a:cubicBezTo>
                  <a:cubicBezTo>
                    <a:pt x="934" y="840"/>
                    <a:pt x="934" y="840"/>
                    <a:pt x="934" y="840"/>
                  </a:cubicBezTo>
                  <a:cubicBezTo>
                    <a:pt x="937" y="832"/>
                    <a:pt x="950" y="795"/>
                    <a:pt x="958" y="783"/>
                  </a:cubicBezTo>
                  <a:cubicBezTo>
                    <a:pt x="958" y="783"/>
                    <a:pt x="958" y="783"/>
                    <a:pt x="958" y="783"/>
                  </a:cubicBezTo>
                  <a:cubicBezTo>
                    <a:pt x="966" y="771"/>
                    <a:pt x="994" y="744"/>
                    <a:pt x="999" y="738"/>
                  </a:cubicBezTo>
                  <a:cubicBezTo>
                    <a:pt x="999" y="738"/>
                    <a:pt x="999" y="738"/>
                    <a:pt x="999" y="738"/>
                  </a:cubicBezTo>
                  <a:cubicBezTo>
                    <a:pt x="999" y="732"/>
                    <a:pt x="997" y="705"/>
                    <a:pt x="997" y="684"/>
                  </a:cubicBezTo>
                  <a:cubicBezTo>
                    <a:pt x="997" y="684"/>
                    <a:pt x="997" y="684"/>
                    <a:pt x="997" y="684"/>
                  </a:cubicBezTo>
                  <a:cubicBezTo>
                    <a:pt x="997" y="675"/>
                    <a:pt x="997" y="668"/>
                    <a:pt x="998" y="662"/>
                  </a:cubicBezTo>
                  <a:cubicBezTo>
                    <a:pt x="998" y="662"/>
                    <a:pt x="998" y="662"/>
                    <a:pt x="998" y="662"/>
                  </a:cubicBezTo>
                  <a:cubicBezTo>
                    <a:pt x="1001" y="643"/>
                    <a:pt x="1022" y="591"/>
                    <a:pt x="1025" y="584"/>
                  </a:cubicBezTo>
                  <a:cubicBezTo>
                    <a:pt x="1025" y="584"/>
                    <a:pt x="1025" y="584"/>
                    <a:pt x="1025" y="584"/>
                  </a:cubicBezTo>
                  <a:cubicBezTo>
                    <a:pt x="1023" y="576"/>
                    <a:pt x="1014" y="517"/>
                    <a:pt x="1014" y="492"/>
                  </a:cubicBezTo>
                  <a:cubicBezTo>
                    <a:pt x="1014" y="492"/>
                    <a:pt x="1014" y="492"/>
                    <a:pt x="1014" y="492"/>
                  </a:cubicBezTo>
                  <a:cubicBezTo>
                    <a:pt x="1014" y="468"/>
                    <a:pt x="1023" y="391"/>
                    <a:pt x="1024" y="378"/>
                  </a:cubicBezTo>
                  <a:cubicBezTo>
                    <a:pt x="1024" y="378"/>
                    <a:pt x="1024" y="378"/>
                    <a:pt x="1024" y="378"/>
                  </a:cubicBezTo>
                  <a:cubicBezTo>
                    <a:pt x="1016" y="373"/>
                    <a:pt x="974" y="349"/>
                    <a:pt x="961" y="336"/>
                  </a:cubicBezTo>
                  <a:cubicBezTo>
                    <a:pt x="961" y="336"/>
                    <a:pt x="961" y="336"/>
                    <a:pt x="961" y="336"/>
                  </a:cubicBezTo>
                  <a:cubicBezTo>
                    <a:pt x="951" y="326"/>
                    <a:pt x="932" y="289"/>
                    <a:pt x="928" y="282"/>
                  </a:cubicBezTo>
                  <a:cubicBezTo>
                    <a:pt x="928" y="282"/>
                    <a:pt x="928" y="282"/>
                    <a:pt x="928" y="282"/>
                  </a:cubicBezTo>
                  <a:cubicBezTo>
                    <a:pt x="917" y="280"/>
                    <a:pt x="847" y="268"/>
                    <a:pt x="824" y="256"/>
                  </a:cubicBezTo>
                  <a:cubicBezTo>
                    <a:pt x="824" y="256"/>
                    <a:pt x="824" y="256"/>
                    <a:pt x="824" y="256"/>
                  </a:cubicBezTo>
                  <a:cubicBezTo>
                    <a:pt x="803" y="244"/>
                    <a:pt x="757" y="193"/>
                    <a:pt x="749" y="185"/>
                  </a:cubicBezTo>
                  <a:cubicBezTo>
                    <a:pt x="749" y="185"/>
                    <a:pt x="749" y="185"/>
                    <a:pt x="749" y="185"/>
                  </a:cubicBezTo>
                  <a:cubicBezTo>
                    <a:pt x="739" y="186"/>
                    <a:pt x="679" y="194"/>
                    <a:pt x="660" y="194"/>
                  </a:cubicBezTo>
                  <a:cubicBezTo>
                    <a:pt x="660" y="194"/>
                    <a:pt x="660" y="194"/>
                    <a:pt x="660" y="194"/>
                  </a:cubicBezTo>
                  <a:cubicBezTo>
                    <a:pt x="641" y="194"/>
                    <a:pt x="596" y="186"/>
                    <a:pt x="589" y="185"/>
                  </a:cubicBezTo>
                  <a:cubicBezTo>
                    <a:pt x="589" y="185"/>
                    <a:pt x="589" y="185"/>
                    <a:pt x="589" y="185"/>
                  </a:cubicBezTo>
                  <a:cubicBezTo>
                    <a:pt x="582" y="189"/>
                    <a:pt x="527" y="218"/>
                    <a:pt x="505" y="225"/>
                  </a:cubicBezTo>
                  <a:cubicBezTo>
                    <a:pt x="505" y="225"/>
                    <a:pt x="505" y="225"/>
                    <a:pt x="505" y="225"/>
                  </a:cubicBezTo>
                  <a:cubicBezTo>
                    <a:pt x="483" y="234"/>
                    <a:pt x="412" y="250"/>
                    <a:pt x="403" y="252"/>
                  </a:cubicBezTo>
                  <a:cubicBezTo>
                    <a:pt x="403" y="252"/>
                    <a:pt x="403" y="252"/>
                    <a:pt x="403" y="252"/>
                  </a:cubicBezTo>
                  <a:cubicBezTo>
                    <a:pt x="397" y="258"/>
                    <a:pt x="363" y="299"/>
                    <a:pt x="350" y="310"/>
                  </a:cubicBezTo>
                  <a:cubicBezTo>
                    <a:pt x="350" y="310"/>
                    <a:pt x="350" y="310"/>
                    <a:pt x="350" y="310"/>
                  </a:cubicBezTo>
                  <a:cubicBezTo>
                    <a:pt x="334" y="324"/>
                    <a:pt x="289" y="353"/>
                    <a:pt x="281" y="358"/>
                  </a:cubicBezTo>
                  <a:cubicBezTo>
                    <a:pt x="281" y="358"/>
                    <a:pt x="281" y="358"/>
                    <a:pt x="281" y="358"/>
                  </a:cubicBezTo>
                  <a:cubicBezTo>
                    <a:pt x="280" y="368"/>
                    <a:pt x="275" y="426"/>
                    <a:pt x="269" y="445"/>
                  </a:cubicBezTo>
                  <a:cubicBezTo>
                    <a:pt x="269" y="445"/>
                    <a:pt x="269" y="445"/>
                    <a:pt x="269" y="445"/>
                  </a:cubicBezTo>
                  <a:cubicBezTo>
                    <a:pt x="262" y="470"/>
                    <a:pt x="232" y="533"/>
                    <a:pt x="228" y="541"/>
                  </a:cubicBezTo>
                  <a:cubicBezTo>
                    <a:pt x="228" y="541"/>
                    <a:pt x="228" y="541"/>
                    <a:pt x="228" y="541"/>
                  </a:cubicBezTo>
                  <a:cubicBezTo>
                    <a:pt x="229" y="544"/>
                    <a:pt x="229" y="557"/>
                    <a:pt x="229" y="571"/>
                  </a:cubicBezTo>
                  <a:cubicBezTo>
                    <a:pt x="229" y="571"/>
                    <a:pt x="229" y="571"/>
                    <a:pt x="229" y="571"/>
                  </a:cubicBezTo>
                  <a:cubicBezTo>
                    <a:pt x="229" y="582"/>
                    <a:pt x="229" y="594"/>
                    <a:pt x="227" y="601"/>
                  </a:cubicBezTo>
                  <a:cubicBezTo>
                    <a:pt x="227" y="601"/>
                    <a:pt x="227" y="601"/>
                    <a:pt x="227" y="601"/>
                  </a:cubicBezTo>
                  <a:cubicBezTo>
                    <a:pt x="222" y="617"/>
                    <a:pt x="198" y="662"/>
                    <a:pt x="193" y="672"/>
                  </a:cubicBezTo>
                  <a:cubicBezTo>
                    <a:pt x="193" y="672"/>
                    <a:pt x="193" y="672"/>
                    <a:pt x="193" y="672"/>
                  </a:cubicBezTo>
                  <a:cubicBezTo>
                    <a:pt x="201" y="679"/>
                    <a:pt x="235" y="707"/>
                    <a:pt x="244" y="717"/>
                  </a:cubicBezTo>
                  <a:cubicBezTo>
                    <a:pt x="244" y="717"/>
                    <a:pt x="244" y="717"/>
                    <a:pt x="244" y="717"/>
                  </a:cubicBezTo>
                  <a:cubicBezTo>
                    <a:pt x="254" y="729"/>
                    <a:pt x="269" y="759"/>
                    <a:pt x="272" y="765"/>
                  </a:cubicBezTo>
                  <a:cubicBezTo>
                    <a:pt x="272" y="765"/>
                    <a:pt x="272" y="765"/>
                    <a:pt x="272" y="765"/>
                  </a:cubicBezTo>
                  <a:cubicBezTo>
                    <a:pt x="282" y="769"/>
                    <a:pt x="362" y="801"/>
                    <a:pt x="387" y="816"/>
                  </a:cubicBezTo>
                  <a:cubicBezTo>
                    <a:pt x="387" y="816"/>
                    <a:pt x="387" y="816"/>
                    <a:pt x="387" y="816"/>
                  </a:cubicBezTo>
                  <a:cubicBezTo>
                    <a:pt x="409" y="829"/>
                    <a:pt x="462" y="878"/>
                    <a:pt x="470" y="885"/>
                  </a:cubicBezTo>
                  <a:cubicBezTo>
                    <a:pt x="470" y="885"/>
                    <a:pt x="470" y="885"/>
                    <a:pt x="470" y="885"/>
                  </a:cubicBezTo>
                  <a:cubicBezTo>
                    <a:pt x="474" y="885"/>
                    <a:pt x="485" y="883"/>
                    <a:pt x="495" y="883"/>
                  </a:cubicBezTo>
                  <a:cubicBezTo>
                    <a:pt x="495" y="883"/>
                    <a:pt x="495" y="883"/>
                    <a:pt x="495" y="883"/>
                  </a:cubicBezTo>
                  <a:cubicBezTo>
                    <a:pt x="499" y="883"/>
                    <a:pt x="503" y="884"/>
                    <a:pt x="506" y="884"/>
                  </a:cubicBezTo>
                  <a:cubicBezTo>
                    <a:pt x="506" y="884"/>
                    <a:pt x="506" y="884"/>
                    <a:pt x="506" y="884"/>
                  </a:cubicBezTo>
                  <a:cubicBezTo>
                    <a:pt x="517" y="886"/>
                    <a:pt x="555" y="900"/>
                    <a:pt x="563" y="903"/>
                  </a:cubicBezTo>
                  <a:cubicBezTo>
                    <a:pt x="563" y="903"/>
                    <a:pt x="563" y="903"/>
                    <a:pt x="563" y="903"/>
                  </a:cubicBezTo>
                  <a:cubicBezTo>
                    <a:pt x="570" y="898"/>
                    <a:pt x="610" y="872"/>
                    <a:pt x="628" y="866"/>
                  </a:cubicBezTo>
                  <a:cubicBezTo>
                    <a:pt x="628" y="866"/>
                    <a:pt x="628" y="866"/>
                    <a:pt x="628" y="866"/>
                  </a:cubicBezTo>
                  <a:cubicBezTo>
                    <a:pt x="643" y="861"/>
                    <a:pt x="694" y="859"/>
                    <a:pt x="702" y="859"/>
                  </a:cubicBezTo>
                  <a:cubicBezTo>
                    <a:pt x="702" y="859"/>
                    <a:pt x="702" y="859"/>
                    <a:pt x="702" y="859"/>
                  </a:cubicBezTo>
                  <a:cubicBezTo>
                    <a:pt x="708" y="852"/>
                    <a:pt x="746" y="810"/>
                    <a:pt x="766" y="800"/>
                  </a:cubicBezTo>
                  <a:cubicBezTo>
                    <a:pt x="766" y="800"/>
                    <a:pt x="766" y="800"/>
                    <a:pt x="766" y="800"/>
                  </a:cubicBezTo>
                  <a:cubicBezTo>
                    <a:pt x="782" y="792"/>
                    <a:pt x="837" y="785"/>
                    <a:pt x="846" y="784"/>
                  </a:cubicBezTo>
                  <a:cubicBezTo>
                    <a:pt x="846" y="784"/>
                    <a:pt x="846" y="784"/>
                    <a:pt x="846" y="784"/>
                  </a:cubicBezTo>
                  <a:cubicBezTo>
                    <a:pt x="850" y="779"/>
                    <a:pt x="874" y="752"/>
                    <a:pt x="886" y="744"/>
                  </a:cubicBezTo>
                  <a:cubicBezTo>
                    <a:pt x="886" y="744"/>
                    <a:pt x="886" y="744"/>
                    <a:pt x="886" y="744"/>
                  </a:cubicBezTo>
                  <a:cubicBezTo>
                    <a:pt x="897" y="736"/>
                    <a:pt x="932" y="721"/>
                    <a:pt x="941" y="718"/>
                  </a:cubicBezTo>
                  <a:cubicBezTo>
                    <a:pt x="941" y="718"/>
                    <a:pt x="941" y="718"/>
                    <a:pt x="941" y="718"/>
                  </a:cubicBezTo>
                  <a:cubicBezTo>
                    <a:pt x="941" y="708"/>
                    <a:pt x="942" y="666"/>
                    <a:pt x="946" y="650"/>
                  </a:cubicBezTo>
                  <a:cubicBezTo>
                    <a:pt x="946" y="650"/>
                    <a:pt x="946" y="650"/>
                    <a:pt x="946" y="650"/>
                  </a:cubicBezTo>
                  <a:cubicBezTo>
                    <a:pt x="951" y="634"/>
                    <a:pt x="974" y="593"/>
                    <a:pt x="978" y="586"/>
                  </a:cubicBezTo>
                  <a:cubicBezTo>
                    <a:pt x="978" y="586"/>
                    <a:pt x="978" y="586"/>
                    <a:pt x="978" y="586"/>
                  </a:cubicBezTo>
                  <a:cubicBezTo>
                    <a:pt x="976" y="578"/>
                    <a:pt x="967" y="528"/>
                    <a:pt x="967" y="507"/>
                  </a:cubicBezTo>
                  <a:cubicBezTo>
                    <a:pt x="967" y="507"/>
                    <a:pt x="967" y="507"/>
                    <a:pt x="967" y="507"/>
                  </a:cubicBezTo>
                  <a:cubicBezTo>
                    <a:pt x="967" y="507"/>
                    <a:pt x="967" y="507"/>
                    <a:pt x="967" y="506"/>
                  </a:cubicBezTo>
                  <a:cubicBezTo>
                    <a:pt x="967" y="506"/>
                    <a:pt x="967" y="506"/>
                    <a:pt x="967" y="506"/>
                  </a:cubicBezTo>
                  <a:cubicBezTo>
                    <a:pt x="967" y="485"/>
                    <a:pt x="974" y="423"/>
                    <a:pt x="976" y="412"/>
                  </a:cubicBezTo>
                  <a:cubicBezTo>
                    <a:pt x="976" y="412"/>
                    <a:pt x="976" y="412"/>
                    <a:pt x="976" y="412"/>
                  </a:cubicBezTo>
                  <a:cubicBezTo>
                    <a:pt x="968" y="407"/>
                    <a:pt x="931" y="384"/>
                    <a:pt x="921" y="372"/>
                  </a:cubicBezTo>
                  <a:cubicBezTo>
                    <a:pt x="921" y="372"/>
                    <a:pt x="921" y="372"/>
                    <a:pt x="921" y="372"/>
                  </a:cubicBezTo>
                  <a:cubicBezTo>
                    <a:pt x="912" y="362"/>
                    <a:pt x="899" y="329"/>
                    <a:pt x="896" y="321"/>
                  </a:cubicBezTo>
                  <a:cubicBezTo>
                    <a:pt x="896" y="321"/>
                    <a:pt x="896" y="321"/>
                    <a:pt x="896" y="321"/>
                  </a:cubicBezTo>
                  <a:cubicBezTo>
                    <a:pt x="884" y="320"/>
                    <a:pt x="825" y="317"/>
                    <a:pt x="806" y="308"/>
                  </a:cubicBezTo>
                  <a:cubicBezTo>
                    <a:pt x="806" y="308"/>
                    <a:pt x="806" y="308"/>
                    <a:pt x="806" y="308"/>
                  </a:cubicBezTo>
                  <a:cubicBezTo>
                    <a:pt x="785" y="298"/>
                    <a:pt x="740" y="252"/>
                    <a:pt x="733" y="245"/>
                  </a:cubicBezTo>
                  <a:cubicBezTo>
                    <a:pt x="733" y="245"/>
                    <a:pt x="733" y="245"/>
                    <a:pt x="733" y="245"/>
                  </a:cubicBezTo>
                  <a:cubicBezTo>
                    <a:pt x="724" y="246"/>
                    <a:pt x="675" y="253"/>
                    <a:pt x="660" y="253"/>
                  </a:cubicBezTo>
                  <a:cubicBezTo>
                    <a:pt x="660" y="253"/>
                    <a:pt x="660" y="253"/>
                    <a:pt x="660" y="253"/>
                  </a:cubicBezTo>
                  <a:cubicBezTo>
                    <a:pt x="643" y="253"/>
                    <a:pt x="605" y="246"/>
                    <a:pt x="598" y="245"/>
                  </a:cubicBezTo>
                  <a:cubicBezTo>
                    <a:pt x="598" y="245"/>
                    <a:pt x="598" y="245"/>
                    <a:pt x="598" y="245"/>
                  </a:cubicBezTo>
                  <a:cubicBezTo>
                    <a:pt x="591" y="249"/>
                    <a:pt x="541" y="275"/>
                    <a:pt x="521" y="282"/>
                  </a:cubicBezTo>
                  <a:cubicBezTo>
                    <a:pt x="521" y="282"/>
                    <a:pt x="521" y="282"/>
                    <a:pt x="521" y="282"/>
                  </a:cubicBezTo>
                  <a:cubicBezTo>
                    <a:pt x="501" y="289"/>
                    <a:pt x="438" y="302"/>
                    <a:pt x="429" y="304"/>
                  </a:cubicBezTo>
                  <a:cubicBezTo>
                    <a:pt x="429" y="304"/>
                    <a:pt x="429" y="304"/>
                    <a:pt x="429" y="304"/>
                  </a:cubicBezTo>
                  <a:cubicBezTo>
                    <a:pt x="424" y="310"/>
                    <a:pt x="396" y="348"/>
                    <a:pt x="386" y="359"/>
                  </a:cubicBezTo>
                  <a:cubicBezTo>
                    <a:pt x="386" y="359"/>
                    <a:pt x="386" y="359"/>
                    <a:pt x="386" y="359"/>
                  </a:cubicBezTo>
                  <a:cubicBezTo>
                    <a:pt x="372" y="373"/>
                    <a:pt x="334" y="401"/>
                    <a:pt x="327" y="406"/>
                  </a:cubicBezTo>
                  <a:cubicBezTo>
                    <a:pt x="327" y="406"/>
                    <a:pt x="327" y="406"/>
                    <a:pt x="327" y="406"/>
                  </a:cubicBezTo>
                  <a:cubicBezTo>
                    <a:pt x="326" y="415"/>
                    <a:pt x="323" y="468"/>
                    <a:pt x="319" y="485"/>
                  </a:cubicBezTo>
                  <a:cubicBezTo>
                    <a:pt x="319" y="485"/>
                    <a:pt x="319" y="485"/>
                    <a:pt x="319" y="485"/>
                  </a:cubicBezTo>
                  <a:cubicBezTo>
                    <a:pt x="314" y="502"/>
                    <a:pt x="294" y="541"/>
                    <a:pt x="290" y="548"/>
                  </a:cubicBezTo>
                  <a:cubicBezTo>
                    <a:pt x="290" y="548"/>
                    <a:pt x="290" y="548"/>
                    <a:pt x="290" y="548"/>
                  </a:cubicBezTo>
                  <a:cubicBezTo>
                    <a:pt x="293" y="555"/>
                    <a:pt x="305" y="587"/>
                    <a:pt x="305" y="600"/>
                  </a:cubicBezTo>
                  <a:cubicBezTo>
                    <a:pt x="305" y="600"/>
                    <a:pt x="305" y="600"/>
                    <a:pt x="305" y="600"/>
                  </a:cubicBezTo>
                  <a:cubicBezTo>
                    <a:pt x="305" y="612"/>
                    <a:pt x="293" y="643"/>
                    <a:pt x="290" y="651"/>
                  </a:cubicBezTo>
                  <a:cubicBezTo>
                    <a:pt x="290" y="651"/>
                    <a:pt x="290" y="651"/>
                    <a:pt x="290" y="651"/>
                  </a:cubicBezTo>
                  <a:cubicBezTo>
                    <a:pt x="296" y="656"/>
                    <a:pt x="316" y="676"/>
                    <a:pt x="321" y="685"/>
                  </a:cubicBezTo>
                  <a:cubicBezTo>
                    <a:pt x="321" y="685"/>
                    <a:pt x="321" y="685"/>
                    <a:pt x="321" y="685"/>
                  </a:cubicBezTo>
                  <a:cubicBezTo>
                    <a:pt x="326" y="695"/>
                    <a:pt x="329" y="721"/>
                    <a:pt x="330" y="728"/>
                  </a:cubicBezTo>
                  <a:cubicBezTo>
                    <a:pt x="330" y="728"/>
                    <a:pt x="330" y="728"/>
                    <a:pt x="330" y="728"/>
                  </a:cubicBezTo>
                  <a:cubicBezTo>
                    <a:pt x="340" y="732"/>
                    <a:pt x="402" y="755"/>
                    <a:pt x="420" y="768"/>
                  </a:cubicBezTo>
                  <a:cubicBezTo>
                    <a:pt x="420" y="768"/>
                    <a:pt x="420" y="768"/>
                    <a:pt x="420" y="768"/>
                  </a:cubicBezTo>
                  <a:cubicBezTo>
                    <a:pt x="437" y="779"/>
                    <a:pt x="472" y="817"/>
                    <a:pt x="479" y="825"/>
                  </a:cubicBezTo>
                  <a:cubicBezTo>
                    <a:pt x="479" y="825"/>
                    <a:pt x="479" y="825"/>
                    <a:pt x="479" y="825"/>
                  </a:cubicBezTo>
                  <a:cubicBezTo>
                    <a:pt x="485" y="823"/>
                    <a:pt x="503" y="816"/>
                    <a:pt x="513" y="816"/>
                  </a:cubicBezTo>
                  <a:cubicBezTo>
                    <a:pt x="513" y="816"/>
                    <a:pt x="513" y="816"/>
                    <a:pt x="513" y="816"/>
                  </a:cubicBezTo>
                  <a:cubicBezTo>
                    <a:pt x="521" y="816"/>
                    <a:pt x="549" y="824"/>
                    <a:pt x="555" y="825"/>
                  </a:cubicBezTo>
                  <a:cubicBezTo>
                    <a:pt x="555" y="825"/>
                    <a:pt x="555" y="825"/>
                    <a:pt x="555" y="825"/>
                  </a:cubicBezTo>
                  <a:cubicBezTo>
                    <a:pt x="561" y="822"/>
                    <a:pt x="590" y="806"/>
                    <a:pt x="605" y="804"/>
                  </a:cubicBezTo>
                  <a:cubicBezTo>
                    <a:pt x="605" y="804"/>
                    <a:pt x="605" y="804"/>
                    <a:pt x="605" y="804"/>
                  </a:cubicBezTo>
                  <a:cubicBezTo>
                    <a:pt x="606" y="804"/>
                    <a:pt x="608" y="804"/>
                    <a:pt x="611" y="804"/>
                  </a:cubicBezTo>
                  <a:cubicBezTo>
                    <a:pt x="611" y="804"/>
                    <a:pt x="611" y="804"/>
                    <a:pt x="611" y="804"/>
                  </a:cubicBezTo>
                  <a:cubicBezTo>
                    <a:pt x="627" y="804"/>
                    <a:pt x="661" y="809"/>
                    <a:pt x="669" y="810"/>
                  </a:cubicBezTo>
                  <a:cubicBezTo>
                    <a:pt x="669" y="810"/>
                    <a:pt x="669" y="810"/>
                    <a:pt x="669" y="810"/>
                  </a:cubicBezTo>
                  <a:cubicBezTo>
                    <a:pt x="674" y="802"/>
                    <a:pt x="700" y="767"/>
                    <a:pt x="716" y="758"/>
                  </a:cubicBezTo>
                  <a:cubicBezTo>
                    <a:pt x="716" y="758"/>
                    <a:pt x="716" y="758"/>
                    <a:pt x="716" y="758"/>
                  </a:cubicBezTo>
                  <a:cubicBezTo>
                    <a:pt x="729" y="751"/>
                    <a:pt x="779" y="747"/>
                    <a:pt x="786" y="746"/>
                  </a:cubicBezTo>
                  <a:cubicBezTo>
                    <a:pt x="786" y="746"/>
                    <a:pt x="786" y="746"/>
                    <a:pt x="786" y="746"/>
                  </a:cubicBezTo>
                  <a:cubicBezTo>
                    <a:pt x="791" y="742"/>
                    <a:pt x="816" y="719"/>
                    <a:pt x="827" y="712"/>
                  </a:cubicBezTo>
                  <a:cubicBezTo>
                    <a:pt x="827" y="712"/>
                    <a:pt x="827" y="712"/>
                    <a:pt x="827" y="712"/>
                  </a:cubicBezTo>
                  <a:cubicBezTo>
                    <a:pt x="838" y="707"/>
                    <a:pt x="869" y="699"/>
                    <a:pt x="878" y="697"/>
                  </a:cubicBezTo>
                  <a:cubicBezTo>
                    <a:pt x="878" y="697"/>
                    <a:pt x="878" y="697"/>
                    <a:pt x="878" y="697"/>
                  </a:cubicBezTo>
                  <a:cubicBezTo>
                    <a:pt x="878" y="693"/>
                    <a:pt x="878" y="684"/>
                    <a:pt x="878" y="675"/>
                  </a:cubicBezTo>
                  <a:cubicBezTo>
                    <a:pt x="878" y="675"/>
                    <a:pt x="878" y="675"/>
                    <a:pt x="878" y="675"/>
                  </a:cubicBezTo>
                  <a:cubicBezTo>
                    <a:pt x="878" y="664"/>
                    <a:pt x="878" y="652"/>
                    <a:pt x="880" y="645"/>
                  </a:cubicBezTo>
                  <a:cubicBezTo>
                    <a:pt x="880" y="645"/>
                    <a:pt x="880" y="645"/>
                    <a:pt x="880" y="645"/>
                  </a:cubicBezTo>
                  <a:cubicBezTo>
                    <a:pt x="884" y="631"/>
                    <a:pt x="905" y="596"/>
                    <a:pt x="910" y="589"/>
                  </a:cubicBezTo>
                  <a:cubicBezTo>
                    <a:pt x="910" y="589"/>
                    <a:pt x="910" y="589"/>
                    <a:pt x="910" y="589"/>
                  </a:cubicBezTo>
                  <a:cubicBezTo>
                    <a:pt x="907" y="582"/>
                    <a:pt x="892" y="547"/>
                    <a:pt x="889" y="531"/>
                  </a:cubicBezTo>
                  <a:cubicBezTo>
                    <a:pt x="889" y="531"/>
                    <a:pt x="889" y="531"/>
                    <a:pt x="889" y="531"/>
                  </a:cubicBezTo>
                  <a:cubicBezTo>
                    <a:pt x="889" y="528"/>
                    <a:pt x="889" y="523"/>
                    <a:pt x="889" y="518"/>
                  </a:cubicBezTo>
                  <a:cubicBezTo>
                    <a:pt x="889" y="518"/>
                    <a:pt x="889" y="518"/>
                    <a:pt x="889" y="518"/>
                  </a:cubicBezTo>
                  <a:cubicBezTo>
                    <a:pt x="889" y="501"/>
                    <a:pt x="890" y="475"/>
                    <a:pt x="891" y="468"/>
                  </a:cubicBezTo>
                  <a:cubicBezTo>
                    <a:pt x="891" y="468"/>
                    <a:pt x="891" y="468"/>
                    <a:pt x="891" y="468"/>
                  </a:cubicBezTo>
                  <a:cubicBezTo>
                    <a:pt x="884" y="464"/>
                    <a:pt x="856" y="449"/>
                    <a:pt x="848" y="439"/>
                  </a:cubicBezTo>
                  <a:cubicBezTo>
                    <a:pt x="848" y="439"/>
                    <a:pt x="848" y="439"/>
                    <a:pt x="848" y="439"/>
                  </a:cubicBezTo>
                  <a:cubicBezTo>
                    <a:pt x="840" y="429"/>
                    <a:pt x="828" y="396"/>
                    <a:pt x="825" y="387"/>
                  </a:cubicBezTo>
                  <a:cubicBezTo>
                    <a:pt x="825" y="387"/>
                    <a:pt x="825" y="387"/>
                    <a:pt x="825" y="387"/>
                  </a:cubicBezTo>
                  <a:cubicBezTo>
                    <a:pt x="823" y="387"/>
                    <a:pt x="819" y="387"/>
                    <a:pt x="815" y="387"/>
                  </a:cubicBezTo>
                  <a:cubicBezTo>
                    <a:pt x="815" y="387"/>
                    <a:pt x="815" y="387"/>
                    <a:pt x="815" y="387"/>
                  </a:cubicBezTo>
                  <a:cubicBezTo>
                    <a:pt x="798" y="387"/>
                    <a:pt x="769" y="387"/>
                    <a:pt x="758" y="381"/>
                  </a:cubicBezTo>
                  <a:cubicBezTo>
                    <a:pt x="758" y="381"/>
                    <a:pt x="758" y="381"/>
                    <a:pt x="758" y="381"/>
                  </a:cubicBezTo>
                  <a:cubicBezTo>
                    <a:pt x="743" y="373"/>
                    <a:pt x="716" y="333"/>
                    <a:pt x="710" y="325"/>
                  </a:cubicBezTo>
                  <a:cubicBezTo>
                    <a:pt x="710" y="325"/>
                    <a:pt x="710" y="325"/>
                    <a:pt x="710" y="325"/>
                  </a:cubicBezTo>
                  <a:cubicBezTo>
                    <a:pt x="702" y="327"/>
                    <a:pt x="664" y="333"/>
                    <a:pt x="653" y="333"/>
                  </a:cubicBezTo>
                  <a:cubicBezTo>
                    <a:pt x="653" y="333"/>
                    <a:pt x="653" y="333"/>
                    <a:pt x="653" y="333"/>
                  </a:cubicBezTo>
                  <a:cubicBezTo>
                    <a:pt x="640" y="333"/>
                    <a:pt x="614" y="327"/>
                    <a:pt x="608" y="325"/>
                  </a:cubicBezTo>
                  <a:cubicBezTo>
                    <a:pt x="608" y="325"/>
                    <a:pt x="608" y="325"/>
                    <a:pt x="608" y="325"/>
                  </a:cubicBezTo>
                  <a:cubicBezTo>
                    <a:pt x="601" y="329"/>
                    <a:pt x="563" y="352"/>
                    <a:pt x="547" y="358"/>
                  </a:cubicBezTo>
                  <a:cubicBezTo>
                    <a:pt x="547" y="358"/>
                    <a:pt x="547" y="358"/>
                    <a:pt x="547" y="358"/>
                  </a:cubicBezTo>
                  <a:cubicBezTo>
                    <a:pt x="530" y="364"/>
                    <a:pt x="478" y="375"/>
                    <a:pt x="469" y="376"/>
                  </a:cubicBezTo>
                  <a:cubicBezTo>
                    <a:pt x="469" y="376"/>
                    <a:pt x="469" y="376"/>
                    <a:pt x="469" y="376"/>
                  </a:cubicBezTo>
                  <a:cubicBezTo>
                    <a:pt x="465" y="383"/>
                    <a:pt x="441" y="421"/>
                    <a:pt x="432" y="432"/>
                  </a:cubicBezTo>
                  <a:cubicBezTo>
                    <a:pt x="432" y="432"/>
                    <a:pt x="432" y="432"/>
                    <a:pt x="432" y="432"/>
                  </a:cubicBezTo>
                  <a:cubicBezTo>
                    <a:pt x="422" y="443"/>
                    <a:pt x="397" y="462"/>
                    <a:pt x="391" y="467"/>
                  </a:cubicBezTo>
                  <a:cubicBezTo>
                    <a:pt x="391" y="467"/>
                    <a:pt x="391" y="467"/>
                    <a:pt x="391" y="467"/>
                  </a:cubicBezTo>
                  <a:cubicBezTo>
                    <a:pt x="392" y="474"/>
                    <a:pt x="394" y="501"/>
                    <a:pt x="394" y="517"/>
                  </a:cubicBezTo>
                  <a:cubicBezTo>
                    <a:pt x="394" y="517"/>
                    <a:pt x="394" y="517"/>
                    <a:pt x="394" y="517"/>
                  </a:cubicBezTo>
                  <a:cubicBezTo>
                    <a:pt x="394" y="521"/>
                    <a:pt x="394" y="524"/>
                    <a:pt x="394" y="526"/>
                  </a:cubicBezTo>
                  <a:cubicBezTo>
                    <a:pt x="394" y="526"/>
                    <a:pt x="394" y="526"/>
                    <a:pt x="394" y="526"/>
                  </a:cubicBezTo>
                  <a:cubicBezTo>
                    <a:pt x="392" y="536"/>
                    <a:pt x="381" y="552"/>
                    <a:pt x="378" y="558"/>
                  </a:cubicBezTo>
                  <a:cubicBezTo>
                    <a:pt x="378" y="558"/>
                    <a:pt x="378" y="558"/>
                    <a:pt x="378" y="558"/>
                  </a:cubicBezTo>
                  <a:cubicBezTo>
                    <a:pt x="382" y="563"/>
                    <a:pt x="394" y="581"/>
                    <a:pt x="395" y="590"/>
                  </a:cubicBezTo>
                  <a:cubicBezTo>
                    <a:pt x="395" y="590"/>
                    <a:pt x="395" y="590"/>
                    <a:pt x="395" y="590"/>
                  </a:cubicBezTo>
                  <a:cubicBezTo>
                    <a:pt x="395" y="590"/>
                    <a:pt x="395" y="590"/>
                    <a:pt x="395" y="591"/>
                  </a:cubicBezTo>
                  <a:cubicBezTo>
                    <a:pt x="395" y="591"/>
                    <a:pt x="395" y="591"/>
                    <a:pt x="395" y="591"/>
                  </a:cubicBezTo>
                  <a:cubicBezTo>
                    <a:pt x="395" y="601"/>
                    <a:pt x="386" y="621"/>
                    <a:pt x="384" y="627"/>
                  </a:cubicBezTo>
                  <a:cubicBezTo>
                    <a:pt x="384" y="627"/>
                    <a:pt x="384" y="627"/>
                    <a:pt x="384" y="627"/>
                  </a:cubicBezTo>
                  <a:cubicBezTo>
                    <a:pt x="389" y="631"/>
                    <a:pt x="403" y="643"/>
                    <a:pt x="406" y="648"/>
                  </a:cubicBezTo>
                  <a:cubicBezTo>
                    <a:pt x="406" y="648"/>
                    <a:pt x="406" y="648"/>
                    <a:pt x="406" y="648"/>
                  </a:cubicBezTo>
                  <a:cubicBezTo>
                    <a:pt x="409" y="654"/>
                    <a:pt x="409" y="662"/>
                    <a:pt x="409" y="670"/>
                  </a:cubicBezTo>
                  <a:cubicBezTo>
                    <a:pt x="409" y="670"/>
                    <a:pt x="409" y="670"/>
                    <a:pt x="409" y="670"/>
                  </a:cubicBezTo>
                  <a:cubicBezTo>
                    <a:pt x="409" y="674"/>
                    <a:pt x="409" y="677"/>
                    <a:pt x="409" y="679"/>
                  </a:cubicBezTo>
                  <a:cubicBezTo>
                    <a:pt x="409" y="679"/>
                    <a:pt x="409" y="679"/>
                    <a:pt x="409" y="679"/>
                  </a:cubicBezTo>
                  <a:cubicBezTo>
                    <a:pt x="419" y="682"/>
                    <a:pt x="456" y="691"/>
                    <a:pt x="468" y="698"/>
                  </a:cubicBezTo>
                  <a:cubicBezTo>
                    <a:pt x="468" y="698"/>
                    <a:pt x="468" y="698"/>
                    <a:pt x="468" y="698"/>
                  </a:cubicBezTo>
                  <a:cubicBezTo>
                    <a:pt x="478" y="705"/>
                    <a:pt x="495" y="729"/>
                    <a:pt x="500" y="737"/>
                  </a:cubicBezTo>
                  <a:cubicBezTo>
                    <a:pt x="500" y="737"/>
                    <a:pt x="500" y="737"/>
                    <a:pt x="500" y="737"/>
                  </a:cubicBezTo>
                  <a:cubicBezTo>
                    <a:pt x="505" y="734"/>
                    <a:pt x="518" y="728"/>
                    <a:pt x="526" y="728"/>
                  </a:cubicBezTo>
                  <a:cubicBezTo>
                    <a:pt x="526" y="728"/>
                    <a:pt x="526" y="728"/>
                    <a:pt x="526" y="728"/>
                  </a:cubicBezTo>
                  <a:cubicBezTo>
                    <a:pt x="533" y="728"/>
                    <a:pt x="554" y="735"/>
                    <a:pt x="559" y="737"/>
                  </a:cubicBezTo>
                  <a:cubicBezTo>
                    <a:pt x="559" y="737"/>
                    <a:pt x="559" y="737"/>
                    <a:pt x="559" y="737"/>
                  </a:cubicBezTo>
                  <a:cubicBezTo>
                    <a:pt x="565" y="735"/>
                    <a:pt x="590" y="726"/>
                    <a:pt x="599" y="725"/>
                  </a:cubicBezTo>
                  <a:cubicBezTo>
                    <a:pt x="599" y="725"/>
                    <a:pt x="599" y="725"/>
                    <a:pt x="599" y="725"/>
                  </a:cubicBezTo>
                  <a:cubicBezTo>
                    <a:pt x="600" y="725"/>
                    <a:pt x="601" y="725"/>
                    <a:pt x="601" y="725"/>
                  </a:cubicBezTo>
                  <a:cubicBezTo>
                    <a:pt x="601" y="725"/>
                    <a:pt x="601" y="725"/>
                    <a:pt x="601" y="725"/>
                  </a:cubicBezTo>
                  <a:cubicBezTo>
                    <a:pt x="611" y="725"/>
                    <a:pt x="631" y="730"/>
                    <a:pt x="637" y="732"/>
                  </a:cubicBezTo>
                  <a:cubicBezTo>
                    <a:pt x="637" y="732"/>
                    <a:pt x="637" y="732"/>
                    <a:pt x="637" y="732"/>
                  </a:cubicBezTo>
                  <a:cubicBezTo>
                    <a:pt x="642" y="726"/>
                    <a:pt x="660" y="706"/>
                    <a:pt x="671" y="701"/>
                  </a:cubicBezTo>
                  <a:cubicBezTo>
                    <a:pt x="671" y="701"/>
                    <a:pt x="671" y="701"/>
                    <a:pt x="671" y="701"/>
                  </a:cubicBezTo>
                  <a:cubicBezTo>
                    <a:pt x="680" y="697"/>
                    <a:pt x="707" y="697"/>
                    <a:pt x="714" y="697"/>
                  </a:cubicBezTo>
                  <a:cubicBezTo>
                    <a:pt x="714" y="697"/>
                    <a:pt x="714" y="697"/>
                    <a:pt x="714" y="697"/>
                  </a:cubicBezTo>
                  <a:cubicBezTo>
                    <a:pt x="717" y="692"/>
                    <a:pt x="727" y="675"/>
                    <a:pt x="734" y="670"/>
                  </a:cubicBezTo>
                  <a:cubicBezTo>
                    <a:pt x="734" y="670"/>
                    <a:pt x="734" y="670"/>
                    <a:pt x="734" y="670"/>
                  </a:cubicBezTo>
                  <a:cubicBezTo>
                    <a:pt x="741" y="665"/>
                    <a:pt x="763" y="659"/>
                    <a:pt x="770" y="657"/>
                  </a:cubicBezTo>
                  <a:cubicBezTo>
                    <a:pt x="770" y="657"/>
                    <a:pt x="770" y="657"/>
                    <a:pt x="770" y="657"/>
                  </a:cubicBezTo>
                  <a:cubicBezTo>
                    <a:pt x="770" y="651"/>
                    <a:pt x="772" y="631"/>
                    <a:pt x="777" y="623"/>
                  </a:cubicBezTo>
                  <a:cubicBezTo>
                    <a:pt x="777" y="623"/>
                    <a:pt x="777" y="623"/>
                    <a:pt x="777" y="623"/>
                  </a:cubicBezTo>
                  <a:cubicBezTo>
                    <a:pt x="782" y="615"/>
                    <a:pt x="804" y="595"/>
                    <a:pt x="810" y="589"/>
                  </a:cubicBezTo>
                  <a:cubicBezTo>
                    <a:pt x="810" y="589"/>
                    <a:pt x="810" y="589"/>
                    <a:pt x="810" y="589"/>
                  </a:cubicBezTo>
                  <a:cubicBezTo>
                    <a:pt x="807" y="584"/>
                    <a:pt x="800" y="571"/>
                    <a:pt x="800" y="562"/>
                  </a:cubicBezTo>
                  <a:cubicBezTo>
                    <a:pt x="800" y="562"/>
                    <a:pt x="800" y="562"/>
                    <a:pt x="800" y="562"/>
                  </a:cubicBezTo>
                  <a:cubicBezTo>
                    <a:pt x="800" y="553"/>
                    <a:pt x="808" y="523"/>
                    <a:pt x="810" y="516"/>
                  </a:cubicBezTo>
                  <a:cubicBezTo>
                    <a:pt x="810" y="516"/>
                    <a:pt x="810" y="516"/>
                    <a:pt x="810" y="516"/>
                  </a:cubicBezTo>
                  <a:cubicBezTo>
                    <a:pt x="805" y="511"/>
                    <a:pt x="787" y="495"/>
                    <a:pt x="781" y="486"/>
                  </a:cubicBezTo>
                  <a:cubicBezTo>
                    <a:pt x="781" y="486"/>
                    <a:pt x="781" y="486"/>
                    <a:pt x="781" y="486"/>
                  </a:cubicBezTo>
                  <a:cubicBezTo>
                    <a:pt x="776" y="476"/>
                    <a:pt x="768" y="446"/>
                    <a:pt x="766" y="437"/>
                  </a:cubicBezTo>
                  <a:cubicBezTo>
                    <a:pt x="766" y="437"/>
                    <a:pt x="766" y="437"/>
                    <a:pt x="766" y="437"/>
                  </a:cubicBezTo>
                  <a:cubicBezTo>
                    <a:pt x="757" y="437"/>
                    <a:pt x="724" y="437"/>
                    <a:pt x="714" y="432"/>
                  </a:cubicBezTo>
                  <a:cubicBezTo>
                    <a:pt x="714" y="432"/>
                    <a:pt x="714" y="432"/>
                    <a:pt x="714" y="432"/>
                  </a:cubicBezTo>
                  <a:cubicBezTo>
                    <a:pt x="704" y="427"/>
                    <a:pt x="692" y="406"/>
                    <a:pt x="688" y="399"/>
                  </a:cubicBezTo>
                  <a:cubicBezTo>
                    <a:pt x="688" y="399"/>
                    <a:pt x="688" y="399"/>
                    <a:pt x="688" y="399"/>
                  </a:cubicBezTo>
                  <a:cubicBezTo>
                    <a:pt x="680" y="401"/>
                    <a:pt x="652" y="407"/>
                    <a:pt x="643" y="407"/>
                  </a:cubicBezTo>
                  <a:cubicBezTo>
                    <a:pt x="643" y="407"/>
                    <a:pt x="643" y="407"/>
                    <a:pt x="643" y="407"/>
                  </a:cubicBezTo>
                  <a:cubicBezTo>
                    <a:pt x="634" y="407"/>
                    <a:pt x="619" y="401"/>
                    <a:pt x="614" y="399"/>
                  </a:cubicBezTo>
                  <a:cubicBezTo>
                    <a:pt x="614" y="399"/>
                    <a:pt x="614" y="399"/>
                    <a:pt x="614" y="399"/>
                  </a:cubicBezTo>
                  <a:cubicBezTo>
                    <a:pt x="608" y="404"/>
                    <a:pt x="582" y="425"/>
                    <a:pt x="569" y="431"/>
                  </a:cubicBezTo>
                  <a:cubicBezTo>
                    <a:pt x="569" y="431"/>
                    <a:pt x="569" y="431"/>
                    <a:pt x="569" y="431"/>
                  </a:cubicBezTo>
                  <a:cubicBezTo>
                    <a:pt x="558" y="436"/>
                    <a:pt x="521" y="443"/>
                    <a:pt x="513" y="445"/>
                  </a:cubicBezTo>
                  <a:cubicBezTo>
                    <a:pt x="513" y="445"/>
                    <a:pt x="513" y="445"/>
                    <a:pt x="513" y="445"/>
                  </a:cubicBezTo>
                  <a:cubicBezTo>
                    <a:pt x="510" y="451"/>
                    <a:pt x="493" y="482"/>
                    <a:pt x="486" y="490"/>
                  </a:cubicBezTo>
                  <a:cubicBezTo>
                    <a:pt x="486" y="490"/>
                    <a:pt x="486" y="490"/>
                    <a:pt x="486" y="490"/>
                  </a:cubicBezTo>
                  <a:cubicBezTo>
                    <a:pt x="479" y="499"/>
                    <a:pt x="462" y="512"/>
                    <a:pt x="456" y="516"/>
                  </a:cubicBezTo>
                  <a:cubicBezTo>
                    <a:pt x="456" y="516"/>
                    <a:pt x="456" y="516"/>
                    <a:pt x="456" y="516"/>
                  </a:cubicBezTo>
                  <a:cubicBezTo>
                    <a:pt x="458" y="523"/>
                    <a:pt x="466" y="543"/>
                    <a:pt x="466" y="549"/>
                  </a:cubicBezTo>
                  <a:cubicBezTo>
                    <a:pt x="466" y="549"/>
                    <a:pt x="466" y="549"/>
                    <a:pt x="466" y="549"/>
                  </a:cubicBezTo>
                  <a:cubicBezTo>
                    <a:pt x="465" y="555"/>
                    <a:pt x="460" y="560"/>
                    <a:pt x="457" y="562"/>
                  </a:cubicBezTo>
                  <a:cubicBezTo>
                    <a:pt x="457" y="562"/>
                    <a:pt x="457" y="562"/>
                    <a:pt x="457" y="562"/>
                  </a:cubicBezTo>
                  <a:cubicBezTo>
                    <a:pt x="460" y="567"/>
                    <a:pt x="467" y="578"/>
                    <a:pt x="468" y="584"/>
                  </a:cubicBezTo>
                  <a:cubicBezTo>
                    <a:pt x="468" y="584"/>
                    <a:pt x="468" y="584"/>
                    <a:pt x="468" y="584"/>
                  </a:cubicBezTo>
                  <a:cubicBezTo>
                    <a:pt x="469" y="585"/>
                    <a:pt x="469" y="586"/>
                    <a:pt x="469" y="587"/>
                  </a:cubicBezTo>
                  <a:cubicBezTo>
                    <a:pt x="469" y="587"/>
                    <a:pt x="469" y="587"/>
                    <a:pt x="469" y="587"/>
                  </a:cubicBezTo>
                  <a:cubicBezTo>
                    <a:pt x="469" y="594"/>
                    <a:pt x="466" y="604"/>
                    <a:pt x="465" y="607"/>
                  </a:cubicBezTo>
                  <a:cubicBezTo>
                    <a:pt x="465" y="607"/>
                    <a:pt x="465" y="607"/>
                    <a:pt x="465" y="607"/>
                  </a:cubicBezTo>
                  <a:cubicBezTo>
                    <a:pt x="481" y="638"/>
                    <a:pt x="481" y="638"/>
                    <a:pt x="481" y="638"/>
                  </a:cubicBezTo>
                  <a:cubicBezTo>
                    <a:pt x="487" y="639"/>
                    <a:pt x="507" y="642"/>
                    <a:pt x="514" y="645"/>
                  </a:cubicBezTo>
                  <a:cubicBezTo>
                    <a:pt x="514" y="645"/>
                    <a:pt x="514" y="645"/>
                    <a:pt x="514" y="645"/>
                  </a:cubicBezTo>
                  <a:cubicBezTo>
                    <a:pt x="522" y="649"/>
                    <a:pt x="535" y="661"/>
                    <a:pt x="539" y="665"/>
                  </a:cubicBezTo>
                  <a:cubicBezTo>
                    <a:pt x="539" y="665"/>
                    <a:pt x="539" y="665"/>
                    <a:pt x="539" y="665"/>
                  </a:cubicBezTo>
                  <a:cubicBezTo>
                    <a:pt x="542" y="664"/>
                    <a:pt x="552" y="662"/>
                    <a:pt x="557" y="662"/>
                  </a:cubicBezTo>
                  <a:cubicBezTo>
                    <a:pt x="557" y="662"/>
                    <a:pt x="557" y="662"/>
                    <a:pt x="557" y="662"/>
                  </a:cubicBezTo>
                  <a:cubicBezTo>
                    <a:pt x="561" y="662"/>
                    <a:pt x="573" y="664"/>
                    <a:pt x="576" y="665"/>
                  </a:cubicBezTo>
                  <a:cubicBezTo>
                    <a:pt x="576" y="665"/>
                    <a:pt x="576" y="665"/>
                    <a:pt x="576" y="665"/>
                  </a:cubicBezTo>
                  <a:cubicBezTo>
                    <a:pt x="579" y="664"/>
                    <a:pt x="592" y="661"/>
                    <a:pt x="598" y="661"/>
                  </a:cubicBezTo>
                  <a:cubicBezTo>
                    <a:pt x="598" y="661"/>
                    <a:pt x="598" y="661"/>
                    <a:pt x="598" y="661"/>
                  </a:cubicBezTo>
                  <a:cubicBezTo>
                    <a:pt x="604" y="661"/>
                    <a:pt x="618" y="664"/>
                    <a:pt x="621" y="665"/>
                  </a:cubicBezTo>
                  <a:cubicBezTo>
                    <a:pt x="621" y="665"/>
                    <a:pt x="621" y="665"/>
                    <a:pt x="621" y="665"/>
                  </a:cubicBezTo>
                  <a:cubicBezTo>
                    <a:pt x="666" y="651"/>
                    <a:pt x="666" y="651"/>
                    <a:pt x="666" y="651"/>
                  </a:cubicBezTo>
                  <a:cubicBezTo>
                    <a:pt x="695" y="623"/>
                    <a:pt x="695" y="623"/>
                    <a:pt x="695" y="623"/>
                  </a:cubicBezTo>
                  <a:cubicBezTo>
                    <a:pt x="696" y="619"/>
                    <a:pt x="701" y="602"/>
                    <a:pt x="704" y="596"/>
                  </a:cubicBezTo>
                  <a:cubicBezTo>
                    <a:pt x="704" y="596"/>
                    <a:pt x="704" y="596"/>
                    <a:pt x="704" y="596"/>
                  </a:cubicBezTo>
                  <a:cubicBezTo>
                    <a:pt x="707" y="592"/>
                    <a:pt x="714" y="585"/>
                    <a:pt x="717" y="583"/>
                  </a:cubicBezTo>
                  <a:cubicBezTo>
                    <a:pt x="717" y="583"/>
                    <a:pt x="717" y="583"/>
                    <a:pt x="717" y="583"/>
                  </a:cubicBezTo>
                  <a:cubicBezTo>
                    <a:pt x="716" y="580"/>
                    <a:pt x="716" y="574"/>
                    <a:pt x="716" y="569"/>
                  </a:cubicBezTo>
                  <a:cubicBezTo>
                    <a:pt x="716" y="569"/>
                    <a:pt x="716" y="569"/>
                    <a:pt x="716" y="569"/>
                  </a:cubicBezTo>
                  <a:cubicBezTo>
                    <a:pt x="716" y="566"/>
                    <a:pt x="716" y="564"/>
                    <a:pt x="717" y="562"/>
                  </a:cubicBezTo>
                  <a:cubicBezTo>
                    <a:pt x="717" y="562"/>
                    <a:pt x="717" y="562"/>
                    <a:pt x="717" y="562"/>
                  </a:cubicBezTo>
                  <a:cubicBezTo>
                    <a:pt x="717" y="557"/>
                    <a:pt x="722" y="548"/>
                    <a:pt x="723" y="543"/>
                  </a:cubicBezTo>
                  <a:cubicBezTo>
                    <a:pt x="723" y="543"/>
                    <a:pt x="723" y="543"/>
                    <a:pt x="723" y="543"/>
                  </a:cubicBezTo>
                  <a:cubicBezTo>
                    <a:pt x="717" y="540"/>
                    <a:pt x="701" y="530"/>
                    <a:pt x="696" y="525"/>
                  </a:cubicBezTo>
                  <a:cubicBezTo>
                    <a:pt x="696" y="525"/>
                    <a:pt x="696" y="525"/>
                    <a:pt x="696" y="525"/>
                  </a:cubicBezTo>
                  <a:cubicBezTo>
                    <a:pt x="691" y="519"/>
                    <a:pt x="688" y="506"/>
                    <a:pt x="688" y="502"/>
                  </a:cubicBezTo>
                  <a:cubicBezTo>
                    <a:pt x="688" y="502"/>
                    <a:pt x="688" y="502"/>
                    <a:pt x="688" y="502"/>
                  </a:cubicBezTo>
                  <a:cubicBezTo>
                    <a:pt x="685" y="500"/>
                    <a:pt x="675" y="490"/>
                    <a:pt x="673" y="488"/>
                  </a:cubicBezTo>
                  <a:cubicBezTo>
                    <a:pt x="673" y="488"/>
                    <a:pt x="673" y="488"/>
                    <a:pt x="673" y="488"/>
                  </a:cubicBezTo>
                  <a:cubicBezTo>
                    <a:pt x="667" y="482"/>
                    <a:pt x="665" y="471"/>
                    <a:pt x="664" y="466"/>
                  </a:cubicBezTo>
                  <a:cubicBezTo>
                    <a:pt x="664" y="466"/>
                    <a:pt x="664" y="466"/>
                    <a:pt x="664" y="466"/>
                  </a:cubicBezTo>
                  <a:cubicBezTo>
                    <a:pt x="658" y="467"/>
                    <a:pt x="646" y="469"/>
                    <a:pt x="640" y="470"/>
                  </a:cubicBezTo>
                  <a:cubicBezTo>
                    <a:pt x="640" y="470"/>
                    <a:pt x="640" y="470"/>
                    <a:pt x="640" y="470"/>
                  </a:cubicBezTo>
                  <a:cubicBezTo>
                    <a:pt x="634" y="469"/>
                    <a:pt x="621" y="466"/>
                    <a:pt x="616" y="465"/>
                  </a:cubicBezTo>
                  <a:cubicBezTo>
                    <a:pt x="616" y="465"/>
                    <a:pt x="616" y="465"/>
                    <a:pt x="616" y="465"/>
                  </a:cubicBezTo>
                  <a:cubicBezTo>
                    <a:pt x="612" y="470"/>
                    <a:pt x="599" y="484"/>
                    <a:pt x="591" y="487"/>
                  </a:cubicBezTo>
                  <a:cubicBezTo>
                    <a:pt x="591" y="487"/>
                    <a:pt x="591" y="487"/>
                    <a:pt x="591" y="487"/>
                  </a:cubicBezTo>
                  <a:cubicBezTo>
                    <a:pt x="582" y="491"/>
                    <a:pt x="554" y="495"/>
                    <a:pt x="547" y="495"/>
                  </a:cubicBezTo>
                  <a:cubicBezTo>
                    <a:pt x="547" y="495"/>
                    <a:pt x="547" y="495"/>
                    <a:pt x="547" y="495"/>
                  </a:cubicBezTo>
                  <a:cubicBezTo>
                    <a:pt x="519" y="542"/>
                    <a:pt x="519" y="542"/>
                    <a:pt x="519" y="542"/>
                  </a:cubicBezTo>
                  <a:cubicBezTo>
                    <a:pt x="519" y="564"/>
                    <a:pt x="519" y="564"/>
                    <a:pt x="519" y="564"/>
                  </a:cubicBezTo>
                  <a:cubicBezTo>
                    <a:pt x="523" y="591"/>
                    <a:pt x="523" y="591"/>
                    <a:pt x="523" y="591"/>
                  </a:cubicBezTo>
                  <a:cubicBezTo>
                    <a:pt x="538" y="606"/>
                    <a:pt x="538" y="606"/>
                    <a:pt x="538" y="606"/>
                  </a:cubicBezTo>
                  <a:cubicBezTo>
                    <a:pt x="566" y="623"/>
                    <a:pt x="566" y="623"/>
                    <a:pt x="566" y="623"/>
                  </a:cubicBezTo>
                  <a:cubicBezTo>
                    <a:pt x="588" y="623"/>
                    <a:pt x="588" y="623"/>
                    <a:pt x="588" y="623"/>
                  </a:cubicBezTo>
                  <a:cubicBezTo>
                    <a:pt x="613" y="623"/>
                    <a:pt x="613" y="623"/>
                    <a:pt x="613" y="623"/>
                  </a:cubicBezTo>
                  <a:cubicBezTo>
                    <a:pt x="637" y="615"/>
                    <a:pt x="637" y="615"/>
                    <a:pt x="637" y="615"/>
                  </a:cubicBezTo>
                  <a:cubicBezTo>
                    <a:pt x="653" y="599"/>
                    <a:pt x="653" y="599"/>
                    <a:pt x="653" y="599"/>
                  </a:cubicBezTo>
                  <a:cubicBezTo>
                    <a:pt x="662" y="577"/>
                    <a:pt x="662" y="577"/>
                    <a:pt x="662" y="577"/>
                  </a:cubicBezTo>
                  <a:cubicBezTo>
                    <a:pt x="668" y="556"/>
                    <a:pt x="668" y="556"/>
                    <a:pt x="668" y="556"/>
                  </a:cubicBezTo>
                  <a:cubicBezTo>
                    <a:pt x="666" y="553"/>
                    <a:pt x="661" y="545"/>
                    <a:pt x="660" y="541"/>
                  </a:cubicBezTo>
                  <a:cubicBezTo>
                    <a:pt x="660" y="541"/>
                    <a:pt x="660" y="541"/>
                    <a:pt x="660" y="541"/>
                  </a:cubicBezTo>
                  <a:cubicBezTo>
                    <a:pt x="659" y="538"/>
                    <a:pt x="659" y="535"/>
                    <a:pt x="659" y="532"/>
                  </a:cubicBezTo>
                  <a:cubicBezTo>
                    <a:pt x="659" y="532"/>
                    <a:pt x="659" y="532"/>
                    <a:pt x="659" y="532"/>
                  </a:cubicBezTo>
                  <a:cubicBezTo>
                    <a:pt x="659" y="529"/>
                    <a:pt x="659" y="527"/>
                    <a:pt x="659" y="525"/>
                  </a:cubicBezTo>
                  <a:cubicBezTo>
                    <a:pt x="659" y="525"/>
                    <a:pt x="659" y="525"/>
                    <a:pt x="659" y="525"/>
                  </a:cubicBezTo>
                  <a:cubicBezTo>
                    <a:pt x="644" y="510"/>
                    <a:pt x="644" y="510"/>
                    <a:pt x="644" y="510"/>
                  </a:cubicBezTo>
                  <a:cubicBezTo>
                    <a:pt x="641" y="510"/>
                    <a:pt x="635" y="512"/>
                    <a:pt x="630" y="512"/>
                  </a:cubicBezTo>
                  <a:cubicBezTo>
                    <a:pt x="630" y="512"/>
                    <a:pt x="630" y="512"/>
                    <a:pt x="630" y="512"/>
                  </a:cubicBezTo>
                  <a:cubicBezTo>
                    <a:pt x="630" y="512"/>
                    <a:pt x="629" y="512"/>
                    <a:pt x="628" y="511"/>
                  </a:cubicBezTo>
                  <a:cubicBezTo>
                    <a:pt x="628" y="511"/>
                    <a:pt x="628" y="511"/>
                    <a:pt x="628" y="511"/>
                  </a:cubicBezTo>
                  <a:cubicBezTo>
                    <a:pt x="625" y="511"/>
                    <a:pt x="619" y="508"/>
                    <a:pt x="615" y="506"/>
                  </a:cubicBezTo>
                  <a:cubicBezTo>
                    <a:pt x="615" y="506"/>
                    <a:pt x="615" y="506"/>
                    <a:pt x="615" y="506"/>
                  </a:cubicBezTo>
                  <a:cubicBezTo>
                    <a:pt x="613" y="510"/>
                    <a:pt x="607" y="520"/>
                    <a:pt x="602" y="523"/>
                  </a:cubicBezTo>
                  <a:cubicBezTo>
                    <a:pt x="602" y="523"/>
                    <a:pt x="602" y="523"/>
                    <a:pt x="602" y="523"/>
                  </a:cubicBezTo>
                  <a:cubicBezTo>
                    <a:pt x="595" y="526"/>
                    <a:pt x="576" y="527"/>
                    <a:pt x="570" y="527"/>
                  </a:cubicBezTo>
                  <a:cubicBezTo>
                    <a:pt x="570" y="527"/>
                    <a:pt x="570" y="527"/>
                    <a:pt x="570" y="527"/>
                  </a:cubicBezTo>
                  <a:cubicBezTo>
                    <a:pt x="556" y="555"/>
                    <a:pt x="556" y="555"/>
                    <a:pt x="556" y="555"/>
                  </a:cubicBezTo>
                  <a:cubicBezTo>
                    <a:pt x="556" y="566"/>
                    <a:pt x="556" y="566"/>
                    <a:pt x="556" y="566"/>
                  </a:cubicBezTo>
                  <a:cubicBezTo>
                    <a:pt x="556" y="583"/>
                    <a:pt x="556" y="583"/>
                    <a:pt x="556" y="583"/>
                  </a:cubicBezTo>
                  <a:cubicBezTo>
                    <a:pt x="567" y="590"/>
                    <a:pt x="567" y="590"/>
                    <a:pt x="567" y="590"/>
                  </a:cubicBezTo>
                  <a:cubicBezTo>
                    <a:pt x="585" y="596"/>
                    <a:pt x="585" y="596"/>
                    <a:pt x="585" y="596"/>
                  </a:cubicBezTo>
                  <a:cubicBezTo>
                    <a:pt x="596" y="596"/>
                    <a:pt x="596" y="596"/>
                    <a:pt x="596" y="596"/>
                  </a:cubicBezTo>
                  <a:cubicBezTo>
                    <a:pt x="609" y="596"/>
                    <a:pt x="609" y="596"/>
                    <a:pt x="609" y="596"/>
                  </a:cubicBezTo>
                  <a:cubicBezTo>
                    <a:pt x="622" y="594"/>
                    <a:pt x="622" y="594"/>
                    <a:pt x="622" y="594"/>
                  </a:cubicBezTo>
                  <a:cubicBezTo>
                    <a:pt x="628" y="585"/>
                    <a:pt x="628" y="585"/>
                    <a:pt x="628" y="585"/>
                  </a:cubicBezTo>
                  <a:cubicBezTo>
                    <a:pt x="628" y="574"/>
                    <a:pt x="628" y="574"/>
                    <a:pt x="628" y="574"/>
                  </a:cubicBezTo>
                  <a:cubicBezTo>
                    <a:pt x="628" y="565"/>
                    <a:pt x="628" y="565"/>
                    <a:pt x="628" y="565"/>
                  </a:cubicBezTo>
                  <a:cubicBezTo>
                    <a:pt x="628" y="550"/>
                    <a:pt x="628" y="550"/>
                    <a:pt x="628" y="550"/>
                  </a:cubicBezTo>
                  <a:cubicBezTo>
                    <a:pt x="623" y="545"/>
                    <a:pt x="623" y="545"/>
                    <a:pt x="623" y="545"/>
                  </a:cubicBezTo>
                  <a:cubicBezTo>
                    <a:pt x="611" y="545"/>
                    <a:pt x="611" y="545"/>
                    <a:pt x="611" y="545"/>
                  </a:cubicBezTo>
                  <a:cubicBezTo>
                    <a:pt x="598" y="549"/>
                    <a:pt x="598" y="549"/>
                    <a:pt x="598" y="549"/>
                  </a:cubicBezTo>
                  <a:cubicBezTo>
                    <a:pt x="589" y="553"/>
                    <a:pt x="589" y="553"/>
                    <a:pt x="589" y="553"/>
                  </a:cubicBezTo>
                  <a:cubicBezTo>
                    <a:pt x="577" y="564"/>
                    <a:pt x="577" y="564"/>
                    <a:pt x="577" y="564"/>
                  </a:cubicBezTo>
                  <a:cubicBezTo>
                    <a:pt x="577" y="564"/>
                    <a:pt x="577" y="564"/>
                    <a:pt x="577" y="564"/>
                  </a:cubicBezTo>
                  <a:cubicBezTo>
                    <a:pt x="576" y="565"/>
                    <a:pt x="574" y="565"/>
                    <a:pt x="573" y="564"/>
                  </a:cubicBezTo>
                  <a:cubicBezTo>
                    <a:pt x="573" y="564"/>
                    <a:pt x="573" y="564"/>
                    <a:pt x="573" y="564"/>
                  </a:cubicBezTo>
                  <a:cubicBezTo>
                    <a:pt x="572" y="563"/>
                    <a:pt x="572" y="561"/>
                    <a:pt x="573" y="560"/>
                  </a:cubicBezTo>
                  <a:cubicBezTo>
                    <a:pt x="573" y="560"/>
                    <a:pt x="573" y="560"/>
                    <a:pt x="573" y="560"/>
                  </a:cubicBezTo>
                  <a:cubicBezTo>
                    <a:pt x="585" y="548"/>
                    <a:pt x="585" y="548"/>
                    <a:pt x="585" y="548"/>
                  </a:cubicBezTo>
                  <a:cubicBezTo>
                    <a:pt x="596" y="544"/>
                    <a:pt x="596" y="544"/>
                    <a:pt x="596" y="544"/>
                  </a:cubicBezTo>
                  <a:cubicBezTo>
                    <a:pt x="610" y="539"/>
                    <a:pt x="610" y="539"/>
                    <a:pt x="610" y="539"/>
                  </a:cubicBezTo>
                  <a:cubicBezTo>
                    <a:pt x="626" y="539"/>
                    <a:pt x="626" y="539"/>
                    <a:pt x="626" y="539"/>
                  </a:cubicBezTo>
                  <a:cubicBezTo>
                    <a:pt x="634" y="548"/>
                    <a:pt x="634" y="548"/>
                    <a:pt x="634" y="548"/>
                  </a:cubicBezTo>
                  <a:cubicBezTo>
                    <a:pt x="634" y="565"/>
                    <a:pt x="634" y="565"/>
                    <a:pt x="634" y="565"/>
                  </a:cubicBezTo>
                  <a:cubicBezTo>
                    <a:pt x="634" y="574"/>
                    <a:pt x="634" y="574"/>
                    <a:pt x="634" y="574"/>
                  </a:cubicBezTo>
                  <a:cubicBezTo>
                    <a:pt x="634" y="587"/>
                    <a:pt x="634" y="587"/>
                    <a:pt x="634" y="587"/>
                  </a:cubicBezTo>
                  <a:cubicBezTo>
                    <a:pt x="625" y="600"/>
                    <a:pt x="625" y="600"/>
                    <a:pt x="625" y="600"/>
                  </a:cubicBezTo>
                  <a:cubicBezTo>
                    <a:pt x="609" y="602"/>
                    <a:pt x="609" y="602"/>
                    <a:pt x="609" y="602"/>
                  </a:cubicBezTo>
                  <a:cubicBezTo>
                    <a:pt x="596" y="602"/>
                    <a:pt x="596" y="602"/>
                    <a:pt x="596" y="602"/>
                  </a:cubicBezTo>
                  <a:cubicBezTo>
                    <a:pt x="584" y="602"/>
                    <a:pt x="584" y="602"/>
                    <a:pt x="584" y="602"/>
                  </a:cubicBezTo>
                  <a:cubicBezTo>
                    <a:pt x="564" y="595"/>
                    <a:pt x="564" y="595"/>
                    <a:pt x="564" y="595"/>
                  </a:cubicBezTo>
                  <a:cubicBezTo>
                    <a:pt x="550" y="586"/>
                    <a:pt x="550" y="586"/>
                    <a:pt x="550" y="586"/>
                  </a:cubicBezTo>
                  <a:cubicBezTo>
                    <a:pt x="550" y="566"/>
                    <a:pt x="550" y="566"/>
                    <a:pt x="550" y="566"/>
                  </a:cubicBezTo>
                  <a:cubicBezTo>
                    <a:pt x="550" y="554"/>
                    <a:pt x="550" y="554"/>
                    <a:pt x="550" y="554"/>
                  </a:cubicBezTo>
                  <a:cubicBezTo>
                    <a:pt x="566" y="522"/>
                    <a:pt x="566" y="522"/>
                    <a:pt x="566" y="522"/>
                  </a:cubicBezTo>
                  <a:cubicBezTo>
                    <a:pt x="568" y="522"/>
                    <a:pt x="568" y="522"/>
                    <a:pt x="568" y="522"/>
                  </a:cubicBezTo>
                  <a:cubicBezTo>
                    <a:pt x="568" y="522"/>
                    <a:pt x="574" y="521"/>
                    <a:pt x="582" y="521"/>
                  </a:cubicBezTo>
                  <a:cubicBezTo>
                    <a:pt x="582" y="521"/>
                    <a:pt x="582" y="521"/>
                    <a:pt x="582" y="521"/>
                  </a:cubicBezTo>
                  <a:cubicBezTo>
                    <a:pt x="589" y="520"/>
                    <a:pt x="597" y="519"/>
                    <a:pt x="599" y="518"/>
                  </a:cubicBezTo>
                  <a:cubicBezTo>
                    <a:pt x="599" y="518"/>
                    <a:pt x="599" y="518"/>
                    <a:pt x="599" y="518"/>
                  </a:cubicBezTo>
                  <a:cubicBezTo>
                    <a:pt x="601" y="517"/>
                    <a:pt x="604" y="513"/>
                    <a:pt x="607" y="509"/>
                  </a:cubicBezTo>
                  <a:cubicBezTo>
                    <a:pt x="607" y="509"/>
                    <a:pt x="607" y="509"/>
                    <a:pt x="607" y="509"/>
                  </a:cubicBezTo>
                  <a:cubicBezTo>
                    <a:pt x="610" y="504"/>
                    <a:pt x="612" y="501"/>
                    <a:pt x="612" y="501"/>
                  </a:cubicBezTo>
                  <a:cubicBezTo>
                    <a:pt x="612" y="501"/>
                    <a:pt x="612" y="501"/>
                    <a:pt x="612" y="501"/>
                  </a:cubicBezTo>
                  <a:cubicBezTo>
                    <a:pt x="613" y="498"/>
                    <a:pt x="613" y="498"/>
                    <a:pt x="613" y="498"/>
                  </a:cubicBezTo>
                  <a:cubicBezTo>
                    <a:pt x="616" y="500"/>
                    <a:pt x="616" y="500"/>
                    <a:pt x="616" y="500"/>
                  </a:cubicBezTo>
                  <a:cubicBezTo>
                    <a:pt x="616" y="500"/>
                    <a:pt x="627" y="505"/>
                    <a:pt x="629" y="506"/>
                  </a:cubicBezTo>
                  <a:cubicBezTo>
                    <a:pt x="629" y="506"/>
                    <a:pt x="629" y="506"/>
                    <a:pt x="629" y="506"/>
                  </a:cubicBezTo>
                  <a:cubicBezTo>
                    <a:pt x="629" y="506"/>
                    <a:pt x="630" y="506"/>
                    <a:pt x="630" y="506"/>
                  </a:cubicBezTo>
                  <a:cubicBezTo>
                    <a:pt x="630" y="506"/>
                    <a:pt x="630" y="506"/>
                    <a:pt x="630" y="506"/>
                  </a:cubicBezTo>
                  <a:cubicBezTo>
                    <a:pt x="635" y="506"/>
                    <a:pt x="644" y="504"/>
                    <a:pt x="644" y="504"/>
                  </a:cubicBezTo>
                  <a:cubicBezTo>
                    <a:pt x="644" y="504"/>
                    <a:pt x="644" y="504"/>
                    <a:pt x="644" y="504"/>
                  </a:cubicBezTo>
                  <a:cubicBezTo>
                    <a:pt x="646" y="504"/>
                    <a:pt x="646" y="504"/>
                    <a:pt x="646" y="504"/>
                  </a:cubicBezTo>
                  <a:cubicBezTo>
                    <a:pt x="665" y="523"/>
                    <a:pt x="665" y="523"/>
                    <a:pt x="665" y="523"/>
                  </a:cubicBezTo>
                  <a:cubicBezTo>
                    <a:pt x="665" y="524"/>
                    <a:pt x="665" y="524"/>
                    <a:pt x="665" y="524"/>
                  </a:cubicBezTo>
                  <a:cubicBezTo>
                    <a:pt x="665" y="524"/>
                    <a:pt x="665" y="528"/>
                    <a:pt x="665" y="532"/>
                  </a:cubicBezTo>
                  <a:cubicBezTo>
                    <a:pt x="665" y="532"/>
                    <a:pt x="665" y="532"/>
                    <a:pt x="665" y="532"/>
                  </a:cubicBezTo>
                  <a:cubicBezTo>
                    <a:pt x="665" y="535"/>
                    <a:pt x="665" y="538"/>
                    <a:pt x="665" y="539"/>
                  </a:cubicBezTo>
                  <a:cubicBezTo>
                    <a:pt x="665" y="539"/>
                    <a:pt x="665" y="539"/>
                    <a:pt x="665" y="539"/>
                  </a:cubicBezTo>
                  <a:cubicBezTo>
                    <a:pt x="666" y="542"/>
                    <a:pt x="673" y="554"/>
                    <a:pt x="673" y="554"/>
                  </a:cubicBezTo>
                  <a:cubicBezTo>
                    <a:pt x="673" y="554"/>
                    <a:pt x="673" y="554"/>
                    <a:pt x="673" y="554"/>
                  </a:cubicBezTo>
                  <a:cubicBezTo>
                    <a:pt x="674" y="555"/>
                    <a:pt x="674" y="555"/>
                    <a:pt x="674" y="555"/>
                  </a:cubicBezTo>
                  <a:cubicBezTo>
                    <a:pt x="668" y="578"/>
                    <a:pt x="668" y="578"/>
                    <a:pt x="668" y="578"/>
                  </a:cubicBezTo>
                  <a:cubicBezTo>
                    <a:pt x="658" y="602"/>
                    <a:pt x="658" y="602"/>
                    <a:pt x="658" y="602"/>
                  </a:cubicBezTo>
                  <a:cubicBezTo>
                    <a:pt x="640" y="620"/>
                    <a:pt x="640" y="620"/>
                    <a:pt x="640" y="620"/>
                  </a:cubicBezTo>
                  <a:cubicBezTo>
                    <a:pt x="614" y="629"/>
                    <a:pt x="614" y="629"/>
                    <a:pt x="614" y="629"/>
                  </a:cubicBezTo>
                  <a:cubicBezTo>
                    <a:pt x="588" y="629"/>
                    <a:pt x="588" y="629"/>
                    <a:pt x="588" y="629"/>
                  </a:cubicBezTo>
                  <a:cubicBezTo>
                    <a:pt x="565" y="629"/>
                    <a:pt x="565" y="629"/>
                    <a:pt x="565" y="629"/>
                  </a:cubicBezTo>
                  <a:cubicBezTo>
                    <a:pt x="535" y="611"/>
                    <a:pt x="535" y="611"/>
                    <a:pt x="535" y="611"/>
                  </a:cubicBezTo>
                  <a:cubicBezTo>
                    <a:pt x="518" y="594"/>
                    <a:pt x="518" y="594"/>
                    <a:pt x="518" y="594"/>
                  </a:cubicBezTo>
                  <a:cubicBezTo>
                    <a:pt x="513" y="564"/>
                    <a:pt x="513" y="564"/>
                    <a:pt x="513" y="564"/>
                  </a:cubicBezTo>
                  <a:cubicBezTo>
                    <a:pt x="513" y="541"/>
                    <a:pt x="513" y="541"/>
                    <a:pt x="513" y="541"/>
                  </a:cubicBezTo>
                  <a:cubicBezTo>
                    <a:pt x="544" y="490"/>
                    <a:pt x="544" y="490"/>
                    <a:pt x="544" y="490"/>
                  </a:cubicBezTo>
                  <a:cubicBezTo>
                    <a:pt x="545" y="490"/>
                    <a:pt x="545" y="490"/>
                    <a:pt x="545" y="490"/>
                  </a:cubicBezTo>
                  <a:cubicBezTo>
                    <a:pt x="545" y="490"/>
                    <a:pt x="581" y="486"/>
                    <a:pt x="589" y="482"/>
                  </a:cubicBezTo>
                  <a:cubicBezTo>
                    <a:pt x="589" y="482"/>
                    <a:pt x="589" y="482"/>
                    <a:pt x="589" y="482"/>
                  </a:cubicBezTo>
                  <a:cubicBezTo>
                    <a:pt x="592" y="481"/>
                    <a:pt x="599" y="475"/>
                    <a:pt x="604" y="470"/>
                  </a:cubicBezTo>
                  <a:cubicBezTo>
                    <a:pt x="604" y="470"/>
                    <a:pt x="604" y="470"/>
                    <a:pt x="604" y="470"/>
                  </a:cubicBezTo>
                  <a:cubicBezTo>
                    <a:pt x="609" y="465"/>
                    <a:pt x="613" y="460"/>
                    <a:pt x="613" y="460"/>
                  </a:cubicBezTo>
                  <a:cubicBezTo>
                    <a:pt x="613" y="460"/>
                    <a:pt x="613" y="460"/>
                    <a:pt x="613" y="460"/>
                  </a:cubicBezTo>
                  <a:cubicBezTo>
                    <a:pt x="614" y="459"/>
                    <a:pt x="614" y="459"/>
                    <a:pt x="614" y="459"/>
                  </a:cubicBezTo>
                  <a:cubicBezTo>
                    <a:pt x="616" y="459"/>
                    <a:pt x="616" y="459"/>
                    <a:pt x="616" y="459"/>
                  </a:cubicBezTo>
                  <a:cubicBezTo>
                    <a:pt x="616" y="459"/>
                    <a:pt x="621" y="461"/>
                    <a:pt x="626" y="462"/>
                  </a:cubicBezTo>
                  <a:cubicBezTo>
                    <a:pt x="626" y="462"/>
                    <a:pt x="626" y="462"/>
                    <a:pt x="626" y="462"/>
                  </a:cubicBezTo>
                  <a:cubicBezTo>
                    <a:pt x="631" y="463"/>
                    <a:pt x="637" y="464"/>
                    <a:pt x="640" y="464"/>
                  </a:cubicBezTo>
                  <a:cubicBezTo>
                    <a:pt x="640" y="464"/>
                    <a:pt x="640" y="464"/>
                    <a:pt x="640" y="464"/>
                  </a:cubicBezTo>
                  <a:cubicBezTo>
                    <a:pt x="646" y="464"/>
                    <a:pt x="666" y="459"/>
                    <a:pt x="666" y="459"/>
                  </a:cubicBezTo>
                  <a:cubicBezTo>
                    <a:pt x="666" y="459"/>
                    <a:pt x="666" y="459"/>
                    <a:pt x="666" y="459"/>
                  </a:cubicBezTo>
                  <a:cubicBezTo>
                    <a:pt x="669" y="459"/>
                    <a:pt x="669" y="459"/>
                    <a:pt x="669" y="459"/>
                  </a:cubicBezTo>
                  <a:cubicBezTo>
                    <a:pt x="669" y="462"/>
                    <a:pt x="669" y="462"/>
                    <a:pt x="669" y="462"/>
                  </a:cubicBezTo>
                  <a:cubicBezTo>
                    <a:pt x="669" y="462"/>
                    <a:pt x="669" y="466"/>
                    <a:pt x="671" y="471"/>
                  </a:cubicBezTo>
                  <a:cubicBezTo>
                    <a:pt x="671" y="471"/>
                    <a:pt x="671" y="471"/>
                    <a:pt x="671" y="471"/>
                  </a:cubicBezTo>
                  <a:cubicBezTo>
                    <a:pt x="672" y="476"/>
                    <a:pt x="674" y="481"/>
                    <a:pt x="677" y="484"/>
                  </a:cubicBezTo>
                  <a:cubicBezTo>
                    <a:pt x="677" y="484"/>
                    <a:pt x="677" y="484"/>
                    <a:pt x="677" y="484"/>
                  </a:cubicBezTo>
                  <a:cubicBezTo>
                    <a:pt x="680" y="486"/>
                    <a:pt x="692" y="499"/>
                    <a:pt x="692" y="499"/>
                  </a:cubicBezTo>
                  <a:cubicBezTo>
                    <a:pt x="692" y="499"/>
                    <a:pt x="692" y="499"/>
                    <a:pt x="692" y="499"/>
                  </a:cubicBezTo>
                  <a:cubicBezTo>
                    <a:pt x="693" y="499"/>
                    <a:pt x="693" y="499"/>
                    <a:pt x="693" y="499"/>
                  </a:cubicBezTo>
                  <a:cubicBezTo>
                    <a:pt x="693" y="500"/>
                    <a:pt x="693" y="500"/>
                    <a:pt x="693" y="500"/>
                  </a:cubicBezTo>
                  <a:cubicBezTo>
                    <a:pt x="693" y="500"/>
                    <a:pt x="694" y="504"/>
                    <a:pt x="695" y="509"/>
                  </a:cubicBezTo>
                  <a:cubicBezTo>
                    <a:pt x="695" y="509"/>
                    <a:pt x="695" y="509"/>
                    <a:pt x="695" y="509"/>
                  </a:cubicBezTo>
                  <a:cubicBezTo>
                    <a:pt x="696" y="514"/>
                    <a:pt x="699" y="519"/>
                    <a:pt x="701" y="522"/>
                  </a:cubicBezTo>
                  <a:cubicBezTo>
                    <a:pt x="701" y="522"/>
                    <a:pt x="701" y="522"/>
                    <a:pt x="701" y="522"/>
                  </a:cubicBezTo>
                  <a:cubicBezTo>
                    <a:pt x="702" y="523"/>
                    <a:pt x="709" y="528"/>
                    <a:pt x="716" y="532"/>
                  </a:cubicBezTo>
                  <a:cubicBezTo>
                    <a:pt x="716" y="532"/>
                    <a:pt x="716" y="532"/>
                    <a:pt x="716" y="532"/>
                  </a:cubicBezTo>
                  <a:cubicBezTo>
                    <a:pt x="722" y="536"/>
                    <a:pt x="729" y="540"/>
                    <a:pt x="729" y="540"/>
                  </a:cubicBezTo>
                  <a:cubicBezTo>
                    <a:pt x="729" y="540"/>
                    <a:pt x="729" y="540"/>
                    <a:pt x="729" y="540"/>
                  </a:cubicBezTo>
                  <a:cubicBezTo>
                    <a:pt x="731" y="541"/>
                    <a:pt x="731" y="541"/>
                    <a:pt x="731" y="541"/>
                  </a:cubicBezTo>
                  <a:cubicBezTo>
                    <a:pt x="730" y="543"/>
                    <a:pt x="730" y="543"/>
                    <a:pt x="730" y="543"/>
                  </a:cubicBezTo>
                  <a:cubicBezTo>
                    <a:pt x="730" y="543"/>
                    <a:pt x="723" y="559"/>
                    <a:pt x="722" y="563"/>
                  </a:cubicBezTo>
                  <a:cubicBezTo>
                    <a:pt x="722" y="563"/>
                    <a:pt x="722" y="563"/>
                    <a:pt x="722" y="563"/>
                  </a:cubicBezTo>
                  <a:cubicBezTo>
                    <a:pt x="722" y="564"/>
                    <a:pt x="722" y="567"/>
                    <a:pt x="722" y="569"/>
                  </a:cubicBezTo>
                  <a:cubicBezTo>
                    <a:pt x="722" y="569"/>
                    <a:pt x="722" y="569"/>
                    <a:pt x="722" y="569"/>
                  </a:cubicBezTo>
                  <a:cubicBezTo>
                    <a:pt x="722" y="576"/>
                    <a:pt x="722" y="583"/>
                    <a:pt x="722" y="583"/>
                  </a:cubicBezTo>
                  <a:cubicBezTo>
                    <a:pt x="722" y="583"/>
                    <a:pt x="722" y="583"/>
                    <a:pt x="722" y="583"/>
                  </a:cubicBezTo>
                  <a:cubicBezTo>
                    <a:pt x="723" y="585"/>
                    <a:pt x="723" y="585"/>
                    <a:pt x="723" y="585"/>
                  </a:cubicBezTo>
                  <a:cubicBezTo>
                    <a:pt x="721" y="586"/>
                    <a:pt x="721" y="586"/>
                    <a:pt x="721" y="586"/>
                  </a:cubicBezTo>
                  <a:cubicBezTo>
                    <a:pt x="722" y="586"/>
                    <a:pt x="711" y="596"/>
                    <a:pt x="709" y="599"/>
                  </a:cubicBezTo>
                  <a:cubicBezTo>
                    <a:pt x="709" y="599"/>
                    <a:pt x="709" y="599"/>
                    <a:pt x="709" y="599"/>
                  </a:cubicBezTo>
                  <a:cubicBezTo>
                    <a:pt x="706" y="604"/>
                    <a:pt x="700" y="625"/>
                    <a:pt x="700" y="625"/>
                  </a:cubicBezTo>
                  <a:cubicBezTo>
                    <a:pt x="700" y="625"/>
                    <a:pt x="700" y="625"/>
                    <a:pt x="700" y="625"/>
                  </a:cubicBezTo>
                  <a:cubicBezTo>
                    <a:pt x="700" y="626"/>
                    <a:pt x="700" y="626"/>
                    <a:pt x="700" y="626"/>
                  </a:cubicBezTo>
                  <a:cubicBezTo>
                    <a:pt x="669" y="656"/>
                    <a:pt x="669" y="656"/>
                    <a:pt x="669" y="656"/>
                  </a:cubicBezTo>
                  <a:cubicBezTo>
                    <a:pt x="621" y="671"/>
                    <a:pt x="621" y="671"/>
                    <a:pt x="621" y="671"/>
                  </a:cubicBezTo>
                  <a:cubicBezTo>
                    <a:pt x="621" y="671"/>
                    <a:pt x="621" y="671"/>
                    <a:pt x="621" y="671"/>
                  </a:cubicBezTo>
                  <a:cubicBezTo>
                    <a:pt x="621" y="671"/>
                    <a:pt x="603" y="667"/>
                    <a:pt x="598" y="667"/>
                  </a:cubicBezTo>
                  <a:cubicBezTo>
                    <a:pt x="598" y="667"/>
                    <a:pt x="598" y="667"/>
                    <a:pt x="598" y="667"/>
                  </a:cubicBezTo>
                  <a:cubicBezTo>
                    <a:pt x="593" y="667"/>
                    <a:pt x="576" y="671"/>
                    <a:pt x="576" y="671"/>
                  </a:cubicBezTo>
                  <a:cubicBezTo>
                    <a:pt x="576" y="671"/>
                    <a:pt x="576" y="671"/>
                    <a:pt x="576" y="671"/>
                  </a:cubicBezTo>
                  <a:cubicBezTo>
                    <a:pt x="576" y="671"/>
                    <a:pt x="576" y="671"/>
                    <a:pt x="576" y="671"/>
                  </a:cubicBezTo>
                  <a:cubicBezTo>
                    <a:pt x="575" y="671"/>
                    <a:pt x="575" y="671"/>
                    <a:pt x="575" y="671"/>
                  </a:cubicBezTo>
                  <a:cubicBezTo>
                    <a:pt x="575" y="671"/>
                    <a:pt x="572" y="670"/>
                    <a:pt x="567" y="669"/>
                  </a:cubicBezTo>
                  <a:cubicBezTo>
                    <a:pt x="567" y="669"/>
                    <a:pt x="567" y="669"/>
                    <a:pt x="567" y="669"/>
                  </a:cubicBezTo>
                  <a:cubicBezTo>
                    <a:pt x="563" y="669"/>
                    <a:pt x="559" y="668"/>
                    <a:pt x="557" y="668"/>
                  </a:cubicBezTo>
                  <a:cubicBezTo>
                    <a:pt x="557" y="668"/>
                    <a:pt x="557" y="668"/>
                    <a:pt x="557" y="668"/>
                  </a:cubicBezTo>
                  <a:cubicBezTo>
                    <a:pt x="552" y="668"/>
                    <a:pt x="539" y="671"/>
                    <a:pt x="539" y="671"/>
                  </a:cubicBezTo>
                  <a:cubicBezTo>
                    <a:pt x="539" y="671"/>
                    <a:pt x="539" y="671"/>
                    <a:pt x="539" y="671"/>
                  </a:cubicBezTo>
                  <a:cubicBezTo>
                    <a:pt x="537" y="671"/>
                    <a:pt x="537" y="671"/>
                    <a:pt x="537" y="671"/>
                  </a:cubicBezTo>
                  <a:cubicBezTo>
                    <a:pt x="536" y="670"/>
                    <a:pt x="536" y="670"/>
                    <a:pt x="536" y="670"/>
                  </a:cubicBezTo>
                  <a:cubicBezTo>
                    <a:pt x="536" y="670"/>
                    <a:pt x="519" y="653"/>
                    <a:pt x="512" y="650"/>
                  </a:cubicBezTo>
                  <a:cubicBezTo>
                    <a:pt x="512" y="650"/>
                    <a:pt x="512" y="650"/>
                    <a:pt x="512" y="650"/>
                  </a:cubicBezTo>
                  <a:cubicBezTo>
                    <a:pt x="506" y="648"/>
                    <a:pt x="479" y="643"/>
                    <a:pt x="479" y="643"/>
                  </a:cubicBezTo>
                  <a:cubicBezTo>
                    <a:pt x="479" y="643"/>
                    <a:pt x="479" y="643"/>
                    <a:pt x="479" y="643"/>
                  </a:cubicBezTo>
                  <a:cubicBezTo>
                    <a:pt x="477" y="643"/>
                    <a:pt x="477" y="643"/>
                    <a:pt x="477" y="643"/>
                  </a:cubicBezTo>
                  <a:cubicBezTo>
                    <a:pt x="459" y="608"/>
                    <a:pt x="459" y="608"/>
                    <a:pt x="459" y="608"/>
                  </a:cubicBezTo>
                  <a:cubicBezTo>
                    <a:pt x="460" y="607"/>
                    <a:pt x="460" y="607"/>
                    <a:pt x="460" y="607"/>
                  </a:cubicBezTo>
                  <a:cubicBezTo>
                    <a:pt x="460" y="607"/>
                    <a:pt x="463" y="594"/>
                    <a:pt x="463" y="587"/>
                  </a:cubicBezTo>
                  <a:cubicBezTo>
                    <a:pt x="463" y="587"/>
                    <a:pt x="463" y="587"/>
                    <a:pt x="463" y="587"/>
                  </a:cubicBezTo>
                  <a:cubicBezTo>
                    <a:pt x="463" y="586"/>
                    <a:pt x="463" y="585"/>
                    <a:pt x="463" y="585"/>
                  </a:cubicBezTo>
                  <a:cubicBezTo>
                    <a:pt x="463" y="585"/>
                    <a:pt x="463" y="585"/>
                    <a:pt x="463" y="585"/>
                  </a:cubicBezTo>
                  <a:cubicBezTo>
                    <a:pt x="462" y="583"/>
                    <a:pt x="459" y="577"/>
                    <a:pt x="456" y="572"/>
                  </a:cubicBezTo>
                  <a:cubicBezTo>
                    <a:pt x="456" y="572"/>
                    <a:pt x="456" y="572"/>
                    <a:pt x="456" y="572"/>
                  </a:cubicBezTo>
                  <a:cubicBezTo>
                    <a:pt x="453" y="568"/>
                    <a:pt x="450" y="563"/>
                    <a:pt x="450" y="563"/>
                  </a:cubicBezTo>
                  <a:cubicBezTo>
                    <a:pt x="450" y="563"/>
                    <a:pt x="450" y="563"/>
                    <a:pt x="450" y="563"/>
                  </a:cubicBezTo>
                  <a:cubicBezTo>
                    <a:pt x="449" y="561"/>
                    <a:pt x="449" y="561"/>
                    <a:pt x="449" y="561"/>
                  </a:cubicBezTo>
                  <a:cubicBezTo>
                    <a:pt x="451" y="559"/>
                    <a:pt x="451" y="559"/>
                    <a:pt x="451" y="559"/>
                  </a:cubicBezTo>
                  <a:cubicBezTo>
                    <a:pt x="451" y="559"/>
                    <a:pt x="453" y="558"/>
                    <a:pt x="456" y="556"/>
                  </a:cubicBezTo>
                  <a:cubicBezTo>
                    <a:pt x="456" y="556"/>
                    <a:pt x="456" y="556"/>
                    <a:pt x="456" y="556"/>
                  </a:cubicBezTo>
                  <a:cubicBezTo>
                    <a:pt x="458" y="553"/>
                    <a:pt x="460" y="550"/>
                    <a:pt x="460" y="549"/>
                  </a:cubicBezTo>
                  <a:cubicBezTo>
                    <a:pt x="460" y="549"/>
                    <a:pt x="460" y="549"/>
                    <a:pt x="460" y="549"/>
                  </a:cubicBezTo>
                  <a:cubicBezTo>
                    <a:pt x="460" y="547"/>
                    <a:pt x="458" y="538"/>
                    <a:pt x="455" y="531"/>
                  </a:cubicBezTo>
                  <a:cubicBezTo>
                    <a:pt x="455" y="531"/>
                    <a:pt x="455" y="531"/>
                    <a:pt x="455" y="531"/>
                  </a:cubicBezTo>
                  <a:cubicBezTo>
                    <a:pt x="453" y="523"/>
                    <a:pt x="450" y="516"/>
                    <a:pt x="450" y="516"/>
                  </a:cubicBezTo>
                  <a:cubicBezTo>
                    <a:pt x="450" y="516"/>
                    <a:pt x="450" y="516"/>
                    <a:pt x="450" y="516"/>
                  </a:cubicBezTo>
                  <a:cubicBezTo>
                    <a:pt x="449" y="514"/>
                    <a:pt x="449" y="514"/>
                    <a:pt x="449" y="514"/>
                  </a:cubicBezTo>
                  <a:cubicBezTo>
                    <a:pt x="451" y="513"/>
                    <a:pt x="451" y="513"/>
                    <a:pt x="451" y="513"/>
                  </a:cubicBezTo>
                  <a:cubicBezTo>
                    <a:pt x="451" y="513"/>
                    <a:pt x="475" y="495"/>
                    <a:pt x="482" y="486"/>
                  </a:cubicBezTo>
                  <a:cubicBezTo>
                    <a:pt x="482" y="486"/>
                    <a:pt x="482" y="486"/>
                    <a:pt x="482" y="486"/>
                  </a:cubicBezTo>
                  <a:cubicBezTo>
                    <a:pt x="488" y="479"/>
                    <a:pt x="509" y="441"/>
                    <a:pt x="509" y="441"/>
                  </a:cubicBezTo>
                  <a:cubicBezTo>
                    <a:pt x="509" y="441"/>
                    <a:pt x="509" y="441"/>
                    <a:pt x="509" y="441"/>
                  </a:cubicBezTo>
                  <a:cubicBezTo>
                    <a:pt x="509" y="440"/>
                    <a:pt x="509" y="440"/>
                    <a:pt x="509" y="440"/>
                  </a:cubicBezTo>
                  <a:cubicBezTo>
                    <a:pt x="511" y="440"/>
                    <a:pt x="511" y="440"/>
                    <a:pt x="511" y="440"/>
                  </a:cubicBezTo>
                  <a:cubicBezTo>
                    <a:pt x="511" y="440"/>
                    <a:pt x="556" y="431"/>
                    <a:pt x="567" y="425"/>
                  </a:cubicBezTo>
                  <a:cubicBezTo>
                    <a:pt x="567" y="425"/>
                    <a:pt x="567" y="425"/>
                    <a:pt x="567" y="425"/>
                  </a:cubicBezTo>
                  <a:cubicBezTo>
                    <a:pt x="579" y="420"/>
                    <a:pt x="612" y="394"/>
                    <a:pt x="612" y="394"/>
                  </a:cubicBezTo>
                  <a:cubicBezTo>
                    <a:pt x="612" y="394"/>
                    <a:pt x="612" y="394"/>
                    <a:pt x="612" y="394"/>
                  </a:cubicBezTo>
                  <a:cubicBezTo>
                    <a:pt x="613" y="393"/>
                    <a:pt x="613" y="393"/>
                    <a:pt x="613" y="393"/>
                  </a:cubicBezTo>
                  <a:cubicBezTo>
                    <a:pt x="615" y="393"/>
                    <a:pt x="615" y="393"/>
                    <a:pt x="615" y="393"/>
                  </a:cubicBezTo>
                  <a:cubicBezTo>
                    <a:pt x="615" y="393"/>
                    <a:pt x="620" y="395"/>
                    <a:pt x="626" y="398"/>
                  </a:cubicBezTo>
                  <a:cubicBezTo>
                    <a:pt x="626" y="398"/>
                    <a:pt x="626" y="398"/>
                    <a:pt x="626" y="398"/>
                  </a:cubicBezTo>
                  <a:cubicBezTo>
                    <a:pt x="632" y="400"/>
                    <a:pt x="639" y="402"/>
                    <a:pt x="643" y="402"/>
                  </a:cubicBezTo>
                  <a:cubicBezTo>
                    <a:pt x="643" y="402"/>
                    <a:pt x="643" y="402"/>
                    <a:pt x="643" y="402"/>
                  </a:cubicBezTo>
                  <a:cubicBezTo>
                    <a:pt x="651" y="402"/>
                    <a:pt x="689" y="393"/>
                    <a:pt x="689" y="393"/>
                  </a:cubicBezTo>
                  <a:cubicBezTo>
                    <a:pt x="689" y="393"/>
                    <a:pt x="689" y="393"/>
                    <a:pt x="689" y="393"/>
                  </a:cubicBezTo>
                  <a:cubicBezTo>
                    <a:pt x="691" y="393"/>
                    <a:pt x="691" y="393"/>
                    <a:pt x="691" y="393"/>
                  </a:cubicBezTo>
                  <a:cubicBezTo>
                    <a:pt x="692" y="395"/>
                    <a:pt x="692" y="395"/>
                    <a:pt x="692" y="395"/>
                  </a:cubicBezTo>
                  <a:cubicBezTo>
                    <a:pt x="692" y="395"/>
                    <a:pt x="696" y="402"/>
                    <a:pt x="701" y="410"/>
                  </a:cubicBezTo>
                  <a:cubicBezTo>
                    <a:pt x="701" y="410"/>
                    <a:pt x="701" y="410"/>
                    <a:pt x="701" y="410"/>
                  </a:cubicBezTo>
                  <a:cubicBezTo>
                    <a:pt x="706" y="417"/>
                    <a:pt x="713" y="426"/>
                    <a:pt x="717" y="427"/>
                  </a:cubicBezTo>
                  <a:cubicBezTo>
                    <a:pt x="717" y="427"/>
                    <a:pt x="717" y="427"/>
                    <a:pt x="717" y="427"/>
                  </a:cubicBezTo>
                  <a:cubicBezTo>
                    <a:pt x="724" y="431"/>
                    <a:pt x="761" y="432"/>
                    <a:pt x="768" y="432"/>
                  </a:cubicBezTo>
                  <a:cubicBezTo>
                    <a:pt x="768" y="432"/>
                    <a:pt x="768" y="432"/>
                    <a:pt x="768" y="432"/>
                  </a:cubicBezTo>
                  <a:cubicBezTo>
                    <a:pt x="768" y="432"/>
                    <a:pt x="768" y="432"/>
                    <a:pt x="769" y="432"/>
                  </a:cubicBezTo>
                  <a:cubicBezTo>
                    <a:pt x="769" y="432"/>
                    <a:pt x="769" y="432"/>
                    <a:pt x="769" y="432"/>
                  </a:cubicBezTo>
                  <a:cubicBezTo>
                    <a:pt x="771" y="432"/>
                    <a:pt x="771" y="432"/>
                    <a:pt x="771" y="432"/>
                  </a:cubicBezTo>
                  <a:cubicBezTo>
                    <a:pt x="771" y="434"/>
                    <a:pt x="771" y="434"/>
                    <a:pt x="771" y="434"/>
                  </a:cubicBezTo>
                  <a:cubicBezTo>
                    <a:pt x="771" y="434"/>
                    <a:pt x="781" y="473"/>
                    <a:pt x="786" y="483"/>
                  </a:cubicBezTo>
                  <a:cubicBezTo>
                    <a:pt x="786" y="483"/>
                    <a:pt x="786" y="483"/>
                    <a:pt x="786" y="483"/>
                  </a:cubicBezTo>
                  <a:cubicBezTo>
                    <a:pt x="791" y="491"/>
                    <a:pt x="815" y="512"/>
                    <a:pt x="815" y="512"/>
                  </a:cubicBezTo>
                  <a:cubicBezTo>
                    <a:pt x="815" y="512"/>
                    <a:pt x="815" y="512"/>
                    <a:pt x="815" y="512"/>
                  </a:cubicBezTo>
                  <a:cubicBezTo>
                    <a:pt x="817" y="514"/>
                    <a:pt x="817" y="514"/>
                    <a:pt x="817" y="514"/>
                  </a:cubicBezTo>
                  <a:cubicBezTo>
                    <a:pt x="816" y="515"/>
                    <a:pt x="816" y="515"/>
                    <a:pt x="816" y="515"/>
                  </a:cubicBezTo>
                  <a:cubicBezTo>
                    <a:pt x="816" y="515"/>
                    <a:pt x="806" y="554"/>
                    <a:pt x="806" y="562"/>
                  </a:cubicBezTo>
                  <a:cubicBezTo>
                    <a:pt x="806" y="562"/>
                    <a:pt x="806" y="562"/>
                    <a:pt x="806" y="562"/>
                  </a:cubicBezTo>
                  <a:cubicBezTo>
                    <a:pt x="806" y="566"/>
                    <a:pt x="808" y="573"/>
                    <a:pt x="811" y="578"/>
                  </a:cubicBezTo>
                  <a:cubicBezTo>
                    <a:pt x="811" y="578"/>
                    <a:pt x="811" y="578"/>
                    <a:pt x="811" y="578"/>
                  </a:cubicBezTo>
                  <a:cubicBezTo>
                    <a:pt x="813" y="584"/>
                    <a:pt x="816" y="589"/>
                    <a:pt x="816" y="589"/>
                  </a:cubicBezTo>
                  <a:cubicBezTo>
                    <a:pt x="816" y="589"/>
                    <a:pt x="816" y="589"/>
                    <a:pt x="816" y="589"/>
                  </a:cubicBezTo>
                  <a:cubicBezTo>
                    <a:pt x="817" y="591"/>
                    <a:pt x="817" y="591"/>
                    <a:pt x="817" y="591"/>
                  </a:cubicBezTo>
                  <a:cubicBezTo>
                    <a:pt x="815" y="592"/>
                    <a:pt x="815" y="592"/>
                    <a:pt x="815" y="592"/>
                  </a:cubicBezTo>
                  <a:cubicBezTo>
                    <a:pt x="815" y="592"/>
                    <a:pt x="808" y="599"/>
                    <a:pt x="800" y="606"/>
                  </a:cubicBezTo>
                  <a:cubicBezTo>
                    <a:pt x="800" y="606"/>
                    <a:pt x="800" y="606"/>
                    <a:pt x="800" y="606"/>
                  </a:cubicBezTo>
                  <a:cubicBezTo>
                    <a:pt x="793" y="613"/>
                    <a:pt x="784" y="622"/>
                    <a:pt x="782" y="626"/>
                  </a:cubicBezTo>
                  <a:cubicBezTo>
                    <a:pt x="782" y="626"/>
                    <a:pt x="782" y="626"/>
                    <a:pt x="782" y="626"/>
                  </a:cubicBezTo>
                  <a:cubicBezTo>
                    <a:pt x="780" y="629"/>
                    <a:pt x="778" y="638"/>
                    <a:pt x="777" y="646"/>
                  </a:cubicBezTo>
                  <a:cubicBezTo>
                    <a:pt x="777" y="646"/>
                    <a:pt x="777" y="646"/>
                    <a:pt x="777" y="646"/>
                  </a:cubicBezTo>
                  <a:cubicBezTo>
                    <a:pt x="776" y="653"/>
                    <a:pt x="775" y="660"/>
                    <a:pt x="775" y="660"/>
                  </a:cubicBezTo>
                  <a:cubicBezTo>
                    <a:pt x="775" y="660"/>
                    <a:pt x="775" y="660"/>
                    <a:pt x="775" y="660"/>
                  </a:cubicBezTo>
                  <a:cubicBezTo>
                    <a:pt x="775" y="662"/>
                    <a:pt x="775" y="662"/>
                    <a:pt x="775" y="662"/>
                  </a:cubicBezTo>
                  <a:cubicBezTo>
                    <a:pt x="773" y="662"/>
                    <a:pt x="773" y="662"/>
                    <a:pt x="773" y="662"/>
                  </a:cubicBezTo>
                  <a:cubicBezTo>
                    <a:pt x="773" y="662"/>
                    <a:pt x="766" y="664"/>
                    <a:pt x="757" y="667"/>
                  </a:cubicBezTo>
                  <a:cubicBezTo>
                    <a:pt x="757" y="667"/>
                    <a:pt x="757" y="667"/>
                    <a:pt x="757" y="667"/>
                  </a:cubicBezTo>
                  <a:cubicBezTo>
                    <a:pt x="749" y="670"/>
                    <a:pt x="740" y="673"/>
                    <a:pt x="737" y="675"/>
                  </a:cubicBezTo>
                  <a:cubicBezTo>
                    <a:pt x="737" y="675"/>
                    <a:pt x="737" y="675"/>
                    <a:pt x="737" y="675"/>
                  </a:cubicBezTo>
                  <a:cubicBezTo>
                    <a:pt x="734" y="677"/>
                    <a:pt x="729" y="684"/>
                    <a:pt x="726" y="689"/>
                  </a:cubicBezTo>
                  <a:cubicBezTo>
                    <a:pt x="726" y="689"/>
                    <a:pt x="726" y="689"/>
                    <a:pt x="726" y="689"/>
                  </a:cubicBezTo>
                  <a:cubicBezTo>
                    <a:pt x="722" y="696"/>
                    <a:pt x="719" y="701"/>
                    <a:pt x="719" y="701"/>
                  </a:cubicBezTo>
                  <a:cubicBezTo>
                    <a:pt x="719" y="701"/>
                    <a:pt x="719" y="701"/>
                    <a:pt x="719" y="701"/>
                  </a:cubicBezTo>
                  <a:cubicBezTo>
                    <a:pt x="718" y="702"/>
                    <a:pt x="718" y="702"/>
                    <a:pt x="718" y="702"/>
                  </a:cubicBezTo>
                  <a:cubicBezTo>
                    <a:pt x="716" y="702"/>
                    <a:pt x="716" y="702"/>
                    <a:pt x="716" y="702"/>
                  </a:cubicBezTo>
                  <a:cubicBezTo>
                    <a:pt x="716" y="702"/>
                    <a:pt x="707" y="702"/>
                    <a:pt x="697" y="703"/>
                  </a:cubicBezTo>
                  <a:cubicBezTo>
                    <a:pt x="697" y="703"/>
                    <a:pt x="697" y="703"/>
                    <a:pt x="697" y="703"/>
                  </a:cubicBezTo>
                  <a:cubicBezTo>
                    <a:pt x="688" y="703"/>
                    <a:pt x="676" y="705"/>
                    <a:pt x="673" y="706"/>
                  </a:cubicBezTo>
                  <a:cubicBezTo>
                    <a:pt x="673" y="706"/>
                    <a:pt x="673" y="706"/>
                    <a:pt x="673" y="706"/>
                  </a:cubicBezTo>
                  <a:cubicBezTo>
                    <a:pt x="669" y="708"/>
                    <a:pt x="660" y="716"/>
                    <a:pt x="653" y="723"/>
                  </a:cubicBezTo>
                  <a:cubicBezTo>
                    <a:pt x="653" y="723"/>
                    <a:pt x="653" y="723"/>
                    <a:pt x="653" y="723"/>
                  </a:cubicBezTo>
                  <a:cubicBezTo>
                    <a:pt x="646" y="730"/>
                    <a:pt x="640" y="737"/>
                    <a:pt x="640" y="737"/>
                  </a:cubicBezTo>
                  <a:cubicBezTo>
                    <a:pt x="640" y="737"/>
                    <a:pt x="640" y="737"/>
                    <a:pt x="640" y="737"/>
                  </a:cubicBezTo>
                  <a:cubicBezTo>
                    <a:pt x="639" y="738"/>
                    <a:pt x="639" y="738"/>
                    <a:pt x="639" y="738"/>
                  </a:cubicBezTo>
                  <a:cubicBezTo>
                    <a:pt x="637" y="738"/>
                    <a:pt x="637" y="738"/>
                    <a:pt x="637" y="738"/>
                  </a:cubicBezTo>
                  <a:cubicBezTo>
                    <a:pt x="637" y="738"/>
                    <a:pt x="611" y="731"/>
                    <a:pt x="601" y="731"/>
                  </a:cubicBezTo>
                  <a:cubicBezTo>
                    <a:pt x="601" y="731"/>
                    <a:pt x="601" y="731"/>
                    <a:pt x="601" y="731"/>
                  </a:cubicBezTo>
                  <a:cubicBezTo>
                    <a:pt x="601" y="731"/>
                    <a:pt x="600" y="731"/>
                    <a:pt x="600" y="731"/>
                  </a:cubicBezTo>
                  <a:cubicBezTo>
                    <a:pt x="600" y="731"/>
                    <a:pt x="600" y="731"/>
                    <a:pt x="600" y="731"/>
                  </a:cubicBezTo>
                  <a:cubicBezTo>
                    <a:pt x="591" y="731"/>
                    <a:pt x="560" y="743"/>
                    <a:pt x="560" y="743"/>
                  </a:cubicBezTo>
                  <a:cubicBezTo>
                    <a:pt x="560" y="743"/>
                    <a:pt x="560" y="743"/>
                    <a:pt x="560" y="743"/>
                  </a:cubicBezTo>
                  <a:cubicBezTo>
                    <a:pt x="559" y="743"/>
                    <a:pt x="559" y="743"/>
                    <a:pt x="559" y="743"/>
                  </a:cubicBezTo>
                  <a:cubicBezTo>
                    <a:pt x="558" y="743"/>
                    <a:pt x="558" y="743"/>
                    <a:pt x="558" y="743"/>
                  </a:cubicBezTo>
                  <a:cubicBezTo>
                    <a:pt x="558" y="743"/>
                    <a:pt x="552" y="741"/>
                    <a:pt x="544" y="738"/>
                  </a:cubicBezTo>
                  <a:cubicBezTo>
                    <a:pt x="544" y="738"/>
                    <a:pt x="544" y="738"/>
                    <a:pt x="544" y="738"/>
                  </a:cubicBezTo>
                  <a:cubicBezTo>
                    <a:pt x="537" y="736"/>
                    <a:pt x="529" y="733"/>
                    <a:pt x="526" y="733"/>
                  </a:cubicBezTo>
                  <a:cubicBezTo>
                    <a:pt x="526" y="733"/>
                    <a:pt x="526" y="733"/>
                    <a:pt x="526" y="733"/>
                  </a:cubicBezTo>
                  <a:cubicBezTo>
                    <a:pt x="523" y="733"/>
                    <a:pt x="516" y="736"/>
                    <a:pt x="510" y="738"/>
                  </a:cubicBezTo>
                  <a:cubicBezTo>
                    <a:pt x="510" y="738"/>
                    <a:pt x="510" y="738"/>
                    <a:pt x="510" y="738"/>
                  </a:cubicBezTo>
                  <a:cubicBezTo>
                    <a:pt x="504" y="740"/>
                    <a:pt x="500" y="743"/>
                    <a:pt x="500" y="743"/>
                  </a:cubicBezTo>
                  <a:cubicBezTo>
                    <a:pt x="500" y="743"/>
                    <a:pt x="500" y="743"/>
                    <a:pt x="500" y="743"/>
                  </a:cubicBezTo>
                  <a:cubicBezTo>
                    <a:pt x="498" y="744"/>
                    <a:pt x="498" y="744"/>
                    <a:pt x="498" y="744"/>
                  </a:cubicBezTo>
                  <a:cubicBezTo>
                    <a:pt x="496" y="742"/>
                    <a:pt x="496" y="742"/>
                    <a:pt x="496" y="742"/>
                  </a:cubicBezTo>
                  <a:cubicBezTo>
                    <a:pt x="496" y="742"/>
                    <a:pt x="491" y="734"/>
                    <a:pt x="484" y="725"/>
                  </a:cubicBezTo>
                  <a:cubicBezTo>
                    <a:pt x="484" y="725"/>
                    <a:pt x="484" y="725"/>
                    <a:pt x="484" y="725"/>
                  </a:cubicBezTo>
                  <a:cubicBezTo>
                    <a:pt x="478" y="716"/>
                    <a:pt x="469" y="706"/>
                    <a:pt x="464" y="703"/>
                  </a:cubicBezTo>
                  <a:cubicBezTo>
                    <a:pt x="464" y="703"/>
                    <a:pt x="464" y="703"/>
                    <a:pt x="464" y="703"/>
                  </a:cubicBezTo>
                  <a:cubicBezTo>
                    <a:pt x="454" y="696"/>
                    <a:pt x="405" y="684"/>
                    <a:pt x="405" y="684"/>
                  </a:cubicBezTo>
                  <a:cubicBezTo>
                    <a:pt x="405" y="684"/>
                    <a:pt x="405" y="684"/>
                    <a:pt x="405" y="684"/>
                  </a:cubicBezTo>
                  <a:cubicBezTo>
                    <a:pt x="403" y="684"/>
                    <a:pt x="403" y="684"/>
                    <a:pt x="403" y="684"/>
                  </a:cubicBezTo>
                  <a:cubicBezTo>
                    <a:pt x="403" y="681"/>
                    <a:pt x="403" y="681"/>
                    <a:pt x="403" y="681"/>
                  </a:cubicBezTo>
                  <a:cubicBezTo>
                    <a:pt x="403" y="681"/>
                    <a:pt x="403" y="676"/>
                    <a:pt x="403" y="670"/>
                  </a:cubicBezTo>
                  <a:cubicBezTo>
                    <a:pt x="403" y="670"/>
                    <a:pt x="403" y="670"/>
                    <a:pt x="403" y="670"/>
                  </a:cubicBezTo>
                  <a:cubicBezTo>
                    <a:pt x="403" y="663"/>
                    <a:pt x="403" y="654"/>
                    <a:pt x="401" y="651"/>
                  </a:cubicBezTo>
                  <a:cubicBezTo>
                    <a:pt x="401" y="651"/>
                    <a:pt x="401" y="651"/>
                    <a:pt x="401" y="651"/>
                  </a:cubicBezTo>
                  <a:cubicBezTo>
                    <a:pt x="401" y="649"/>
                    <a:pt x="395" y="644"/>
                    <a:pt x="389" y="639"/>
                  </a:cubicBezTo>
                  <a:cubicBezTo>
                    <a:pt x="389" y="639"/>
                    <a:pt x="389" y="639"/>
                    <a:pt x="389" y="639"/>
                  </a:cubicBezTo>
                  <a:cubicBezTo>
                    <a:pt x="384" y="635"/>
                    <a:pt x="378" y="631"/>
                    <a:pt x="378" y="631"/>
                  </a:cubicBezTo>
                  <a:cubicBezTo>
                    <a:pt x="378" y="631"/>
                    <a:pt x="378" y="631"/>
                    <a:pt x="378" y="631"/>
                  </a:cubicBezTo>
                  <a:cubicBezTo>
                    <a:pt x="377" y="629"/>
                    <a:pt x="377" y="629"/>
                    <a:pt x="377" y="629"/>
                  </a:cubicBezTo>
                  <a:cubicBezTo>
                    <a:pt x="377" y="627"/>
                    <a:pt x="377" y="627"/>
                    <a:pt x="377" y="627"/>
                  </a:cubicBezTo>
                  <a:cubicBezTo>
                    <a:pt x="377" y="627"/>
                    <a:pt x="389" y="600"/>
                    <a:pt x="389" y="591"/>
                  </a:cubicBezTo>
                  <a:cubicBezTo>
                    <a:pt x="389" y="591"/>
                    <a:pt x="389" y="591"/>
                    <a:pt x="389" y="591"/>
                  </a:cubicBezTo>
                  <a:cubicBezTo>
                    <a:pt x="389" y="590"/>
                    <a:pt x="389" y="590"/>
                    <a:pt x="389" y="590"/>
                  </a:cubicBezTo>
                  <a:cubicBezTo>
                    <a:pt x="389" y="590"/>
                    <a:pt x="389" y="590"/>
                    <a:pt x="389" y="590"/>
                  </a:cubicBezTo>
                  <a:cubicBezTo>
                    <a:pt x="389" y="587"/>
                    <a:pt x="385" y="579"/>
                    <a:pt x="380" y="572"/>
                  </a:cubicBezTo>
                  <a:cubicBezTo>
                    <a:pt x="380" y="572"/>
                    <a:pt x="380" y="572"/>
                    <a:pt x="380" y="572"/>
                  </a:cubicBezTo>
                  <a:cubicBezTo>
                    <a:pt x="376" y="565"/>
                    <a:pt x="372" y="559"/>
                    <a:pt x="372" y="559"/>
                  </a:cubicBezTo>
                  <a:cubicBezTo>
                    <a:pt x="372" y="559"/>
                    <a:pt x="372" y="559"/>
                    <a:pt x="372" y="559"/>
                  </a:cubicBezTo>
                  <a:cubicBezTo>
                    <a:pt x="371" y="558"/>
                    <a:pt x="371" y="558"/>
                    <a:pt x="371" y="558"/>
                  </a:cubicBezTo>
                  <a:cubicBezTo>
                    <a:pt x="372" y="556"/>
                    <a:pt x="372" y="556"/>
                    <a:pt x="372" y="556"/>
                  </a:cubicBezTo>
                  <a:cubicBezTo>
                    <a:pt x="372" y="556"/>
                    <a:pt x="387" y="534"/>
                    <a:pt x="388" y="526"/>
                  </a:cubicBezTo>
                  <a:cubicBezTo>
                    <a:pt x="388" y="526"/>
                    <a:pt x="388" y="526"/>
                    <a:pt x="388" y="526"/>
                  </a:cubicBezTo>
                  <a:cubicBezTo>
                    <a:pt x="388" y="524"/>
                    <a:pt x="388" y="521"/>
                    <a:pt x="388" y="517"/>
                  </a:cubicBezTo>
                  <a:cubicBezTo>
                    <a:pt x="388" y="517"/>
                    <a:pt x="388" y="517"/>
                    <a:pt x="388" y="517"/>
                  </a:cubicBezTo>
                  <a:cubicBezTo>
                    <a:pt x="388" y="499"/>
                    <a:pt x="385" y="466"/>
                    <a:pt x="385" y="466"/>
                  </a:cubicBezTo>
                  <a:cubicBezTo>
                    <a:pt x="385" y="466"/>
                    <a:pt x="385" y="466"/>
                    <a:pt x="385" y="466"/>
                  </a:cubicBezTo>
                  <a:cubicBezTo>
                    <a:pt x="385" y="464"/>
                    <a:pt x="385" y="464"/>
                    <a:pt x="385" y="464"/>
                  </a:cubicBezTo>
                  <a:cubicBezTo>
                    <a:pt x="386" y="463"/>
                    <a:pt x="386" y="463"/>
                    <a:pt x="386" y="463"/>
                  </a:cubicBezTo>
                  <a:cubicBezTo>
                    <a:pt x="386" y="463"/>
                    <a:pt x="417" y="440"/>
                    <a:pt x="427" y="428"/>
                  </a:cubicBezTo>
                  <a:cubicBezTo>
                    <a:pt x="427" y="428"/>
                    <a:pt x="427" y="428"/>
                    <a:pt x="427" y="428"/>
                  </a:cubicBezTo>
                  <a:cubicBezTo>
                    <a:pt x="437" y="418"/>
                    <a:pt x="465" y="372"/>
                    <a:pt x="465" y="372"/>
                  </a:cubicBezTo>
                  <a:cubicBezTo>
                    <a:pt x="465" y="372"/>
                    <a:pt x="465" y="372"/>
                    <a:pt x="465" y="372"/>
                  </a:cubicBezTo>
                  <a:cubicBezTo>
                    <a:pt x="466" y="371"/>
                    <a:pt x="466" y="371"/>
                    <a:pt x="466" y="371"/>
                  </a:cubicBezTo>
                  <a:cubicBezTo>
                    <a:pt x="467" y="371"/>
                    <a:pt x="467" y="371"/>
                    <a:pt x="467" y="371"/>
                  </a:cubicBezTo>
                  <a:cubicBezTo>
                    <a:pt x="467" y="371"/>
                    <a:pt x="528" y="359"/>
                    <a:pt x="545" y="353"/>
                  </a:cubicBezTo>
                  <a:cubicBezTo>
                    <a:pt x="545" y="353"/>
                    <a:pt x="545" y="353"/>
                    <a:pt x="545" y="353"/>
                  </a:cubicBezTo>
                  <a:cubicBezTo>
                    <a:pt x="562" y="347"/>
                    <a:pt x="606" y="320"/>
                    <a:pt x="606" y="320"/>
                  </a:cubicBezTo>
                  <a:cubicBezTo>
                    <a:pt x="606" y="320"/>
                    <a:pt x="606" y="320"/>
                    <a:pt x="606" y="320"/>
                  </a:cubicBezTo>
                  <a:cubicBezTo>
                    <a:pt x="607" y="319"/>
                    <a:pt x="607" y="319"/>
                    <a:pt x="607" y="319"/>
                  </a:cubicBezTo>
                  <a:cubicBezTo>
                    <a:pt x="608" y="319"/>
                    <a:pt x="608" y="319"/>
                    <a:pt x="608" y="319"/>
                  </a:cubicBezTo>
                  <a:cubicBezTo>
                    <a:pt x="608" y="319"/>
                    <a:pt x="640" y="328"/>
                    <a:pt x="653" y="328"/>
                  </a:cubicBezTo>
                  <a:cubicBezTo>
                    <a:pt x="653" y="328"/>
                    <a:pt x="653" y="328"/>
                    <a:pt x="653" y="328"/>
                  </a:cubicBezTo>
                  <a:cubicBezTo>
                    <a:pt x="665" y="328"/>
                    <a:pt x="711" y="319"/>
                    <a:pt x="711" y="319"/>
                  </a:cubicBezTo>
                  <a:cubicBezTo>
                    <a:pt x="711" y="319"/>
                    <a:pt x="711" y="319"/>
                    <a:pt x="711" y="319"/>
                  </a:cubicBezTo>
                  <a:cubicBezTo>
                    <a:pt x="713" y="319"/>
                    <a:pt x="713" y="319"/>
                    <a:pt x="713" y="319"/>
                  </a:cubicBezTo>
                  <a:cubicBezTo>
                    <a:pt x="714" y="320"/>
                    <a:pt x="714" y="320"/>
                    <a:pt x="714" y="320"/>
                  </a:cubicBezTo>
                  <a:cubicBezTo>
                    <a:pt x="714" y="321"/>
                    <a:pt x="722" y="332"/>
                    <a:pt x="732" y="345"/>
                  </a:cubicBezTo>
                  <a:cubicBezTo>
                    <a:pt x="732" y="345"/>
                    <a:pt x="732" y="345"/>
                    <a:pt x="732" y="345"/>
                  </a:cubicBezTo>
                  <a:cubicBezTo>
                    <a:pt x="742" y="358"/>
                    <a:pt x="754" y="372"/>
                    <a:pt x="761" y="376"/>
                  </a:cubicBezTo>
                  <a:cubicBezTo>
                    <a:pt x="761" y="376"/>
                    <a:pt x="761" y="376"/>
                    <a:pt x="761" y="376"/>
                  </a:cubicBezTo>
                  <a:cubicBezTo>
                    <a:pt x="769" y="380"/>
                    <a:pt x="799" y="382"/>
                    <a:pt x="815" y="381"/>
                  </a:cubicBezTo>
                  <a:cubicBezTo>
                    <a:pt x="815" y="381"/>
                    <a:pt x="815" y="381"/>
                    <a:pt x="815" y="381"/>
                  </a:cubicBezTo>
                  <a:cubicBezTo>
                    <a:pt x="822" y="381"/>
                    <a:pt x="826" y="381"/>
                    <a:pt x="826" y="381"/>
                  </a:cubicBezTo>
                  <a:cubicBezTo>
                    <a:pt x="826" y="381"/>
                    <a:pt x="826" y="381"/>
                    <a:pt x="826" y="381"/>
                  </a:cubicBezTo>
                  <a:cubicBezTo>
                    <a:pt x="829" y="381"/>
                    <a:pt x="829" y="381"/>
                    <a:pt x="829" y="381"/>
                  </a:cubicBezTo>
                  <a:cubicBezTo>
                    <a:pt x="829" y="383"/>
                    <a:pt x="829" y="383"/>
                    <a:pt x="829" y="383"/>
                  </a:cubicBezTo>
                  <a:cubicBezTo>
                    <a:pt x="829" y="383"/>
                    <a:pt x="833" y="394"/>
                    <a:pt x="838" y="406"/>
                  </a:cubicBezTo>
                  <a:cubicBezTo>
                    <a:pt x="838" y="406"/>
                    <a:pt x="838" y="406"/>
                    <a:pt x="838" y="406"/>
                  </a:cubicBezTo>
                  <a:cubicBezTo>
                    <a:pt x="843" y="418"/>
                    <a:pt x="849" y="431"/>
                    <a:pt x="853" y="436"/>
                  </a:cubicBezTo>
                  <a:cubicBezTo>
                    <a:pt x="853" y="436"/>
                    <a:pt x="853" y="436"/>
                    <a:pt x="853" y="436"/>
                  </a:cubicBezTo>
                  <a:cubicBezTo>
                    <a:pt x="856" y="440"/>
                    <a:pt x="867" y="447"/>
                    <a:pt x="877" y="453"/>
                  </a:cubicBezTo>
                  <a:cubicBezTo>
                    <a:pt x="877" y="453"/>
                    <a:pt x="877" y="453"/>
                    <a:pt x="877" y="453"/>
                  </a:cubicBezTo>
                  <a:cubicBezTo>
                    <a:pt x="887" y="459"/>
                    <a:pt x="895" y="464"/>
                    <a:pt x="895" y="464"/>
                  </a:cubicBezTo>
                  <a:cubicBezTo>
                    <a:pt x="895" y="464"/>
                    <a:pt x="895" y="464"/>
                    <a:pt x="895" y="464"/>
                  </a:cubicBezTo>
                  <a:cubicBezTo>
                    <a:pt x="897" y="465"/>
                    <a:pt x="897" y="465"/>
                    <a:pt x="897" y="465"/>
                  </a:cubicBezTo>
                  <a:cubicBezTo>
                    <a:pt x="897" y="467"/>
                    <a:pt x="897" y="467"/>
                    <a:pt x="897" y="467"/>
                  </a:cubicBezTo>
                  <a:cubicBezTo>
                    <a:pt x="897" y="467"/>
                    <a:pt x="894" y="498"/>
                    <a:pt x="894" y="518"/>
                  </a:cubicBezTo>
                  <a:cubicBezTo>
                    <a:pt x="894" y="518"/>
                    <a:pt x="894" y="518"/>
                    <a:pt x="894" y="518"/>
                  </a:cubicBezTo>
                  <a:cubicBezTo>
                    <a:pt x="894" y="523"/>
                    <a:pt x="894" y="527"/>
                    <a:pt x="895" y="530"/>
                  </a:cubicBezTo>
                  <a:cubicBezTo>
                    <a:pt x="895" y="530"/>
                    <a:pt x="895" y="530"/>
                    <a:pt x="895" y="530"/>
                  </a:cubicBezTo>
                  <a:cubicBezTo>
                    <a:pt x="897" y="546"/>
                    <a:pt x="916" y="588"/>
                    <a:pt x="916" y="588"/>
                  </a:cubicBezTo>
                  <a:cubicBezTo>
                    <a:pt x="916" y="588"/>
                    <a:pt x="916" y="588"/>
                    <a:pt x="916" y="588"/>
                  </a:cubicBezTo>
                  <a:cubicBezTo>
                    <a:pt x="916" y="589"/>
                    <a:pt x="916" y="589"/>
                    <a:pt x="916" y="589"/>
                  </a:cubicBezTo>
                  <a:cubicBezTo>
                    <a:pt x="915" y="591"/>
                    <a:pt x="915" y="591"/>
                    <a:pt x="915" y="591"/>
                  </a:cubicBezTo>
                  <a:cubicBezTo>
                    <a:pt x="915" y="591"/>
                    <a:pt x="889" y="633"/>
                    <a:pt x="886" y="647"/>
                  </a:cubicBezTo>
                  <a:cubicBezTo>
                    <a:pt x="886" y="647"/>
                    <a:pt x="886" y="647"/>
                    <a:pt x="886" y="647"/>
                  </a:cubicBezTo>
                  <a:cubicBezTo>
                    <a:pt x="884" y="652"/>
                    <a:pt x="883" y="664"/>
                    <a:pt x="883" y="675"/>
                  </a:cubicBezTo>
                  <a:cubicBezTo>
                    <a:pt x="883" y="675"/>
                    <a:pt x="883" y="675"/>
                    <a:pt x="883" y="675"/>
                  </a:cubicBezTo>
                  <a:cubicBezTo>
                    <a:pt x="883" y="688"/>
                    <a:pt x="884" y="699"/>
                    <a:pt x="884" y="699"/>
                  </a:cubicBezTo>
                  <a:cubicBezTo>
                    <a:pt x="884" y="699"/>
                    <a:pt x="884" y="699"/>
                    <a:pt x="884" y="699"/>
                  </a:cubicBezTo>
                  <a:cubicBezTo>
                    <a:pt x="884" y="701"/>
                    <a:pt x="884" y="701"/>
                    <a:pt x="884" y="701"/>
                  </a:cubicBezTo>
                  <a:cubicBezTo>
                    <a:pt x="882" y="702"/>
                    <a:pt x="882" y="702"/>
                    <a:pt x="882" y="702"/>
                  </a:cubicBezTo>
                  <a:cubicBezTo>
                    <a:pt x="882" y="702"/>
                    <a:pt x="840" y="712"/>
                    <a:pt x="830" y="718"/>
                  </a:cubicBezTo>
                  <a:cubicBezTo>
                    <a:pt x="830" y="718"/>
                    <a:pt x="830" y="718"/>
                    <a:pt x="830" y="718"/>
                  </a:cubicBezTo>
                  <a:cubicBezTo>
                    <a:pt x="819" y="724"/>
                    <a:pt x="789" y="751"/>
                    <a:pt x="789" y="751"/>
                  </a:cubicBezTo>
                  <a:cubicBezTo>
                    <a:pt x="789" y="751"/>
                    <a:pt x="789" y="751"/>
                    <a:pt x="789" y="751"/>
                  </a:cubicBezTo>
                  <a:cubicBezTo>
                    <a:pt x="789" y="752"/>
                    <a:pt x="789" y="752"/>
                    <a:pt x="789" y="752"/>
                  </a:cubicBezTo>
                  <a:cubicBezTo>
                    <a:pt x="788" y="752"/>
                    <a:pt x="788" y="752"/>
                    <a:pt x="788" y="752"/>
                  </a:cubicBezTo>
                  <a:cubicBezTo>
                    <a:pt x="788" y="752"/>
                    <a:pt x="773" y="753"/>
                    <a:pt x="758" y="755"/>
                  </a:cubicBezTo>
                  <a:cubicBezTo>
                    <a:pt x="758" y="755"/>
                    <a:pt x="758" y="755"/>
                    <a:pt x="758" y="755"/>
                  </a:cubicBezTo>
                  <a:cubicBezTo>
                    <a:pt x="742" y="757"/>
                    <a:pt x="724" y="760"/>
                    <a:pt x="718" y="763"/>
                  </a:cubicBezTo>
                  <a:cubicBezTo>
                    <a:pt x="718" y="763"/>
                    <a:pt x="718" y="763"/>
                    <a:pt x="718" y="763"/>
                  </a:cubicBezTo>
                  <a:cubicBezTo>
                    <a:pt x="711" y="767"/>
                    <a:pt x="699" y="780"/>
                    <a:pt x="690" y="792"/>
                  </a:cubicBezTo>
                  <a:cubicBezTo>
                    <a:pt x="690" y="792"/>
                    <a:pt x="690" y="792"/>
                    <a:pt x="690" y="792"/>
                  </a:cubicBezTo>
                  <a:cubicBezTo>
                    <a:pt x="680" y="804"/>
                    <a:pt x="672" y="814"/>
                    <a:pt x="672" y="814"/>
                  </a:cubicBezTo>
                  <a:cubicBezTo>
                    <a:pt x="672" y="814"/>
                    <a:pt x="672" y="814"/>
                    <a:pt x="672" y="814"/>
                  </a:cubicBezTo>
                  <a:cubicBezTo>
                    <a:pt x="671" y="816"/>
                    <a:pt x="671" y="816"/>
                    <a:pt x="671" y="816"/>
                  </a:cubicBezTo>
                  <a:cubicBezTo>
                    <a:pt x="670" y="816"/>
                    <a:pt x="670" y="816"/>
                    <a:pt x="670" y="816"/>
                  </a:cubicBezTo>
                  <a:cubicBezTo>
                    <a:pt x="670" y="816"/>
                    <a:pt x="628" y="810"/>
                    <a:pt x="611" y="810"/>
                  </a:cubicBezTo>
                  <a:cubicBezTo>
                    <a:pt x="611" y="810"/>
                    <a:pt x="611" y="810"/>
                    <a:pt x="611" y="810"/>
                  </a:cubicBezTo>
                  <a:cubicBezTo>
                    <a:pt x="609" y="810"/>
                    <a:pt x="607" y="810"/>
                    <a:pt x="606" y="810"/>
                  </a:cubicBezTo>
                  <a:cubicBezTo>
                    <a:pt x="606" y="810"/>
                    <a:pt x="606" y="810"/>
                    <a:pt x="606" y="810"/>
                  </a:cubicBezTo>
                  <a:cubicBezTo>
                    <a:pt x="591" y="812"/>
                    <a:pt x="557" y="831"/>
                    <a:pt x="557" y="831"/>
                  </a:cubicBezTo>
                  <a:cubicBezTo>
                    <a:pt x="557" y="831"/>
                    <a:pt x="557" y="831"/>
                    <a:pt x="557" y="831"/>
                  </a:cubicBezTo>
                  <a:cubicBezTo>
                    <a:pt x="556" y="832"/>
                    <a:pt x="556" y="832"/>
                    <a:pt x="556" y="832"/>
                  </a:cubicBezTo>
                  <a:cubicBezTo>
                    <a:pt x="555" y="831"/>
                    <a:pt x="555" y="831"/>
                    <a:pt x="555" y="831"/>
                  </a:cubicBezTo>
                  <a:cubicBezTo>
                    <a:pt x="555" y="831"/>
                    <a:pt x="546" y="829"/>
                    <a:pt x="537" y="826"/>
                  </a:cubicBezTo>
                  <a:cubicBezTo>
                    <a:pt x="537" y="826"/>
                    <a:pt x="537" y="826"/>
                    <a:pt x="537" y="826"/>
                  </a:cubicBezTo>
                  <a:cubicBezTo>
                    <a:pt x="527" y="824"/>
                    <a:pt x="516" y="822"/>
                    <a:pt x="513" y="822"/>
                  </a:cubicBezTo>
                  <a:cubicBezTo>
                    <a:pt x="513" y="822"/>
                    <a:pt x="513" y="822"/>
                    <a:pt x="513" y="822"/>
                  </a:cubicBezTo>
                  <a:cubicBezTo>
                    <a:pt x="503" y="821"/>
                    <a:pt x="480" y="831"/>
                    <a:pt x="480" y="831"/>
                  </a:cubicBezTo>
                  <a:cubicBezTo>
                    <a:pt x="480" y="831"/>
                    <a:pt x="480" y="831"/>
                    <a:pt x="480" y="831"/>
                  </a:cubicBezTo>
                  <a:cubicBezTo>
                    <a:pt x="478" y="832"/>
                    <a:pt x="478" y="832"/>
                    <a:pt x="478" y="832"/>
                  </a:cubicBezTo>
                  <a:cubicBezTo>
                    <a:pt x="476" y="830"/>
                    <a:pt x="476" y="830"/>
                    <a:pt x="476" y="830"/>
                  </a:cubicBezTo>
                  <a:cubicBezTo>
                    <a:pt x="476" y="830"/>
                    <a:pt x="434" y="783"/>
                    <a:pt x="417" y="772"/>
                  </a:cubicBezTo>
                  <a:cubicBezTo>
                    <a:pt x="417" y="772"/>
                    <a:pt x="417" y="772"/>
                    <a:pt x="417" y="772"/>
                  </a:cubicBezTo>
                  <a:cubicBezTo>
                    <a:pt x="398" y="760"/>
                    <a:pt x="326" y="732"/>
                    <a:pt x="326" y="732"/>
                  </a:cubicBezTo>
                  <a:cubicBezTo>
                    <a:pt x="326" y="732"/>
                    <a:pt x="326" y="732"/>
                    <a:pt x="326" y="732"/>
                  </a:cubicBezTo>
                  <a:cubicBezTo>
                    <a:pt x="324" y="732"/>
                    <a:pt x="324" y="732"/>
                    <a:pt x="324" y="732"/>
                  </a:cubicBezTo>
                  <a:cubicBezTo>
                    <a:pt x="324" y="730"/>
                    <a:pt x="324" y="730"/>
                    <a:pt x="324" y="730"/>
                  </a:cubicBezTo>
                  <a:cubicBezTo>
                    <a:pt x="324" y="730"/>
                    <a:pt x="321" y="697"/>
                    <a:pt x="315" y="688"/>
                  </a:cubicBezTo>
                  <a:cubicBezTo>
                    <a:pt x="315" y="688"/>
                    <a:pt x="315" y="688"/>
                    <a:pt x="315" y="688"/>
                  </a:cubicBezTo>
                  <a:cubicBezTo>
                    <a:pt x="314" y="684"/>
                    <a:pt x="306" y="675"/>
                    <a:pt x="299" y="667"/>
                  </a:cubicBezTo>
                  <a:cubicBezTo>
                    <a:pt x="299" y="667"/>
                    <a:pt x="299" y="667"/>
                    <a:pt x="299" y="667"/>
                  </a:cubicBezTo>
                  <a:cubicBezTo>
                    <a:pt x="291" y="660"/>
                    <a:pt x="285" y="653"/>
                    <a:pt x="285" y="653"/>
                  </a:cubicBezTo>
                  <a:cubicBezTo>
                    <a:pt x="285" y="653"/>
                    <a:pt x="285" y="653"/>
                    <a:pt x="285" y="653"/>
                  </a:cubicBezTo>
                  <a:cubicBezTo>
                    <a:pt x="284" y="652"/>
                    <a:pt x="284" y="652"/>
                    <a:pt x="284" y="652"/>
                  </a:cubicBezTo>
                  <a:cubicBezTo>
                    <a:pt x="284" y="650"/>
                    <a:pt x="284" y="650"/>
                    <a:pt x="284" y="650"/>
                  </a:cubicBezTo>
                  <a:cubicBezTo>
                    <a:pt x="284" y="650"/>
                    <a:pt x="299" y="611"/>
                    <a:pt x="299" y="600"/>
                  </a:cubicBezTo>
                  <a:cubicBezTo>
                    <a:pt x="299" y="600"/>
                    <a:pt x="299" y="600"/>
                    <a:pt x="299" y="600"/>
                  </a:cubicBezTo>
                  <a:cubicBezTo>
                    <a:pt x="299" y="594"/>
                    <a:pt x="295" y="581"/>
                    <a:pt x="292" y="570"/>
                  </a:cubicBezTo>
                  <a:cubicBezTo>
                    <a:pt x="292" y="570"/>
                    <a:pt x="292" y="570"/>
                    <a:pt x="292" y="570"/>
                  </a:cubicBezTo>
                  <a:cubicBezTo>
                    <a:pt x="288" y="559"/>
                    <a:pt x="284" y="549"/>
                    <a:pt x="284" y="549"/>
                  </a:cubicBezTo>
                  <a:cubicBezTo>
                    <a:pt x="284" y="549"/>
                    <a:pt x="284" y="549"/>
                    <a:pt x="284" y="549"/>
                  </a:cubicBezTo>
                  <a:cubicBezTo>
                    <a:pt x="284" y="548"/>
                    <a:pt x="284" y="548"/>
                    <a:pt x="284" y="548"/>
                  </a:cubicBezTo>
                  <a:cubicBezTo>
                    <a:pt x="284" y="547"/>
                    <a:pt x="284" y="547"/>
                    <a:pt x="284" y="547"/>
                  </a:cubicBezTo>
                  <a:cubicBezTo>
                    <a:pt x="284" y="546"/>
                    <a:pt x="309" y="501"/>
                    <a:pt x="313" y="484"/>
                  </a:cubicBezTo>
                  <a:cubicBezTo>
                    <a:pt x="313" y="484"/>
                    <a:pt x="313" y="484"/>
                    <a:pt x="313" y="484"/>
                  </a:cubicBezTo>
                  <a:cubicBezTo>
                    <a:pt x="318" y="467"/>
                    <a:pt x="321" y="404"/>
                    <a:pt x="321" y="404"/>
                  </a:cubicBezTo>
                  <a:cubicBezTo>
                    <a:pt x="321" y="404"/>
                    <a:pt x="321" y="404"/>
                    <a:pt x="321" y="404"/>
                  </a:cubicBezTo>
                  <a:cubicBezTo>
                    <a:pt x="321" y="403"/>
                    <a:pt x="321" y="403"/>
                    <a:pt x="321" y="403"/>
                  </a:cubicBezTo>
                  <a:cubicBezTo>
                    <a:pt x="322" y="402"/>
                    <a:pt x="322" y="402"/>
                    <a:pt x="322" y="402"/>
                  </a:cubicBezTo>
                  <a:cubicBezTo>
                    <a:pt x="322" y="402"/>
                    <a:pt x="367" y="369"/>
                    <a:pt x="382" y="355"/>
                  </a:cubicBezTo>
                  <a:cubicBezTo>
                    <a:pt x="382" y="355"/>
                    <a:pt x="382" y="355"/>
                    <a:pt x="382" y="355"/>
                  </a:cubicBezTo>
                  <a:cubicBezTo>
                    <a:pt x="392" y="344"/>
                    <a:pt x="425" y="300"/>
                    <a:pt x="425" y="299"/>
                  </a:cubicBezTo>
                  <a:cubicBezTo>
                    <a:pt x="425" y="299"/>
                    <a:pt x="425" y="299"/>
                    <a:pt x="425" y="299"/>
                  </a:cubicBezTo>
                  <a:cubicBezTo>
                    <a:pt x="425" y="299"/>
                    <a:pt x="425" y="299"/>
                    <a:pt x="425" y="299"/>
                  </a:cubicBezTo>
                  <a:cubicBezTo>
                    <a:pt x="427" y="298"/>
                    <a:pt x="427" y="298"/>
                    <a:pt x="427" y="298"/>
                  </a:cubicBezTo>
                  <a:cubicBezTo>
                    <a:pt x="427" y="298"/>
                    <a:pt x="498" y="284"/>
                    <a:pt x="519" y="277"/>
                  </a:cubicBezTo>
                  <a:cubicBezTo>
                    <a:pt x="519" y="277"/>
                    <a:pt x="519" y="277"/>
                    <a:pt x="519" y="277"/>
                  </a:cubicBezTo>
                  <a:cubicBezTo>
                    <a:pt x="540" y="270"/>
                    <a:pt x="596" y="239"/>
                    <a:pt x="596" y="239"/>
                  </a:cubicBezTo>
                  <a:cubicBezTo>
                    <a:pt x="596" y="239"/>
                    <a:pt x="596" y="239"/>
                    <a:pt x="596" y="239"/>
                  </a:cubicBezTo>
                  <a:cubicBezTo>
                    <a:pt x="597" y="239"/>
                    <a:pt x="597" y="239"/>
                    <a:pt x="597" y="239"/>
                  </a:cubicBezTo>
                  <a:cubicBezTo>
                    <a:pt x="598" y="239"/>
                    <a:pt x="598" y="239"/>
                    <a:pt x="598" y="239"/>
                  </a:cubicBezTo>
                  <a:cubicBezTo>
                    <a:pt x="598" y="239"/>
                    <a:pt x="643" y="248"/>
                    <a:pt x="660" y="248"/>
                  </a:cubicBezTo>
                  <a:cubicBezTo>
                    <a:pt x="660" y="248"/>
                    <a:pt x="660" y="248"/>
                    <a:pt x="660" y="248"/>
                  </a:cubicBezTo>
                  <a:cubicBezTo>
                    <a:pt x="676" y="248"/>
                    <a:pt x="734" y="239"/>
                    <a:pt x="734" y="239"/>
                  </a:cubicBezTo>
                  <a:cubicBezTo>
                    <a:pt x="734" y="239"/>
                    <a:pt x="734" y="239"/>
                    <a:pt x="734" y="239"/>
                  </a:cubicBezTo>
                  <a:cubicBezTo>
                    <a:pt x="735" y="239"/>
                    <a:pt x="735" y="239"/>
                    <a:pt x="735" y="239"/>
                  </a:cubicBezTo>
                  <a:cubicBezTo>
                    <a:pt x="736" y="240"/>
                    <a:pt x="736" y="240"/>
                    <a:pt x="736" y="240"/>
                  </a:cubicBezTo>
                  <a:cubicBezTo>
                    <a:pt x="736" y="240"/>
                    <a:pt x="749" y="253"/>
                    <a:pt x="765" y="268"/>
                  </a:cubicBezTo>
                  <a:cubicBezTo>
                    <a:pt x="765" y="268"/>
                    <a:pt x="765" y="268"/>
                    <a:pt x="765" y="268"/>
                  </a:cubicBezTo>
                  <a:cubicBezTo>
                    <a:pt x="780" y="282"/>
                    <a:pt x="798" y="298"/>
                    <a:pt x="808" y="303"/>
                  </a:cubicBezTo>
                  <a:cubicBezTo>
                    <a:pt x="808" y="303"/>
                    <a:pt x="808" y="303"/>
                    <a:pt x="808" y="303"/>
                  </a:cubicBezTo>
                  <a:cubicBezTo>
                    <a:pt x="817" y="307"/>
                    <a:pt x="840" y="310"/>
                    <a:pt x="860" y="312"/>
                  </a:cubicBezTo>
                  <a:cubicBezTo>
                    <a:pt x="860" y="312"/>
                    <a:pt x="860" y="312"/>
                    <a:pt x="860" y="312"/>
                  </a:cubicBezTo>
                  <a:cubicBezTo>
                    <a:pt x="880" y="315"/>
                    <a:pt x="898" y="315"/>
                    <a:pt x="898" y="315"/>
                  </a:cubicBezTo>
                  <a:cubicBezTo>
                    <a:pt x="898" y="315"/>
                    <a:pt x="898" y="315"/>
                    <a:pt x="898" y="315"/>
                  </a:cubicBezTo>
                  <a:cubicBezTo>
                    <a:pt x="900" y="316"/>
                    <a:pt x="900" y="316"/>
                    <a:pt x="900" y="316"/>
                  </a:cubicBezTo>
                  <a:cubicBezTo>
                    <a:pt x="900" y="317"/>
                    <a:pt x="900" y="317"/>
                    <a:pt x="900" y="317"/>
                  </a:cubicBezTo>
                  <a:cubicBezTo>
                    <a:pt x="900" y="317"/>
                    <a:pt x="904" y="328"/>
                    <a:pt x="909" y="339"/>
                  </a:cubicBezTo>
                  <a:cubicBezTo>
                    <a:pt x="909" y="339"/>
                    <a:pt x="909" y="339"/>
                    <a:pt x="909" y="339"/>
                  </a:cubicBezTo>
                  <a:cubicBezTo>
                    <a:pt x="914" y="351"/>
                    <a:pt x="921" y="364"/>
                    <a:pt x="925" y="368"/>
                  </a:cubicBezTo>
                  <a:cubicBezTo>
                    <a:pt x="925" y="368"/>
                    <a:pt x="925" y="368"/>
                    <a:pt x="925" y="368"/>
                  </a:cubicBezTo>
                  <a:cubicBezTo>
                    <a:pt x="935" y="380"/>
                    <a:pt x="980" y="408"/>
                    <a:pt x="980" y="408"/>
                  </a:cubicBezTo>
                  <a:cubicBezTo>
                    <a:pt x="980" y="408"/>
                    <a:pt x="980" y="408"/>
                    <a:pt x="980" y="408"/>
                  </a:cubicBezTo>
                  <a:cubicBezTo>
                    <a:pt x="982" y="409"/>
                    <a:pt x="982" y="409"/>
                    <a:pt x="982" y="409"/>
                  </a:cubicBezTo>
                  <a:cubicBezTo>
                    <a:pt x="981" y="411"/>
                    <a:pt x="981" y="411"/>
                    <a:pt x="981" y="411"/>
                  </a:cubicBezTo>
                  <a:cubicBezTo>
                    <a:pt x="981" y="411"/>
                    <a:pt x="972" y="484"/>
                    <a:pt x="972" y="506"/>
                  </a:cubicBezTo>
                  <a:cubicBezTo>
                    <a:pt x="972" y="506"/>
                    <a:pt x="972" y="506"/>
                    <a:pt x="972" y="506"/>
                  </a:cubicBezTo>
                  <a:cubicBezTo>
                    <a:pt x="972" y="507"/>
                    <a:pt x="972" y="507"/>
                    <a:pt x="972" y="507"/>
                  </a:cubicBezTo>
                  <a:cubicBezTo>
                    <a:pt x="972" y="507"/>
                    <a:pt x="972" y="507"/>
                    <a:pt x="972" y="507"/>
                  </a:cubicBezTo>
                  <a:cubicBezTo>
                    <a:pt x="973" y="529"/>
                    <a:pt x="984" y="586"/>
                    <a:pt x="984" y="586"/>
                  </a:cubicBezTo>
                  <a:cubicBezTo>
                    <a:pt x="984" y="586"/>
                    <a:pt x="984" y="586"/>
                    <a:pt x="984" y="586"/>
                  </a:cubicBezTo>
                  <a:cubicBezTo>
                    <a:pt x="984" y="587"/>
                    <a:pt x="984" y="587"/>
                    <a:pt x="984" y="587"/>
                  </a:cubicBezTo>
                  <a:cubicBezTo>
                    <a:pt x="983" y="588"/>
                    <a:pt x="983" y="588"/>
                    <a:pt x="983" y="588"/>
                  </a:cubicBezTo>
                  <a:cubicBezTo>
                    <a:pt x="983" y="588"/>
                    <a:pt x="956" y="636"/>
                    <a:pt x="952" y="651"/>
                  </a:cubicBezTo>
                  <a:cubicBezTo>
                    <a:pt x="952" y="651"/>
                    <a:pt x="952" y="651"/>
                    <a:pt x="952" y="651"/>
                  </a:cubicBezTo>
                  <a:cubicBezTo>
                    <a:pt x="947" y="668"/>
                    <a:pt x="946" y="720"/>
                    <a:pt x="946" y="720"/>
                  </a:cubicBezTo>
                  <a:cubicBezTo>
                    <a:pt x="946" y="720"/>
                    <a:pt x="946" y="720"/>
                    <a:pt x="946" y="720"/>
                  </a:cubicBezTo>
                  <a:cubicBezTo>
                    <a:pt x="946" y="722"/>
                    <a:pt x="946" y="722"/>
                    <a:pt x="946" y="722"/>
                  </a:cubicBezTo>
                  <a:cubicBezTo>
                    <a:pt x="944" y="723"/>
                    <a:pt x="944" y="723"/>
                    <a:pt x="944" y="723"/>
                  </a:cubicBezTo>
                  <a:cubicBezTo>
                    <a:pt x="944" y="723"/>
                    <a:pt x="900" y="740"/>
                    <a:pt x="889" y="748"/>
                  </a:cubicBezTo>
                  <a:cubicBezTo>
                    <a:pt x="889" y="748"/>
                    <a:pt x="889" y="748"/>
                    <a:pt x="889" y="748"/>
                  </a:cubicBezTo>
                  <a:cubicBezTo>
                    <a:pt x="878" y="756"/>
                    <a:pt x="849" y="789"/>
                    <a:pt x="849" y="789"/>
                  </a:cubicBezTo>
                  <a:cubicBezTo>
                    <a:pt x="849" y="789"/>
                    <a:pt x="849" y="789"/>
                    <a:pt x="849" y="789"/>
                  </a:cubicBezTo>
                  <a:cubicBezTo>
                    <a:pt x="849" y="790"/>
                    <a:pt x="849" y="790"/>
                    <a:pt x="849" y="790"/>
                  </a:cubicBezTo>
                  <a:cubicBezTo>
                    <a:pt x="847" y="790"/>
                    <a:pt x="847" y="790"/>
                    <a:pt x="847" y="790"/>
                  </a:cubicBezTo>
                  <a:cubicBezTo>
                    <a:pt x="847" y="790"/>
                    <a:pt x="831" y="792"/>
                    <a:pt x="814" y="795"/>
                  </a:cubicBezTo>
                  <a:cubicBezTo>
                    <a:pt x="814" y="795"/>
                    <a:pt x="814" y="795"/>
                    <a:pt x="814" y="795"/>
                  </a:cubicBezTo>
                  <a:cubicBezTo>
                    <a:pt x="796" y="797"/>
                    <a:pt x="776" y="801"/>
                    <a:pt x="769" y="805"/>
                  </a:cubicBezTo>
                  <a:cubicBezTo>
                    <a:pt x="769" y="805"/>
                    <a:pt x="769" y="805"/>
                    <a:pt x="769" y="805"/>
                  </a:cubicBezTo>
                  <a:cubicBezTo>
                    <a:pt x="759" y="810"/>
                    <a:pt x="743" y="825"/>
                    <a:pt x="730" y="838"/>
                  </a:cubicBezTo>
                  <a:cubicBezTo>
                    <a:pt x="730" y="838"/>
                    <a:pt x="730" y="838"/>
                    <a:pt x="730" y="838"/>
                  </a:cubicBezTo>
                  <a:cubicBezTo>
                    <a:pt x="716" y="852"/>
                    <a:pt x="705" y="864"/>
                    <a:pt x="705" y="864"/>
                  </a:cubicBezTo>
                  <a:cubicBezTo>
                    <a:pt x="705" y="864"/>
                    <a:pt x="705" y="864"/>
                    <a:pt x="705" y="864"/>
                  </a:cubicBezTo>
                  <a:cubicBezTo>
                    <a:pt x="705" y="865"/>
                    <a:pt x="705" y="865"/>
                    <a:pt x="705" y="865"/>
                  </a:cubicBezTo>
                  <a:cubicBezTo>
                    <a:pt x="703" y="865"/>
                    <a:pt x="703" y="865"/>
                    <a:pt x="703" y="865"/>
                  </a:cubicBezTo>
                  <a:cubicBezTo>
                    <a:pt x="703" y="865"/>
                    <a:pt x="644" y="867"/>
                    <a:pt x="630" y="871"/>
                  </a:cubicBezTo>
                  <a:cubicBezTo>
                    <a:pt x="630" y="871"/>
                    <a:pt x="630" y="871"/>
                    <a:pt x="630" y="871"/>
                  </a:cubicBezTo>
                  <a:cubicBezTo>
                    <a:pt x="611" y="877"/>
                    <a:pt x="565" y="908"/>
                    <a:pt x="565" y="908"/>
                  </a:cubicBezTo>
                  <a:cubicBezTo>
                    <a:pt x="565" y="908"/>
                    <a:pt x="565" y="908"/>
                    <a:pt x="565" y="908"/>
                  </a:cubicBezTo>
                  <a:cubicBezTo>
                    <a:pt x="564" y="909"/>
                    <a:pt x="564" y="909"/>
                    <a:pt x="564" y="909"/>
                  </a:cubicBezTo>
                  <a:cubicBezTo>
                    <a:pt x="562" y="909"/>
                    <a:pt x="562" y="909"/>
                    <a:pt x="562" y="909"/>
                  </a:cubicBezTo>
                  <a:cubicBezTo>
                    <a:pt x="562" y="909"/>
                    <a:pt x="516" y="892"/>
                    <a:pt x="505" y="890"/>
                  </a:cubicBezTo>
                  <a:cubicBezTo>
                    <a:pt x="505" y="890"/>
                    <a:pt x="505" y="890"/>
                    <a:pt x="505" y="890"/>
                  </a:cubicBezTo>
                  <a:cubicBezTo>
                    <a:pt x="502" y="889"/>
                    <a:pt x="499" y="889"/>
                    <a:pt x="495" y="889"/>
                  </a:cubicBezTo>
                  <a:cubicBezTo>
                    <a:pt x="495" y="889"/>
                    <a:pt x="495" y="889"/>
                    <a:pt x="495" y="889"/>
                  </a:cubicBezTo>
                  <a:cubicBezTo>
                    <a:pt x="483" y="889"/>
                    <a:pt x="469" y="891"/>
                    <a:pt x="469" y="891"/>
                  </a:cubicBezTo>
                  <a:cubicBezTo>
                    <a:pt x="469" y="891"/>
                    <a:pt x="469" y="891"/>
                    <a:pt x="469" y="891"/>
                  </a:cubicBezTo>
                  <a:cubicBezTo>
                    <a:pt x="468" y="891"/>
                    <a:pt x="468" y="891"/>
                    <a:pt x="468" y="891"/>
                  </a:cubicBezTo>
                  <a:cubicBezTo>
                    <a:pt x="467" y="890"/>
                    <a:pt x="467" y="890"/>
                    <a:pt x="467" y="890"/>
                  </a:cubicBezTo>
                  <a:cubicBezTo>
                    <a:pt x="467" y="890"/>
                    <a:pt x="407" y="835"/>
                    <a:pt x="384" y="821"/>
                  </a:cubicBezTo>
                  <a:cubicBezTo>
                    <a:pt x="384" y="821"/>
                    <a:pt x="384" y="821"/>
                    <a:pt x="384" y="821"/>
                  </a:cubicBezTo>
                  <a:cubicBezTo>
                    <a:pt x="358" y="805"/>
                    <a:pt x="269" y="770"/>
                    <a:pt x="269" y="770"/>
                  </a:cubicBezTo>
                  <a:cubicBezTo>
                    <a:pt x="269" y="770"/>
                    <a:pt x="269" y="770"/>
                    <a:pt x="269" y="770"/>
                  </a:cubicBezTo>
                  <a:cubicBezTo>
                    <a:pt x="268" y="770"/>
                    <a:pt x="268" y="770"/>
                    <a:pt x="268" y="770"/>
                  </a:cubicBezTo>
                  <a:cubicBezTo>
                    <a:pt x="267" y="769"/>
                    <a:pt x="267" y="769"/>
                    <a:pt x="267" y="769"/>
                  </a:cubicBezTo>
                  <a:cubicBezTo>
                    <a:pt x="267" y="769"/>
                    <a:pt x="250" y="732"/>
                    <a:pt x="240" y="721"/>
                  </a:cubicBezTo>
                  <a:cubicBezTo>
                    <a:pt x="240" y="721"/>
                    <a:pt x="240" y="721"/>
                    <a:pt x="240" y="721"/>
                  </a:cubicBezTo>
                  <a:cubicBezTo>
                    <a:pt x="230" y="710"/>
                    <a:pt x="187" y="675"/>
                    <a:pt x="187" y="675"/>
                  </a:cubicBezTo>
                  <a:cubicBezTo>
                    <a:pt x="187" y="675"/>
                    <a:pt x="187" y="675"/>
                    <a:pt x="187" y="675"/>
                  </a:cubicBezTo>
                  <a:cubicBezTo>
                    <a:pt x="186" y="673"/>
                    <a:pt x="186" y="673"/>
                    <a:pt x="186" y="673"/>
                  </a:cubicBezTo>
                  <a:cubicBezTo>
                    <a:pt x="187" y="671"/>
                    <a:pt x="187" y="671"/>
                    <a:pt x="187" y="671"/>
                  </a:cubicBezTo>
                  <a:cubicBezTo>
                    <a:pt x="187" y="671"/>
                    <a:pt x="217" y="616"/>
                    <a:pt x="221" y="599"/>
                  </a:cubicBezTo>
                  <a:cubicBezTo>
                    <a:pt x="221" y="599"/>
                    <a:pt x="221" y="599"/>
                    <a:pt x="221" y="599"/>
                  </a:cubicBezTo>
                  <a:cubicBezTo>
                    <a:pt x="223" y="593"/>
                    <a:pt x="224" y="582"/>
                    <a:pt x="224" y="571"/>
                  </a:cubicBezTo>
                  <a:cubicBezTo>
                    <a:pt x="224" y="571"/>
                    <a:pt x="224" y="571"/>
                    <a:pt x="224" y="571"/>
                  </a:cubicBezTo>
                  <a:cubicBezTo>
                    <a:pt x="224" y="555"/>
                    <a:pt x="223" y="540"/>
                    <a:pt x="223" y="540"/>
                  </a:cubicBezTo>
                  <a:cubicBezTo>
                    <a:pt x="223" y="540"/>
                    <a:pt x="223" y="540"/>
                    <a:pt x="223" y="540"/>
                  </a:cubicBezTo>
                  <a:cubicBezTo>
                    <a:pt x="223" y="540"/>
                    <a:pt x="223" y="540"/>
                    <a:pt x="223" y="540"/>
                  </a:cubicBezTo>
                  <a:cubicBezTo>
                    <a:pt x="223" y="539"/>
                    <a:pt x="223" y="539"/>
                    <a:pt x="223" y="539"/>
                  </a:cubicBezTo>
                  <a:cubicBezTo>
                    <a:pt x="223" y="539"/>
                    <a:pt x="256" y="469"/>
                    <a:pt x="264" y="443"/>
                  </a:cubicBezTo>
                  <a:cubicBezTo>
                    <a:pt x="264" y="443"/>
                    <a:pt x="264" y="443"/>
                    <a:pt x="264" y="443"/>
                  </a:cubicBezTo>
                  <a:cubicBezTo>
                    <a:pt x="269" y="425"/>
                    <a:pt x="276" y="356"/>
                    <a:pt x="276" y="356"/>
                  </a:cubicBezTo>
                  <a:cubicBezTo>
                    <a:pt x="276" y="356"/>
                    <a:pt x="276" y="356"/>
                    <a:pt x="276" y="356"/>
                  </a:cubicBezTo>
                  <a:cubicBezTo>
                    <a:pt x="276" y="355"/>
                    <a:pt x="276" y="355"/>
                    <a:pt x="276" y="355"/>
                  </a:cubicBezTo>
                  <a:cubicBezTo>
                    <a:pt x="277" y="354"/>
                    <a:pt x="277" y="354"/>
                    <a:pt x="277" y="354"/>
                  </a:cubicBezTo>
                  <a:cubicBezTo>
                    <a:pt x="277" y="354"/>
                    <a:pt x="329" y="320"/>
                    <a:pt x="346" y="306"/>
                  </a:cubicBezTo>
                  <a:cubicBezTo>
                    <a:pt x="346" y="306"/>
                    <a:pt x="346" y="306"/>
                    <a:pt x="346" y="306"/>
                  </a:cubicBezTo>
                  <a:cubicBezTo>
                    <a:pt x="359" y="294"/>
                    <a:pt x="399" y="247"/>
                    <a:pt x="399" y="247"/>
                  </a:cubicBezTo>
                  <a:cubicBezTo>
                    <a:pt x="399" y="247"/>
                    <a:pt x="399" y="247"/>
                    <a:pt x="399" y="247"/>
                  </a:cubicBezTo>
                  <a:cubicBezTo>
                    <a:pt x="399" y="247"/>
                    <a:pt x="399" y="247"/>
                    <a:pt x="399" y="247"/>
                  </a:cubicBezTo>
                  <a:cubicBezTo>
                    <a:pt x="400" y="246"/>
                    <a:pt x="400" y="246"/>
                    <a:pt x="400" y="246"/>
                  </a:cubicBezTo>
                  <a:cubicBezTo>
                    <a:pt x="400" y="246"/>
                    <a:pt x="480" y="228"/>
                    <a:pt x="503" y="220"/>
                  </a:cubicBezTo>
                  <a:cubicBezTo>
                    <a:pt x="503" y="220"/>
                    <a:pt x="503" y="220"/>
                    <a:pt x="503" y="220"/>
                  </a:cubicBezTo>
                  <a:cubicBezTo>
                    <a:pt x="526" y="212"/>
                    <a:pt x="587" y="180"/>
                    <a:pt x="587" y="180"/>
                  </a:cubicBezTo>
                  <a:cubicBezTo>
                    <a:pt x="587" y="180"/>
                    <a:pt x="587" y="180"/>
                    <a:pt x="587" y="180"/>
                  </a:cubicBezTo>
                  <a:cubicBezTo>
                    <a:pt x="588" y="179"/>
                    <a:pt x="588" y="179"/>
                    <a:pt x="588" y="179"/>
                  </a:cubicBezTo>
                  <a:cubicBezTo>
                    <a:pt x="589" y="179"/>
                    <a:pt x="589" y="179"/>
                    <a:pt x="589" y="179"/>
                  </a:cubicBezTo>
                  <a:cubicBezTo>
                    <a:pt x="589" y="179"/>
                    <a:pt x="602" y="182"/>
                    <a:pt x="617" y="184"/>
                  </a:cubicBezTo>
                  <a:cubicBezTo>
                    <a:pt x="617" y="184"/>
                    <a:pt x="617" y="184"/>
                    <a:pt x="617" y="184"/>
                  </a:cubicBezTo>
                  <a:cubicBezTo>
                    <a:pt x="633" y="186"/>
                    <a:pt x="650" y="188"/>
                    <a:pt x="660" y="188"/>
                  </a:cubicBezTo>
                  <a:cubicBezTo>
                    <a:pt x="660" y="188"/>
                    <a:pt x="660" y="188"/>
                    <a:pt x="660" y="188"/>
                  </a:cubicBezTo>
                  <a:cubicBezTo>
                    <a:pt x="680" y="188"/>
                    <a:pt x="750" y="179"/>
                    <a:pt x="750" y="179"/>
                  </a:cubicBezTo>
                  <a:cubicBezTo>
                    <a:pt x="750" y="179"/>
                    <a:pt x="750" y="179"/>
                    <a:pt x="750" y="179"/>
                  </a:cubicBezTo>
                  <a:cubicBezTo>
                    <a:pt x="752" y="179"/>
                    <a:pt x="752" y="179"/>
                    <a:pt x="752" y="179"/>
                  </a:cubicBezTo>
                  <a:cubicBezTo>
                    <a:pt x="753" y="180"/>
                    <a:pt x="753" y="180"/>
                    <a:pt x="753" y="180"/>
                  </a:cubicBezTo>
                  <a:cubicBezTo>
                    <a:pt x="753" y="180"/>
                    <a:pt x="766" y="195"/>
                    <a:pt x="782" y="211"/>
                  </a:cubicBezTo>
                  <a:cubicBezTo>
                    <a:pt x="782" y="211"/>
                    <a:pt x="782" y="211"/>
                    <a:pt x="782" y="211"/>
                  </a:cubicBezTo>
                  <a:cubicBezTo>
                    <a:pt x="798" y="228"/>
                    <a:pt x="817" y="245"/>
                    <a:pt x="827" y="251"/>
                  </a:cubicBezTo>
                  <a:cubicBezTo>
                    <a:pt x="827" y="251"/>
                    <a:pt x="827" y="251"/>
                    <a:pt x="827" y="251"/>
                  </a:cubicBezTo>
                  <a:cubicBezTo>
                    <a:pt x="838" y="257"/>
                    <a:pt x="864" y="263"/>
                    <a:pt x="887" y="268"/>
                  </a:cubicBezTo>
                  <a:cubicBezTo>
                    <a:pt x="887" y="268"/>
                    <a:pt x="887" y="268"/>
                    <a:pt x="887" y="268"/>
                  </a:cubicBezTo>
                  <a:cubicBezTo>
                    <a:pt x="910" y="273"/>
                    <a:pt x="930" y="276"/>
                    <a:pt x="930" y="276"/>
                  </a:cubicBezTo>
                  <a:cubicBezTo>
                    <a:pt x="930" y="276"/>
                    <a:pt x="930" y="276"/>
                    <a:pt x="930" y="276"/>
                  </a:cubicBezTo>
                  <a:cubicBezTo>
                    <a:pt x="932" y="277"/>
                    <a:pt x="932" y="277"/>
                    <a:pt x="932" y="277"/>
                  </a:cubicBezTo>
                  <a:cubicBezTo>
                    <a:pt x="932" y="278"/>
                    <a:pt x="932" y="278"/>
                    <a:pt x="932" y="278"/>
                  </a:cubicBezTo>
                  <a:cubicBezTo>
                    <a:pt x="932" y="278"/>
                    <a:pt x="938" y="289"/>
                    <a:pt x="945" y="301"/>
                  </a:cubicBezTo>
                  <a:cubicBezTo>
                    <a:pt x="945" y="301"/>
                    <a:pt x="945" y="301"/>
                    <a:pt x="945" y="301"/>
                  </a:cubicBezTo>
                  <a:cubicBezTo>
                    <a:pt x="952" y="314"/>
                    <a:pt x="960" y="327"/>
                    <a:pt x="965" y="332"/>
                  </a:cubicBezTo>
                  <a:cubicBezTo>
                    <a:pt x="965" y="332"/>
                    <a:pt x="965" y="332"/>
                    <a:pt x="965" y="332"/>
                  </a:cubicBezTo>
                  <a:cubicBezTo>
                    <a:pt x="978" y="345"/>
                    <a:pt x="1029" y="374"/>
                    <a:pt x="1029" y="374"/>
                  </a:cubicBezTo>
                  <a:cubicBezTo>
                    <a:pt x="1029" y="374"/>
                    <a:pt x="1029" y="374"/>
                    <a:pt x="1029" y="374"/>
                  </a:cubicBezTo>
                  <a:cubicBezTo>
                    <a:pt x="1031" y="375"/>
                    <a:pt x="1031" y="375"/>
                    <a:pt x="1031" y="375"/>
                  </a:cubicBezTo>
                  <a:cubicBezTo>
                    <a:pt x="1030" y="377"/>
                    <a:pt x="1030" y="377"/>
                    <a:pt x="1030" y="377"/>
                  </a:cubicBezTo>
                  <a:cubicBezTo>
                    <a:pt x="1030" y="377"/>
                    <a:pt x="1020" y="467"/>
                    <a:pt x="1020" y="492"/>
                  </a:cubicBezTo>
                  <a:cubicBezTo>
                    <a:pt x="1020" y="492"/>
                    <a:pt x="1020" y="492"/>
                    <a:pt x="1020" y="492"/>
                  </a:cubicBezTo>
                  <a:cubicBezTo>
                    <a:pt x="1020" y="517"/>
                    <a:pt x="1030" y="584"/>
                    <a:pt x="1030" y="584"/>
                  </a:cubicBezTo>
                  <a:cubicBezTo>
                    <a:pt x="1030" y="584"/>
                    <a:pt x="1030" y="584"/>
                    <a:pt x="1030" y="584"/>
                  </a:cubicBezTo>
                  <a:cubicBezTo>
                    <a:pt x="1030" y="584"/>
                    <a:pt x="1030" y="584"/>
                    <a:pt x="1030" y="584"/>
                  </a:cubicBezTo>
                  <a:cubicBezTo>
                    <a:pt x="1030" y="585"/>
                    <a:pt x="1030" y="585"/>
                    <a:pt x="1030" y="585"/>
                  </a:cubicBezTo>
                  <a:cubicBezTo>
                    <a:pt x="1030" y="585"/>
                    <a:pt x="1007" y="644"/>
                    <a:pt x="1004" y="663"/>
                  </a:cubicBezTo>
                  <a:cubicBezTo>
                    <a:pt x="1004" y="663"/>
                    <a:pt x="1004" y="663"/>
                    <a:pt x="1004" y="663"/>
                  </a:cubicBezTo>
                  <a:cubicBezTo>
                    <a:pt x="1003" y="668"/>
                    <a:pt x="1003" y="675"/>
                    <a:pt x="1003" y="684"/>
                  </a:cubicBezTo>
                  <a:cubicBezTo>
                    <a:pt x="1003" y="684"/>
                    <a:pt x="1003" y="684"/>
                    <a:pt x="1003" y="684"/>
                  </a:cubicBezTo>
                  <a:cubicBezTo>
                    <a:pt x="1003" y="708"/>
                    <a:pt x="1005" y="739"/>
                    <a:pt x="1005" y="739"/>
                  </a:cubicBezTo>
                  <a:cubicBezTo>
                    <a:pt x="1005" y="739"/>
                    <a:pt x="1005" y="739"/>
                    <a:pt x="1005" y="739"/>
                  </a:cubicBezTo>
                  <a:cubicBezTo>
                    <a:pt x="1005" y="740"/>
                    <a:pt x="1005" y="740"/>
                    <a:pt x="1005" y="740"/>
                  </a:cubicBezTo>
                  <a:cubicBezTo>
                    <a:pt x="1004" y="741"/>
                    <a:pt x="1004" y="741"/>
                    <a:pt x="1004" y="741"/>
                  </a:cubicBezTo>
                  <a:cubicBezTo>
                    <a:pt x="1004" y="741"/>
                    <a:pt x="971" y="774"/>
                    <a:pt x="963" y="786"/>
                  </a:cubicBezTo>
                  <a:cubicBezTo>
                    <a:pt x="963" y="786"/>
                    <a:pt x="963" y="786"/>
                    <a:pt x="963" y="786"/>
                  </a:cubicBezTo>
                  <a:cubicBezTo>
                    <a:pt x="955" y="798"/>
                    <a:pt x="938" y="843"/>
                    <a:pt x="938" y="843"/>
                  </a:cubicBezTo>
                  <a:cubicBezTo>
                    <a:pt x="938" y="843"/>
                    <a:pt x="938" y="843"/>
                    <a:pt x="938" y="843"/>
                  </a:cubicBezTo>
                  <a:cubicBezTo>
                    <a:pt x="938" y="845"/>
                    <a:pt x="938" y="845"/>
                    <a:pt x="938" y="845"/>
                  </a:cubicBezTo>
                  <a:cubicBezTo>
                    <a:pt x="936" y="845"/>
                    <a:pt x="936" y="845"/>
                    <a:pt x="936" y="845"/>
                  </a:cubicBezTo>
                  <a:cubicBezTo>
                    <a:pt x="936" y="845"/>
                    <a:pt x="916" y="848"/>
                    <a:pt x="894" y="851"/>
                  </a:cubicBezTo>
                  <a:cubicBezTo>
                    <a:pt x="894" y="851"/>
                    <a:pt x="894" y="851"/>
                    <a:pt x="894" y="851"/>
                  </a:cubicBezTo>
                  <a:cubicBezTo>
                    <a:pt x="872" y="855"/>
                    <a:pt x="847" y="859"/>
                    <a:pt x="837" y="863"/>
                  </a:cubicBezTo>
                  <a:cubicBezTo>
                    <a:pt x="837" y="863"/>
                    <a:pt x="837" y="863"/>
                    <a:pt x="837" y="863"/>
                  </a:cubicBezTo>
                  <a:cubicBezTo>
                    <a:pt x="825" y="869"/>
                    <a:pt x="804" y="884"/>
                    <a:pt x="786" y="898"/>
                  </a:cubicBezTo>
                  <a:cubicBezTo>
                    <a:pt x="786" y="898"/>
                    <a:pt x="786" y="898"/>
                    <a:pt x="786" y="898"/>
                  </a:cubicBezTo>
                  <a:cubicBezTo>
                    <a:pt x="768" y="912"/>
                    <a:pt x="753" y="925"/>
                    <a:pt x="753" y="925"/>
                  </a:cubicBezTo>
                  <a:cubicBezTo>
                    <a:pt x="753" y="925"/>
                    <a:pt x="753" y="925"/>
                    <a:pt x="753" y="925"/>
                  </a:cubicBezTo>
                  <a:cubicBezTo>
                    <a:pt x="752" y="925"/>
                    <a:pt x="752" y="925"/>
                    <a:pt x="752" y="925"/>
                  </a:cubicBezTo>
                  <a:cubicBezTo>
                    <a:pt x="751" y="925"/>
                    <a:pt x="751" y="925"/>
                    <a:pt x="751" y="925"/>
                  </a:cubicBezTo>
                  <a:cubicBezTo>
                    <a:pt x="751" y="925"/>
                    <a:pt x="668" y="929"/>
                    <a:pt x="646" y="934"/>
                  </a:cubicBezTo>
                  <a:cubicBezTo>
                    <a:pt x="646" y="934"/>
                    <a:pt x="646" y="934"/>
                    <a:pt x="646" y="934"/>
                  </a:cubicBezTo>
                  <a:cubicBezTo>
                    <a:pt x="625" y="939"/>
                    <a:pt x="572" y="967"/>
                    <a:pt x="571" y="967"/>
                  </a:cubicBezTo>
                  <a:cubicBezTo>
                    <a:pt x="571" y="967"/>
                    <a:pt x="571" y="967"/>
                    <a:pt x="571" y="967"/>
                  </a:cubicBezTo>
                  <a:cubicBezTo>
                    <a:pt x="571" y="967"/>
                    <a:pt x="571" y="967"/>
                    <a:pt x="571" y="967"/>
                  </a:cubicBezTo>
                  <a:cubicBezTo>
                    <a:pt x="570" y="967"/>
                    <a:pt x="570" y="967"/>
                    <a:pt x="570" y="967"/>
                  </a:cubicBezTo>
                  <a:cubicBezTo>
                    <a:pt x="570" y="967"/>
                    <a:pt x="520" y="957"/>
                    <a:pt x="508" y="958"/>
                  </a:cubicBezTo>
                  <a:cubicBezTo>
                    <a:pt x="508" y="958"/>
                    <a:pt x="508" y="958"/>
                    <a:pt x="508" y="958"/>
                  </a:cubicBezTo>
                  <a:cubicBezTo>
                    <a:pt x="494" y="957"/>
                    <a:pt x="459" y="967"/>
                    <a:pt x="459" y="967"/>
                  </a:cubicBezTo>
                  <a:cubicBezTo>
                    <a:pt x="459" y="967"/>
                    <a:pt x="459" y="967"/>
                    <a:pt x="459" y="967"/>
                  </a:cubicBezTo>
                  <a:cubicBezTo>
                    <a:pt x="457" y="968"/>
                    <a:pt x="457" y="968"/>
                    <a:pt x="457" y="968"/>
                  </a:cubicBezTo>
                  <a:cubicBezTo>
                    <a:pt x="456" y="967"/>
                    <a:pt x="456" y="967"/>
                    <a:pt x="456" y="967"/>
                  </a:cubicBezTo>
                  <a:cubicBezTo>
                    <a:pt x="456" y="967"/>
                    <a:pt x="371" y="895"/>
                    <a:pt x="339" y="875"/>
                  </a:cubicBezTo>
                  <a:cubicBezTo>
                    <a:pt x="339" y="875"/>
                    <a:pt x="339" y="875"/>
                    <a:pt x="339" y="875"/>
                  </a:cubicBezTo>
                  <a:cubicBezTo>
                    <a:pt x="309" y="857"/>
                    <a:pt x="206" y="812"/>
                    <a:pt x="206" y="812"/>
                  </a:cubicBezTo>
                  <a:cubicBezTo>
                    <a:pt x="206" y="812"/>
                    <a:pt x="206" y="812"/>
                    <a:pt x="206" y="812"/>
                  </a:cubicBezTo>
                  <a:cubicBezTo>
                    <a:pt x="205" y="812"/>
                    <a:pt x="205" y="812"/>
                    <a:pt x="205" y="812"/>
                  </a:cubicBezTo>
                  <a:cubicBezTo>
                    <a:pt x="205" y="811"/>
                    <a:pt x="205" y="811"/>
                    <a:pt x="205" y="811"/>
                  </a:cubicBezTo>
                  <a:cubicBezTo>
                    <a:pt x="205" y="811"/>
                    <a:pt x="184" y="762"/>
                    <a:pt x="173" y="747"/>
                  </a:cubicBezTo>
                  <a:cubicBezTo>
                    <a:pt x="173" y="747"/>
                    <a:pt x="173" y="747"/>
                    <a:pt x="173" y="747"/>
                  </a:cubicBezTo>
                  <a:cubicBezTo>
                    <a:pt x="164" y="733"/>
                    <a:pt x="120" y="689"/>
                    <a:pt x="120" y="689"/>
                  </a:cubicBezTo>
                  <a:cubicBezTo>
                    <a:pt x="120" y="689"/>
                    <a:pt x="120" y="689"/>
                    <a:pt x="120" y="689"/>
                  </a:cubicBezTo>
                  <a:cubicBezTo>
                    <a:pt x="119" y="687"/>
                    <a:pt x="119" y="687"/>
                    <a:pt x="119" y="687"/>
                  </a:cubicBezTo>
                  <a:cubicBezTo>
                    <a:pt x="119" y="686"/>
                    <a:pt x="119" y="686"/>
                    <a:pt x="119" y="686"/>
                  </a:cubicBezTo>
                  <a:cubicBezTo>
                    <a:pt x="119" y="686"/>
                    <a:pt x="140" y="622"/>
                    <a:pt x="142" y="602"/>
                  </a:cubicBezTo>
                  <a:cubicBezTo>
                    <a:pt x="142" y="602"/>
                    <a:pt x="142" y="602"/>
                    <a:pt x="142" y="602"/>
                  </a:cubicBezTo>
                  <a:cubicBezTo>
                    <a:pt x="142" y="601"/>
                    <a:pt x="142" y="599"/>
                    <a:pt x="142" y="597"/>
                  </a:cubicBezTo>
                  <a:cubicBezTo>
                    <a:pt x="142" y="597"/>
                    <a:pt x="142" y="597"/>
                    <a:pt x="142" y="597"/>
                  </a:cubicBezTo>
                  <a:cubicBezTo>
                    <a:pt x="142" y="576"/>
                    <a:pt x="134" y="529"/>
                    <a:pt x="134" y="529"/>
                  </a:cubicBezTo>
                  <a:cubicBezTo>
                    <a:pt x="134" y="529"/>
                    <a:pt x="134" y="529"/>
                    <a:pt x="134" y="529"/>
                  </a:cubicBezTo>
                  <a:cubicBezTo>
                    <a:pt x="134" y="528"/>
                    <a:pt x="134" y="528"/>
                    <a:pt x="134" y="528"/>
                  </a:cubicBezTo>
                  <a:cubicBezTo>
                    <a:pt x="134" y="527"/>
                    <a:pt x="134" y="527"/>
                    <a:pt x="134" y="527"/>
                  </a:cubicBezTo>
                  <a:cubicBezTo>
                    <a:pt x="134" y="527"/>
                    <a:pt x="181" y="446"/>
                    <a:pt x="193" y="416"/>
                  </a:cubicBezTo>
                  <a:cubicBezTo>
                    <a:pt x="193" y="416"/>
                    <a:pt x="193" y="416"/>
                    <a:pt x="193" y="416"/>
                  </a:cubicBezTo>
                  <a:cubicBezTo>
                    <a:pt x="204" y="390"/>
                    <a:pt x="226" y="300"/>
                    <a:pt x="226" y="300"/>
                  </a:cubicBezTo>
                  <a:cubicBezTo>
                    <a:pt x="226" y="300"/>
                    <a:pt x="226" y="300"/>
                    <a:pt x="226" y="300"/>
                  </a:cubicBezTo>
                  <a:cubicBezTo>
                    <a:pt x="226" y="299"/>
                    <a:pt x="226" y="299"/>
                    <a:pt x="226" y="299"/>
                  </a:cubicBezTo>
                  <a:cubicBezTo>
                    <a:pt x="228" y="298"/>
                    <a:pt x="228" y="298"/>
                    <a:pt x="228" y="298"/>
                  </a:cubicBezTo>
                  <a:cubicBezTo>
                    <a:pt x="228" y="298"/>
                    <a:pt x="290" y="266"/>
                    <a:pt x="310" y="251"/>
                  </a:cubicBezTo>
                  <a:cubicBezTo>
                    <a:pt x="310" y="251"/>
                    <a:pt x="310" y="251"/>
                    <a:pt x="310" y="251"/>
                  </a:cubicBezTo>
                  <a:cubicBezTo>
                    <a:pt x="325" y="240"/>
                    <a:pt x="374" y="193"/>
                    <a:pt x="374" y="193"/>
                  </a:cubicBezTo>
                  <a:cubicBezTo>
                    <a:pt x="374" y="193"/>
                    <a:pt x="374" y="193"/>
                    <a:pt x="374" y="193"/>
                  </a:cubicBezTo>
                  <a:cubicBezTo>
                    <a:pt x="374" y="192"/>
                    <a:pt x="374" y="192"/>
                    <a:pt x="374" y="192"/>
                  </a:cubicBezTo>
                  <a:cubicBezTo>
                    <a:pt x="375" y="192"/>
                    <a:pt x="375" y="192"/>
                    <a:pt x="375" y="192"/>
                  </a:cubicBezTo>
                  <a:cubicBezTo>
                    <a:pt x="375" y="192"/>
                    <a:pt x="458" y="173"/>
                    <a:pt x="483" y="164"/>
                  </a:cubicBezTo>
                  <a:cubicBezTo>
                    <a:pt x="483" y="164"/>
                    <a:pt x="483" y="164"/>
                    <a:pt x="483" y="164"/>
                  </a:cubicBezTo>
                  <a:cubicBezTo>
                    <a:pt x="508" y="155"/>
                    <a:pt x="577" y="119"/>
                    <a:pt x="577" y="119"/>
                  </a:cubicBezTo>
                  <a:cubicBezTo>
                    <a:pt x="577" y="119"/>
                    <a:pt x="577" y="119"/>
                    <a:pt x="577" y="119"/>
                  </a:cubicBezTo>
                  <a:cubicBezTo>
                    <a:pt x="577" y="119"/>
                    <a:pt x="577" y="119"/>
                    <a:pt x="577" y="119"/>
                  </a:cubicBezTo>
                  <a:cubicBezTo>
                    <a:pt x="578" y="119"/>
                    <a:pt x="578" y="119"/>
                    <a:pt x="578" y="119"/>
                  </a:cubicBezTo>
                  <a:cubicBezTo>
                    <a:pt x="578" y="119"/>
                    <a:pt x="643" y="127"/>
                    <a:pt x="667" y="127"/>
                  </a:cubicBezTo>
                  <a:cubicBezTo>
                    <a:pt x="667" y="127"/>
                    <a:pt x="667" y="127"/>
                    <a:pt x="667" y="127"/>
                  </a:cubicBezTo>
                  <a:cubicBezTo>
                    <a:pt x="690" y="127"/>
                    <a:pt x="766" y="119"/>
                    <a:pt x="766" y="119"/>
                  </a:cubicBezTo>
                  <a:cubicBezTo>
                    <a:pt x="766" y="119"/>
                    <a:pt x="766" y="119"/>
                    <a:pt x="766" y="119"/>
                  </a:cubicBezTo>
                  <a:cubicBezTo>
                    <a:pt x="768" y="119"/>
                    <a:pt x="768" y="119"/>
                    <a:pt x="768" y="119"/>
                  </a:cubicBezTo>
                  <a:cubicBezTo>
                    <a:pt x="769" y="120"/>
                    <a:pt x="769" y="120"/>
                    <a:pt x="769" y="120"/>
                  </a:cubicBezTo>
                  <a:cubicBezTo>
                    <a:pt x="769" y="120"/>
                    <a:pt x="784" y="134"/>
                    <a:pt x="803" y="149"/>
                  </a:cubicBezTo>
                  <a:cubicBezTo>
                    <a:pt x="803" y="149"/>
                    <a:pt x="803" y="149"/>
                    <a:pt x="803" y="149"/>
                  </a:cubicBezTo>
                  <a:cubicBezTo>
                    <a:pt x="822" y="165"/>
                    <a:pt x="844" y="182"/>
                    <a:pt x="856" y="187"/>
                  </a:cubicBezTo>
                  <a:cubicBezTo>
                    <a:pt x="856" y="187"/>
                    <a:pt x="856" y="187"/>
                    <a:pt x="856" y="187"/>
                  </a:cubicBezTo>
                  <a:cubicBezTo>
                    <a:pt x="881" y="199"/>
                    <a:pt x="972" y="210"/>
                    <a:pt x="972" y="210"/>
                  </a:cubicBezTo>
                  <a:cubicBezTo>
                    <a:pt x="972" y="210"/>
                    <a:pt x="972" y="210"/>
                    <a:pt x="972" y="210"/>
                  </a:cubicBezTo>
                  <a:cubicBezTo>
                    <a:pt x="974" y="210"/>
                    <a:pt x="974" y="210"/>
                    <a:pt x="974" y="210"/>
                  </a:cubicBezTo>
                  <a:cubicBezTo>
                    <a:pt x="975" y="212"/>
                    <a:pt x="975" y="212"/>
                    <a:pt x="975" y="212"/>
                  </a:cubicBezTo>
                  <a:cubicBezTo>
                    <a:pt x="975" y="212"/>
                    <a:pt x="1003" y="275"/>
                    <a:pt x="1015" y="291"/>
                  </a:cubicBezTo>
                  <a:cubicBezTo>
                    <a:pt x="1015" y="291"/>
                    <a:pt x="1015" y="291"/>
                    <a:pt x="1015" y="291"/>
                  </a:cubicBezTo>
                  <a:cubicBezTo>
                    <a:pt x="1026" y="306"/>
                    <a:pt x="1073" y="344"/>
                    <a:pt x="1073" y="344"/>
                  </a:cubicBezTo>
                  <a:cubicBezTo>
                    <a:pt x="1073" y="344"/>
                    <a:pt x="1073" y="344"/>
                    <a:pt x="1073" y="344"/>
                  </a:cubicBezTo>
                  <a:cubicBezTo>
                    <a:pt x="1075" y="345"/>
                    <a:pt x="1075" y="345"/>
                    <a:pt x="1075" y="345"/>
                  </a:cubicBezTo>
                  <a:cubicBezTo>
                    <a:pt x="1074" y="346"/>
                    <a:pt x="1074" y="346"/>
                    <a:pt x="1074" y="346"/>
                  </a:cubicBezTo>
                  <a:cubicBezTo>
                    <a:pt x="1074" y="346"/>
                    <a:pt x="1069" y="428"/>
                    <a:pt x="1069" y="464"/>
                  </a:cubicBezTo>
                  <a:cubicBezTo>
                    <a:pt x="1069" y="464"/>
                    <a:pt x="1069" y="464"/>
                    <a:pt x="1069" y="464"/>
                  </a:cubicBezTo>
                  <a:cubicBezTo>
                    <a:pt x="1069" y="468"/>
                    <a:pt x="1069" y="471"/>
                    <a:pt x="1069" y="474"/>
                  </a:cubicBezTo>
                  <a:cubicBezTo>
                    <a:pt x="1069" y="474"/>
                    <a:pt x="1069" y="474"/>
                    <a:pt x="1069" y="474"/>
                  </a:cubicBezTo>
                  <a:cubicBezTo>
                    <a:pt x="1071" y="503"/>
                    <a:pt x="1085" y="580"/>
                    <a:pt x="1085" y="580"/>
                  </a:cubicBezTo>
                  <a:cubicBezTo>
                    <a:pt x="1085" y="580"/>
                    <a:pt x="1085" y="580"/>
                    <a:pt x="1085" y="580"/>
                  </a:cubicBezTo>
                  <a:cubicBezTo>
                    <a:pt x="1085" y="581"/>
                    <a:pt x="1085" y="581"/>
                    <a:pt x="1085" y="581"/>
                  </a:cubicBezTo>
                  <a:cubicBezTo>
                    <a:pt x="1085" y="582"/>
                    <a:pt x="1085" y="582"/>
                    <a:pt x="1085" y="582"/>
                  </a:cubicBezTo>
                  <a:cubicBezTo>
                    <a:pt x="1085" y="582"/>
                    <a:pt x="1063" y="650"/>
                    <a:pt x="1061" y="672"/>
                  </a:cubicBezTo>
                  <a:cubicBezTo>
                    <a:pt x="1061" y="672"/>
                    <a:pt x="1061" y="672"/>
                    <a:pt x="1061" y="672"/>
                  </a:cubicBezTo>
                  <a:cubicBezTo>
                    <a:pt x="1060" y="675"/>
                    <a:pt x="1060" y="680"/>
                    <a:pt x="1060" y="686"/>
                  </a:cubicBezTo>
                  <a:cubicBezTo>
                    <a:pt x="1060" y="686"/>
                    <a:pt x="1060" y="686"/>
                    <a:pt x="1060" y="686"/>
                  </a:cubicBezTo>
                  <a:cubicBezTo>
                    <a:pt x="1060" y="713"/>
                    <a:pt x="1064" y="758"/>
                    <a:pt x="1064" y="758"/>
                  </a:cubicBezTo>
                  <a:cubicBezTo>
                    <a:pt x="1064" y="758"/>
                    <a:pt x="1064" y="758"/>
                    <a:pt x="1064" y="758"/>
                  </a:cubicBezTo>
                  <a:cubicBezTo>
                    <a:pt x="1064" y="759"/>
                    <a:pt x="1064" y="759"/>
                    <a:pt x="1064" y="759"/>
                  </a:cubicBezTo>
                  <a:cubicBezTo>
                    <a:pt x="1064" y="760"/>
                    <a:pt x="1064" y="760"/>
                    <a:pt x="1064" y="760"/>
                  </a:cubicBezTo>
                  <a:cubicBezTo>
                    <a:pt x="1064" y="760"/>
                    <a:pt x="1035" y="795"/>
                    <a:pt x="1028" y="809"/>
                  </a:cubicBezTo>
                  <a:cubicBezTo>
                    <a:pt x="1028" y="809"/>
                    <a:pt x="1028" y="809"/>
                    <a:pt x="1028" y="809"/>
                  </a:cubicBezTo>
                  <a:cubicBezTo>
                    <a:pt x="1020" y="825"/>
                    <a:pt x="1003" y="882"/>
                    <a:pt x="1003" y="883"/>
                  </a:cubicBezTo>
                  <a:cubicBezTo>
                    <a:pt x="1003" y="883"/>
                    <a:pt x="1003" y="883"/>
                    <a:pt x="1003" y="883"/>
                  </a:cubicBezTo>
                  <a:cubicBezTo>
                    <a:pt x="1002" y="884"/>
                    <a:pt x="1002" y="884"/>
                    <a:pt x="1002" y="884"/>
                  </a:cubicBezTo>
                  <a:cubicBezTo>
                    <a:pt x="1000" y="885"/>
                    <a:pt x="1000" y="885"/>
                    <a:pt x="1000" y="885"/>
                  </a:cubicBezTo>
                  <a:cubicBezTo>
                    <a:pt x="1000" y="885"/>
                    <a:pt x="905" y="900"/>
                    <a:pt x="880" y="911"/>
                  </a:cubicBezTo>
                  <a:cubicBezTo>
                    <a:pt x="880" y="911"/>
                    <a:pt x="880" y="911"/>
                    <a:pt x="880" y="911"/>
                  </a:cubicBezTo>
                  <a:cubicBezTo>
                    <a:pt x="868" y="916"/>
                    <a:pt x="846" y="932"/>
                    <a:pt x="827" y="946"/>
                  </a:cubicBezTo>
                  <a:cubicBezTo>
                    <a:pt x="827" y="946"/>
                    <a:pt x="827" y="946"/>
                    <a:pt x="827" y="946"/>
                  </a:cubicBezTo>
                  <a:cubicBezTo>
                    <a:pt x="808" y="960"/>
                    <a:pt x="793" y="972"/>
                    <a:pt x="793" y="972"/>
                  </a:cubicBezTo>
                  <a:cubicBezTo>
                    <a:pt x="793" y="972"/>
                    <a:pt x="793" y="972"/>
                    <a:pt x="793" y="972"/>
                  </a:cubicBezTo>
                  <a:cubicBezTo>
                    <a:pt x="792" y="973"/>
                    <a:pt x="792" y="973"/>
                    <a:pt x="792" y="973"/>
                  </a:cubicBezTo>
                  <a:cubicBezTo>
                    <a:pt x="792" y="973"/>
                    <a:pt x="792" y="973"/>
                    <a:pt x="792" y="973"/>
                  </a:cubicBezTo>
                  <a:cubicBezTo>
                    <a:pt x="791" y="973"/>
                    <a:pt x="707" y="980"/>
                    <a:pt x="684" y="987"/>
                  </a:cubicBezTo>
                  <a:cubicBezTo>
                    <a:pt x="684" y="987"/>
                    <a:pt x="684" y="987"/>
                    <a:pt x="684" y="987"/>
                  </a:cubicBezTo>
                  <a:cubicBezTo>
                    <a:pt x="655" y="995"/>
                    <a:pt x="580" y="1032"/>
                    <a:pt x="580" y="1032"/>
                  </a:cubicBezTo>
                  <a:cubicBezTo>
                    <a:pt x="580" y="1032"/>
                    <a:pt x="580" y="1032"/>
                    <a:pt x="580" y="1032"/>
                  </a:cubicBezTo>
                  <a:cubicBezTo>
                    <a:pt x="579" y="1033"/>
                    <a:pt x="579" y="1033"/>
                    <a:pt x="579" y="1033"/>
                  </a:cubicBezTo>
                  <a:cubicBezTo>
                    <a:pt x="578" y="1033"/>
                    <a:pt x="578" y="1033"/>
                    <a:pt x="578" y="1033"/>
                  </a:cubicBezTo>
                  <a:cubicBezTo>
                    <a:pt x="578" y="1033"/>
                    <a:pt x="521" y="1017"/>
                    <a:pt x="506" y="1015"/>
                  </a:cubicBezTo>
                  <a:cubicBezTo>
                    <a:pt x="506" y="1015"/>
                    <a:pt x="506" y="1015"/>
                    <a:pt x="506" y="1015"/>
                  </a:cubicBezTo>
                  <a:cubicBezTo>
                    <a:pt x="503" y="1015"/>
                    <a:pt x="499" y="1015"/>
                    <a:pt x="495" y="1015"/>
                  </a:cubicBezTo>
                  <a:cubicBezTo>
                    <a:pt x="495" y="1015"/>
                    <a:pt x="495" y="1015"/>
                    <a:pt x="495" y="1015"/>
                  </a:cubicBezTo>
                  <a:cubicBezTo>
                    <a:pt x="477" y="1015"/>
                    <a:pt x="452" y="1017"/>
                    <a:pt x="452" y="1017"/>
                  </a:cubicBezTo>
                  <a:cubicBezTo>
                    <a:pt x="452" y="1017"/>
                    <a:pt x="452" y="1017"/>
                    <a:pt x="452" y="1017"/>
                  </a:cubicBezTo>
                  <a:cubicBezTo>
                    <a:pt x="451" y="1017"/>
                    <a:pt x="451" y="1017"/>
                    <a:pt x="451" y="1017"/>
                  </a:cubicBezTo>
                  <a:cubicBezTo>
                    <a:pt x="450" y="1017"/>
                    <a:pt x="450" y="1017"/>
                    <a:pt x="450" y="1017"/>
                  </a:cubicBezTo>
                  <a:cubicBezTo>
                    <a:pt x="450" y="1017"/>
                    <a:pt x="353" y="945"/>
                    <a:pt x="317" y="925"/>
                  </a:cubicBezTo>
                  <a:cubicBezTo>
                    <a:pt x="317" y="925"/>
                    <a:pt x="317" y="925"/>
                    <a:pt x="317" y="925"/>
                  </a:cubicBezTo>
                  <a:cubicBezTo>
                    <a:pt x="278" y="904"/>
                    <a:pt x="149" y="852"/>
                    <a:pt x="149" y="852"/>
                  </a:cubicBezTo>
                  <a:cubicBezTo>
                    <a:pt x="149" y="852"/>
                    <a:pt x="149" y="852"/>
                    <a:pt x="149" y="852"/>
                  </a:cubicBezTo>
                  <a:cubicBezTo>
                    <a:pt x="148" y="851"/>
                    <a:pt x="148" y="851"/>
                    <a:pt x="148" y="851"/>
                  </a:cubicBezTo>
                  <a:cubicBezTo>
                    <a:pt x="147" y="850"/>
                    <a:pt x="147" y="850"/>
                    <a:pt x="147" y="850"/>
                  </a:cubicBezTo>
                  <a:cubicBezTo>
                    <a:pt x="147" y="850"/>
                    <a:pt x="121" y="788"/>
                    <a:pt x="109" y="768"/>
                  </a:cubicBezTo>
                  <a:cubicBezTo>
                    <a:pt x="109" y="768"/>
                    <a:pt x="109" y="768"/>
                    <a:pt x="109" y="768"/>
                  </a:cubicBezTo>
                  <a:cubicBezTo>
                    <a:pt x="99" y="752"/>
                    <a:pt x="54" y="703"/>
                    <a:pt x="54" y="703"/>
                  </a:cubicBezTo>
                  <a:cubicBezTo>
                    <a:pt x="54" y="703"/>
                    <a:pt x="54" y="703"/>
                    <a:pt x="54" y="703"/>
                  </a:cubicBezTo>
                  <a:cubicBezTo>
                    <a:pt x="53" y="701"/>
                    <a:pt x="53" y="701"/>
                    <a:pt x="53" y="701"/>
                  </a:cubicBezTo>
                  <a:cubicBezTo>
                    <a:pt x="54" y="700"/>
                    <a:pt x="54" y="700"/>
                    <a:pt x="54" y="700"/>
                  </a:cubicBezTo>
                  <a:cubicBezTo>
                    <a:pt x="54" y="700"/>
                    <a:pt x="78" y="626"/>
                    <a:pt x="81" y="602"/>
                  </a:cubicBezTo>
                  <a:cubicBezTo>
                    <a:pt x="81" y="602"/>
                    <a:pt x="81" y="602"/>
                    <a:pt x="81" y="602"/>
                  </a:cubicBezTo>
                  <a:cubicBezTo>
                    <a:pt x="81" y="599"/>
                    <a:pt x="81" y="595"/>
                    <a:pt x="81" y="590"/>
                  </a:cubicBezTo>
                  <a:cubicBezTo>
                    <a:pt x="81" y="590"/>
                    <a:pt x="81" y="590"/>
                    <a:pt x="81" y="590"/>
                  </a:cubicBezTo>
                  <a:cubicBezTo>
                    <a:pt x="81" y="565"/>
                    <a:pt x="76" y="520"/>
                    <a:pt x="76" y="520"/>
                  </a:cubicBezTo>
                  <a:cubicBezTo>
                    <a:pt x="76" y="520"/>
                    <a:pt x="76" y="520"/>
                    <a:pt x="76" y="520"/>
                  </a:cubicBezTo>
                  <a:cubicBezTo>
                    <a:pt x="76" y="519"/>
                    <a:pt x="76" y="519"/>
                    <a:pt x="76" y="519"/>
                  </a:cubicBezTo>
                  <a:cubicBezTo>
                    <a:pt x="76" y="519"/>
                    <a:pt x="76" y="519"/>
                    <a:pt x="76" y="519"/>
                  </a:cubicBezTo>
                  <a:cubicBezTo>
                    <a:pt x="77" y="518"/>
                    <a:pt x="124" y="429"/>
                    <a:pt x="136" y="397"/>
                  </a:cubicBezTo>
                  <a:cubicBezTo>
                    <a:pt x="136" y="397"/>
                    <a:pt x="136" y="397"/>
                    <a:pt x="136" y="397"/>
                  </a:cubicBezTo>
                  <a:cubicBezTo>
                    <a:pt x="149" y="362"/>
                    <a:pt x="179" y="245"/>
                    <a:pt x="179" y="245"/>
                  </a:cubicBezTo>
                  <a:cubicBezTo>
                    <a:pt x="179" y="245"/>
                    <a:pt x="179" y="245"/>
                    <a:pt x="179" y="245"/>
                  </a:cubicBezTo>
                  <a:cubicBezTo>
                    <a:pt x="179" y="244"/>
                    <a:pt x="179" y="244"/>
                    <a:pt x="179" y="244"/>
                  </a:cubicBezTo>
                  <a:cubicBezTo>
                    <a:pt x="180" y="243"/>
                    <a:pt x="180" y="243"/>
                    <a:pt x="180" y="243"/>
                  </a:cubicBezTo>
                  <a:cubicBezTo>
                    <a:pt x="181" y="243"/>
                    <a:pt x="254" y="205"/>
                    <a:pt x="276" y="190"/>
                  </a:cubicBezTo>
                  <a:cubicBezTo>
                    <a:pt x="276" y="190"/>
                    <a:pt x="276" y="190"/>
                    <a:pt x="276" y="190"/>
                  </a:cubicBezTo>
                  <a:cubicBezTo>
                    <a:pt x="295" y="178"/>
                    <a:pt x="347" y="131"/>
                    <a:pt x="347" y="131"/>
                  </a:cubicBezTo>
                  <a:cubicBezTo>
                    <a:pt x="347" y="131"/>
                    <a:pt x="347" y="131"/>
                    <a:pt x="347" y="131"/>
                  </a:cubicBezTo>
                  <a:cubicBezTo>
                    <a:pt x="347" y="130"/>
                    <a:pt x="347" y="130"/>
                    <a:pt x="347" y="130"/>
                  </a:cubicBezTo>
                  <a:cubicBezTo>
                    <a:pt x="348" y="130"/>
                    <a:pt x="348" y="130"/>
                    <a:pt x="348" y="130"/>
                  </a:cubicBezTo>
                  <a:cubicBezTo>
                    <a:pt x="348" y="130"/>
                    <a:pt x="441" y="109"/>
                    <a:pt x="469" y="100"/>
                  </a:cubicBezTo>
                  <a:cubicBezTo>
                    <a:pt x="469" y="100"/>
                    <a:pt x="469" y="100"/>
                    <a:pt x="469" y="100"/>
                  </a:cubicBezTo>
                  <a:cubicBezTo>
                    <a:pt x="495" y="91"/>
                    <a:pt x="565" y="57"/>
                    <a:pt x="565" y="57"/>
                  </a:cubicBezTo>
                  <a:cubicBezTo>
                    <a:pt x="565" y="57"/>
                    <a:pt x="565" y="57"/>
                    <a:pt x="565" y="57"/>
                  </a:cubicBezTo>
                  <a:cubicBezTo>
                    <a:pt x="565" y="57"/>
                    <a:pt x="565" y="57"/>
                    <a:pt x="565" y="57"/>
                  </a:cubicBezTo>
                  <a:cubicBezTo>
                    <a:pt x="566" y="57"/>
                    <a:pt x="566" y="57"/>
                    <a:pt x="566" y="57"/>
                  </a:cubicBezTo>
                  <a:cubicBezTo>
                    <a:pt x="566" y="57"/>
                    <a:pt x="645" y="70"/>
                    <a:pt x="674" y="71"/>
                  </a:cubicBezTo>
                  <a:cubicBezTo>
                    <a:pt x="674" y="71"/>
                    <a:pt x="674" y="71"/>
                    <a:pt x="674" y="71"/>
                  </a:cubicBezTo>
                  <a:cubicBezTo>
                    <a:pt x="677" y="71"/>
                    <a:pt x="680" y="71"/>
                    <a:pt x="685" y="71"/>
                  </a:cubicBezTo>
                  <a:cubicBezTo>
                    <a:pt x="685" y="71"/>
                    <a:pt x="685" y="71"/>
                    <a:pt x="685" y="71"/>
                  </a:cubicBezTo>
                  <a:cubicBezTo>
                    <a:pt x="716" y="71"/>
                    <a:pt x="780" y="68"/>
                    <a:pt x="780" y="68"/>
                  </a:cubicBezTo>
                  <a:cubicBezTo>
                    <a:pt x="780" y="68"/>
                    <a:pt x="780" y="68"/>
                    <a:pt x="780" y="68"/>
                  </a:cubicBezTo>
                  <a:cubicBezTo>
                    <a:pt x="781" y="68"/>
                    <a:pt x="781" y="68"/>
                    <a:pt x="781" y="68"/>
                  </a:cubicBezTo>
                  <a:cubicBezTo>
                    <a:pt x="782" y="68"/>
                    <a:pt x="782" y="68"/>
                    <a:pt x="782" y="68"/>
                  </a:cubicBezTo>
                  <a:cubicBezTo>
                    <a:pt x="782" y="68"/>
                    <a:pt x="800" y="83"/>
                    <a:pt x="822" y="99"/>
                  </a:cubicBezTo>
                  <a:cubicBezTo>
                    <a:pt x="822" y="99"/>
                    <a:pt x="822" y="99"/>
                    <a:pt x="822" y="99"/>
                  </a:cubicBezTo>
                  <a:cubicBezTo>
                    <a:pt x="843" y="115"/>
                    <a:pt x="868" y="133"/>
                    <a:pt x="882" y="138"/>
                  </a:cubicBezTo>
                  <a:cubicBezTo>
                    <a:pt x="882" y="138"/>
                    <a:pt x="882" y="138"/>
                    <a:pt x="882" y="138"/>
                  </a:cubicBezTo>
                  <a:cubicBezTo>
                    <a:pt x="908" y="149"/>
                    <a:pt x="1000" y="158"/>
                    <a:pt x="1000" y="158"/>
                  </a:cubicBezTo>
                  <a:cubicBezTo>
                    <a:pt x="1000" y="158"/>
                    <a:pt x="1000" y="158"/>
                    <a:pt x="1000" y="158"/>
                  </a:cubicBezTo>
                  <a:cubicBezTo>
                    <a:pt x="1002" y="158"/>
                    <a:pt x="1002" y="158"/>
                    <a:pt x="1002" y="158"/>
                  </a:cubicBezTo>
                  <a:cubicBezTo>
                    <a:pt x="1002" y="160"/>
                    <a:pt x="1002" y="160"/>
                    <a:pt x="1002" y="160"/>
                  </a:cubicBezTo>
                  <a:cubicBezTo>
                    <a:pt x="1002" y="160"/>
                    <a:pt x="1038" y="230"/>
                    <a:pt x="1054" y="250"/>
                  </a:cubicBezTo>
                  <a:cubicBezTo>
                    <a:pt x="1054" y="250"/>
                    <a:pt x="1054" y="250"/>
                    <a:pt x="1054" y="250"/>
                  </a:cubicBezTo>
                  <a:cubicBezTo>
                    <a:pt x="1067" y="267"/>
                    <a:pt x="1121" y="310"/>
                    <a:pt x="1121" y="311"/>
                  </a:cubicBezTo>
                  <a:cubicBezTo>
                    <a:pt x="1121" y="311"/>
                    <a:pt x="1121" y="311"/>
                    <a:pt x="1121" y="311"/>
                  </a:cubicBezTo>
                  <a:cubicBezTo>
                    <a:pt x="1122" y="311"/>
                    <a:pt x="1122" y="311"/>
                    <a:pt x="1122" y="311"/>
                  </a:cubicBezTo>
                  <a:cubicBezTo>
                    <a:pt x="1122" y="313"/>
                    <a:pt x="1122" y="313"/>
                    <a:pt x="1122" y="313"/>
                  </a:cubicBezTo>
                  <a:cubicBezTo>
                    <a:pt x="1122" y="313"/>
                    <a:pt x="1118" y="395"/>
                    <a:pt x="1118" y="439"/>
                  </a:cubicBezTo>
                  <a:cubicBezTo>
                    <a:pt x="1118" y="439"/>
                    <a:pt x="1118" y="439"/>
                    <a:pt x="1118" y="439"/>
                  </a:cubicBezTo>
                  <a:cubicBezTo>
                    <a:pt x="1118" y="446"/>
                    <a:pt x="1118" y="452"/>
                    <a:pt x="1118" y="456"/>
                  </a:cubicBezTo>
                  <a:cubicBezTo>
                    <a:pt x="1118" y="456"/>
                    <a:pt x="1118" y="456"/>
                    <a:pt x="1118" y="456"/>
                  </a:cubicBezTo>
                  <a:cubicBezTo>
                    <a:pt x="1120" y="489"/>
                    <a:pt x="1135" y="577"/>
                    <a:pt x="1135" y="577"/>
                  </a:cubicBezTo>
                  <a:cubicBezTo>
                    <a:pt x="1135" y="577"/>
                    <a:pt x="1135" y="577"/>
                    <a:pt x="1135" y="577"/>
                  </a:cubicBezTo>
                  <a:cubicBezTo>
                    <a:pt x="1135" y="577"/>
                    <a:pt x="1135" y="577"/>
                    <a:pt x="1135" y="577"/>
                  </a:cubicBezTo>
                  <a:cubicBezTo>
                    <a:pt x="1135" y="578"/>
                    <a:pt x="1135" y="578"/>
                    <a:pt x="1135" y="578"/>
                  </a:cubicBezTo>
                  <a:cubicBezTo>
                    <a:pt x="1135" y="578"/>
                    <a:pt x="1116" y="653"/>
                    <a:pt x="1115" y="678"/>
                  </a:cubicBezTo>
                  <a:cubicBezTo>
                    <a:pt x="1115" y="678"/>
                    <a:pt x="1115" y="678"/>
                    <a:pt x="1115" y="678"/>
                  </a:cubicBezTo>
                  <a:cubicBezTo>
                    <a:pt x="1115" y="680"/>
                    <a:pt x="1115" y="682"/>
                    <a:pt x="1115" y="685"/>
                  </a:cubicBezTo>
                  <a:cubicBezTo>
                    <a:pt x="1115" y="685"/>
                    <a:pt x="1115" y="685"/>
                    <a:pt x="1115" y="685"/>
                  </a:cubicBezTo>
                  <a:cubicBezTo>
                    <a:pt x="1115" y="714"/>
                    <a:pt x="1122" y="776"/>
                    <a:pt x="1122" y="777"/>
                  </a:cubicBezTo>
                  <a:cubicBezTo>
                    <a:pt x="1122" y="777"/>
                    <a:pt x="1122" y="777"/>
                    <a:pt x="1122" y="777"/>
                  </a:cubicBezTo>
                  <a:cubicBezTo>
                    <a:pt x="1122" y="778"/>
                    <a:pt x="1122" y="778"/>
                    <a:pt x="1122" y="778"/>
                  </a:cubicBezTo>
                  <a:cubicBezTo>
                    <a:pt x="1121" y="779"/>
                    <a:pt x="1121" y="779"/>
                    <a:pt x="1121" y="779"/>
                  </a:cubicBezTo>
                  <a:cubicBezTo>
                    <a:pt x="1121" y="779"/>
                    <a:pt x="1086" y="812"/>
                    <a:pt x="1078" y="825"/>
                  </a:cubicBezTo>
                  <a:cubicBezTo>
                    <a:pt x="1078" y="825"/>
                    <a:pt x="1078" y="825"/>
                    <a:pt x="1078" y="825"/>
                  </a:cubicBezTo>
                  <a:cubicBezTo>
                    <a:pt x="1066" y="842"/>
                    <a:pt x="1037" y="904"/>
                    <a:pt x="1037" y="904"/>
                  </a:cubicBezTo>
                  <a:cubicBezTo>
                    <a:pt x="1037" y="904"/>
                    <a:pt x="1037" y="904"/>
                    <a:pt x="1037" y="904"/>
                  </a:cubicBezTo>
                  <a:cubicBezTo>
                    <a:pt x="1037" y="905"/>
                    <a:pt x="1037" y="905"/>
                    <a:pt x="1037" y="905"/>
                  </a:cubicBezTo>
                  <a:cubicBezTo>
                    <a:pt x="1035" y="906"/>
                    <a:pt x="1035" y="906"/>
                    <a:pt x="1035" y="906"/>
                  </a:cubicBezTo>
                  <a:cubicBezTo>
                    <a:pt x="1035" y="906"/>
                    <a:pt x="1011" y="911"/>
                    <a:pt x="983" y="918"/>
                  </a:cubicBezTo>
                  <a:cubicBezTo>
                    <a:pt x="983" y="918"/>
                    <a:pt x="983" y="918"/>
                    <a:pt x="983" y="918"/>
                  </a:cubicBezTo>
                  <a:cubicBezTo>
                    <a:pt x="956" y="926"/>
                    <a:pt x="925" y="935"/>
                    <a:pt x="912" y="941"/>
                  </a:cubicBezTo>
                  <a:cubicBezTo>
                    <a:pt x="912" y="941"/>
                    <a:pt x="912" y="941"/>
                    <a:pt x="912" y="941"/>
                  </a:cubicBezTo>
                  <a:cubicBezTo>
                    <a:pt x="900" y="947"/>
                    <a:pt x="878" y="964"/>
                    <a:pt x="860" y="980"/>
                  </a:cubicBezTo>
                  <a:cubicBezTo>
                    <a:pt x="860" y="980"/>
                    <a:pt x="860" y="980"/>
                    <a:pt x="860" y="980"/>
                  </a:cubicBezTo>
                  <a:cubicBezTo>
                    <a:pt x="842" y="995"/>
                    <a:pt x="827" y="1009"/>
                    <a:pt x="826" y="1009"/>
                  </a:cubicBezTo>
                  <a:cubicBezTo>
                    <a:pt x="826" y="1009"/>
                    <a:pt x="826" y="1009"/>
                    <a:pt x="826" y="1009"/>
                  </a:cubicBezTo>
                  <a:cubicBezTo>
                    <a:pt x="826" y="1010"/>
                    <a:pt x="826" y="1010"/>
                    <a:pt x="826" y="1010"/>
                  </a:cubicBezTo>
                  <a:cubicBezTo>
                    <a:pt x="825" y="1010"/>
                    <a:pt x="825" y="1010"/>
                    <a:pt x="825" y="1010"/>
                  </a:cubicBezTo>
                  <a:cubicBezTo>
                    <a:pt x="825" y="1010"/>
                    <a:pt x="726" y="1025"/>
                    <a:pt x="697" y="1034"/>
                  </a:cubicBezTo>
                  <a:cubicBezTo>
                    <a:pt x="697" y="1034"/>
                    <a:pt x="697" y="1034"/>
                    <a:pt x="697" y="1034"/>
                  </a:cubicBezTo>
                  <a:cubicBezTo>
                    <a:pt x="667" y="1043"/>
                    <a:pt x="587" y="1086"/>
                    <a:pt x="587" y="1086"/>
                  </a:cubicBezTo>
                  <a:cubicBezTo>
                    <a:pt x="587" y="1086"/>
                    <a:pt x="587" y="1086"/>
                    <a:pt x="587" y="1086"/>
                  </a:cubicBezTo>
                  <a:cubicBezTo>
                    <a:pt x="586" y="1086"/>
                    <a:pt x="586" y="1086"/>
                    <a:pt x="586" y="1086"/>
                  </a:cubicBezTo>
                  <a:cubicBezTo>
                    <a:pt x="585" y="1086"/>
                    <a:pt x="585" y="1086"/>
                    <a:pt x="585" y="10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99" name="Freeform 14">
              <a:extLst>
                <a:ext uri="{FF2B5EF4-FFF2-40B4-BE49-F238E27FC236}">
                  <a16:creationId xmlns:a16="http://schemas.microsoft.com/office/drawing/2014/main" id="{B8FE14FF-A630-460A-BF36-2952803BDFFF}"/>
                </a:ext>
              </a:extLst>
            </p:cNvPr>
            <p:cNvSpPr>
              <a:spLocks/>
            </p:cNvSpPr>
            <p:nvPr/>
          </p:nvSpPr>
          <p:spPr bwMode="auto">
            <a:xfrm>
              <a:off x="3049" y="794"/>
              <a:ext cx="313" cy="414"/>
            </a:xfrm>
            <a:custGeom>
              <a:avLst/>
              <a:gdLst>
                <a:gd name="T0" fmla="*/ 129 w 132"/>
                <a:gd name="T1" fmla="*/ 174 h 174"/>
                <a:gd name="T2" fmla="*/ 127 w 132"/>
                <a:gd name="T3" fmla="*/ 173 h 174"/>
                <a:gd name="T4" fmla="*/ 1 w 132"/>
                <a:gd name="T5" fmla="*/ 6 h 174"/>
                <a:gd name="T6" fmla="*/ 6 w 132"/>
                <a:gd name="T7" fmla="*/ 0 h 174"/>
                <a:gd name="T8" fmla="*/ 10 w 132"/>
                <a:gd name="T9" fmla="*/ 3 h 174"/>
                <a:gd name="T10" fmla="*/ 131 w 132"/>
                <a:gd name="T11" fmla="*/ 170 h 174"/>
                <a:gd name="T12" fmla="*/ 131 w 132"/>
                <a:gd name="T13" fmla="*/ 174 h 174"/>
                <a:gd name="T14" fmla="*/ 129 w 132"/>
                <a:gd name="T15" fmla="*/ 174 h 1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74">
                  <a:moveTo>
                    <a:pt x="129" y="174"/>
                  </a:moveTo>
                  <a:cubicBezTo>
                    <a:pt x="128" y="174"/>
                    <a:pt x="128" y="174"/>
                    <a:pt x="127" y="173"/>
                  </a:cubicBezTo>
                  <a:cubicBezTo>
                    <a:pt x="94" y="137"/>
                    <a:pt x="1" y="7"/>
                    <a:pt x="1" y="6"/>
                  </a:cubicBezTo>
                  <a:cubicBezTo>
                    <a:pt x="0" y="4"/>
                    <a:pt x="4" y="1"/>
                    <a:pt x="6" y="0"/>
                  </a:cubicBezTo>
                  <a:cubicBezTo>
                    <a:pt x="7" y="0"/>
                    <a:pt x="10" y="2"/>
                    <a:pt x="10" y="3"/>
                  </a:cubicBezTo>
                  <a:cubicBezTo>
                    <a:pt x="13" y="8"/>
                    <a:pt x="99" y="134"/>
                    <a:pt x="131" y="170"/>
                  </a:cubicBezTo>
                  <a:cubicBezTo>
                    <a:pt x="132" y="171"/>
                    <a:pt x="132" y="173"/>
                    <a:pt x="131" y="174"/>
                  </a:cubicBezTo>
                  <a:cubicBezTo>
                    <a:pt x="130" y="174"/>
                    <a:pt x="130" y="174"/>
                    <a:pt x="129" y="1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0" name="Freeform 15">
              <a:extLst>
                <a:ext uri="{FF2B5EF4-FFF2-40B4-BE49-F238E27FC236}">
                  <a16:creationId xmlns:a16="http://schemas.microsoft.com/office/drawing/2014/main" id="{D86FA537-EA46-499F-9715-6620426DEDD9}"/>
                </a:ext>
              </a:extLst>
            </p:cNvPr>
            <p:cNvSpPr>
              <a:spLocks/>
            </p:cNvSpPr>
            <p:nvPr/>
          </p:nvSpPr>
          <p:spPr bwMode="auto">
            <a:xfrm>
              <a:off x="3758" y="782"/>
              <a:ext cx="114" cy="236"/>
            </a:xfrm>
            <a:custGeom>
              <a:avLst/>
              <a:gdLst>
                <a:gd name="T0" fmla="*/ 45 w 48"/>
                <a:gd name="T1" fmla="*/ 99 h 99"/>
                <a:gd name="T2" fmla="*/ 42 w 48"/>
                <a:gd name="T3" fmla="*/ 97 h 99"/>
                <a:gd name="T4" fmla="*/ 16 w 48"/>
                <a:gd name="T5" fmla="*/ 38 h 99"/>
                <a:gd name="T6" fmla="*/ 1 w 48"/>
                <a:gd name="T7" fmla="*/ 4 h 99"/>
                <a:gd name="T8" fmla="*/ 2 w 48"/>
                <a:gd name="T9" fmla="*/ 0 h 99"/>
                <a:gd name="T10" fmla="*/ 6 w 48"/>
                <a:gd name="T11" fmla="*/ 2 h 99"/>
                <a:gd name="T12" fmla="*/ 21 w 48"/>
                <a:gd name="T13" fmla="*/ 36 h 99"/>
                <a:gd name="T14" fmla="*/ 47 w 48"/>
                <a:gd name="T15" fmla="*/ 95 h 99"/>
                <a:gd name="T16" fmla="*/ 46 w 48"/>
                <a:gd name="T17" fmla="*/ 99 h 99"/>
                <a:gd name="T18" fmla="*/ 45 w 48"/>
                <a:gd name="T19"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99">
                  <a:moveTo>
                    <a:pt x="45" y="99"/>
                  </a:moveTo>
                  <a:cubicBezTo>
                    <a:pt x="43" y="99"/>
                    <a:pt x="42" y="98"/>
                    <a:pt x="42" y="97"/>
                  </a:cubicBezTo>
                  <a:cubicBezTo>
                    <a:pt x="16" y="38"/>
                    <a:pt x="16" y="38"/>
                    <a:pt x="16" y="38"/>
                  </a:cubicBezTo>
                  <a:cubicBezTo>
                    <a:pt x="1" y="4"/>
                    <a:pt x="1" y="4"/>
                    <a:pt x="1" y="4"/>
                  </a:cubicBezTo>
                  <a:cubicBezTo>
                    <a:pt x="0" y="3"/>
                    <a:pt x="1" y="1"/>
                    <a:pt x="2" y="0"/>
                  </a:cubicBezTo>
                  <a:cubicBezTo>
                    <a:pt x="4" y="0"/>
                    <a:pt x="5" y="0"/>
                    <a:pt x="6" y="2"/>
                  </a:cubicBezTo>
                  <a:cubicBezTo>
                    <a:pt x="21" y="36"/>
                    <a:pt x="21" y="36"/>
                    <a:pt x="21" y="36"/>
                  </a:cubicBezTo>
                  <a:cubicBezTo>
                    <a:pt x="47" y="95"/>
                    <a:pt x="47" y="95"/>
                    <a:pt x="47" y="95"/>
                  </a:cubicBezTo>
                  <a:cubicBezTo>
                    <a:pt x="48" y="97"/>
                    <a:pt x="47" y="98"/>
                    <a:pt x="46" y="99"/>
                  </a:cubicBezTo>
                  <a:cubicBezTo>
                    <a:pt x="45" y="99"/>
                    <a:pt x="45" y="99"/>
                    <a:pt x="45"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1" name="Freeform 16">
              <a:extLst>
                <a:ext uri="{FF2B5EF4-FFF2-40B4-BE49-F238E27FC236}">
                  <a16:creationId xmlns:a16="http://schemas.microsoft.com/office/drawing/2014/main" id="{B7A2F59F-0064-4D54-BEF0-B1A18E0A8D88}"/>
                </a:ext>
              </a:extLst>
            </p:cNvPr>
            <p:cNvSpPr>
              <a:spLocks/>
            </p:cNvSpPr>
            <p:nvPr/>
          </p:nvSpPr>
          <p:spPr bwMode="auto">
            <a:xfrm>
              <a:off x="2904" y="2949"/>
              <a:ext cx="394" cy="259"/>
            </a:xfrm>
            <a:custGeom>
              <a:avLst/>
              <a:gdLst>
                <a:gd name="T0" fmla="*/ 3 w 166"/>
                <a:gd name="T1" fmla="*/ 109 h 109"/>
                <a:gd name="T2" fmla="*/ 1 w 166"/>
                <a:gd name="T3" fmla="*/ 108 h 109"/>
                <a:gd name="T4" fmla="*/ 1 w 166"/>
                <a:gd name="T5" fmla="*/ 104 h 109"/>
                <a:gd name="T6" fmla="*/ 18 w 166"/>
                <a:gd name="T7" fmla="*/ 89 h 109"/>
                <a:gd name="T8" fmla="*/ 44 w 166"/>
                <a:gd name="T9" fmla="*/ 62 h 109"/>
                <a:gd name="T10" fmla="*/ 45 w 166"/>
                <a:gd name="T11" fmla="*/ 62 h 109"/>
                <a:gd name="T12" fmla="*/ 162 w 166"/>
                <a:gd name="T13" fmla="*/ 0 h 109"/>
                <a:gd name="T14" fmla="*/ 165 w 166"/>
                <a:gd name="T15" fmla="*/ 2 h 109"/>
                <a:gd name="T16" fmla="*/ 164 w 166"/>
                <a:gd name="T17" fmla="*/ 5 h 109"/>
                <a:gd name="T18" fmla="*/ 48 w 166"/>
                <a:gd name="T19" fmla="*/ 66 h 109"/>
                <a:gd name="T20" fmla="*/ 22 w 166"/>
                <a:gd name="T21" fmla="*/ 93 h 109"/>
                <a:gd name="T22" fmla="*/ 5 w 166"/>
                <a:gd name="T23" fmla="*/ 108 h 109"/>
                <a:gd name="T24" fmla="*/ 3 w 166"/>
                <a:gd name="T25"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 h="109">
                  <a:moveTo>
                    <a:pt x="3" y="109"/>
                  </a:moveTo>
                  <a:cubicBezTo>
                    <a:pt x="2" y="109"/>
                    <a:pt x="1" y="108"/>
                    <a:pt x="1" y="108"/>
                  </a:cubicBezTo>
                  <a:cubicBezTo>
                    <a:pt x="0" y="107"/>
                    <a:pt x="0" y="105"/>
                    <a:pt x="1" y="104"/>
                  </a:cubicBezTo>
                  <a:cubicBezTo>
                    <a:pt x="18" y="89"/>
                    <a:pt x="18" y="89"/>
                    <a:pt x="18" y="89"/>
                  </a:cubicBezTo>
                  <a:cubicBezTo>
                    <a:pt x="44" y="62"/>
                    <a:pt x="44" y="62"/>
                    <a:pt x="44" y="62"/>
                  </a:cubicBezTo>
                  <a:cubicBezTo>
                    <a:pt x="44" y="62"/>
                    <a:pt x="44" y="62"/>
                    <a:pt x="45" y="62"/>
                  </a:cubicBezTo>
                  <a:cubicBezTo>
                    <a:pt x="162" y="0"/>
                    <a:pt x="162" y="0"/>
                    <a:pt x="162" y="0"/>
                  </a:cubicBezTo>
                  <a:cubicBezTo>
                    <a:pt x="163" y="0"/>
                    <a:pt x="165" y="0"/>
                    <a:pt x="165" y="2"/>
                  </a:cubicBezTo>
                  <a:cubicBezTo>
                    <a:pt x="166" y="3"/>
                    <a:pt x="165" y="5"/>
                    <a:pt x="164" y="5"/>
                  </a:cubicBezTo>
                  <a:cubicBezTo>
                    <a:pt x="48" y="66"/>
                    <a:pt x="48" y="66"/>
                    <a:pt x="48" y="66"/>
                  </a:cubicBezTo>
                  <a:cubicBezTo>
                    <a:pt x="22" y="93"/>
                    <a:pt x="22" y="93"/>
                    <a:pt x="22" y="93"/>
                  </a:cubicBezTo>
                  <a:cubicBezTo>
                    <a:pt x="5" y="108"/>
                    <a:pt x="5" y="108"/>
                    <a:pt x="5" y="108"/>
                  </a:cubicBezTo>
                  <a:cubicBezTo>
                    <a:pt x="4" y="108"/>
                    <a:pt x="4" y="109"/>
                    <a:pt x="3" y="1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2" name="Freeform 17">
              <a:extLst>
                <a:ext uri="{FF2B5EF4-FFF2-40B4-BE49-F238E27FC236}">
                  <a16:creationId xmlns:a16="http://schemas.microsoft.com/office/drawing/2014/main" id="{C2715784-042D-4B3D-8744-9CF9CDA71BA7}"/>
                </a:ext>
              </a:extLst>
            </p:cNvPr>
            <p:cNvSpPr>
              <a:spLocks/>
            </p:cNvSpPr>
            <p:nvPr/>
          </p:nvSpPr>
          <p:spPr bwMode="auto">
            <a:xfrm>
              <a:off x="3172" y="3006"/>
              <a:ext cx="966" cy="420"/>
            </a:xfrm>
            <a:custGeom>
              <a:avLst/>
              <a:gdLst>
                <a:gd name="T0" fmla="*/ 404 w 407"/>
                <a:gd name="T1" fmla="*/ 177 h 177"/>
                <a:gd name="T2" fmla="*/ 402 w 407"/>
                <a:gd name="T3" fmla="*/ 177 h 177"/>
                <a:gd name="T4" fmla="*/ 203 w 407"/>
                <a:gd name="T5" fmla="*/ 84 h 177"/>
                <a:gd name="T6" fmla="*/ 2 w 407"/>
                <a:gd name="T7" fmla="*/ 6 h 177"/>
                <a:gd name="T8" fmla="*/ 0 w 407"/>
                <a:gd name="T9" fmla="*/ 3 h 177"/>
                <a:gd name="T10" fmla="*/ 4 w 407"/>
                <a:gd name="T11" fmla="*/ 1 h 177"/>
                <a:gd name="T12" fmla="*/ 205 w 407"/>
                <a:gd name="T13" fmla="*/ 79 h 177"/>
                <a:gd name="T14" fmla="*/ 405 w 407"/>
                <a:gd name="T15" fmla="*/ 172 h 177"/>
                <a:gd name="T16" fmla="*/ 406 w 407"/>
                <a:gd name="T17" fmla="*/ 176 h 177"/>
                <a:gd name="T18" fmla="*/ 404 w 407"/>
                <a:gd name="T19" fmla="*/ 177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7" h="177">
                  <a:moveTo>
                    <a:pt x="404" y="177"/>
                  </a:moveTo>
                  <a:cubicBezTo>
                    <a:pt x="403" y="177"/>
                    <a:pt x="403" y="177"/>
                    <a:pt x="402" y="177"/>
                  </a:cubicBezTo>
                  <a:cubicBezTo>
                    <a:pt x="203" y="84"/>
                    <a:pt x="203" y="84"/>
                    <a:pt x="203" y="84"/>
                  </a:cubicBezTo>
                  <a:cubicBezTo>
                    <a:pt x="201" y="84"/>
                    <a:pt x="43" y="15"/>
                    <a:pt x="2" y="6"/>
                  </a:cubicBezTo>
                  <a:cubicBezTo>
                    <a:pt x="1" y="6"/>
                    <a:pt x="0" y="4"/>
                    <a:pt x="0" y="3"/>
                  </a:cubicBezTo>
                  <a:cubicBezTo>
                    <a:pt x="1" y="1"/>
                    <a:pt x="2" y="0"/>
                    <a:pt x="4" y="1"/>
                  </a:cubicBezTo>
                  <a:cubicBezTo>
                    <a:pt x="44" y="10"/>
                    <a:pt x="198" y="77"/>
                    <a:pt x="205" y="79"/>
                  </a:cubicBezTo>
                  <a:cubicBezTo>
                    <a:pt x="405" y="172"/>
                    <a:pt x="405" y="172"/>
                    <a:pt x="405" y="172"/>
                  </a:cubicBezTo>
                  <a:cubicBezTo>
                    <a:pt x="406" y="173"/>
                    <a:pt x="407" y="174"/>
                    <a:pt x="406" y="176"/>
                  </a:cubicBezTo>
                  <a:cubicBezTo>
                    <a:pt x="406" y="177"/>
                    <a:pt x="405" y="177"/>
                    <a:pt x="404" y="1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3" name="Freeform 18">
              <a:extLst>
                <a:ext uri="{FF2B5EF4-FFF2-40B4-BE49-F238E27FC236}">
                  <a16:creationId xmlns:a16="http://schemas.microsoft.com/office/drawing/2014/main" id="{98AC59FA-0A0D-4E81-9CC5-C19CBF390D64}"/>
                </a:ext>
              </a:extLst>
            </p:cNvPr>
            <p:cNvSpPr>
              <a:spLocks/>
            </p:cNvSpPr>
            <p:nvPr/>
          </p:nvSpPr>
          <p:spPr bwMode="auto">
            <a:xfrm>
              <a:off x="3025" y="3082"/>
              <a:ext cx="290" cy="380"/>
            </a:xfrm>
            <a:custGeom>
              <a:avLst/>
              <a:gdLst>
                <a:gd name="T0" fmla="*/ 117 w 122"/>
                <a:gd name="T1" fmla="*/ 160 h 160"/>
                <a:gd name="T2" fmla="*/ 117 w 122"/>
                <a:gd name="T3" fmla="*/ 160 h 160"/>
                <a:gd name="T4" fmla="*/ 114 w 122"/>
                <a:gd name="T5" fmla="*/ 158 h 160"/>
                <a:gd name="T6" fmla="*/ 2 w 122"/>
                <a:gd name="T7" fmla="*/ 6 h 160"/>
                <a:gd name="T8" fmla="*/ 1 w 122"/>
                <a:gd name="T9" fmla="*/ 2 h 160"/>
                <a:gd name="T10" fmla="*/ 5 w 122"/>
                <a:gd name="T11" fmla="*/ 1 h 160"/>
                <a:gd name="T12" fmla="*/ 120 w 122"/>
                <a:gd name="T13" fmla="*/ 158 h 160"/>
                <a:gd name="T14" fmla="*/ 117 w 122"/>
                <a:gd name="T15" fmla="*/ 160 h 1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60">
                  <a:moveTo>
                    <a:pt x="117" y="160"/>
                  </a:moveTo>
                  <a:cubicBezTo>
                    <a:pt x="117" y="160"/>
                    <a:pt x="117" y="160"/>
                    <a:pt x="117" y="160"/>
                  </a:cubicBezTo>
                  <a:cubicBezTo>
                    <a:pt x="116" y="160"/>
                    <a:pt x="114" y="159"/>
                    <a:pt x="114" y="158"/>
                  </a:cubicBezTo>
                  <a:cubicBezTo>
                    <a:pt x="117" y="98"/>
                    <a:pt x="3" y="7"/>
                    <a:pt x="2" y="6"/>
                  </a:cubicBezTo>
                  <a:cubicBezTo>
                    <a:pt x="0" y="5"/>
                    <a:pt x="0" y="3"/>
                    <a:pt x="1" y="2"/>
                  </a:cubicBezTo>
                  <a:cubicBezTo>
                    <a:pt x="2" y="1"/>
                    <a:pt x="4" y="0"/>
                    <a:pt x="5" y="1"/>
                  </a:cubicBezTo>
                  <a:cubicBezTo>
                    <a:pt x="10" y="5"/>
                    <a:pt x="122" y="95"/>
                    <a:pt x="120" y="158"/>
                  </a:cubicBezTo>
                  <a:cubicBezTo>
                    <a:pt x="120" y="159"/>
                    <a:pt x="119" y="160"/>
                    <a:pt x="117" y="1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4" name="Freeform 19">
              <a:extLst>
                <a:ext uri="{FF2B5EF4-FFF2-40B4-BE49-F238E27FC236}">
                  <a16:creationId xmlns:a16="http://schemas.microsoft.com/office/drawing/2014/main" id="{AF10473F-BB2F-41B8-9607-3CA03F5EA1EB}"/>
                </a:ext>
              </a:extLst>
            </p:cNvPr>
            <p:cNvSpPr>
              <a:spLocks/>
            </p:cNvSpPr>
            <p:nvPr/>
          </p:nvSpPr>
          <p:spPr bwMode="auto">
            <a:xfrm>
              <a:off x="3374" y="3260"/>
              <a:ext cx="31" cy="176"/>
            </a:xfrm>
            <a:custGeom>
              <a:avLst/>
              <a:gdLst>
                <a:gd name="T0" fmla="*/ 6 w 13"/>
                <a:gd name="T1" fmla="*/ 74 h 74"/>
                <a:gd name="T2" fmla="*/ 6 w 13"/>
                <a:gd name="T3" fmla="*/ 74 h 74"/>
                <a:gd name="T4" fmla="*/ 3 w 13"/>
                <a:gd name="T5" fmla="*/ 71 h 74"/>
                <a:gd name="T6" fmla="*/ 0 w 13"/>
                <a:gd name="T7" fmla="*/ 3 h 74"/>
                <a:gd name="T8" fmla="*/ 2 w 13"/>
                <a:gd name="T9" fmla="*/ 0 h 74"/>
                <a:gd name="T10" fmla="*/ 6 w 13"/>
                <a:gd name="T11" fmla="*/ 2 h 74"/>
                <a:gd name="T12" fmla="*/ 9 w 13"/>
                <a:gd name="T13" fmla="*/ 72 h 74"/>
                <a:gd name="T14" fmla="*/ 6 w 13"/>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74">
                  <a:moveTo>
                    <a:pt x="6" y="74"/>
                  </a:moveTo>
                  <a:cubicBezTo>
                    <a:pt x="6" y="74"/>
                    <a:pt x="6" y="74"/>
                    <a:pt x="6" y="74"/>
                  </a:cubicBezTo>
                  <a:cubicBezTo>
                    <a:pt x="4" y="74"/>
                    <a:pt x="3" y="72"/>
                    <a:pt x="3" y="71"/>
                  </a:cubicBezTo>
                  <a:cubicBezTo>
                    <a:pt x="8" y="42"/>
                    <a:pt x="0" y="4"/>
                    <a:pt x="0" y="3"/>
                  </a:cubicBezTo>
                  <a:cubicBezTo>
                    <a:pt x="0" y="2"/>
                    <a:pt x="1" y="0"/>
                    <a:pt x="2" y="0"/>
                  </a:cubicBezTo>
                  <a:cubicBezTo>
                    <a:pt x="4" y="0"/>
                    <a:pt x="5" y="1"/>
                    <a:pt x="6" y="2"/>
                  </a:cubicBezTo>
                  <a:cubicBezTo>
                    <a:pt x="6" y="4"/>
                    <a:pt x="13" y="42"/>
                    <a:pt x="9" y="72"/>
                  </a:cubicBezTo>
                  <a:cubicBezTo>
                    <a:pt x="9" y="73"/>
                    <a:pt x="7" y="74"/>
                    <a:pt x="6"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5" name="Freeform 20">
              <a:extLst>
                <a:ext uri="{FF2B5EF4-FFF2-40B4-BE49-F238E27FC236}">
                  <a16:creationId xmlns:a16="http://schemas.microsoft.com/office/drawing/2014/main" id="{18939E91-D6B6-41E7-BA53-508A876C5780}"/>
                </a:ext>
              </a:extLst>
            </p:cNvPr>
            <p:cNvSpPr>
              <a:spLocks/>
            </p:cNvSpPr>
            <p:nvPr/>
          </p:nvSpPr>
          <p:spPr bwMode="auto">
            <a:xfrm>
              <a:off x="3054" y="2519"/>
              <a:ext cx="880" cy="943"/>
            </a:xfrm>
            <a:custGeom>
              <a:avLst/>
              <a:gdLst>
                <a:gd name="T0" fmla="*/ 368 w 371"/>
                <a:gd name="T1" fmla="*/ 397 h 397"/>
                <a:gd name="T2" fmla="*/ 368 w 371"/>
                <a:gd name="T3" fmla="*/ 397 h 397"/>
                <a:gd name="T4" fmla="*/ 163 w 371"/>
                <a:gd name="T5" fmla="*/ 334 h 397"/>
                <a:gd name="T6" fmla="*/ 18 w 371"/>
                <a:gd name="T7" fmla="*/ 223 h 397"/>
                <a:gd name="T8" fmla="*/ 18 w 371"/>
                <a:gd name="T9" fmla="*/ 219 h 397"/>
                <a:gd name="T10" fmla="*/ 29 w 371"/>
                <a:gd name="T11" fmla="*/ 83 h 397"/>
                <a:gd name="T12" fmla="*/ 1 w 371"/>
                <a:gd name="T13" fmla="*/ 4 h 397"/>
                <a:gd name="T14" fmla="*/ 2 w 371"/>
                <a:gd name="T15" fmla="*/ 0 h 397"/>
                <a:gd name="T16" fmla="*/ 6 w 371"/>
                <a:gd name="T17" fmla="*/ 2 h 397"/>
                <a:gd name="T18" fmla="*/ 35 w 371"/>
                <a:gd name="T19" fmla="*/ 81 h 397"/>
                <a:gd name="T20" fmla="*/ 24 w 371"/>
                <a:gd name="T21" fmla="*/ 220 h 397"/>
                <a:gd name="T22" fmla="*/ 165 w 371"/>
                <a:gd name="T23" fmla="*/ 330 h 397"/>
                <a:gd name="T24" fmla="*/ 369 w 371"/>
                <a:gd name="T25" fmla="*/ 392 h 397"/>
                <a:gd name="T26" fmla="*/ 371 w 371"/>
                <a:gd name="T27" fmla="*/ 395 h 397"/>
                <a:gd name="T28" fmla="*/ 368 w 371"/>
                <a:gd name="T29" fmla="*/ 397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1" h="397">
                  <a:moveTo>
                    <a:pt x="368" y="397"/>
                  </a:moveTo>
                  <a:cubicBezTo>
                    <a:pt x="368" y="397"/>
                    <a:pt x="368" y="397"/>
                    <a:pt x="368" y="397"/>
                  </a:cubicBezTo>
                  <a:cubicBezTo>
                    <a:pt x="361" y="396"/>
                    <a:pt x="194" y="352"/>
                    <a:pt x="163" y="334"/>
                  </a:cubicBezTo>
                  <a:cubicBezTo>
                    <a:pt x="131" y="317"/>
                    <a:pt x="23" y="226"/>
                    <a:pt x="18" y="223"/>
                  </a:cubicBezTo>
                  <a:cubicBezTo>
                    <a:pt x="17" y="222"/>
                    <a:pt x="17" y="220"/>
                    <a:pt x="18" y="219"/>
                  </a:cubicBezTo>
                  <a:cubicBezTo>
                    <a:pt x="45" y="179"/>
                    <a:pt x="39" y="123"/>
                    <a:pt x="29" y="83"/>
                  </a:cubicBezTo>
                  <a:cubicBezTo>
                    <a:pt x="19" y="39"/>
                    <a:pt x="1" y="4"/>
                    <a:pt x="1" y="4"/>
                  </a:cubicBezTo>
                  <a:cubicBezTo>
                    <a:pt x="0" y="3"/>
                    <a:pt x="1" y="1"/>
                    <a:pt x="2" y="0"/>
                  </a:cubicBezTo>
                  <a:cubicBezTo>
                    <a:pt x="3" y="0"/>
                    <a:pt x="5" y="0"/>
                    <a:pt x="6" y="2"/>
                  </a:cubicBezTo>
                  <a:cubicBezTo>
                    <a:pt x="6" y="2"/>
                    <a:pt x="24" y="37"/>
                    <a:pt x="35" y="81"/>
                  </a:cubicBezTo>
                  <a:cubicBezTo>
                    <a:pt x="49" y="139"/>
                    <a:pt x="45" y="187"/>
                    <a:pt x="24" y="220"/>
                  </a:cubicBezTo>
                  <a:cubicBezTo>
                    <a:pt x="38" y="232"/>
                    <a:pt x="137" y="314"/>
                    <a:pt x="165" y="330"/>
                  </a:cubicBezTo>
                  <a:cubicBezTo>
                    <a:pt x="196" y="347"/>
                    <a:pt x="367" y="392"/>
                    <a:pt x="369" y="392"/>
                  </a:cubicBezTo>
                  <a:cubicBezTo>
                    <a:pt x="371" y="392"/>
                    <a:pt x="371" y="394"/>
                    <a:pt x="371" y="395"/>
                  </a:cubicBezTo>
                  <a:cubicBezTo>
                    <a:pt x="371" y="397"/>
                    <a:pt x="370" y="397"/>
                    <a:pt x="368" y="3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6" name="Freeform 21">
              <a:extLst>
                <a:ext uri="{FF2B5EF4-FFF2-40B4-BE49-F238E27FC236}">
                  <a16:creationId xmlns:a16="http://schemas.microsoft.com/office/drawing/2014/main" id="{63EB86E4-0520-40CE-AD8C-CDBC2F720E35}"/>
                </a:ext>
              </a:extLst>
            </p:cNvPr>
            <p:cNvSpPr>
              <a:spLocks/>
            </p:cNvSpPr>
            <p:nvPr/>
          </p:nvSpPr>
          <p:spPr bwMode="auto">
            <a:xfrm>
              <a:off x="2944" y="2526"/>
              <a:ext cx="207" cy="494"/>
            </a:xfrm>
            <a:custGeom>
              <a:avLst/>
              <a:gdLst>
                <a:gd name="T0" fmla="*/ 3 w 87"/>
                <a:gd name="T1" fmla="*/ 208 h 208"/>
                <a:gd name="T2" fmla="*/ 1 w 87"/>
                <a:gd name="T3" fmla="*/ 207 h 208"/>
                <a:gd name="T4" fmla="*/ 1 w 87"/>
                <a:gd name="T5" fmla="*/ 203 h 208"/>
                <a:gd name="T6" fmla="*/ 13 w 87"/>
                <a:gd name="T7" fmla="*/ 4 h 208"/>
                <a:gd name="T8" fmla="*/ 14 w 87"/>
                <a:gd name="T9" fmla="*/ 0 h 208"/>
                <a:gd name="T10" fmla="*/ 18 w 87"/>
                <a:gd name="T11" fmla="*/ 1 h 208"/>
                <a:gd name="T12" fmla="*/ 5 w 87"/>
                <a:gd name="T13" fmla="*/ 207 h 208"/>
                <a:gd name="T14" fmla="*/ 3 w 87"/>
                <a:gd name="T15" fmla="*/ 208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208">
                  <a:moveTo>
                    <a:pt x="3" y="208"/>
                  </a:moveTo>
                  <a:cubicBezTo>
                    <a:pt x="2" y="208"/>
                    <a:pt x="1" y="208"/>
                    <a:pt x="1" y="207"/>
                  </a:cubicBezTo>
                  <a:cubicBezTo>
                    <a:pt x="0" y="206"/>
                    <a:pt x="0" y="204"/>
                    <a:pt x="1" y="203"/>
                  </a:cubicBezTo>
                  <a:cubicBezTo>
                    <a:pt x="80" y="124"/>
                    <a:pt x="14" y="5"/>
                    <a:pt x="13" y="4"/>
                  </a:cubicBezTo>
                  <a:cubicBezTo>
                    <a:pt x="13" y="3"/>
                    <a:pt x="13" y="1"/>
                    <a:pt x="14" y="0"/>
                  </a:cubicBezTo>
                  <a:cubicBezTo>
                    <a:pt x="16" y="0"/>
                    <a:pt x="17" y="0"/>
                    <a:pt x="18" y="1"/>
                  </a:cubicBezTo>
                  <a:cubicBezTo>
                    <a:pt x="19" y="3"/>
                    <a:pt x="87" y="125"/>
                    <a:pt x="5" y="207"/>
                  </a:cubicBezTo>
                  <a:cubicBezTo>
                    <a:pt x="4" y="208"/>
                    <a:pt x="3" y="208"/>
                    <a:pt x="3" y="2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08" name="Freeform 22">
              <a:extLst>
                <a:ext uri="{FF2B5EF4-FFF2-40B4-BE49-F238E27FC236}">
                  <a16:creationId xmlns:a16="http://schemas.microsoft.com/office/drawing/2014/main" id="{B2475FC2-645A-4E3E-8A24-E46A24A60B8C}"/>
                </a:ext>
              </a:extLst>
            </p:cNvPr>
            <p:cNvSpPr>
              <a:spLocks/>
            </p:cNvSpPr>
            <p:nvPr/>
          </p:nvSpPr>
          <p:spPr bwMode="auto">
            <a:xfrm>
              <a:off x="2944" y="2008"/>
              <a:ext cx="159" cy="459"/>
            </a:xfrm>
            <a:custGeom>
              <a:avLst/>
              <a:gdLst>
                <a:gd name="T0" fmla="*/ 3 w 67"/>
                <a:gd name="T1" fmla="*/ 193 h 193"/>
                <a:gd name="T2" fmla="*/ 1 w 67"/>
                <a:gd name="T3" fmla="*/ 192 h 193"/>
                <a:gd name="T4" fmla="*/ 1 w 67"/>
                <a:gd name="T5" fmla="*/ 188 h 193"/>
                <a:gd name="T6" fmla="*/ 47 w 67"/>
                <a:gd name="T7" fmla="*/ 3 h 193"/>
                <a:gd name="T8" fmla="*/ 49 w 67"/>
                <a:gd name="T9" fmla="*/ 0 h 193"/>
                <a:gd name="T10" fmla="*/ 52 w 67"/>
                <a:gd name="T11" fmla="*/ 2 h 193"/>
                <a:gd name="T12" fmla="*/ 54 w 67"/>
                <a:gd name="T13" fmla="*/ 76 h 193"/>
                <a:gd name="T14" fmla="*/ 4 w 67"/>
                <a:gd name="T15" fmla="*/ 193 h 193"/>
                <a:gd name="T16" fmla="*/ 3 w 67"/>
                <a:gd name="T17"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193">
                  <a:moveTo>
                    <a:pt x="3" y="193"/>
                  </a:moveTo>
                  <a:cubicBezTo>
                    <a:pt x="2" y="193"/>
                    <a:pt x="1" y="193"/>
                    <a:pt x="1" y="192"/>
                  </a:cubicBezTo>
                  <a:cubicBezTo>
                    <a:pt x="0" y="191"/>
                    <a:pt x="0" y="189"/>
                    <a:pt x="1" y="188"/>
                  </a:cubicBezTo>
                  <a:cubicBezTo>
                    <a:pt x="67" y="134"/>
                    <a:pt x="47" y="4"/>
                    <a:pt x="47" y="3"/>
                  </a:cubicBezTo>
                  <a:cubicBezTo>
                    <a:pt x="46" y="2"/>
                    <a:pt x="47" y="0"/>
                    <a:pt x="49" y="0"/>
                  </a:cubicBezTo>
                  <a:cubicBezTo>
                    <a:pt x="50" y="0"/>
                    <a:pt x="52" y="1"/>
                    <a:pt x="52" y="2"/>
                  </a:cubicBezTo>
                  <a:cubicBezTo>
                    <a:pt x="52" y="2"/>
                    <a:pt x="57" y="36"/>
                    <a:pt x="54" y="76"/>
                  </a:cubicBezTo>
                  <a:cubicBezTo>
                    <a:pt x="50" y="129"/>
                    <a:pt x="33" y="169"/>
                    <a:pt x="4" y="193"/>
                  </a:cubicBezTo>
                  <a:cubicBezTo>
                    <a:pt x="4" y="193"/>
                    <a:pt x="3" y="193"/>
                    <a:pt x="3" y="1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2" name="Freeform 23">
              <a:extLst>
                <a:ext uri="{FF2B5EF4-FFF2-40B4-BE49-F238E27FC236}">
                  <a16:creationId xmlns:a16="http://schemas.microsoft.com/office/drawing/2014/main" id="{E8C17816-9B15-4D52-9504-697CB7B2F668}"/>
                </a:ext>
              </a:extLst>
            </p:cNvPr>
            <p:cNvSpPr>
              <a:spLocks/>
            </p:cNvSpPr>
            <p:nvPr/>
          </p:nvSpPr>
          <p:spPr bwMode="auto">
            <a:xfrm>
              <a:off x="2869" y="1987"/>
              <a:ext cx="106" cy="166"/>
            </a:xfrm>
            <a:custGeom>
              <a:avLst/>
              <a:gdLst>
                <a:gd name="T0" fmla="*/ 3 w 45"/>
                <a:gd name="T1" fmla="*/ 70 h 70"/>
                <a:gd name="T2" fmla="*/ 0 w 45"/>
                <a:gd name="T3" fmla="*/ 69 h 70"/>
                <a:gd name="T4" fmla="*/ 1 w 45"/>
                <a:gd name="T5" fmla="*/ 65 h 70"/>
                <a:gd name="T6" fmla="*/ 40 w 45"/>
                <a:gd name="T7" fmla="*/ 3 h 70"/>
                <a:gd name="T8" fmla="*/ 43 w 45"/>
                <a:gd name="T9" fmla="*/ 1 h 70"/>
                <a:gd name="T10" fmla="*/ 45 w 45"/>
                <a:gd name="T11" fmla="*/ 4 h 70"/>
                <a:gd name="T12" fmla="*/ 4 w 45"/>
                <a:gd name="T13" fmla="*/ 69 h 70"/>
                <a:gd name="T14" fmla="*/ 3 w 45"/>
                <a:gd name="T15" fmla="*/ 7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70">
                  <a:moveTo>
                    <a:pt x="3" y="70"/>
                  </a:moveTo>
                  <a:cubicBezTo>
                    <a:pt x="2" y="70"/>
                    <a:pt x="1" y="70"/>
                    <a:pt x="0" y="69"/>
                  </a:cubicBezTo>
                  <a:cubicBezTo>
                    <a:pt x="0" y="68"/>
                    <a:pt x="0" y="66"/>
                    <a:pt x="1" y="65"/>
                  </a:cubicBezTo>
                  <a:cubicBezTo>
                    <a:pt x="27" y="46"/>
                    <a:pt x="40" y="3"/>
                    <a:pt x="40" y="3"/>
                  </a:cubicBezTo>
                  <a:cubicBezTo>
                    <a:pt x="40" y="1"/>
                    <a:pt x="42" y="0"/>
                    <a:pt x="43" y="1"/>
                  </a:cubicBezTo>
                  <a:cubicBezTo>
                    <a:pt x="45" y="1"/>
                    <a:pt x="45" y="3"/>
                    <a:pt x="45" y="4"/>
                  </a:cubicBezTo>
                  <a:cubicBezTo>
                    <a:pt x="44" y="6"/>
                    <a:pt x="32" y="50"/>
                    <a:pt x="4" y="69"/>
                  </a:cubicBezTo>
                  <a:cubicBezTo>
                    <a:pt x="4" y="70"/>
                    <a:pt x="3" y="70"/>
                    <a:pt x="3"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3" name="Freeform 24">
              <a:extLst>
                <a:ext uri="{FF2B5EF4-FFF2-40B4-BE49-F238E27FC236}">
                  <a16:creationId xmlns:a16="http://schemas.microsoft.com/office/drawing/2014/main" id="{423F42E4-B311-4B8D-B315-BEEDCD286273}"/>
                </a:ext>
              </a:extLst>
            </p:cNvPr>
            <p:cNvSpPr>
              <a:spLocks/>
            </p:cNvSpPr>
            <p:nvPr/>
          </p:nvSpPr>
          <p:spPr bwMode="auto">
            <a:xfrm>
              <a:off x="2838" y="1172"/>
              <a:ext cx="505" cy="798"/>
            </a:xfrm>
            <a:custGeom>
              <a:avLst/>
              <a:gdLst>
                <a:gd name="T0" fmla="*/ 3 w 213"/>
                <a:gd name="T1" fmla="*/ 336 h 336"/>
                <a:gd name="T2" fmla="*/ 1 w 213"/>
                <a:gd name="T3" fmla="*/ 335 h 336"/>
                <a:gd name="T4" fmla="*/ 2 w 213"/>
                <a:gd name="T5" fmla="*/ 331 h 336"/>
                <a:gd name="T6" fmla="*/ 207 w 213"/>
                <a:gd name="T7" fmla="*/ 2 h 336"/>
                <a:gd name="T8" fmla="*/ 210 w 213"/>
                <a:gd name="T9" fmla="*/ 0 h 336"/>
                <a:gd name="T10" fmla="*/ 212 w 213"/>
                <a:gd name="T11" fmla="*/ 3 h 336"/>
                <a:gd name="T12" fmla="*/ 4 w 213"/>
                <a:gd name="T13" fmla="*/ 336 h 336"/>
                <a:gd name="T14" fmla="*/ 3 w 213"/>
                <a:gd name="T15" fmla="*/ 336 h 3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336">
                  <a:moveTo>
                    <a:pt x="3" y="336"/>
                  </a:moveTo>
                  <a:cubicBezTo>
                    <a:pt x="2" y="336"/>
                    <a:pt x="1" y="336"/>
                    <a:pt x="1" y="335"/>
                  </a:cubicBezTo>
                  <a:cubicBezTo>
                    <a:pt x="0" y="333"/>
                    <a:pt x="1" y="332"/>
                    <a:pt x="2" y="331"/>
                  </a:cubicBezTo>
                  <a:cubicBezTo>
                    <a:pt x="136" y="280"/>
                    <a:pt x="207" y="5"/>
                    <a:pt x="207" y="2"/>
                  </a:cubicBezTo>
                  <a:cubicBezTo>
                    <a:pt x="207" y="1"/>
                    <a:pt x="209" y="0"/>
                    <a:pt x="210" y="0"/>
                  </a:cubicBezTo>
                  <a:cubicBezTo>
                    <a:pt x="212" y="0"/>
                    <a:pt x="213" y="1"/>
                    <a:pt x="212" y="3"/>
                  </a:cubicBezTo>
                  <a:cubicBezTo>
                    <a:pt x="212" y="6"/>
                    <a:pt x="141" y="284"/>
                    <a:pt x="4" y="336"/>
                  </a:cubicBezTo>
                  <a:cubicBezTo>
                    <a:pt x="4" y="336"/>
                    <a:pt x="3" y="336"/>
                    <a:pt x="3" y="3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4" name="Freeform 25">
              <a:extLst>
                <a:ext uri="{FF2B5EF4-FFF2-40B4-BE49-F238E27FC236}">
                  <a16:creationId xmlns:a16="http://schemas.microsoft.com/office/drawing/2014/main" id="{05AFC428-D1DB-463E-A494-6CA1C679FA11}"/>
                </a:ext>
              </a:extLst>
            </p:cNvPr>
            <p:cNvSpPr>
              <a:spLocks/>
            </p:cNvSpPr>
            <p:nvPr/>
          </p:nvSpPr>
          <p:spPr bwMode="auto">
            <a:xfrm>
              <a:off x="2643" y="1345"/>
              <a:ext cx="491" cy="589"/>
            </a:xfrm>
            <a:custGeom>
              <a:avLst/>
              <a:gdLst>
                <a:gd name="T0" fmla="*/ 2 w 207"/>
                <a:gd name="T1" fmla="*/ 248 h 248"/>
                <a:gd name="T2" fmla="*/ 0 w 207"/>
                <a:gd name="T3" fmla="*/ 246 h 248"/>
                <a:gd name="T4" fmla="*/ 3 w 207"/>
                <a:gd name="T5" fmla="*/ 243 h 248"/>
                <a:gd name="T6" fmla="*/ 202 w 207"/>
                <a:gd name="T7" fmla="*/ 3 h 248"/>
                <a:gd name="T8" fmla="*/ 205 w 207"/>
                <a:gd name="T9" fmla="*/ 0 h 248"/>
                <a:gd name="T10" fmla="*/ 207 w 207"/>
                <a:gd name="T11" fmla="*/ 3 h 248"/>
                <a:gd name="T12" fmla="*/ 3 w 207"/>
                <a:gd name="T13" fmla="*/ 248 h 248"/>
                <a:gd name="T14" fmla="*/ 2 w 207"/>
                <a:gd name="T15" fmla="*/ 248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7" h="248">
                  <a:moveTo>
                    <a:pt x="2" y="248"/>
                  </a:moveTo>
                  <a:cubicBezTo>
                    <a:pt x="1" y="248"/>
                    <a:pt x="0" y="247"/>
                    <a:pt x="0" y="246"/>
                  </a:cubicBezTo>
                  <a:cubicBezTo>
                    <a:pt x="0" y="244"/>
                    <a:pt x="1" y="243"/>
                    <a:pt x="3" y="243"/>
                  </a:cubicBezTo>
                  <a:cubicBezTo>
                    <a:pt x="190" y="239"/>
                    <a:pt x="202" y="5"/>
                    <a:pt x="202" y="3"/>
                  </a:cubicBezTo>
                  <a:cubicBezTo>
                    <a:pt x="202" y="1"/>
                    <a:pt x="203" y="0"/>
                    <a:pt x="205" y="0"/>
                  </a:cubicBezTo>
                  <a:cubicBezTo>
                    <a:pt x="206" y="0"/>
                    <a:pt x="207" y="2"/>
                    <a:pt x="207" y="3"/>
                  </a:cubicBezTo>
                  <a:cubicBezTo>
                    <a:pt x="207" y="6"/>
                    <a:pt x="196" y="244"/>
                    <a:pt x="3" y="248"/>
                  </a:cubicBezTo>
                  <a:cubicBezTo>
                    <a:pt x="3" y="248"/>
                    <a:pt x="2" y="248"/>
                    <a:pt x="2" y="2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5" name="Freeform 26">
              <a:extLst>
                <a:ext uri="{FF2B5EF4-FFF2-40B4-BE49-F238E27FC236}">
                  <a16:creationId xmlns:a16="http://schemas.microsoft.com/office/drawing/2014/main" id="{9CAAE0BD-12BC-401E-900F-82FFBC7AAA10}"/>
                </a:ext>
              </a:extLst>
            </p:cNvPr>
            <p:cNvSpPr>
              <a:spLocks/>
            </p:cNvSpPr>
            <p:nvPr/>
          </p:nvSpPr>
          <p:spPr bwMode="auto">
            <a:xfrm>
              <a:off x="3775" y="493"/>
              <a:ext cx="641" cy="142"/>
            </a:xfrm>
            <a:custGeom>
              <a:avLst/>
              <a:gdLst>
                <a:gd name="T0" fmla="*/ 77 w 270"/>
                <a:gd name="T1" fmla="*/ 34 h 60"/>
                <a:gd name="T2" fmla="*/ 2 w 270"/>
                <a:gd name="T3" fmla="*/ 6 h 60"/>
                <a:gd name="T4" fmla="*/ 1 w 270"/>
                <a:gd name="T5" fmla="*/ 2 h 60"/>
                <a:gd name="T6" fmla="*/ 5 w 270"/>
                <a:gd name="T7" fmla="*/ 1 h 60"/>
                <a:gd name="T8" fmla="*/ 266 w 270"/>
                <a:gd name="T9" fmla="*/ 39 h 60"/>
                <a:gd name="T10" fmla="*/ 269 w 270"/>
                <a:gd name="T11" fmla="*/ 42 h 60"/>
                <a:gd name="T12" fmla="*/ 267 w 270"/>
                <a:gd name="T13" fmla="*/ 45 h 60"/>
                <a:gd name="T14" fmla="*/ 77 w 270"/>
                <a:gd name="T15" fmla="*/ 34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0" h="60">
                  <a:moveTo>
                    <a:pt x="77" y="34"/>
                  </a:moveTo>
                  <a:cubicBezTo>
                    <a:pt x="30" y="21"/>
                    <a:pt x="3" y="6"/>
                    <a:pt x="2" y="6"/>
                  </a:cubicBezTo>
                  <a:cubicBezTo>
                    <a:pt x="1" y="5"/>
                    <a:pt x="0" y="4"/>
                    <a:pt x="1" y="2"/>
                  </a:cubicBezTo>
                  <a:cubicBezTo>
                    <a:pt x="2" y="1"/>
                    <a:pt x="4" y="0"/>
                    <a:pt x="5" y="1"/>
                  </a:cubicBezTo>
                  <a:cubicBezTo>
                    <a:pt x="6" y="2"/>
                    <a:pt x="113" y="60"/>
                    <a:pt x="266" y="39"/>
                  </a:cubicBezTo>
                  <a:cubicBezTo>
                    <a:pt x="268" y="39"/>
                    <a:pt x="269" y="40"/>
                    <a:pt x="269" y="42"/>
                  </a:cubicBezTo>
                  <a:cubicBezTo>
                    <a:pt x="270" y="43"/>
                    <a:pt x="269" y="45"/>
                    <a:pt x="267" y="45"/>
                  </a:cubicBezTo>
                  <a:cubicBezTo>
                    <a:pt x="190" y="56"/>
                    <a:pt x="124" y="46"/>
                    <a:pt x="77"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6" name="Freeform 27">
              <a:extLst>
                <a:ext uri="{FF2B5EF4-FFF2-40B4-BE49-F238E27FC236}">
                  <a16:creationId xmlns:a16="http://schemas.microsoft.com/office/drawing/2014/main" id="{28E91BEB-6C36-43B1-81F1-68217D6351A0}"/>
                </a:ext>
              </a:extLst>
            </p:cNvPr>
            <p:cNvSpPr>
              <a:spLocks/>
            </p:cNvSpPr>
            <p:nvPr/>
          </p:nvSpPr>
          <p:spPr bwMode="auto">
            <a:xfrm>
              <a:off x="4342" y="438"/>
              <a:ext cx="563" cy="171"/>
            </a:xfrm>
            <a:custGeom>
              <a:avLst/>
              <a:gdLst>
                <a:gd name="T0" fmla="*/ 2 w 237"/>
                <a:gd name="T1" fmla="*/ 72 h 72"/>
                <a:gd name="T2" fmla="*/ 0 w 237"/>
                <a:gd name="T3" fmla="*/ 70 h 72"/>
                <a:gd name="T4" fmla="*/ 2 w 237"/>
                <a:gd name="T5" fmla="*/ 67 h 72"/>
                <a:gd name="T6" fmla="*/ 232 w 237"/>
                <a:gd name="T7" fmla="*/ 1 h 72"/>
                <a:gd name="T8" fmla="*/ 236 w 237"/>
                <a:gd name="T9" fmla="*/ 2 h 72"/>
                <a:gd name="T10" fmla="*/ 236 w 237"/>
                <a:gd name="T11" fmla="*/ 5 h 72"/>
                <a:gd name="T12" fmla="*/ 3 w 237"/>
                <a:gd name="T13" fmla="*/ 72 h 72"/>
                <a:gd name="T14" fmla="*/ 2 w 237"/>
                <a:gd name="T15" fmla="*/ 72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7" h="72">
                  <a:moveTo>
                    <a:pt x="2" y="72"/>
                  </a:moveTo>
                  <a:cubicBezTo>
                    <a:pt x="1" y="72"/>
                    <a:pt x="0" y="71"/>
                    <a:pt x="0" y="70"/>
                  </a:cubicBezTo>
                  <a:cubicBezTo>
                    <a:pt x="0" y="68"/>
                    <a:pt x="1" y="67"/>
                    <a:pt x="2" y="67"/>
                  </a:cubicBezTo>
                  <a:cubicBezTo>
                    <a:pt x="4" y="67"/>
                    <a:pt x="153" y="60"/>
                    <a:pt x="232" y="1"/>
                  </a:cubicBezTo>
                  <a:cubicBezTo>
                    <a:pt x="234" y="0"/>
                    <a:pt x="235" y="0"/>
                    <a:pt x="236" y="2"/>
                  </a:cubicBezTo>
                  <a:cubicBezTo>
                    <a:pt x="237" y="3"/>
                    <a:pt x="237" y="4"/>
                    <a:pt x="236" y="5"/>
                  </a:cubicBezTo>
                  <a:cubicBezTo>
                    <a:pt x="155" y="65"/>
                    <a:pt x="4" y="72"/>
                    <a:pt x="3" y="72"/>
                  </a:cubicBezTo>
                  <a:cubicBezTo>
                    <a:pt x="3" y="72"/>
                    <a:pt x="2" y="72"/>
                    <a:pt x="2"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7" name="Freeform 28">
              <a:extLst>
                <a:ext uri="{FF2B5EF4-FFF2-40B4-BE49-F238E27FC236}">
                  <a16:creationId xmlns:a16="http://schemas.microsoft.com/office/drawing/2014/main" id="{BDF8E352-CECD-4890-828D-BF60868F3F71}"/>
                </a:ext>
              </a:extLst>
            </p:cNvPr>
            <p:cNvSpPr>
              <a:spLocks/>
            </p:cNvSpPr>
            <p:nvPr/>
          </p:nvSpPr>
          <p:spPr bwMode="auto">
            <a:xfrm>
              <a:off x="3348" y="588"/>
              <a:ext cx="1046" cy="610"/>
            </a:xfrm>
            <a:custGeom>
              <a:avLst/>
              <a:gdLst>
                <a:gd name="T0" fmla="*/ 319 w 441"/>
                <a:gd name="T1" fmla="*/ 101 h 257"/>
                <a:gd name="T2" fmla="*/ 265 w 441"/>
                <a:gd name="T3" fmla="*/ 125 h 257"/>
                <a:gd name="T4" fmla="*/ 264 w 441"/>
                <a:gd name="T5" fmla="*/ 125 h 257"/>
                <a:gd name="T6" fmla="*/ 5 w 441"/>
                <a:gd name="T7" fmla="*/ 257 h 257"/>
                <a:gd name="T8" fmla="*/ 1 w 441"/>
                <a:gd name="T9" fmla="*/ 256 h 257"/>
                <a:gd name="T10" fmla="*/ 2 w 441"/>
                <a:gd name="T11" fmla="*/ 252 h 257"/>
                <a:gd name="T12" fmla="*/ 264 w 441"/>
                <a:gd name="T13" fmla="*/ 120 h 257"/>
                <a:gd name="T14" fmla="*/ 435 w 441"/>
                <a:gd name="T15" fmla="*/ 2 h 257"/>
                <a:gd name="T16" fmla="*/ 439 w 441"/>
                <a:gd name="T17" fmla="*/ 1 h 257"/>
                <a:gd name="T18" fmla="*/ 440 w 441"/>
                <a:gd name="T19" fmla="*/ 5 h 257"/>
                <a:gd name="T20" fmla="*/ 319 w 441"/>
                <a:gd name="T21" fmla="*/ 101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1" h="257">
                  <a:moveTo>
                    <a:pt x="319" y="101"/>
                  </a:moveTo>
                  <a:cubicBezTo>
                    <a:pt x="287" y="118"/>
                    <a:pt x="266" y="125"/>
                    <a:pt x="265" y="125"/>
                  </a:cubicBezTo>
                  <a:cubicBezTo>
                    <a:pt x="265" y="125"/>
                    <a:pt x="265" y="125"/>
                    <a:pt x="264" y="125"/>
                  </a:cubicBezTo>
                  <a:cubicBezTo>
                    <a:pt x="202" y="131"/>
                    <a:pt x="6" y="255"/>
                    <a:pt x="5" y="257"/>
                  </a:cubicBezTo>
                  <a:cubicBezTo>
                    <a:pt x="3" y="257"/>
                    <a:pt x="2" y="257"/>
                    <a:pt x="1" y="256"/>
                  </a:cubicBezTo>
                  <a:cubicBezTo>
                    <a:pt x="0" y="254"/>
                    <a:pt x="0" y="253"/>
                    <a:pt x="2" y="252"/>
                  </a:cubicBezTo>
                  <a:cubicBezTo>
                    <a:pt x="10" y="247"/>
                    <a:pt x="200" y="126"/>
                    <a:pt x="264" y="120"/>
                  </a:cubicBezTo>
                  <a:cubicBezTo>
                    <a:pt x="269" y="118"/>
                    <a:pt x="360" y="88"/>
                    <a:pt x="435" y="2"/>
                  </a:cubicBezTo>
                  <a:cubicBezTo>
                    <a:pt x="436" y="1"/>
                    <a:pt x="438" y="0"/>
                    <a:pt x="439" y="1"/>
                  </a:cubicBezTo>
                  <a:cubicBezTo>
                    <a:pt x="440" y="2"/>
                    <a:pt x="441" y="4"/>
                    <a:pt x="440" y="5"/>
                  </a:cubicBezTo>
                  <a:cubicBezTo>
                    <a:pt x="399" y="52"/>
                    <a:pt x="353" y="82"/>
                    <a:pt x="319" y="10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8" name="Freeform 29">
              <a:extLst>
                <a:ext uri="{FF2B5EF4-FFF2-40B4-BE49-F238E27FC236}">
                  <a16:creationId xmlns:a16="http://schemas.microsoft.com/office/drawing/2014/main" id="{6960BC14-8F25-4357-9451-C13FD3FF9BB9}"/>
                </a:ext>
              </a:extLst>
            </p:cNvPr>
            <p:cNvSpPr>
              <a:spLocks/>
            </p:cNvSpPr>
            <p:nvPr/>
          </p:nvSpPr>
          <p:spPr bwMode="auto">
            <a:xfrm>
              <a:off x="2966" y="3134"/>
              <a:ext cx="192" cy="316"/>
            </a:xfrm>
            <a:custGeom>
              <a:avLst/>
              <a:gdLst>
                <a:gd name="T0" fmla="*/ 71 w 81"/>
                <a:gd name="T1" fmla="*/ 133 h 133"/>
                <a:gd name="T2" fmla="*/ 70 w 81"/>
                <a:gd name="T3" fmla="*/ 133 h 133"/>
                <a:gd name="T4" fmla="*/ 68 w 81"/>
                <a:gd name="T5" fmla="*/ 130 h 133"/>
                <a:gd name="T6" fmla="*/ 2 w 81"/>
                <a:gd name="T7" fmla="*/ 5 h 133"/>
                <a:gd name="T8" fmla="*/ 1 w 81"/>
                <a:gd name="T9" fmla="*/ 1 h 133"/>
                <a:gd name="T10" fmla="*/ 5 w 81"/>
                <a:gd name="T11" fmla="*/ 0 h 133"/>
                <a:gd name="T12" fmla="*/ 73 w 81"/>
                <a:gd name="T13" fmla="*/ 130 h 133"/>
                <a:gd name="T14" fmla="*/ 71 w 81"/>
                <a:gd name="T15" fmla="*/ 133 h 1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133">
                  <a:moveTo>
                    <a:pt x="71" y="133"/>
                  </a:moveTo>
                  <a:cubicBezTo>
                    <a:pt x="71" y="133"/>
                    <a:pt x="70" y="133"/>
                    <a:pt x="70" y="133"/>
                  </a:cubicBezTo>
                  <a:cubicBezTo>
                    <a:pt x="69" y="133"/>
                    <a:pt x="68" y="131"/>
                    <a:pt x="68" y="130"/>
                  </a:cubicBezTo>
                  <a:cubicBezTo>
                    <a:pt x="75" y="60"/>
                    <a:pt x="3" y="5"/>
                    <a:pt x="2" y="5"/>
                  </a:cubicBezTo>
                  <a:cubicBezTo>
                    <a:pt x="1" y="4"/>
                    <a:pt x="0" y="2"/>
                    <a:pt x="1" y="1"/>
                  </a:cubicBezTo>
                  <a:cubicBezTo>
                    <a:pt x="2" y="0"/>
                    <a:pt x="4" y="0"/>
                    <a:pt x="5" y="0"/>
                  </a:cubicBezTo>
                  <a:cubicBezTo>
                    <a:pt x="6" y="1"/>
                    <a:pt x="81" y="57"/>
                    <a:pt x="73" y="130"/>
                  </a:cubicBezTo>
                  <a:cubicBezTo>
                    <a:pt x="73" y="132"/>
                    <a:pt x="72" y="133"/>
                    <a:pt x="71" y="1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39" name="Freeform 30">
              <a:extLst>
                <a:ext uri="{FF2B5EF4-FFF2-40B4-BE49-F238E27FC236}">
                  <a16:creationId xmlns:a16="http://schemas.microsoft.com/office/drawing/2014/main" id="{896A763D-F69F-4FC0-A4AB-C95F30F764D7}"/>
                </a:ext>
              </a:extLst>
            </p:cNvPr>
            <p:cNvSpPr>
              <a:spLocks/>
            </p:cNvSpPr>
            <p:nvPr/>
          </p:nvSpPr>
          <p:spPr bwMode="auto">
            <a:xfrm>
              <a:off x="5128" y="3298"/>
              <a:ext cx="268" cy="207"/>
            </a:xfrm>
            <a:custGeom>
              <a:avLst/>
              <a:gdLst>
                <a:gd name="T0" fmla="*/ 109 w 113"/>
                <a:gd name="T1" fmla="*/ 87 h 87"/>
                <a:gd name="T2" fmla="*/ 108 w 113"/>
                <a:gd name="T3" fmla="*/ 87 h 87"/>
                <a:gd name="T4" fmla="*/ 2 w 113"/>
                <a:gd name="T5" fmla="*/ 5 h 87"/>
                <a:gd name="T6" fmla="*/ 1 w 113"/>
                <a:gd name="T7" fmla="*/ 1 h 87"/>
                <a:gd name="T8" fmla="*/ 5 w 113"/>
                <a:gd name="T9" fmla="*/ 1 h 87"/>
                <a:gd name="T10" fmla="*/ 111 w 113"/>
                <a:gd name="T11" fmla="*/ 82 h 87"/>
                <a:gd name="T12" fmla="*/ 112 w 113"/>
                <a:gd name="T13" fmla="*/ 86 h 87"/>
                <a:gd name="T14" fmla="*/ 109 w 113"/>
                <a:gd name="T15" fmla="*/ 87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3" h="87">
                  <a:moveTo>
                    <a:pt x="109" y="87"/>
                  </a:moveTo>
                  <a:cubicBezTo>
                    <a:pt x="109" y="87"/>
                    <a:pt x="108" y="87"/>
                    <a:pt x="108" y="87"/>
                  </a:cubicBezTo>
                  <a:cubicBezTo>
                    <a:pt x="2" y="5"/>
                    <a:pt x="2" y="5"/>
                    <a:pt x="2" y="5"/>
                  </a:cubicBezTo>
                  <a:cubicBezTo>
                    <a:pt x="1" y="4"/>
                    <a:pt x="0" y="3"/>
                    <a:pt x="1" y="1"/>
                  </a:cubicBezTo>
                  <a:cubicBezTo>
                    <a:pt x="2" y="0"/>
                    <a:pt x="4" y="0"/>
                    <a:pt x="5" y="1"/>
                  </a:cubicBezTo>
                  <a:cubicBezTo>
                    <a:pt x="111" y="82"/>
                    <a:pt x="111" y="82"/>
                    <a:pt x="111" y="82"/>
                  </a:cubicBezTo>
                  <a:cubicBezTo>
                    <a:pt x="112" y="83"/>
                    <a:pt x="113" y="85"/>
                    <a:pt x="112" y="86"/>
                  </a:cubicBezTo>
                  <a:cubicBezTo>
                    <a:pt x="111" y="87"/>
                    <a:pt x="110" y="87"/>
                    <a:pt x="109" y="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0" name="Freeform 31">
              <a:extLst>
                <a:ext uri="{FF2B5EF4-FFF2-40B4-BE49-F238E27FC236}">
                  <a16:creationId xmlns:a16="http://schemas.microsoft.com/office/drawing/2014/main" id="{D2B2657B-B163-4D7B-8129-309D1A579E0C}"/>
                </a:ext>
              </a:extLst>
            </p:cNvPr>
            <p:cNvSpPr>
              <a:spLocks/>
            </p:cNvSpPr>
            <p:nvPr/>
          </p:nvSpPr>
          <p:spPr bwMode="auto">
            <a:xfrm>
              <a:off x="5173" y="3046"/>
              <a:ext cx="441" cy="299"/>
            </a:xfrm>
            <a:custGeom>
              <a:avLst/>
              <a:gdLst>
                <a:gd name="T0" fmla="*/ 3 w 186"/>
                <a:gd name="T1" fmla="*/ 126 h 126"/>
                <a:gd name="T2" fmla="*/ 2 w 186"/>
                <a:gd name="T3" fmla="*/ 126 h 126"/>
                <a:gd name="T4" fmla="*/ 0 w 186"/>
                <a:gd name="T5" fmla="*/ 122 h 126"/>
                <a:gd name="T6" fmla="*/ 106 w 186"/>
                <a:gd name="T7" fmla="*/ 29 h 126"/>
                <a:gd name="T8" fmla="*/ 182 w 186"/>
                <a:gd name="T9" fmla="*/ 0 h 126"/>
                <a:gd name="T10" fmla="*/ 186 w 186"/>
                <a:gd name="T11" fmla="*/ 2 h 126"/>
                <a:gd name="T12" fmla="*/ 184 w 186"/>
                <a:gd name="T13" fmla="*/ 6 h 126"/>
                <a:gd name="T14" fmla="*/ 5 w 186"/>
                <a:gd name="T15" fmla="*/ 124 h 126"/>
                <a:gd name="T16" fmla="*/ 3 w 186"/>
                <a:gd name="T17"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 h="126">
                  <a:moveTo>
                    <a:pt x="3" y="126"/>
                  </a:moveTo>
                  <a:cubicBezTo>
                    <a:pt x="3" y="126"/>
                    <a:pt x="2" y="126"/>
                    <a:pt x="2" y="126"/>
                  </a:cubicBezTo>
                  <a:cubicBezTo>
                    <a:pt x="0" y="125"/>
                    <a:pt x="0" y="124"/>
                    <a:pt x="0" y="122"/>
                  </a:cubicBezTo>
                  <a:cubicBezTo>
                    <a:pt x="20" y="78"/>
                    <a:pt x="69" y="47"/>
                    <a:pt x="106" y="29"/>
                  </a:cubicBezTo>
                  <a:cubicBezTo>
                    <a:pt x="146" y="10"/>
                    <a:pt x="182" y="1"/>
                    <a:pt x="182" y="0"/>
                  </a:cubicBezTo>
                  <a:cubicBezTo>
                    <a:pt x="184" y="0"/>
                    <a:pt x="185" y="1"/>
                    <a:pt x="186" y="2"/>
                  </a:cubicBezTo>
                  <a:cubicBezTo>
                    <a:pt x="186" y="4"/>
                    <a:pt x="185" y="5"/>
                    <a:pt x="184" y="6"/>
                  </a:cubicBezTo>
                  <a:cubicBezTo>
                    <a:pt x="182" y="6"/>
                    <a:pt x="42" y="42"/>
                    <a:pt x="5" y="124"/>
                  </a:cubicBezTo>
                  <a:cubicBezTo>
                    <a:pt x="5" y="125"/>
                    <a:pt x="4" y="126"/>
                    <a:pt x="3"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1" name="Freeform 32">
              <a:extLst>
                <a:ext uri="{FF2B5EF4-FFF2-40B4-BE49-F238E27FC236}">
                  <a16:creationId xmlns:a16="http://schemas.microsoft.com/office/drawing/2014/main" id="{6262BAC3-EBE2-40E5-A65B-F11F357B2DAE}"/>
                </a:ext>
              </a:extLst>
            </p:cNvPr>
            <p:cNvSpPr>
              <a:spLocks/>
            </p:cNvSpPr>
            <p:nvPr/>
          </p:nvSpPr>
          <p:spPr bwMode="auto">
            <a:xfrm>
              <a:off x="4594" y="3262"/>
              <a:ext cx="617" cy="188"/>
            </a:xfrm>
            <a:custGeom>
              <a:avLst/>
              <a:gdLst>
                <a:gd name="T0" fmla="*/ 3 w 260"/>
                <a:gd name="T1" fmla="*/ 79 h 79"/>
                <a:gd name="T2" fmla="*/ 1 w 260"/>
                <a:gd name="T3" fmla="*/ 78 h 79"/>
                <a:gd name="T4" fmla="*/ 2 w 260"/>
                <a:gd name="T5" fmla="*/ 74 h 79"/>
                <a:gd name="T6" fmla="*/ 258 w 260"/>
                <a:gd name="T7" fmla="*/ 37 h 79"/>
                <a:gd name="T8" fmla="*/ 260 w 260"/>
                <a:gd name="T9" fmla="*/ 41 h 79"/>
                <a:gd name="T10" fmla="*/ 256 w 260"/>
                <a:gd name="T11" fmla="*/ 43 h 79"/>
                <a:gd name="T12" fmla="*/ 5 w 260"/>
                <a:gd name="T13" fmla="*/ 78 h 79"/>
                <a:gd name="T14" fmla="*/ 3 w 260"/>
                <a:gd name="T15" fmla="*/ 79 h 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0" h="79">
                  <a:moveTo>
                    <a:pt x="3" y="79"/>
                  </a:moveTo>
                  <a:cubicBezTo>
                    <a:pt x="2" y="79"/>
                    <a:pt x="2" y="78"/>
                    <a:pt x="1" y="78"/>
                  </a:cubicBezTo>
                  <a:cubicBezTo>
                    <a:pt x="0" y="76"/>
                    <a:pt x="1" y="75"/>
                    <a:pt x="2" y="74"/>
                  </a:cubicBezTo>
                  <a:cubicBezTo>
                    <a:pt x="3" y="73"/>
                    <a:pt x="116" y="0"/>
                    <a:pt x="258" y="37"/>
                  </a:cubicBezTo>
                  <a:cubicBezTo>
                    <a:pt x="259" y="38"/>
                    <a:pt x="260" y="39"/>
                    <a:pt x="260" y="41"/>
                  </a:cubicBezTo>
                  <a:cubicBezTo>
                    <a:pt x="259" y="42"/>
                    <a:pt x="258" y="43"/>
                    <a:pt x="256" y="43"/>
                  </a:cubicBezTo>
                  <a:cubicBezTo>
                    <a:pt x="117" y="6"/>
                    <a:pt x="6" y="78"/>
                    <a:pt x="5" y="78"/>
                  </a:cubicBezTo>
                  <a:cubicBezTo>
                    <a:pt x="4" y="79"/>
                    <a:pt x="4" y="79"/>
                    <a:pt x="3"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2" name="Freeform 33">
              <a:extLst>
                <a:ext uri="{FF2B5EF4-FFF2-40B4-BE49-F238E27FC236}">
                  <a16:creationId xmlns:a16="http://schemas.microsoft.com/office/drawing/2014/main" id="{0BC615D6-E319-4803-A922-E890F695EB37}"/>
                </a:ext>
              </a:extLst>
            </p:cNvPr>
            <p:cNvSpPr>
              <a:spLocks/>
            </p:cNvSpPr>
            <p:nvPr/>
          </p:nvSpPr>
          <p:spPr bwMode="auto">
            <a:xfrm>
              <a:off x="5277" y="3172"/>
              <a:ext cx="280" cy="254"/>
            </a:xfrm>
            <a:custGeom>
              <a:avLst/>
              <a:gdLst>
                <a:gd name="T0" fmla="*/ 3 w 118"/>
                <a:gd name="T1" fmla="*/ 107 h 107"/>
                <a:gd name="T2" fmla="*/ 1 w 118"/>
                <a:gd name="T3" fmla="*/ 106 h 107"/>
                <a:gd name="T4" fmla="*/ 1 w 118"/>
                <a:gd name="T5" fmla="*/ 102 h 107"/>
                <a:gd name="T6" fmla="*/ 113 w 118"/>
                <a:gd name="T7" fmla="*/ 1 h 107"/>
                <a:gd name="T8" fmla="*/ 117 w 118"/>
                <a:gd name="T9" fmla="*/ 1 h 107"/>
                <a:gd name="T10" fmla="*/ 117 w 118"/>
                <a:gd name="T11" fmla="*/ 5 h 107"/>
                <a:gd name="T12" fmla="*/ 5 w 118"/>
                <a:gd name="T13" fmla="*/ 106 h 107"/>
                <a:gd name="T14" fmla="*/ 3 w 118"/>
                <a:gd name="T15" fmla="*/ 107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107">
                  <a:moveTo>
                    <a:pt x="3" y="107"/>
                  </a:moveTo>
                  <a:cubicBezTo>
                    <a:pt x="3" y="107"/>
                    <a:pt x="2" y="107"/>
                    <a:pt x="1" y="106"/>
                  </a:cubicBezTo>
                  <a:cubicBezTo>
                    <a:pt x="0" y="105"/>
                    <a:pt x="0" y="103"/>
                    <a:pt x="1" y="102"/>
                  </a:cubicBezTo>
                  <a:cubicBezTo>
                    <a:pt x="113" y="1"/>
                    <a:pt x="113" y="1"/>
                    <a:pt x="113" y="1"/>
                  </a:cubicBezTo>
                  <a:cubicBezTo>
                    <a:pt x="114" y="0"/>
                    <a:pt x="116" y="0"/>
                    <a:pt x="117" y="1"/>
                  </a:cubicBezTo>
                  <a:cubicBezTo>
                    <a:pt x="118" y="2"/>
                    <a:pt x="118" y="4"/>
                    <a:pt x="117" y="5"/>
                  </a:cubicBezTo>
                  <a:cubicBezTo>
                    <a:pt x="5" y="106"/>
                    <a:pt x="5" y="106"/>
                    <a:pt x="5" y="106"/>
                  </a:cubicBezTo>
                  <a:cubicBezTo>
                    <a:pt x="5" y="107"/>
                    <a:pt x="4" y="107"/>
                    <a:pt x="3" y="10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3" name="Freeform 34">
              <a:extLst>
                <a:ext uri="{FF2B5EF4-FFF2-40B4-BE49-F238E27FC236}">
                  <a16:creationId xmlns:a16="http://schemas.microsoft.com/office/drawing/2014/main" id="{C390E49A-EC7F-44F9-845E-7ED6E3E2EAD6}"/>
                </a:ext>
              </a:extLst>
            </p:cNvPr>
            <p:cNvSpPr>
              <a:spLocks/>
            </p:cNvSpPr>
            <p:nvPr/>
          </p:nvSpPr>
          <p:spPr bwMode="auto">
            <a:xfrm>
              <a:off x="5196" y="794"/>
              <a:ext cx="356" cy="224"/>
            </a:xfrm>
            <a:custGeom>
              <a:avLst/>
              <a:gdLst>
                <a:gd name="T0" fmla="*/ 147 w 150"/>
                <a:gd name="T1" fmla="*/ 94 h 94"/>
                <a:gd name="T2" fmla="*/ 146 w 150"/>
                <a:gd name="T3" fmla="*/ 94 h 94"/>
                <a:gd name="T4" fmla="*/ 1 w 150"/>
                <a:gd name="T5" fmla="*/ 5 h 94"/>
                <a:gd name="T6" fmla="*/ 1 w 150"/>
                <a:gd name="T7" fmla="*/ 1 h 94"/>
                <a:gd name="T8" fmla="*/ 5 w 150"/>
                <a:gd name="T9" fmla="*/ 1 h 94"/>
                <a:gd name="T10" fmla="*/ 147 w 150"/>
                <a:gd name="T11" fmla="*/ 89 h 94"/>
                <a:gd name="T12" fmla="*/ 150 w 150"/>
                <a:gd name="T13" fmla="*/ 92 h 94"/>
                <a:gd name="T14" fmla="*/ 147 w 150"/>
                <a:gd name="T15" fmla="*/ 94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94">
                  <a:moveTo>
                    <a:pt x="147" y="94"/>
                  </a:moveTo>
                  <a:cubicBezTo>
                    <a:pt x="147" y="94"/>
                    <a:pt x="146" y="94"/>
                    <a:pt x="146" y="94"/>
                  </a:cubicBezTo>
                  <a:cubicBezTo>
                    <a:pt x="69" y="80"/>
                    <a:pt x="2" y="5"/>
                    <a:pt x="1" y="5"/>
                  </a:cubicBezTo>
                  <a:cubicBezTo>
                    <a:pt x="0" y="4"/>
                    <a:pt x="0" y="2"/>
                    <a:pt x="1" y="1"/>
                  </a:cubicBezTo>
                  <a:cubicBezTo>
                    <a:pt x="2" y="0"/>
                    <a:pt x="4" y="0"/>
                    <a:pt x="5" y="1"/>
                  </a:cubicBezTo>
                  <a:cubicBezTo>
                    <a:pt x="6" y="2"/>
                    <a:pt x="72" y="75"/>
                    <a:pt x="147" y="89"/>
                  </a:cubicBezTo>
                  <a:cubicBezTo>
                    <a:pt x="149" y="89"/>
                    <a:pt x="150" y="90"/>
                    <a:pt x="150" y="92"/>
                  </a:cubicBezTo>
                  <a:cubicBezTo>
                    <a:pt x="149" y="93"/>
                    <a:pt x="148" y="94"/>
                    <a:pt x="147"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4" name="Freeform 35">
              <a:extLst>
                <a:ext uri="{FF2B5EF4-FFF2-40B4-BE49-F238E27FC236}">
                  <a16:creationId xmlns:a16="http://schemas.microsoft.com/office/drawing/2014/main" id="{4991FB29-EB52-4A3C-95A6-F2FF926DF91B}"/>
                </a:ext>
              </a:extLst>
            </p:cNvPr>
            <p:cNvSpPr>
              <a:spLocks/>
            </p:cNvSpPr>
            <p:nvPr/>
          </p:nvSpPr>
          <p:spPr bwMode="auto">
            <a:xfrm>
              <a:off x="1983" y="3"/>
              <a:ext cx="2817" cy="2487"/>
            </a:xfrm>
            <a:custGeom>
              <a:avLst/>
              <a:gdLst>
                <a:gd name="T0" fmla="*/ 2 w 1187"/>
                <a:gd name="T1" fmla="*/ 1047 h 1047"/>
                <a:gd name="T2" fmla="*/ 0 w 1187"/>
                <a:gd name="T3" fmla="*/ 1042 h 1047"/>
                <a:gd name="T4" fmla="*/ 752 w 1187"/>
                <a:gd name="T5" fmla="*/ 329 h 1047"/>
                <a:gd name="T6" fmla="*/ 752 w 1187"/>
                <a:gd name="T7" fmla="*/ 328 h 1047"/>
                <a:gd name="T8" fmla="*/ 753 w 1187"/>
                <a:gd name="T9" fmla="*/ 328 h 1047"/>
                <a:gd name="T10" fmla="*/ 1184 w 1187"/>
                <a:gd name="T11" fmla="*/ 0 h 1047"/>
                <a:gd name="T12" fmla="*/ 1187 w 1187"/>
                <a:gd name="T13" fmla="*/ 4 h 1047"/>
                <a:gd name="T14" fmla="*/ 756 w 1187"/>
                <a:gd name="T15" fmla="*/ 332 h 1047"/>
                <a:gd name="T16" fmla="*/ 566 w 1187"/>
                <a:gd name="T17" fmla="*/ 618 h 1047"/>
                <a:gd name="T18" fmla="*/ 2 w 1187"/>
                <a:gd name="T19" fmla="*/ 1047 h 1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7" h="1047">
                  <a:moveTo>
                    <a:pt x="2" y="1047"/>
                  </a:moveTo>
                  <a:cubicBezTo>
                    <a:pt x="0" y="1042"/>
                    <a:pt x="0" y="1042"/>
                    <a:pt x="0" y="1042"/>
                  </a:cubicBezTo>
                  <a:cubicBezTo>
                    <a:pt x="491" y="855"/>
                    <a:pt x="749" y="334"/>
                    <a:pt x="752" y="329"/>
                  </a:cubicBezTo>
                  <a:cubicBezTo>
                    <a:pt x="752" y="328"/>
                    <a:pt x="752" y="328"/>
                    <a:pt x="752" y="328"/>
                  </a:cubicBezTo>
                  <a:cubicBezTo>
                    <a:pt x="753" y="328"/>
                    <a:pt x="753" y="328"/>
                    <a:pt x="753" y="328"/>
                  </a:cubicBezTo>
                  <a:cubicBezTo>
                    <a:pt x="825" y="283"/>
                    <a:pt x="1181" y="3"/>
                    <a:pt x="1184" y="0"/>
                  </a:cubicBezTo>
                  <a:cubicBezTo>
                    <a:pt x="1187" y="4"/>
                    <a:pt x="1187" y="4"/>
                    <a:pt x="1187" y="4"/>
                  </a:cubicBezTo>
                  <a:cubicBezTo>
                    <a:pt x="1184" y="7"/>
                    <a:pt x="830" y="285"/>
                    <a:pt x="756" y="332"/>
                  </a:cubicBezTo>
                  <a:cubicBezTo>
                    <a:pt x="751" y="342"/>
                    <a:pt x="686" y="470"/>
                    <a:pt x="566" y="618"/>
                  </a:cubicBezTo>
                  <a:cubicBezTo>
                    <a:pt x="451" y="759"/>
                    <a:pt x="259" y="949"/>
                    <a:pt x="2" y="10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5" name="Freeform 36">
              <a:extLst>
                <a:ext uri="{FF2B5EF4-FFF2-40B4-BE49-F238E27FC236}">
                  <a16:creationId xmlns:a16="http://schemas.microsoft.com/office/drawing/2014/main" id="{0C577FDF-5825-4DBE-8DCE-E5226C6AEBAE}"/>
                </a:ext>
              </a:extLst>
            </p:cNvPr>
            <p:cNvSpPr>
              <a:spLocks/>
            </p:cNvSpPr>
            <p:nvPr/>
          </p:nvSpPr>
          <p:spPr bwMode="auto">
            <a:xfrm>
              <a:off x="2650" y="1968"/>
              <a:ext cx="332" cy="522"/>
            </a:xfrm>
            <a:custGeom>
              <a:avLst/>
              <a:gdLst>
                <a:gd name="T0" fmla="*/ 3 w 140"/>
                <a:gd name="T1" fmla="*/ 220 h 220"/>
                <a:gd name="T2" fmla="*/ 0 w 140"/>
                <a:gd name="T3" fmla="*/ 216 h 220"/>
                <a:gd name="T4" fmla="*/ 91 w 140"/>
                <a:gd name="T5" fmla="*/ 76 h 220"/>
                <a:gd name="T6" fmla="*/ 80 w 140"/>
                <a:gd name="T7" fmla="*/ 2 h 220"/>
                <a:gd name="T8" fmla="*/ 84 w 140"/>
                <a:gd name="T9" fmla="*/ 0 h 220"/>
                <a:gd name="T10" fmla="*/ 3 w 140"/>
                <a:gd name="T11" fmla="*/ 220 h 220"/>
              </a:gdLst>
              <a:ahLst/>
              <a:cxnLst>
                <a:cxn ang="0">
                  <a:pos x="T0" y="T1"/>
                </a:cxn>
                <a:cxn ang="0">
                  <a:pos x="T2" y="T3"/>
                </a:cxn>
                <a:cxn ang="0">
                  <a:pos x="T4" y="T5"/>
                </a:cxn>
                <a:cxn ang="0">
                  <a:pos x="T6" y="T7"/>
                </a:cxn>
                <a:cxn ang="0">
                  <a:pos x="T8" y="T9"/>
                </a:cxn>
                <a:cxn ang="0">
                  <a:pos x="T10" y="T11"/>
                </a:cxn>
              </a:cxnLst>
              <a:rect l="0" t="0" r="r" b="b"/>
              <a:pathLst>
                <a:path w="140" h="220">
                  <a:moveTo>
                    <a:pt x="3" y="220"/>
                  </a:moveTo>
                  <a:cubicBezTo>
                    <a:pt x="0" y="216"/>
                    <a:pt x="0" y="216"/>
                    <a:pt x="0" y="216"/>
                  </a:cubicBezTo>
                  <a:cubicBezTo>
                    <a:pt x="70" y="170"/>
                    <a:pt x="88" y="114"/>
                    <a:pt x="91" y="76"/>
                  </a:cubicBezTo>
                  <a:cubicBezTo>
                    <a:pt x="94" y="34"/>
                    <a:pt x="80" y="3"/>
                    <a:pt x="80" y="2"/>
                  </a:cubicBezTo>
                  <a:cubicBezTo>
                    <a:pt x="84" y="0"/>
                    <a:pt x="84" y="0"/>
                    <a:pt x="84" y="0"/>
                  </a:cubicBezTo>
                  <a:cubicBezTo>
                    <a:pt x="85" y="2"/>
                    <a:pt x="140" y="130"/>
                    <a:pt x="3" y="2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6" name="Freeform 37">
              <a:extLst>
                <a:ext uri="{FF2B5EF4-FFF2-40B4-BE49-F238E27FC236}">
                  <a16:creationId xmlns:a16="http://schemas.microsoft.com/office/drawing/2014/main" id="{6240E134-5ACD-41CC-842A-BA2C2BD01ECE}"/>
                </a:ext>
              </a:extLst>
            </p:cNvPr>
            <p:cNvSpPr>
              <a:spLocks/>
            </p:cNvSpPr>
            <p:nvPr/>
          </p:nvSpPr>
          <p:spPr bwMode="auto">
            <a:xfrm>
              <a:off x="4" y="1172"/>
              <a:ext cx="3330" cy="1318"/>
            </a:xfrm>
            <a:custGeom>
              <a:avLst/>
              <a:gdLst>
                <a:gd name="T0" fmla="*/ 92 w 1403"/>
                <a:gd name="T1" fmla="*/ 533 h 555"/>
                <a:gd name="T2" fmla="*/ 0 w 1403"/>
                <a:gd name="T3" fmla="*/ 528 h 555"/>
                <a:gd name="T4" fmla="*/ 1 w 1403"/>
                <a:gd name="T5" fmla="*/ 523 h 555"/>
                <a:gd name="T6" fmla="*/ 927 w 1403"/>
                <a:gd name="T7" fmla="*/ 285 h 555"/>
                <a:gd name="T8" fmla="*/ 1400 w 1403"/>
                <a:gd name="T9" fmla="*/ 0 h 555"/>
                <a:gd name="T10" fmla="*/ 1403 w 1403"/>
                <a:gd name="T11" fmla="*/ 4 h 555"/>
                <a:gd name="T12" fmla="*/ 930 w 1403"/>
                <a:gd name="T13" fmla="*/ 290 h 555"/>
                <a:gd name="T14" fmla="*/ 92 w 1403"/>
                <a:gd name="T15" fmla="*/ 533 h 5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03" h="555">
                  <a:moveTo>
                    <a:pt x="92" y="533"/>
                  </a:moveTo>
                  <a:cubicBezTo>
                    <a:pt x="61" y="533"/>
                    <a:pt x="31" y="531"/>
                    <a:pt x="0" y="528"/>
                  </a:cubicBezTo>
                  <a:cubicBezTo>
                    <a:pt x="1" y="523"/>
                    <a:pt x="1" y="523"/>
                    <a:pt x="1" y="523"/>
                  </a:cubicBezTo>
                  <a:cubicBezTo>
                    <a:pt x="314" y="555"/>
                    <a:pt x="677" y="411"/>
                    <a:pt x="927" y="285"/>
                  </a:cubicBezTo>
                  <a:cubicBezTo>
                    <a:pt x="1198" y="148"/>
                    <a:pt x="1398" y="2"/>
                    <a:pt x="1400" y="0"/>
                  </a:cubicBezTo>
                  <a:cubicBezTo>
                    <a:pt x="1403" y="4"/>
                    <a:pt x="1403" y="4"/>
                    <a:pt x="1403" y="4"/>
                  </a:cubicBezTo>
                  <a:cubicBezTo>
                    <a:pt x="1401" y="6"/>
                    <a:pt x="1201" y="152"/>
                    <a:pt x="930" y="290"/>
                  </a:cubicBezTo>
                  <a:cubicBezTo>
                    <a:pt x="703" y="404"/>
                    <a:pt x="384" y="533"/>
                    <a:pt x="92" y="5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47" name="Freeform 38">
              <a:extLst>
                <a:ext uri="{FF2B5EF4-FFF2-40B4-BE49-F238E27FC236}">
                  <a16:creationId xmlns:a16="http://schemas.microsoft.com/office/drawing/2014/main" id="{794D4192-DA3C-4768-8DC8-0CE8AB63F3EF}"/>
                </a:ext>
              </a:extLst>
            </p:cNvPr>
            <p:cNvSpPr>
              <a:spLocks/>
            </p:cNvSpPr>
            <p:nvPr/>
          </p:nvSpPr>
          <p:spPr bwMode="auto">
            <a:xfrm>
              <a:off x="1188" y="1737"/>
              <a:ext cx="1242" cy="879"/>
            </a:xfrm>
            <a:custGeom>
              <a:avLst/>
              <a:gdLst>
                <a:gd name="T0" fmla="*/ 2 w 523"/>
                <a:gd name="T1" fmla="*/ 370 h 370"/>
                <a:gd name="T2" fmla="*/ 0 w 523"/>
                <a:gd name="T3" fmla="*/ 365 h 370"/>
                <a:gd name="T4" fmla="*/ 382 w 523"/>
                <a:gd name="T5" fmla="*/ 144 h 370"/>
                <a:gd name="T6" fmla="*/ 518 w 523"/>
                <a:gd name="T7" fmla="*/ 0 h 370"/>
                <a:gd name="T8" fmla="*/ 523 w 523"/>
                <a:gd name="T9" fmla="*/ 3 h 370"/>
                <a:gd name="T10" fmla="*/ 386 w 523"/>
                <a:gd name="T11" fmla="*/ 148 h 370"/>
                <a:gd name="T12" fmla="*/ 2 w 523"/>
                <a:gd name="T13" fmla="*/ 370 h 370"/>
              </a:gdLst>
              <a:ahLst/>
              <a:cxnLst>
                <a:cxn ang="0">
                  <a:pos x="T0" y="T1"/>
                </a:cxn>
                <a:cxn ang="0">
                  <a:pos x="T2" y="T3"/>
                </a:cxn>
                <a:cxn ang="0">
                  <a:pos x="T4" y="T5"/>
                </a:cxn>
                <a:cxn ang="0">
                  <a:pos x="T6" y="T7"/>
                </a:cxn>
                <a:cxn ang="0">
                  <a:pos x="T8" y="T9"/>
                </a:cxn>
                <a:cxn ang="0">
                  <a:pos x="T10" y="T11"/>
                </a:cxn>
                <a:cxn ang="0">
                  <a:pos x="T12" y="T13"/>
                </a:cxn>
              </a:cxnLst>
              <a:rect l="0" t="0" r="r" b="b"/>
              <a:pathLst>
                <a:path w="523" h="370">
                  <a:moveTo>
                    <a:pt x="2" y="370"/>
                  </a:moveTo>
                  <a:cubicBezTo>
                    <a:pt x="0" y="365"/>
                    <a:pt x="0" y="365"/>
                    <a:pt x="0" y="365"/>
                  </a:cubicBezTo>
                  <a:cubicBezTo>
                    <a:pt x="141" y="319"/>
                    <a:pt x="273" y="242"/>
                    <a:pt x="382" y="144"/>
                  </a:cubicBezTo>
                  <a:cubicBezTo>
                    <a:pt x="414" y="115"/>
                    <a:pt x="509" y="16"/>
                    <a:pt x="518" y="0"/>
                  </a:cubicBezTo>
                  <a:cubicBezTo>
                    <a:pt x="523" y="3"/>
                    <a:pt x="523" y="3"/>
                    <a:pt x="523" y="3"/>
                  </a:cubicBezTo>
                  <a:cubicBezTo>
                    <a:pt x="513" y="20"/>
                    <a:pt x="414" y="122"/>
                    <a:pt x="386" y="148"/>
                  </a:cubicBezTo>
                  <a:cubicBezTo>
                    <a:pt x="276" y="247"/>
                    <a:pt x="143" y="323"/>
                    <a:pt x="2" y="3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4752</TotalTime>
  <Words>356</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Calibri</vt:lpstr>
      <vt:lpstr>Calibri Light</vt:lpstr>
      <vt:lpstr>CF Halloween</vt:lpstr>
      <vt:lpstr>Cronos Pro</vt:lpstr>
      <vt:lpstr>Downcome</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252</cp:revision>
  <dcterms:created xsi:type="dcterms:W3CDTF">2020-04-22T15:34:04Z</dcterms:created>
  <dcterms:modified xsi:type="dcterms:W3CDTF">2025-05-06T22:06:55Z</dcterms:modified>
</cp:coreProperties>
</file>