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4129" r:id="rId2"/>
    <p:sldId id="484" r:id="rId3"/>
    <p:sldId id="1393" r:id="rId4"/>
    <p:sldId id="1394" r:id="rId5"/>
    <p:sldId id="1416" r:id="rId6"/>
    <p:sldId id="1427" r:id="rId7"/>
    <p:sldId id="1421" r:id="rId8"/>
    <p:sldId id="504" r:id="rId9"/>
    <p:sldId id="1443" r:id="rId10"/>
    <p:sldId id="1371" r:id="rId11"/>
    <p:sldId id="1340" r:id="rId12"/>
    <p:sldId id="1341" r:id="rId13"/>
    <p:sldId id="1762" r:id="rId14"/>
    <p:sldId id="1791"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7205F"/>
    <a:srgbClr val="4C0339"/>
    <a:srgbClr val="F7A600"/>
    <a:srgbClr val="01B9B7"/>
    <a:srgbClr val="FFFFFF"/>
    <a:srgbClr val="2E224A"/>
    <a:srgbClr val="0F657D"/>
    <a:srgbClr val="00A5CC"/>
    <a:srgbClr val="FFC000"/>
    <a:srgbClr val="EF7D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84790D5-E213-4B71-B979-A7AE06D03D31}" v="3" dt="2025-06-09T15:08:29.28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6544" autoAdjust="0"/>
    <p:restoredTop sz="94660"/>
  </p:normalViewPr>
  <p:slideViewPr>
    <p:cSldViewPr snapToGrid="0">
      <p:cViewPr varScale="1">
        <p:scale>
          <a:sx n="112" d="100"/>
          <a:sy n="112" d="100"/>
        </p:scale>
        <p:origin x="1038" y="108"/>
      </p:cViewPr>
      <p:guideLst/>
    </p:cSldViewPr>
  </p:slideViewPr>
  <p:notesTextViewPr>
    <p:cViewPr>
      <p:scale>
        <a:sx n="3" d="2"/>
        <a:sy n="3" d="2"/>
      </p:scale>
      <p:origin x="0" y="0"/>
    </p:cViewPr>
  </p:notesTextViewPr>
  <p:notesViewPr>
    <p:cSldViewPr snapToGrid="0">
      <p:cViewPr varScale="1">
        <p:scale>
          <a:sx n="52" d="100"/>
          <a:sy n="52" d="100"/>
        </p:scale>
        <p:origin x="286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284790D5-E213-4B71-B979-A7AE06D03D31}"/>
    <pc:docChg chg="addSld delSld modSld sldOrd">
      <pc:chgData name="Jolie Serrano Delgado" userId="d52b4219-5c60-4a0c-87ad-b1ec335c0c37" providerId="ADAL" clId="{284790D5-E213-4B71-B979-A7AE06D03D31}" dt="2025-06-09T15:08:34.364" v="10" actId="47"/>
      <pc:docMkLst>
        <pc:docMk/>
      </pc:docMkLst>
      <pc:sldChg chg="del">
        <pc:chgData name="Jolie Serrano Delgado" userId="d52b4219-5c60-4a0c-87ad-b1ec335c0c37" providerId="ADAL" clId="{284790D5-E213-4B71-B979-A7AE06D03D31}" dt="2025-06-09T15:08:09.564" v="3" actId="47"/>
        <pc:sldMkLst>
          <pc:docMk/>
          <pc:sldMk cId="4040804473" sldId="1449"/>
        </pc:sldMkLst>
      </pc:sldChg>
      <pc:sldChg chg="modSp del mod">
        <pc:chgData name="Jolie Serrano Delgado" userId="d52b4219-5c60-4a0c-87ad-b1ec335c0c37" providerId="ADAL" clId="{284790D5-E213-4B71-B979-A7AE06D03D31}" dt="2025-06-09T15:08:34.364" v="10" actId="47"/>
        <pc:sldMkLst>
          <pc:docMk/>
          <pc:sldMk cId="0" sldId="1761"/>
        </pc:sldMkLst>
        <pc:spChg chg="mod">
          <ac:chgData name="Jolie Serrano Delgado" userId="d52b4219-5c60-4a0c-87ad-b1ec335c0c37" providerId="ADAL" clId="{284790D5-E213-4B71-B979-A7AE06D03D31}" dt="2025-06-09T15:08:18.865" v="5" actId="21"/>
          <ac:spMkLst>
            <pc:docMk/>
            <pc:sldMk cId="0" sldId="1761"/>
            <ac:spMk id="5" creationId="{58E10FA7-5A2D-4C09-8B3F-7195A9CE858D}"/>
          </ac:spMkLst>
        </pc:spChg>
      </pc:sldChg>
      <pc:sldChg chg="modSp add mod ord">
        <pc:chgData name="Jolie Serrano Delgado" userId="d52b4219-5c60-4a0c-87ad-b1ec335c0c37" providerId="ADAL" clId="{284790D5-E213-4B71-B979-A7AE06D03D31}" dt="2025-06-09T15:08:14.227" v="4" actId="207"/>
        <pc:sldMkLst>
          <pc:docMk/>
          <pc:sldMk cId="3573392034" sldId="1791"/>
        </pc:sldMkLst>
        <pc:spChg chg="mod">
          <ac:chgData name="Jolie Serrano Delgado" userId="d52b4219-5c60-4a0c-87ad-b1ec335c0c37" providerId="ADAL" clId="{284790D5-E213-4B71-B979-A7AE06D03D31}" dt="2025-06-09T15:08:14.227" v="4" actId="207"/>
          <ac:spMkLst>
            <pc:docMk/>
            <pc:sldMk cId="3573392034" sldId="1791"/>
            <ac:spMk id="5" creationId="{7FCA87B9-E211-0E4B-A9F7-DF87D6193A8C}"/>
          </ac:spMkLst>
        </pc:spChg>
      </pc:sldChg>
      <pc:sldChg chg="modSp add mod">
        <pc:chgData name="Jolie Serrano Delgado" userId="d52b4219-5c60-4a0c-87ad-b1ec335c0c37" providerId="ADAL" clId="{284790D5-E213-4B71-B979-A7AE06D03D31}" dt="2025-06-09T15:08:32.638" v="9" actId="207"/>
        <pc:sldMkLst>
          <pc:docMk/>
          <pc:sldMk cId="0" sldId="4129"/>
        </pc:sldMkLst>
        <pc:spChg chg="mod">
          <ac:chgData name="Jolie Serrano Delgado" userId="d52b4219-5c60-4a0c-87ad-b1ec335c0c37" providerId="ADAL" clId="{284790D5-E213-4B71-B979-A7AE06D03D31}" dt="2025-06-09T15:08:32.638" v="9" actId="207"/>
          <ac:spMkLst>
            <pc:docMk/>
            <pc:sldMk cId="0" sldId="4129"/>
            <ac:spMk id="18" creationId="{8F5F15BF-00E8-0146-9639-0FB07145B42A}"/>
          </ac:spMkLst>
        </pc:spChg>
        <pc:spChg chg="mod">
          <ac:chgData name="Jolie Serrano Delgado" userId="d52b4219-5c60-4a0c-87ad-b1ec335c0c37" providerId="ADAL" clId="{284790D5-E213-4B71-B979-A7AE06D03D31}" dt="2025-06-09T15:08:29.287" v="8" actId="207"/>
          <ac:spMkLst>
            <pc:docMk/>
            <pc:sldMk cId="0" sldId="4129"/>
            <ac:spMk id="55309"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C954D19-FD35-44E8-86B7-90E3D25DDD9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CEE12292-5D83-45D8-8246-31A494D4E24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B3D3E5B-3B80-487D-8B8D-ED6B886C50BD}" type="datetimeFigureOut">
              <a:rPr lang="en-US" smtClean="0"/>
              <a:t>6/9/2025</a:t>
            </a:fld>
            <a:endParaRPr lang="en-US"/>
          </a:p>
        </p:txBody>
      </p:sp>
      <p:sp>
        <p:nvSpPr>
          <p:cNvPr id="4" name="Footer Placeholder 3">
            <a:extLst>
              <a:ext uri="{FF2B5EF4-FFF2-40B4-BE49-F238E27FC236}">
                <a16:creationId xmlns:a16="http://schemas.microsoft.com/office/drawing/2014/main" id="{A9F0F97B-3810-4C79-A70F-E1EED0CCB33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613A2D6A-CFF0-4A98-BEF3-4C26B553D62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D757E0C-B345-4C76-A706-4ED245B8DDE9}" type="slidenum">
              <a:rPr lang="en-US" smtClean="0"/>
              <a:t>‹#›</a:t>
            </a:fld>
            <a:endParaRPr lang="en-US"/>
          </a:p>
        </p:txBody>
      </p:sp>
    </p:spTree>
    <p:extLst>
      <p:ext uri="{BB962C8B-B14F-4D97-AF65-F5344CB8AC3E}">
        <p14:creationId xmlns:p14="http://schemas.microsoft.com/office/powerpoint/2010/main" val="42023845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82301F-19DB-43DE-8BE8-B598AB07BC26}" type="datetimeFigureOut">
              <a:rPr lang="en-US" smtClean="0"/>
              <a:t>6/9/2025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6940C13-4458-439A-B49C-8C0231ABA990}" type="slidenum">
              <a:rPr lang="en-US" smtClean="0"/>
              <a:t>‹#›</a:t>
            </a:fld>
            <a:endParaRPr lang="en-US"/>
          </a:p>
        </p:txBody>
      </p:sp>
    </p:spTree>
    <p:extLst>
      <p:ext uri="{BB962C8B-B14F-4D97-AF65-F5344CB8AC3E}">
        <p14:creationId xmlns:p14="http://schemas.microsoft.com/office/powerpoint/2010/main" val="6363113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499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US" altLang="es-MX">
                <a:latin typeface="Calibri Light" panose="020F0302020204030204" pitchFamily="34" charset="0"/>
              </a:rPr>
              <a:t>To change the image behind the Mock up.</a:t>
            </a:r>
          </a:p>
          <a:p>
            <a:pPr>
              <a:spcBef>
                <a:spcPct val="0"/>
              </a:spcBef>
            </a:pPr>
            <a:r>
              <a:rPr lang="en-US" altLang="es-MX">
                <a:latin typeface="Calibri Light" panose="020F0302020204030204" pitchFamily="34" charset="0"/>
              </a:rPr>
              <a:t>Select the layer - &gt; Right Click -&gt; Send to Back -&gt; Delete the image -&gt; Drag &amp; Drop your Own Picture -&gt; Send to Back (again)</a:t>
            </a:r>
          </a:p>
        </p:txBody>
      </p:sp>
      <p:sp>
        <p:nvSpPr>
          <p:cNvPr id="84995"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fld id="{D6690C2B-1196-4520-B983-69074607CE9C}" type="slidenum">
              <a:rPr lang="en-US" altLang="es-MX" sz="1200">
                <a:latin typeface="Calibri Light" panose="020F0302020204030204" pitchFamily="34" charset="0"/>
              </a:rPr>
              <a:pPr/>
              <a:t>4</a:t>
            </a:fld>
            <a:endParaRPr lang="en-US" altLang="es-MX" sz="1200">
              <a:latin typeface="Calibri Light" panose="020F030202020403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830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s-MX" altLang="es-MX">
              <a:latin typeface="Source Sans Pro" panose="020B0503030403020204" pitchFamily="34" charset="0"/>
            </a:endParaRPr>
          </a:p>
        </p:txBody>
      </p:sp>
      <p:sp>
        <p:nvSpPr>
          <p:cNvPr id="98307" name="Header Placeholder 3"/>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defTabSz="1030288">
              <a:defRPr sz="3600">
                <a:solidFill>
                  <a:schemeClr val="tx1"/>
                </a:solidFill>
                <a:latin typeface="Lato Light" panose="020F0302020204030203" pitchFamily="34" charset="0"/>
                <a:ea typeface="MS PGothic" panose="020B0600070205080204" pitchFamily="34" charset="-128"/>
              </a:defRPr>
            </a:lvl1pPr>
            <a:lvl2pPr marL="742950" indent="-285750" defTabSz="1030288">
              <a:defRPr sz="3600">
                <a:solidFill>
                  <a:schemeClr val="tx1"/>
                </a:solidFill>
                <a:latin typeface="Lato Light" panose="020F0302020204030203" pitchFamily="34" charset="0"/>
                <a:ea typeface="MS PGothic" panose="020B0600070205080204" pitchFamily="34" charset="-128"/>
              </a:defRPr>
            </a:lvl2pPr>
            <a:lvl3pPr marL="1143000" indent="-228600" defTabSz="1030288">
              <a:defRPr sz="3600">
                <a:solidFill>
                  <a:schemeClr val="tx1"/>
                </a:solidFill>
                <a:latin typeface="Lato Light" panose="020F0302020204030203" pitchFamily="34" charset="0"/>
                <a:ea typeface="MS PGothic" panose="020B0600070205080204" pitchFamily="34" charset="-128"/>
              </a:defRPr>
            </a:lvl3pPr>
            <a:lvl4pPr marL="1600200" indent="-228600" defTabSz="1030288">
              <a:defRPr sz="3600">
                <a:solidFill>
                  <a:schemeClr val="tx1"/>
                </a:solidFill>
                <a:latin typeface="Lato Light" panose="020F0302020204030203" pitchFamily="34" charset="0"/>
                <a:ea typeface="MS PGothic" panose="020B0600070205080204" pitchFamily="34" charset="-128"/>
              </a:defRPr>
            </a:lvl4pPr>
            <a:lvl5pPr marL="2057400" indent="-228600" defTabSz="1030288">
              <a:defRPr sz="3600">
                <a:solidFill>
                  <a:schemeClr val="tx1"/>
                </a:solidFill>
                <a:latin typeface="Lato Light" panose="020F0302020204030203" pitchFamily="34" charset="0"/>
                <a:ea typeface="MS PGothic" panose="020B0600070205080204" pitchFamily="34" charset="-128"/>
              </a:defRPr>
            </a:lvl5pPr>
            <a:lvl6pPr marL="25146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fontAlgn="base">
              <a:spcBef>
                <a:spcPct val="0"/>
              </a:spcBef>
              <a:spcAft>
                <a:spcPct val="0"/>
              </a:spcAft>
            </a:pPr>
            <a:r>
              <a:rPr lang="en-US" altLang="es-MX" sz="1200">
                <a:latin typeface="Source Sans Pro" panose="020B0503030403020204" pitchFamily="34" charset="0"/>
                <a:cs typeface="Arial" panose="020B0604020202020204" pitchFamily="34" charset="0"/>
              </a:rPr>
              <a:t>My First Template</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4210" name="Rectangle 10"/>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fld id="{67CF3608-958E-4251-8CB1-525A16AFCBF3}" type="slidenum">
              <a:rPr lang="en-US" altLang="es-MX" sz="1200">
                <a:latin typeface="Calibri Light" panose="020F0302020204030204" pitchFamily="34" charset="0"/>
              </a:rPr>
              <a:pPr/>
              <a:t>6</a:t>
            </a:fld>
            <a:endParaRPr lang="en-US" altLang="es-MX" sz="1200">
              <a:latin typeface="Calibri Light" panose="020F0302020204030204" pitchFamily="34" charset="0"/>
            </a:endParaRPr>
          </a:p>
        </p:txBody>
      </p:sp>
      <p:sp>
        <p:nvSpPr>
          <p:cNvPr id="27649" name="Text Box 1"/>
          <p:cNvSpPr txBox="1">
            <a:spLocks noGrp="1" noRot="1" noChangeAspect="1" noChangeArrowheads="1"/>
          </p:cNvSpPr>
          <p:nvPr>
            <p:ph type="sldImg"/>
          </p:nvPr>
        </p:nvSpPr>
        <p:spPr bwMode="auto">
          <a:xfrm>
            <a:off x="382588" y="693738"/>
            <a:ext cx="6086475" cy="3424237"/>
          </a:xfr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sp>
      <p:sp>
        <p:nvSpPr>
          <p:cNvPr id="27650" name="Text Box 2"/>
          <p:cNvSpPr txBox="1">
            <a:spLocks noGrp="1" noChangeArrowheads="1"/>
          </p:cNvSpPr>
          <p:nvPr>
            <p:ph type="body" idx="1"/>
          </p:nvPr>
        </p:nvSpPr>
        <p:spPr bwMode="auto">
          <a:xfrm>
            <a:off x="685800" y="4341813"/>
            <a:ext cx="5481638" cy="41100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numCol="1" anchor="ctr" anchorCtr="0" compatLnSpc="1">
            <a:prstTxWarp prst="textNoShape">
              <a:avLst/>
            </a:prstTxWarp>
          </a:bodyPr>
          <a:lstStyle/>
          <a:p>
            <a:pPr defTabSz="914217" fontAlgn="auto">
              <a:spcBef>
                <a:spcPts val="0"/>
              </a:spcBef>
              <a:spcAft>
                <a:spcPts val="0"/>
              </a:spcAft>
              <a:defRPr/>
            </a:pPr>
            <a:endParaRPr lang="en-US">
              <a:ea typeface="+mn-ea"/>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1"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02"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s-MX" altLang="es-MX">
              <a:latin typeface="Source Sans Pro" panose="020B0503030403020204" pitchFamily="34" charset="0"/>
            </a:endParaRPr>
          </a:p>
        </p:txBody>
      </p:sp>
      <p:sp>
        <p:nvSpPr>
          <p:cNvPr id="102403" name="Header Placeholder 3"/>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defTabSz="1030288">
              <a:defRPr sz="3600">
                <a:solidFill>
                  <a:schemeClr val="tx1"/>
                </a:solidFill>
                <a:latin typeface="Lato Light" panose="020F0302020204030203" pitchFamily="34" charset="0"/>
                <a:ea typeface="MS PGothic" panose="020B0600070205080204" pitchFamily="34" charset="-128"/>
              </a:defRPr>
            </a:lvl1pPr>
            <a:lvl2pPr marL="742950" indent="-285750" defTabSz="1030288">
              <a:defRPr sz="3600">
                <a:solidFill>
                  <a:schemeClr val="tx1"/>
                </a:solidFill>
                <a:latin typeface="Lato Light" panose="020F0302020204030203" pitchFamily="34" charset="0"/>
                <a:ea typeface="MS PGothic" panose="020B0600070205080204" pitchFamily="34" charset="-128"/>
              </a:defRPr>
            </a:lvl2pPr>
            <a:lvl3pPr marL="1143000" indent="-228600" defTabSz="1030288">
              <a:defRPr sz="3600">
                <a:solidFill>
                  <a:schemeClr val="tx1"/>
                </a:solidFill>
                <a:latin typeface="Lato Light" panose="020F0302020204030203" pitchFamily="34" charset="0"/>
                <a:ea typeface="MS PGothic" panose="020B0600070205080204" pitchFamily="34" charset="-128"/>
              </a:defRPr>
            </a:lvl3pPr>
            <a:lvl4pPr marL="1600200" indent="-228600" defTabSz="1030288">
              <a:defRPr sz="3600">
                <a:solidFill>
                  <a:schemeClr val="tx1"/>
                </a:solidFill>
                <a:latin typeface="Lato Light" panose="020F0302020204030203" pitchFamily="34" charset="0"/>
                <a:ea typeface="MS PGothic" panose="020B0600070205080204" pitchFamily="34" charset="-128"/>
              </a:defRPr>
            </a:lvl4pPr>
            <a:lvl5pPr marL="2057400" indent="-228600" defTabSz="1030288">
              <a:defRPr sz="3600">
                <a:solidFill>
                  <a:schemeClr val="tx1"/>
                </a:solidFill>
                <a:latin typeface="Lato Light" panose="020F0302020204030203" pitchFamily="34" charset="0"/>
                <a:ea typeface="MS PGothic" panose="020B0600070205080204" pitchFamily="34" charset="-128"/>
              </a:defRPr>
            </a:lvl5pPr>
            <a:lvl6pPr marL="25146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fontAlgn="base">
              <a:spcBef>
                <a:spcPct val="0"/>
              </a:spcBef>
              <a:spcAft>
                <a:spcPct val="0"/>
              </a:spcAft>
            </a:pPr>
            <a:r>
              <a:rPr lang="en-US" altLang="es-MX" sz="1200">
                <a:latin typeface="Source Sans Pro" panose="020B0503030403020204" pitchFamily="34" charset="0"/>
                <a:cs typeface="Arial" panose="020B0604020202020204" pitchFamily="34" charset="0"/>
              </a:rPr>
              <a:t>My First Template</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9874" name="Rectangle 10"/>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fld id="{D513811C-3731-46C7-8F04-E37E71138C3C}" type="slidenum">
              <a:rPr lang="en-US" altLang="es-MX" sz="1200">
                <a:latin typeface="Calibri Light" panose="020F0302020204030204" pitchFamily="34" charset="0"/>
              </a:rPr>
              <a:pPr/>
              <a:t>9</a:t>
            </a:fld>
            <a:endParaRPr lang="en-US" altLang="es-MX" sz="1200">
              <a:latin typeface="Calibri Light" panose="020F0302020204030204" pitchFamily="34" charset="0"/>
            </a:endParaRPr>
          </a:p>
        </p:txBody>
      </p:sp>
      <p:sp>
        <p:nvSpPr>
          <p:cNvPr id="8193" name="Text Box 1"/>
          <p:cNvSpPr txBox="1">
            <a:spLocks noGrp="1" noRot="1" noChangeAspect="1" noChangeArrowheads="1"/>
          </p:cNvSpPr>
          <p:nvPr>
            <p:ph type="sldImg"/>
          </p:nvPr>
        </p:nvSpPr>
        <p:spPr bwMode="auto">
          <a:xfrm>
            <a:off x="382588" y="693738"/>
            <a:ext cx="6086475" cy="3424237"/>
          </a:xfr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sp>
      <p:sp>
        <p:nvSpPr>
          <p:cNvPr id="8194" name="Text Box 2"/>
          <p:cNvSpPr txBox="1">
            <a:spLocks noGrp="1" noChangeArrowheads="1"/>
          </p:cNvSpPr>
          <p:nvPr>
            <p:ph type="body" idx="1"/>
          </p:nvPr>
        </p:nvSpPr>
        <p:spPr bwMode="auto">
          <a:xfrm>
            <a:off x="685800" y="4341813"/>
            <a:ext cx="5481638" cy="41100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numCol="1" anchor="ctr" anchorCtr="0" compatLnSpc="1">
            <a:prstTxWarp prst="textNoShape">
              <a:avLst/>
            </a:prstTxWarp>
          </a:bodyPr>
          <a:lstStyle/>
          <a:p>
            <a:pPr defTabSz="914217" fontAlgn="auto">
              <a:spcBef>
                <a:spcPts val="0"/>
              </a:spcBef>
              <a:spcAft>
                <a:spcPts val="0"/>
              </a:spcAft>
              <a:defRPr/>
            </a:pPr>
            <a:endParaRPr lang="en-US">
              <a:ea typeface="+mn-ea"/>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3730"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s-MX" altLang="es-MX">
              <a:latin typeface="Calibri Light" panose="020F0302020204030204" pitchFamily="34" charset="0"/>
            </a:endParaRPr>
          </a:p>
        </p:txBody>
      </p:sp>
      <p:sp>
        <p:nvSpPr>
          <p:cNvPr id="73731"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fld id="{2E7AF344-397A-45AB-B2E1-6EB1202EF0B1}" type="slidenum">
              <a:rPr lang="en-US" altLang="es-MX" sz="1200">
                <a:latin typeface="Calibri Light" panose="020F0302020204030204" pitchFamily="34" charset="0"/>
              </a:rPr>
              <a:pPr/>
              <a:t>10</a:t>
            </a:fld>
            <a:endParaRPr lang="en-US" altLang="es-MX" sz="1200">
              <a:latin typeface="Calibri Light" panose="020F030202020403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grpSp>
        <p:nvGrpSpPr>
          <p:cNvPr id="3" name="Grupo 2">
            <a:extLst>
              <a:ext uri="{FF2B5EF4-FFF2-40B4-BE49-F238E27FC236}">
                <a16:creationId xmlns:a16="http://schemas.microsoft.com/office/drawing/2014/main" id="{C47D485E-5271-4A20-B4BF-677AFEBCCB1B}"/>
              </a:ext>
            </a:extLst>
          </p:cNvPr>
          <p:cNvGrpSpPr/>
          <p:nvPr userDrawn="1"/>
        </p:nvGrpSpPr>
        <p:grpSpPr>
          <a:xfrm>
            <a:off x="-929628" y="4080644"/>
            <a:ext cx="4511028" cy="3802670"/>
            <a:chOff x="403872" y="1691546"/>
            <a:chExt cx="6441219" cy="5429767"/>
          </a:xfrm>
        </p:grpSpPr>
        <p:sp>
          <p:nvSpPr>
            <p:cNvPr id="5" name="Rectángulo 4">
              <a:extLst>
                <a:ext uri="{FF2B5EF4-FFF2-40B4-BE49-F238E27FC236}">
                  <a16:creationId xmlns:a16="http://schemas.microsoft.com/office/drawing/2014/main" id="{9120A166-8339-443F-A6A5-64EEFD41E37C}"/>
                </a:ext>
              </a:extLst>
            </p:cNvPr>
            <p:cNvSpPr/>
            <p:nvPr/>
          </p:nvSpPr>
          <p:spPr>
            <a:xfrm rot="2700000">
              <a:off x="1788602" y="3261084"/>
              <a:ext cx="3315272" cy="3315272"/>
            </a:xfrm>
            <a:prstGeom prst="rect">
              <a:avLst/>
            </a:prstGeom>
            <a:solidFill>
              <a:srgbClr val="F7A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upo 5">
              <a:extLst>
                <a:ext uri="{FF2B5EF4-FFF2-40B4-BE49-F238E27FC236}">
                  <a16:creationId xmlns:a16="http://schemas.microsoft.com/office/drawing/2014/main" id="{E76AF9FE-12C0-4E86-A3BC-2422AB9888FF}"/>
                </a:ext>
              </a:extLst>
            </p:cNvPr>
            <p:cNvGrpSpPr/>
            <p:nvPr/>
          </p:nvGrpSpPr>
          <p:grpSpPr>
            <a:xfrm>
              <a:off x="403872" y="1691546"/>
              <a:ext cx="6441219" cy="5429767"/>
              <a:chOff x="403872" y="1691546"/>
              <a:chExt cx="6441219" cy="5429767"/>
            </a:xfrm>
          </p:grpSpPr>
          <p:sp>
            <p:nvSpPr>
              <p:cNvPr id="7" name="Rectángulo 6">
                <a:extLst>
                  <a:ext uri="{FF2B5EF4-FFF2-40B4-BE49-F238E27FC236}">
                    <a16:creationId xmlns:a16="http://schemas.microsoft.com/office/drawing/2014/main" id="{F411C132-D3B8-49C4-8147-9FC689EAF8F9}"/>
                  </a:ext>
                </a:extLst>
              </p:cNvPr>
              <p:cNvSpPr/>
              <p:nvPr/>
            </p:nvSpPr>
            <p:spPr>
              <a:xfrm rot="2700000">
                <a:off x="403872" y="3328935"/>
                <a:ext cx="1250242" cy="1250242"/>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ángulo 7">
                <a:extLst>
                  <a:ext uri="{FF2B5EF4-FFF2-40B4-BE49-F238E27FC236}">
                    <a16:creationId xmlns:a16="http://schemas.microsoft.com/office/drawing/2014/main" id="{79FB68A0-3C06-435F-89B2-83B6F24CF9C9}"/>
                  </a:ext>
                </a:extLst>
              </p:cNvPr>
              <p:cNvSpPr/>
              <p:nvPr/>
            </p:nvSpPr>
            <p:spPr>
              <a:xfrm rot="2700000">
                <a:off x="1388130" y="1691546"/>
                <a:ext cx="1663302" cy="1663302"/>
              </a:xfrm>
              <a:prstGeom prst="rect">
                <a:avLst/>
              </a:prstGeom>
              <a:solidFill>
                <a:srgbClr val="01B9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ángulo 8">
                <a:extLst>
                  <a:ext uri="{FF2B5EF4-FFF2-40B4-BE49-F238E27FC236}">
                    <a16:creationId xmlns:a16="http://schemas.microsoft.com/office/drawing/2014/main" id="{4638DF32-A759-45F2-ADFE-FBCFE84DD186}"/>
                  </a:ext>
                </a:extLst>
              </p:cNvPr>
              <p:cNvSpPr/>
              <p:nvPr/>
            </p:nvSpPr>
            <p:spPr>
              <a:xfrm rot="2700000">
                <a:off x="3875330" y="1787874"/>
                <a:ext cx="1469222" cy="1469222"/>
              </a:xfrm>
              <a:prstGeom prst="rect">
                <a:avLst/>
              </a:prstGeom>
              <a:noFill/>
              <a:ln w="38100">
                <a:solidFill>
                  <a:srgbClr val="4C033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ángulo 9">
                <a:extLst>
                  <a:ext uri="{FF2B5EF4-FFF2-40B4-BE49-F238E27FC236}">
                    <a16:creationId xmlns:a16="http://schemas.microsoft.com/office/drawing/2014/main" id="{4E169E95-A743-45FE-A252-D2105AECD544}"/>
                  </a:ext>
                </a:extLst>
              </p:cNvPr>
              <p:cNvSpPr/>
              <p:nvPr/>
            </p:nvSpPr>
            <p:spPr>
              <a:xfrm rot="2700000">
                <a:off x="740920" y="5093627"/>
                <a:ext cx="480032" cy="480032"/>
              </a:xfrm>
              <a:prstGeom prst="rect">
                <a:avLst/>
              </a:prstGeom>
              <a:solidFill>
                <a:srgbClr val="E72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ángulo 10">
                <a:extLst>
                  <a:ext uri="{FF2B5EF4-FFF2-40B4-BE49-F238E27FC236}">
                    <a16:creationId xmlns:a16="http://schemas.microsoft.com/office/drawing/2014/main" id="{ABFA6776-1635-4585-8454-C3595DEEB83D}"/>
                  </a:ext>
                </a:extLst>
              </p:cNvPr>
              <p:cNvSpPr/>
              <p:nvPr/>
            </p:nvSpPr>
            <p:spPr>
              <a:xfrm rot="2700000">
                <a:off x="2278649" y="6641281"/>
                <a:ext cx="480032" cy="480032"/>
              </a:xfrm>
              <a:prstGeom prst="rect">
                <a:avLst/>
              </a:prstGeom>
              <a:solidFill>
                <a:srgbClr val="01B9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ángulo 11">
                <a:extLst>
                  <a:ext uri="{FF2B5EF4-FFF2-40B4-BE49-F238E27FC236}">
                    <a16:creationId xmlns:a16="http://schemas.microsoft.com/office/drawing/2014/main" id="{B21BBE20-FB0C-4216-9C19-24DE6E1E1566}"/>
                  </a:ext>
                </a:extLst>
              </p:cNvPr>
              <p:cNvSpPr/>
              <p:nvPr/>
            </p:nvSpPr>
            <p:spPr>
              <a:xfrm rot="2700000">
                <a:off x="4702761" y="3477831"/>
                <a:ext cx="413969" cy="413969"/>
              </a:xfrm>
              <a:prstGeom prst="rect">
                <a:avLst/>
              </a:prstGeom>
              <a:solidFill>
                <a:srgbClr val="F7A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ángulo 12">
                <a:extLst>
                  <a:ext uri="{FF2B5EF4-FFF2-40B4-BE49-F238E27FC236}">
                    <a16:creationId xmlns:a16="http://schemas.microsoft.com/office/drawing/2014/main" id="{53CE0CC9-D824-4ECC-BE29-BB3792A583CA}"/>
                  </a:ext>
                </a:extLst>
              </p:cNvPr>
              <p:cNvSpPr/>
              <p:nvPr/>
            </p:nvSpPr>
            <p:spPr>
              <a:xfrm rot="2700000">
                <a:off x="6282118" y="3532274"/>
                <a:ext cx="562973" cy="562973"/>
              </a:xfrm>
              <a:prstGeom prst="rect">
                <a:avLst/>
              </a:prstGeom>
              <a:solidFill>
                <a:srgbClr val="F7A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ángulo 13">
                <a:extLst>
                  <a:ext uri="{FF2B5EF4-FFF2-40B4-BE49-F238E27FC236}">
                    <a16:creationId xmlns:a16="http://schemas.microsoft.com/office/drawing/2014/main" id="{95EBA5D6-41A8-4F9F-A376-81B132B62018}"/>
                  </a:ext>
                </a:extLst>
              </p:cNvPr>
              <p:cNvSpPr/>
              <p:nvPr/>
            </p:nvSpPr>
            <p:spPr>
              <a:xfrm rot="2700000">
                <a:off x="3185253" y="1800559"/>
                <a:ext cx="562973" cy="562973"/>
              </a:xfrm>
              <a:prstGeom prst="rect">
                <a:avLst/>
              </a:prstGeom>
              <a:solidFill>
                <a:srgbClr val="E72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ángulo 14">
                <a:extLst>
                  <a:ext uri="{FF2B5EF4-FFF2-40B4-BE49-F238E27FC236}">
                    <a16:creationId xmlns:a16="http://schemas.microsoft.com/office/drawing/2014/main" id="{488CD534-998F-44DE-BE9D-D792694FEAFE}"/>
                  </a:ext>
                </a:extLst>
              </p:cNvPr>
              <p:cNvSpPr/>
              <p:nvPr/>
            </p:nvSpPr>
            <p:spPr>
              <a:xfrm rot="2700000">
                <a:off x="5258563" y="2808433"/>
                <a:ext cx="1037711" cy="1037711"/>
              </a:xfrm>
              <a:prstGeom prst="rect">
                <a:avLst/>
              </a:prstGeom>
              <a:solidFill>
                <a:srgbClr val="01B9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ángulo 15">
                <a:extLst>
                  <a:ext uri="{FF2B5EF4-FFF2-40B4-BE49-F238E27FC236}">
                    <a16:creationId xmlns:a16="http://schemas.microsoft.com/office/drawing/2014/main" id="{411885D5-7A6D-40B2-A07A-AFC0DF748C33}"/>
                  </a:ext>
                </a:extLst>
              </p:cNvPr>
              <p:cNvSpPr/>
              <p:nvPr/>
            </p:nvSpPr>
            <p:spPr>
              <a:xfrm rot="2700000">
                <a:off x="5497078" y="5241381"/>
                <a:ext cx="777747" cy="777747"/>
              </a:xfrm>
              <a:prstGeom prst="rect">
                <a:avLst/>
              </a:prstGeom>
              <a:noFill/>
              <a:ln w="19050">
                <a:solidFill>
                  <a:srgbClr val="01B9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ángulo 16">
                <a:extLst>
                  <a:ext uri="{FF2B5EF4-FFF2-40B4-BE49-F238E27FC236}">
                    <a16:creationId xmlns:a16="http://schemas.microsoft.com/office/drawing/2014/main" id="{B99782B4-DA11-4AE9-A005-49712117ED7A}"/>
                  </a:ext>
                </a:extLst>
              </p:cNvPr>
              <p:cNvSpPr/>
              <p:nvPr/>
            </p:nvSpPr>
            <p:spPr>
              <a:xfrm rot="2700000">
                <a:off x="5629100" y="5375989"/>
                <a:ext cx="513133" cy="513133"/>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ángulo 17">
                <a:extLst>
                  <a:ext uri="{FF2B5EF4-FFF2-40B4-BE49-F238E27FC236}">
                    <a16:creationId xmlns:a16="http://schemas.microsoft.com/office/drawing/2014/main" id="{0CDC617C-2ECF-466B-AC04-010AFA903815}"/>
                  </a:ext>
                </a:extLst>
              </p:cNvPr>
              <p:cNvSpPr/>
              <p:nvPr/>
            </p:nvSpPr>
            <p:spPr>
              <a:xfrm rot="2700000">
                <a:off x="2126794" y="3579654"/>
                <a:ext cx="2709945" cy="2709946"/>
              </a:xfrm>
              <a:prstGeom prst="rect">
                <a:avLst/>
              </a:prstGeom>
              <a:solidFill>
                <a:srgbClr val="4C0339"/>
              </a:solidFill>
              <a:ln w="38100">
                <a:solidFill>
                  <a:srgbClr val="4C033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ángulo 18">
                <a:extLst>
                  <a:ext uri="{FF2B5EF4-FFF2-40B4-BE49-F238E27FC236}">
                    <a16:creationId xmlns:a16="http://schemas.microsoft.com/office/drawing/2014/main" id="{FFBA6A25-5D70-4299-9FB3-B5296A669836}"/>
                  </a:ext>
                </a:extLst>
              </p:cNvPr>
              <p:cNvSpPr/>
              <p:nvPr/>
            </p:nvSpPr>
            <p:spPr>
              <a:xfrm rot="2700000">
                <a:off x="4129194" y="2040548"/>
                <a:ext cx="973502" cy="973502"/>
              </a:xfrm>
              <a:prstGeom prst="rect">
                <a:avLst/>
              </a:prstGeom>
              <a:solidFill>
                <a:srgbClr val="E72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Tree>
    <p:extLst>
      <p:ext uri="{BB962C8B-B14F-4D97-AF65-F5344CB8AC3E}">
        <p14:creationId xmlns:p14="http://schemas.microsoft.com/office/powerpoint/2010/main" val="18569079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3_Diseño personalizado">
    <p:spTree>
      <p:nvGrpSpPr>
        <p:cNvPr id="1" name=""/>
        <p:cNvGrpSpPr/>
        <p:nvPr/>
      </p:nvGrpSpPr>
      <p:grpSpPr>
        <a:xfrm>
          <a:off x="0" y="0"/>
          <a:ext cx="0" cy="0"/>
          <a:chOff x="0" y="0"/>
          <a:chExt cx="0" cy="0"/>
        </a:xfrm>
      </p:grpSpPr>
      <p:grpSp>
        <p:nvGrpSpPr>
          <p:cNvPr id="3" name="Grupo 2">
            <a:extLst>
              <a:ext uri="{FF2B5EF4-FFF2-40B4-BE49-F238E27FC236}">
                <a16:creationId xmlns:a16="http://schemas.microsoft.com/office/drawing/2014/main" id="{C85B6BD9-D635-4B79-99D8-2304F97298C0}"/>
              </a:ext>
            </a:extLst>
          </p:cNvPr>
          <p:cNvGrpSpPr/>
          <p:nvPr userDrawn="1"/>
        </p:nvGrpSpPr>
        <p:grpSpPr>
          <a:xfrm>
            <a:off x="-929628" y="4080644"/>
            <a:ext cx="4511028" cy="3802670"/>
            <a:chOff x="403872" y="1691546"/>
            <a:chExt cx="6441219" cy="5429767"/>
          </a:xfrm>
        </p:grpSpPr>
        <p:sp>
          <p:nvSpPr>
            <p:cNvPr id="4" name="Rectángulo 3">
              <a:extLst>
                <a:ext uri="{FF2B5EF4-FFF2-40B4-BE49-F238E27FC236}">
                  <a16:creationId xmlns:a16="http://schemas.microsoft.com/office/drawing/2014/main" id="{6A26DA28-2A5F-496E-810C-81C0A8CADDE6}"/>
                </a:ext>
              </a:extLst>
            </p:cNvPr>
            <p:cNvSpPr/>
            <p:nvPr/>
          </p:nvSpPr>
          <p:spPr>
            <a:xfrm rot="2700000">
              <a:off x="1788602" y="3261084"/>
              <a:ext cx="3315272" cy="3315272"/>
            </a:xfrm>
            <a:prstGeom prst="rect">
              <a:avLst/>
            </a:prstGeom>
            <a:solidFill>
              <a:srgbClr val="F7A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 name="Grupo 4">
              <a:extLst>
                <a:ext uri="{FF2B5EF4-FFF2-40B4-BE49-F238E27FC236}">
                  <a16:creationId xmlns:a16="http://schemas.microsoft.com/office/drawing/2014/main" id="{E1B792E7-E274-427A-BE92-4D604D7EF6F0}"/>
                </a:ext>
              </a:extLst>
            </p:cNvPr>
            <p:cNvGrpSpPr/>
            <p:nvPr/>
          </p:nvGrpSpPr>
          <p:grpSpPr>
            <a:xfrm>
              <a:off x="403872" y="1691546"/>
              <a:ext cx="6441219" cy="5429767"/>
              <a:chOff x="403872" y="1691546"/>
              <a:chExt cx="6441219" cy="5429767"/>
            </a:xfrm>
          </p:grpSpPr>
          <p:sp>
            <p:nvSpPr>
              <p:cNvPr id="6" name="Rectángulo 5">
                <a:extLst>
                  <a:ext uri="{FF2B5EF4-FFF2-40B4-BE49-F238E27FC236}">
                    <a16:creationId xmlns:a16="http://schemas.microsoft.com/office/drawing/2014/main" id="{E2C7D73F-4C48-433E-B1CF-1D0B8CE5A82C}"/>
                  </a:ext>
                </a:extLst>
              </p:cNvPr>
              <p:cNvSpPr/>
              <p:nvPr/>
            </p:nvSpPr>
            <p:spPr>
              <a:xfrm rot="2700000">
                <a:off x="403872" y="3328935"/>
                <a:ext cx="1250242" cy="1250242"/>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ángulo 6">
                <a:extLst>
                  <a:ext uri="{FF2B5EF4-FFF2-40B4-BE49-F238E27FC236}">
                    <a16:creationId xmlns:a16="http://schemas.microsoft.com/office/drawing/2014/main" id="{8524A631-59A9-4611-86A8-9675E265E16F}"/>
                  </a:ext>
                </a:extLst>
              </p:cNvPr>
              <p:cNvSpPr/>
              <p:nvPr/>
            </p:nvSpPr>
            <p:spPr>
              <a:xfrm rot="2700000">
                <a:off x="1388130" y="1691546"/>
                <a:ext cx="1663302" cy="1663302"/>
              </a:xfrm>
              <a:prstGeom prst="rect">
                <a:avLst/>
              </a:prstGeom>
              <a:solidFill>
                <a:srgbClr val="01B9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ángulo 7">
                <a:extLst>
                  <a:ext uri="{FF2B5EF4-FFF2-40B4-BE49-F238E27FC236}">
                    <a16:creationId xmlns:a16="http://schemas.microsoft.com/office/drawing/2014/main" id="{53D456EC-8FCC-44A3-A2C2-D6414D831FD8}"/>
                  </a:ext>
                </a:extLst>
              </p:cNvPr>
              <p:cNvSpPr/>
              <p:nvPr/>
            </p:nvSpPr>
            <p:spPr>
              <a:xfrm rot="2700000">
                <a:off x="3875330" y="1787874"/>
                <a:ext cx="1469222" cy="1469222"/>
              </a:xfrm>
              <a:prstGeom prst="rect">
                <a:avLst/>
              </a:prstGeom>
              <a:noFill/>
              <a:ln w="38100">
                <a:solidFill>
                  <a:srgbClr val="4C033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ángulo 8">
                <a:extLst>
                  <a:ext uri="{FF2B5EF4-FFF2-40B4-BE49-F238E27FC236}">
                    <a16:creationId xmlns:a16="http://schemas.microsoft.com/office/drawing/2014/main" id="{6CA9678A-45A3-4AC7-B09F-1181319BE8E0}"/>
                  </a:ext>
                </a:extLst>
              </p:cNvPr>
              <p:cNvSpPr/>
              <p:nvPr/>
            </p:nvSpPr>
            <p:spPr>
              <a:xfrm rot="2700000">
                <a:off x="740920" y="5093627"/>
                <a:ext cx="480032" cy="480032"/>
              </a:xfrm>
              <a:prstGeom prst="rect">
                <a:avLst/>
              </a:prstGeom>
              <a:solidFill>
                <a:srgbClr val="E72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ángulo 9">
                <a:extLst>
                  <a:ext uri="{FF2B5EF4-FFF2-40B4-BE49-F238E27FC236}">
                    <a16:creationId xmlns:a16="http://schemas.microsoft.com/office/drawing/2014/main" id="{3314E449-B357-4EBA-99CB-AEC1260FBF1E}"/>
                  </a:ext>
                </a:extLst>
              </p:cNvPr>
              <p:cNvSpPr/>
              <p:nvPr/>
            </p:nvSpPr>
            <p:spPr>
              <a:xfrm rot="2700000">
                <a:off x="2278649" y="6641281"/>
                <a:ext cx="480032" cy="480032"/>
              </a:xfrm>
              <a:prstGeom prst="rect">
                <a:avLst/>
              </a:prstGeom>
              <a:solidFill>
                <a:srgbClr val="01B9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ángulo 10">
                <a:extLst>
                  <a:ext uri="{FF2B5EF4-FFF2-40B4-BE49-F238E27FC236}">
                    <a16:creationId xmlns:a16="http://schemas.microsoft.com/office/drawing/2014/main" id="{9194CEB0-172E-4286-BA1D-3ECA07419F69}"/>
                  </a:ext>
                </a:extLst>
              </p:cNvPr>
              <p:cNvSpPr/>
              <p:nvPr/>
            </p:nvSpPr>
            <p:spPr>
              <a:xfrm rot="2700000">
                <a:off x="4702761" y="3477831"/>
                <a:ext cx="413969" cy="413969"/>
              </a:xfrm>
              <a:prstGeom prst="rect">
                <a:avLst/>
              </a:prstGeom>
              <a:solidFill>
                <a:srgbClr val="F7A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ángulo 11">
                <a:extLst>
                  <a:ext uri="{FF2B5EF4-FFF2-40B4-BE49-F238E27FC236}">
                    <a16:creationId xmlns:a16="http://schemas.microsoft.com/office/drawing/2014/main" id="{84F00241-D4EB-4445-AB99-4658D8C2CD3C}"/>
                  </a:ext>
                </a:extLst>
              </p:cNvPr>
              <p:cNvSpPr/>
              <p:nvPr/>
            </p:nvSpPr>
            <p:spPr>
              <a:xfrm rot="2700000">
                <a:off x="6282118" y="3532274"/>
                <a:ext cx="562973" cy="562973"/>
              </a:xfrm>
              <a:prstGeom prst="rect">
                <a:avLst/>
              </a:prstGeom>
              <a:solidFill>
                <a:srgbClr val="F7A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ángulo 12">
                <a:extLst>
                  <a:ext uri="{FF2B5EF4-FFF2-40B4-BE49-F238E27FC236}">
                    <a16:creationId xmlns:a16="http://schemas.microsoft.com/office/drawing/2014/main" id="{03DC4EF2-7381-4C94-B04C-2B754E7C1565}"/>
                  </a:ext>
                </a:extLst>
              </p:cNvPr>
              <p:cNvSpPr/>
              <p:nvPr/>
            </p:nvSpPr>
            <p:spPr>
              <a:xfrm rot="2700000">
                <a:off x="3185253" y="1800559"/>
                <a:ext cx="562973" cy="562973"/>
              </a:xfrm>
              <a:prstGeom prst="rect">
                <a:avLst/>
              </a:prstGeom>
              <a:solidFill>
                <a:srgbClr val="E72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ángulo 13">
                <a:extLst>
                  <a:ext uri="{FF2B5EF4-FFF2-40B4-BE49-F238E27FC236}">
                    <a16:creationId xmlns:a16="http://schemas.microsoft.com/office/drawing/2014/main" id="{104DEA14-2CBD-4F41-84A0-138B314731F9}"/>
                  </a:ext>
                </a:extLst>
              </p:cNvPr>
              <p:cNvSpPr/>
              <p:nvPr/>
            </p:nvSpPr>
            <p:spPr>
              <a:xfrm rot="2700000">
                <a:off x="5258563" y="2808433"/>
                <a:ext cx="1037711" cy="1037711"/>
              </a:xfrm>
              <a:prstGeom prst="rect">
                <a:avLst/>
              </a:prstGeom>
              <a:solidFill>
                <a:srgbClr val="01B9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ángulo 14">
                <a:extLst>
                  <a:ext uri="{FF2B5EF4-FFF2-40B4-BE49-F238E27FC236}">
                    <a16:creationId xmlns:a16="http://schemas.microsoft.com/office/drawing/2014/main" id="{D4B6BD2D-4945-4F1A-9FFE-54315A9D7584}"/>
                  </a:ext>
                </a:extLst>
              </p:cNvPr>
              <p:cNvSpPr/>
              <p:nvPr/>
            </p:nvSpPr>
            <p:spPr>
              <a:xfrm rot="2700000">
                <a:off x="5497078" y="5241381"/>
                <a:ext cx="777747" cy="777747"/>
              </a:xfrm>
              <a:prstGeom prst="rect">
                <a:avLst/>
              </a:prstGeom>
              <a:noFill/>
              <a:ln w="19050">
                <a:solidFill>
                  <a:srgbClr val="01B9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ángulo 15">
                <a:extLst>
                  <a:ext uri="{FF2B5EF4-FFF2-40B4-BE49-F238E27FC236}">
                    <a16:creationId xmlns:a16="http://schemas.microsoft.com/office/drawing/2014/main" id="{075F540E-9046-438A-BC3F-0D0A8AF7242B}"/>
                  </a:ext>
                </a:extLst>
              </p:cNvPr>
              <p:cNvSpPr/>
              <p:nvPr/>
            </p:nvSpPr>
            <p:spPr>
              <a:xfrm rot="2700000">
                <a:off x="5629100" y="5375989"/>
                <a:ext cx="513133" cy="513133"/>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ángulo 16">
                <a:extLst>
                  <a:ext uri="{FF2B5EF4-FFF2-40B4-BE49-F238E27FC236}">
                    <a16:creationId xmlns:a16="http://schemas.microsoft.com/office/drawing/2014/main" id="{8E6009D1-A53C-4E17-BB98-297DB17C8520}"/>
                  </a:ext>
                </a:extLst>
              </p:cNvPr>
              <p:cNvSpPr/>
              <p:nvPr/>
            </p:nvSpPr>
            <p:spPr>
              <a:xfrm rot="2700000">
                <a:off x="2126794" y="3579654"/>
                <a:ext cx="2709945" cy="2709946"/>
              </a:xfrm>
              <a:prstGeom prst="rect">
                <a:avLst/>
              </a:prstGeom>
              <a:solidFill>
                <a:srgbClr val="4C0339"/>
              </a:solidFill>
              <a:ln w="38100">
                <a:solidFill>
                  <a:srgbClr val="4C033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ángulo 17">
                <a:extLst>
                  <a:ext uri="{FF2B5EF4-FFF2-40B4-BE49-F238E27FC236}">
                    <a16:creationId xmlns:a16="http://schemas.microsoft.com/office/drawing/2014/main" id="{C4B947BB-9D0B-4DFC-935C-F69A35E6BF7A}"/>
                  </a:ext>
                </a:extLst>
              </p:cNvPr>
              <p:cNvSpPr/>
              <p:nvPr/>
            </p:nvSpPr>
            <p:spPr>
              <a:xfrm rot="2700000">
                <a:off x="4129194" y="2040548"/>
                <a:ext cx="973502" cy="973502"/>
              </a:xfrm>
              <a:prstGeom prst="rect">
                <a:avLst/>
              </a:prstGeom>
              <a:solidFill>
                <a:srgbClr val="E72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20" name="Marcador de posición de imagen 19">
            <a:extLst>
              <a:ext uri="{FF2B5EF4-FFF2-40B4-BE49-F238E27FC236}">
                <a16:creationId xmlns:a16="http://schemas.microsoft.com/office/drawing/2014/main" id="{96A5797B-E943-4B77-8F39-CAE373BE7E5C}"/>
              </a:ext>
            </a:extLst>
          </p:cNvPr>
          <p:cNvSpPr>
            <a:spLocks noGrp="1"/>
          </p:cNvSpPr>
          <p:nvPr>
            <p:ph type="pic" sz="quarter" idx="10"/>
          </p:nvPr>
        </p:nvSpPr>
        <p:spPr>
          <a:xfrm>
            <a:off x="4184633" y="685120"/>
            <a:ext cx="5487759" cy="5487759"/>
          </a:xfrm>
          <a:prstGeom prst="diamond">
            <a:avLst/>
          </a:prstGeom>
        </p:spPr>
        <p:txBody>
          <a:bodyPr/>
          <a:lstStyle/>
          <a:p>
            <a:endParaRPr lang="en-US"/>
          </a:p>
        </p:txBody>
      </p:sp>
    </p:spTree>
    <p:extLst>
      <p:ext uri="{BB962C8B-B14F-4D97-AF65-F5344CB8AC3E}">
        <p14:creationId xmlns:p14="http://schemas.microsoft.com/office/powerpoint/2010/main" val="21349706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1_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9839000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33933810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4_Diseño personalizado">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A5B7A72-B186-EC36-C88A-38743385E8A9}"/>
              </a:ext>
            </a:extLst>
          </p:cNvPr>
          <p:cNvSpPr>
            <a:spLocks noGrp="1"/>
          </p:cNvSpPr>
          <p:nvPr>
            <p:ph type="pic" sz="quarter" idx="10"/>
          </p:nvPr>
        </p:nvSpPr>
        <p:spPr>
          <a:xfrm>
            <a:off x="0" y="2"/>
            <a:ext cx="9479844" cy="5504657"/>
          </a:xfrm>
          <a:prstGeom prst="rect">
            <a:avLst/>
          </a:prstGeom>
        </p:spPr>
        <p:txBody>
          <a:bodyPr/>
          <a:lstStyle>
            <a:lvl1pPr>
              <a:defRPr>
                <a:latin typeface="Lato Light" panose="020F0302020204030203" pitchFamily="34" charset="0"/>
              </a:defRPr>
            </a:lvl1pPr>
          </a:lstStyle>
          <a:p>
            <a:endParaRPr lang="es-CO" dirty="0"/>
          </a:p>
        </p:txBody>
      </p:sp>
    </p:spTree>
    <p:extLst>
      <p:ext uri="{BB962C8B-B14F-4D97-AF65-F5344CB8AC3E}">
        <p14:creationId xmlns:p14="http://schemas.microsoft.com/office/powerpoint/2010/main" val="38808652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Full Image">
    <p:spTree>
      <p:nvGrpSpPr>
        <p:cNvPr id="1" name=""/>
        <p:cNvGrpSpPr/>
        <p:nvPr/>
      </p:nvGrpSpPr>
      <p:grpSpPr>
        <a:xfrm>
          <a:off x="0" y="0"/>
          <a:ext cx="0" cy="0"/>
          <a:chOff x="0" y="0"/>
          <a:chExt cx="0" cy="0"/>
        </a:xfrm>
      </p:grpSpPr>
      <p:grpSp>
        <p:nvGrpSpPr>
          <p:cNvPr id="23" name="Grupo 22">
            <a:extLst>
              <a:ext uri="{FF2B5EF4-FFF2-40B4-BE49-F238E27FC236}">
                <a16:creationId xmlns:a16="http://schemas.microsoft.com/office/drawing/2014/main" id="{07259A3A-7C80-442D-AA32-CBB9718CB377}"/>
              </a:ext>
            </a:extLst>
          </p:cNvPr>
          <p:cNvGrpSpPr/>
          <p:nvPr userDrawn="1"/>
        </p:nvGrpSpPr>
        <p:grpSpPr>
          <a:xfrm>
            <a:off x="-929628" y="4080644"/>
            <a:ext cx="4511028" cy="3802670"/>
            <a:chOff x="403872" y="1691546"/>
            <a:chExt cx="6441219" cy="5429767"/>
          </a:xfrm>
        </p:grpSpPr>
        <p:sp>
          <p:nvSpPr>
            <p:cNvPr id="24" name="Rectángulo 23">
              <a:extLst>
                <a:ext uri="{FF2B5EF4-FFF2-40B4-BE49-F238E27FC236}">
                  <a16:creationId xmlns:a16="http://schemas.microsoft.com/office/drawing/2014/main" id="{024380F5-7C80-458C-AC94-6AAFEE7B4E67}"/>
                </a:ext>
              </a:extLst>
            </p:cNvPr>
            <p:cNvSpPr/>
            <p:nvPr/>
          </p:nvSpPr>
          <p:spPr>
            <a:xfrm rot="2700000">
              <a:off x="1788602" y="3261084"/>
              <a:ext cx="3315272" cy="3315272"/>
            </a:xfrm>
            <a:prstGeom prst="rect">
              <a:avLst/>
            </a:prstGeom>
            <a:solidFill>
              <a:srgbClr val="F7A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5" name="Grupo 24">
              <a:extLst>
                <a:ext uri="{FF2B5EF4-FFF2-40B4-BE49-F238E27FC236}">
                  <a16:creationId xmlns:a16="http://schemas.microsoft.com/office/drawing/2014/main" id="{23475FE1-A089-435D-AF3C-F2CEDDCF8444}"/>
                </a:ext>
              </a:extLst>
            </p:cNvPr>
            <p:cNvGrpSpPr/>
            <p:nvPr/>
          </p:nvGrpSpPr>
          <p:grpSpPr>
            <a:xfrm>
              <a:off x="403872" y="1691546"/>
              <a:ext cx="6441219" cy="5429767"/>
              <a:chOff x="403872" y="1691546"/>
              <a:chExt cx="6441219" cy="5429767"/>
            </a:xfrm>
          </p:grpSpPr>
          <p:sp>
            <p:nvSpPr>
              <p:cNvPr id="26" name="Rectángulo 25">
                <a:extLst>
                  <a:ext uri="{FF2B5EF4-FFF2-40B4-BE49-F238E27FC236}">
                    <a16:creationId xmlns:a16="http://schemas.microsoft.com/office/drawing/2014/main" id="{E93A35AE-0FE9-4936-854D-7B32E862880B}"/>
                  </a:ext>
                </a:extLst>
              </p:cNvPr>
              <p:cNvSpPr/>
              <p:nvPr/>
            </p:nvSpPr>
            <p:spPr>
              <a:xfrm rot="2700000">
                <a:off x="403872" y="3328935"/>
                <a:ext cx="1250242" cy="1250242"/>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ángulo 26">
                <a:extLst>
                  <a:ext uri="{FF2B5EF4-FFF2-40B4-BE49-F238E27FC236}">
                    <a16:creationId xmlns:a16="http://schemas.microsoft.com/office/drawing/2014/main" id="{E27040A7-0608-4AB0-8A70-5ACA46952B8B}"/>
                  </a:ext>
                </a:extLst>
              </p:cNvPr>
              <p:cNvSpPr/>
              <p:nvPr/>
            </p:nvSpPr>
            <p:spPr>
              <a:xfrm rot="2700000">
                <a:off x="1388130" y="1691546"/>
                <a:ext cx="1663302" cy="1663302"/>
              </a:xfrm>
              <a:prstGeom prst="rect">
                <a:avLst/>
              </a:prstGeom>
              <a:solidFill>
                <a:srgbClr val="01B9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ángulo 27">
                <a:extLst>
                  <a:ext uri="{FF2B5EF4-FFF2-40B4-BE49-F238E27FC236}">
                    <a16:creationId xmlns:a16="http://schemas.microsoft.com/office/drawing/2014/main" id="{82683120-269C-4D90-BFA2-CB6253076A8F}"/>
                  </a:ext>
                </a:extLst>
              </p:cNvPr>
              <p:cNvSpPr/>
              <p:nvPr/>
            </p:nvSpPr>
            <p:spPr>
              <a:xfrm rot="2700000">
                <a:off x="3875330" y="1787874"/>
                <a:ext cx="1469222" cy="1469222"/>
              </a:xfrm>
              <a:prstGeom prst="rect">
                <a:avLst/>
              </a:prstGeom>
              <a:noFill/>
              <a:ln w="38100">
                <a:solidFill>
                  <a:srgbClr val="4C033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ángulo 28">
                <a:extLst>
                  <a:ext uri="{FF2B5EF4-FFF2-40B4-BE49-F238E27FC236}">
                    <a16:creationId xmlns:a16="http://schemas.microsoft.com/office/drawing/2014/main" id="{41C23775-8396-4CBC-A56D-5CF6EE7D0653}"/>
                  </a:ext>
                </a:extLst>
              </p:cNvPr>
              <p:cNvSpPr/>
              <p:nvPr/>
            </p:nvSpPr>
            <p:spPr>
              <a:xfrm rot="2700000">
                <a:off x="740920" y="5093627"/>
                <a:ext cx="480032" cy="480032"/>
              </a:xfrm>
              <a:prstGeom prst="rect">
                <a:avLst/>
              </a:prstGeom>
              <a:solidFill>
                <a:srgbClr val="E72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ángulo 29">
                <a:extLst>
                  <a:ext uri="{FF2B5EF4-FFF2-40B4-BE49-F238E27FC236}">
                    <a16:creationId xmlns:a16="http://schemas.microsoft.com/office/drawing/2014/main" id="{74C455AE-2D53-4951-A3A2-07A1AD82BE00}"/>
                  </a:ext>
                </a:extLst>
              </p:cNvPr>
              <p:cNvSpPr/>
              <p:nvPr/>
            </p:nvSpPr>
            <p:spPr>
              <a:xfrm rot="2700000">
                <a:off x="2278649" y="6641281"/>
                <a:ext cx="480032" cy="480032"/>
              </a:xfrm>
              <a:prstGeom prst="rect">
                <a:avLst/>
              </a:prstGeom>
              <a:solidFill>
                <a:srgbClr val="01B9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ángulo 30">
                <a:extLst>
                  <a:ext uri="{FF2B5EF4-FFF2-40B4-BE49-F238E27FC236}">
                    <a16:creationId xmlns:a16="http://schemas.microsoft.com/office/drawing/2014/main" id="{5D9BBCD2-141D-43DC-8C91-2E66D55B9FD7}"/>
                  </a:ext>
                </a:extLst>
              </p:cNvPr>
              <p:cNvSpPr/>
              <p:nvPr/>
            </p:nvSpPr>
            <p:spPr>
              <a:xfrm rot="2700000">
                <a:off x="4702761" y="3477831"/>
                <a:ext cx="413969" cy="413969"/>
              </a:xfrm>
              <a:prstGeom prst="rect">
                <a:avLst/>
              </a:prstGeom>
              <a:solidFill>
                <a:srgbClr val="F7A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ángulo 31">
                <a:extLst>
                  <a:ext uri="{FF2B5EF4-FFF2-40B4-BE49-F238E27FC236}">
                    <a16:creationId xmlns:a16="http://schemas.microsoft.com/office/drawing/2014/main" id="{8700104B-8E1F-4AAE-AFDD-8FFCC0033083}"/>
                  </a:ext>
                </a:extLst>
              </p:cNvPr>
              <p:cNvSpPr/>
              <p:nvPr/>
            </p:nvSpPr>
            <p:spPr>
              <a:xfrm rot="2700000">
                <a:off x="6282118" y="3532274"/>
                <a:ext cx="562973" cy="562973"/>
              </a:xfrm>
              <a:prstGeom prst="rect">
                <a:avLst/>
              </a:prstGeom>
              <a:solidFill>
                <a:srgbClr val="F7A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ángulo 32">
                <a:extLst>
                  <a:ext uri="{FF2B5EF4-FFF2-40B4-BE49-F238E27FC236}">
                    <a16:creationId xmlns:a16="http://schemas.microsoft.com/office/drawing/2014/main" id="{AAAD3CDC-BC5E-4722-A3DE-C5EAFB234DAB}"/>
                  </a:ext>
                </a:extLst>
              </p:cNvPr>
              <p:cNvSpPr/>
              <p:nvPr/>
            </p:nvSpPr>
            <p:spPr>
              <a:xfrm rot="2700000">
                <a:off x="3185253" y="1800559"/>
                <a:ext cx="562973" cy="562973"/>
              </a:xfrm>
              <a:prstGeom prst="rect">
                <a:avLst/>
              </a:prstGeom>
              <a:solidFill>
                <a:srgbClr val="E72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ángulo 33">
                <a:extLst>
                  <a:ext uri="{FF2B5EF4-FFF2-40B4-BE49-F238E27FC236}">
                    <a16:creationId xmlns:a16="http://schemas.microsoft.com/office/drawing/2014/main" id="{B182861B-1E05-438D-9699-1A778239A185}"/>
                  </a:ext>
                </a:extLst>
              </p:cNvPr>
              <p:cNvSpPr/>
              <p:nvPr/>
            </p:nvSpPr>
            <p:spPr>
              <a:xfrm rot="2700000">
                <a:off x="5258563" y="2808433"/>
                <a:ext cx="1037711" cy="1037711"/>
              </a:xfrm>
              <a:prstGeom prst="rect">
                <a:avLst/>
              </a:prstGeom>
              <a:solidFill>
                <a:srgbClr val="01B9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ángulo 34">
                <a:extLst>
                  <a:ext uri="{FF2B5EF4-FFF2-40B4-BE49-F238E27FC236}">
                    <a16:creationId xmlns:a16="http://schemas.microsoft.com/office/drawing/2014/main" id="{CAE861CC-846D-449C-A540-BDC0CAF58568}"/>
                  </a:ext>
                </a:extLst>
              </p:cNvPr>
              <p:cNvSpPr/>
              <p:nvPr/>
            </p:nvSpPr>
            <p:spPr>
              <a:xfrm rot="2700000">
                <a:off x="5497078" y="5241381"/>
                <a:ext cx="777747" cy="777747"/>
              </a:xfrm>
              <a:prstGeom prst="rect">
                <a:avLst/>
              </a:prstGeom>
              <a:noFill/>
              <a:ln w="19050">
                <a:solidFill>
                  <a:srgbClr val="01B9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ángulo 35">
                <a:extLst>
                  <a:ext uri="{FF2B5EF4-FFF2-40B4-BE49-F238E27FC236}">
                    <a16:creationId xmlns:a16="http://schemas.microsoft.com/office/drawing/2014/main" id="{55818FB0-C28D-4305-82E0-A074E6018989}"/>
                  </a:ext>
                </a:extLst>
              </p:cNvPr>
              <p:cNvSpPr/>
              <p:nvPr/>
            </p:nvSpPr>
            <p:spPr>
              <a:xfrm rot="2700000">
                <a:off x="5629100" y="5375989"/>
                <a:ext cx="513133" cy="513133"/>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ángulo 36">
                <a:extLst>
                  <a:ext uri="{FF2B5EF4-FFF2-40B4-BE49-F238E27FC236}">
                    <a16:creationId xmlns:a16="http://schemas.microsoft.com/office/drawing/2014/main" id="{B5392935-F5FA-4B8F-8DFD-B77A3269B6FB}"/>
                  </a:ext>
                </a:extLst>
              </p:cNvPr>
              <p:cNvSpPr/>
              <p:nvPr/>
            </p:nvSpPr>
            <p:spPr>
              <a:xfrm rot="2700000">
                <a:off x="2126794" y="3579654"/>
                <a:ext cx="2709945" cy="2709946"/>
              </a:xfrm>
              <a:prstGeom prst="rect">
                <a:avLst/>
              </a:prstGeom>
              <a:solidFill>
                <a:srgbClr val="4C0339"/>
              </a:solidFill>
              <a:ln w="38100">
                <a:solidFill>
                  <a:srgbClr val="4C033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ángulo 37">
                <a:extLst>
                  <a:ext uri="{FF2B5EF4-FFF2-40B4-BE49-F238E27FC236}">
                    <a16:creationId xmlns:a16="http://schemas.microsoft.com/office/drawing/2014/main" id="{325D7929-E0B8-4128-9786-81C58E473A2E}"/>
                  </a:ext>
                </a:extLst>
              </p:cNvPr>
              <p:cNvSpPr/>
              <p:nvPr/>
            </p:nvSpPr>
            <p:spPr>
              <a:xfrm rot="2700000">
                <a:off x="4129194" y="2040548"/>
                <a:ext cx="973502" cy="973502"/>
              </a:xfrm>
              <a:prstGeom prst="rect">
                <a:avLst/>
              </a:prstGeom>
              <a:solidFill>
                <a:srgbClr val="E72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39" name="Marcador de posición de imagen 38">
            <a:extLst>
              <a:ext uri="{FF2B5EF4-FFF2-40B4-BE49-F238E27FC236}">
                <a16:creationId xmlns:a16="http://schemas.microsoft.com/office/drawing/2014/main" id="{68D75C1E-296C-4513-9ADD-D73E7323CD84}"/>
              </a:ext>
            </a:extLst>
          </p:cNvPr>
          <p:cNvSpPr>
            <a:spLocks noGrp="1"/>
          </p:cNvSpPr>
          <p:nvPr>
            <p:ph type="pic" sz="quarter" idx="10"/>
          </p:nvPr>
        </p:nvSpPr>
        <p:spPr>
          <a:xfrm>
            <a:off x="7454900" y="0"/>
            <a:ext cx="4737100" cy="3429000"/>
          </a:xfrm>
          <a:prstGeom prst="rect">
            <a:avLst/>
          </a:prstGeom>
        </p:spPr>
        <p:txBody>
          <a:bodyPr/>
          <a:lstStyle/>
          <a:p>
            <a:endParaRPr lang="en-US"/>
          </a:p>
        </p:txBody>
      </p:sp>
      <p:sp>
        <p:nvSpPr>
          <p:cNvPr id="40" name="Marcador de posición de imagen 38">
            <a:extLst>
              <a:ext uri="{FF2B5EF4-FFF2-40B4-BE49-F238E27FC236}">
                <a16:creationId xmlns:a16="http://schemas.microsoft.com/office/drawing/2014/main" id="{E400AA3F-8F92-45FF-BFA4-852B0C8DB161}"/>
              </a:ext>
            </a:extLst>
          </p:cNvPr>
          <p:cNvSpPr>
            <a:spLocks noGrp="1"/>
          </p:cNvSpPr>
          <p:nvPr>
            <p:ph type="pic" sz="quarter" idx="11"/>
          </p:nvPr>
        </p:nvSpPr>
        <p:spPr>
          <a:xfrm>
            <a:off x="7442200" y="3440059"/>
            <a:ext cx="4737100" cy="3429000"/>
          </a:xfrm>
          <a:prstGeom prst="rect">
            <a:avLst/>
          </a:prstGeom>
        </p:spPr>
        <p:txBody>
          <a:bodyPr/>
          <a:lstStyle/>
          <a:p>
            <a:endParaRPr lang="en-US"/>
          </a:p>
        </p:txBody>
      </p:sp>
    </p:spTree>
    <p:extLst>
      <p:ext uri="{BB962C8B-B14F-4D97-AF65-F5344CB8AC3E}">
        <p14:creationId xmlns:p14="http://schemas.microsoft.com/office/powerpoint/2010/main" val="3276796253"/>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Marcador de posición de imagen 21">
            <a:extLst>
              <a:ext uri="{FF2B5EF4-FFF2-40B4-BE49-F238E27FC236}">
                <a16:creationId xmlns:a16="http://schemas.microsoft.com/office/drawing/2014/main" id="{C4F29832-7C85-4BB3-8A22-757DFEF6BC6D}"/>
              </a:ext>
            </a:extLst>
          </p:cNvPr>
          <p:cNvSpPr>
            <a:spLocks noGrp="1"/>
          </p:cNvSpPr>
          <p:nvPr>
            <p:ph type="pic" sz="quarter" idx="11"/>
          </p:nvPr>
        </p:nvSpPr>
        <p:spPr>
          <a:xfrm>
            <a:off x="9120322" y="0"/>
            <a:ext cx="3067050" cy="6857999"/>
          </a:xfrm>
          <a:prstGeom prst="rect">
            <a:avLst/>
          </a:prstGeom>
        </p:spPr>
        <p:txBody>
          <a:bodyPr/>
          <a:lstStyle>
            <a:lvl1pPr>
              <a:defRPr sz="1200">
                <a:solidFill>
                  <a:schemeClr val="bg1"/>
                </a:solidFill>
              </a:defRPr>
            </a:lvl1pPr>
          </a:lstStyle>
          <a:p>
            <a:endParaRPr lang="en-US"/>
          </a:p>
        </p:txBody>
      </p:sp>
      <p:grpSp>
        <p:nvGrpSpPr>
          <p:cNvPr id="4" name="Grupo 3">
            <a:extLst>
              <a:ext uri="{FF2B5EF4-FFF2-40B4-BE49-F238E27FC236}">
                <a16:creationId xmlns:a16="http://schemas.microsoft.com/office/drawing/2014/main" id="{5DC0F6AC-B04C-47E7-8BDD-91C203F24C38}"/>
              </a:ext>
            </a:extLst>
          </p:cNvPr>
          <p:cNvGrpSpPr/>
          <p:nvPr userDrawn="1"/>
        </p:nvGrpSpPr>
        <p:grpSpPr>
          <a:xfrm>
            <a:off x="-929628" y="4080644"/>
            <a:ext cx="4511028" cy="3802670"/>
            <a:chOff x="403872" y="1691546"/>
            <a:chExt cx="6441219" cy="5429767"/>
          </a:xfrm>
        </p:grpSpPr>
        <p:sp>
          <p:nvSpPr>
            <p:cNvPr id="5" name="Rectángulo 4">
              <a:extLst>
                <a:ext uri="{FF2B5EF4-FFF2-40B4-BE49-F238E27FC236}">
                  <a16:creationId xmlns:a16="http://schemas.microsoft.com/office/drawing/2014/main" id="{8A257CD4-74FD-49B3-9F87-C88CAF3F6108}"/>
                </a:ext>
              </a:extLst>
            </p:cNvPr>
            <p:cNvSpPr/>
            <p:nvPr/>
          </p:nvSpPr>
          <p:spPr>
            <a:xfrm rot="2700000">
              <a:off x="1788602" y="3261084"/>
              <a:ext cx="3315272" cy="3315272"/>
            </a:xfrm>
            <a:prstGeom prst="rect">
              <a:avLst/>
            </a:prstGeom>
            <a:solidFill>
              <a:srgbClr val="F7A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upo 5">
              <a:extLst>
                <a:ext uri="{FF2B5EF4-FFF2-40B4-BE49-F238E27FC236}">
                  <a16:creationId xmlns:a16="http://schemas.microsoft.com/office/drawing/2014/main" id="{64D25C24-8D46-4CB8-BB85-AC573970C8BF}"/>
                </a:ext>
              </a:extLst>
            </p:cNvPr>
            <p:cNvGrpSpPr/>
            <p:nvPr/>
          </p:nvGrpSpPr>
          <p:grpSpPr>
            <a:xfrm>
              <a:off x="403872" y="1691546"/>
              <a:ext cx="6441219" cy="5429767"/>
              <a:chOff x="403872" y="1691546"/>
              <a:chExt cx="6441219" cy="5429767"/>
            </a:xfrm>
          </p:grpSpPr>
          <p:sp>
            <p:nvSpPr>
              <p:cNvPr id="7" name="Rectángulo 6">
                <a:extLst>
                  <a:ext uri="{FF2B5EF4-FFF2-40B4-BE49-F238E27FC236}">
                    <a16:creationId xmlns:a16="http://schemas.microsoft.com/office/drawing/2014/main" id="{D877A795-7003-49D5-8FCE-9B20E8BF2110}"/>
                  </a:ext>
                </a:extLst>
              </p:cNvPr>
              <p:cNvSpPr/>
              <p:nvPr/>
            </p:nvSpPr>
            <p:spPr>
              <a:xfrm rot="2700000">
                <a:off x="403872" y="3328935"/>
                <a:ext cx="1250242" cy="1250242"/>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ángulo 8">
                <a:extLst>
                  <a:ext uri="{FF2B5EF4-FFF2-40B4-BE49-F238E27FC236}">
                    <a16:creationId xmlns:a16="http://schemas.microsoft.com/office/drawing/2014/main" id="{04E59E6C-F745-4E54-9566-13E9FE9B3FFD}"/>
                  </a:ext>
                </a:extLst>
              </p:cNvPr>
              <p:cNvSpPr/>
              <p:nvPr/>
            </p:nvSpPr>
            <p:spPr>
              <a:xfrm rot="2700000">
                <a:off x="1388130" y="1691546"/>
                <a:ext cx="1663302" cy="1663302"/>
              </a:xfrm>
              <a:prstGeom prst="rect">
                <a:avLst/>
              </a:prstGeom>
              <a:solidFill>
                <a:srgbClr val="01B9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ángulo 9">
                <a:extLst>
                  <a:ext uri="{FF2B5EF4-FFF2-40B4-BE49-F238E27FC236}">
                    <a16:creationId xmlns:a16="http://schemas.microsoft.com/office/drawing/2014/main" id="{CF5BF875-1840-4AF1-B241-00BCC9F38295}"/>
                  </a:ext>
                </a:extLst>
              </p:cNvPr>
              <p:cNvSpPr/>
              <p:nvPr/>
            </p:nvSpPr>
            <p:spPr>
              <a:xfrm rot="2700000">
                <a:off x="3875330" y="1787874"/>
                <a:ext cx="1469222" cy="1469222"/>
              </a:xfrm>
              <a:prstGeom prst="rect">
                <a:avLst/>
              </a:prstGeom>
              <a:noFill/>
              <a:ln w="38100">
                <a:solidFill>
                  <a:srgbClr val="4C033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ángulo 10">
                <a:extLst>
                  <a:ext uri="{FF2B5EF4-FFF2-40B4-BE49-F238E27FC236}">
                    <a16:creationId xmlns:a16="http://schemas.microsoft.com/office/drawing/2014/main" id="{CB37B0C5-364F-4247-A769-42CB0B9E18FE}"/>
                  </a:ext>
                </a:extLst>
              </p:cNvPr>
              <p:cNvSpPr/>
              <p:nvPr/>
            </p:nvSpPr>
            <p:spPr>
              <a:xfrm rot="2700000">
                <a:off x="740920" y="5093627"/>
                <a:ext cx="480032" cy="480032"/>
              </a:xfrm>
              <a:prstGeom prst="rect">
                <a:avLst/>
              </a:prstGeom>
              <a:solidFill>
                <a:srgbClr val="E72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ángulo 11">
                <a:extLst>
                  <a:ext uri="{FF2B5EF4-FFF2-40B4-BE49-F238E27FC236}">
                    <a16:creationId xmlns:a16="http://schemas.microsoft.com/office/drawing/2014/main" id="{BF1E9724-4A55-4845-A947-DEF9577B823F}"/>
                  </a:ext>
                </a:extLst>
              </p:cNvPr>
              <p:cNvSpPr/>
              <p:nvPr/>
            </p:nvSpPr>
            <p:spPr>
              <a:xfrm rot="2700000">
                <a:off x="2278649" y="6641281"/>
                <a:ext cx="480032" cy="480032"/>
              </a:xfrm>
              <a:prstGeom prst="rect">
                <a:avLst/>
              </a:prstGeom>
              <a:solidFill>
                <a:srgbClr val="01B9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ángulo 12">
                <a:extLst>
                  <a:ext uri="{FF2B5EF4-FFF2-40B4-BE49-F238E27FC236}">
                    <a16:creationId xmlns:a16="http://schemas.microsoft.com/office/drawing/2014/main" id="{8D43917C-8127-46C4-90D6-04C521854896}"/>
                  </a:ext>
                </a:extLst>
              </p:cNvPr>
              <p:cNvSpPr/>
              <p:nvPr/>
            </p:nvSpPr>
            <p:spPr>
              <a:xfrm rot="2700000">
                <a:off x="4702761" y="3477831"/>
                <a:ext cx="413969" cy="413969"/>
              </a:xfrm>
              <a:prstGeom prst="rect">
                <a:avLst/>
              </a:prstGeom>
              <a:solidFill>
                <a:srgbClr val="F7A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ángulo 13">
                <a:extLst>
                  <a:ext uri="{FF2B5EF4-FFF2-40B4-BE49-F238E27FC236}">
                    <a16:creationId xmlns:a16="http://schemas.microsoft.com/office/drawing/2014/main" id="{6B79DDE6-5335-4CB3-8F0C-FA9D173EAC24}"/>
                  </a:ext>
                </a:extLst>
              </p:cNvPr>
              <p:cNvSpPr/>
              <p:nvPr/>
            </p:nvSpPr>
            <p:spPr>
              <a:xfrm rot="2700000">
                <a:off x="6282118" y="3532274"/>
                <a:ext cx="562973" cy="562973"/>
              </a:xfrm>
              <a:prstGeom prst="rect">
                <a:avLst/>
              </a:prstGeom>
              <a:solidFill>
                <a:srgbClr val="F7A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ángulo 14">
                <a:extLst>
                  <a:ext uri="{FF2B5EF4-FFF2-40B4-BE49-F238E27FC236}">
                    <a16:creationId xmlns:a16="http://schemas.microsoft.com/office/drawing/2014/main" id="{CCC3C13C-6256-40BB-8A91-7CB1AF68B285}"/>
                  </a:ext>
                </a:extLst>
              </p:cNvPr>
              <p:cNvSpPr/>
              <p:nvPr/>
            </p:nvSpPr>
            <p:spPr>
              <a:xfrm rot="2700000">
                <a:off x="3185253" y="1800559"/>
                <a:ext cx="562973" cy="562973"/>
              </a:xfrm>
              <a:prstGeom prst="rect">
                <a:avLst/>
              </a:prstGeom>
              <a:solidFill>
                <a:srgbClr val="E72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ángulo 15">
                <a:extLst>
                  <a:ext uri="{FF2B5EF4-FFF2-40B4-BE49-F238E27FC236}">
                    <a16:creationId xmlns:a16="http://schemas.microsoft.com/office/drawing/2014/main" id="{34006788-35F1-4F89-AA9C-43BB3CB0B187}"/>
                  </a:ext>
                </a:extLst>
              </p:cNvPr>
              <p:cNvSpPr/>
              <p:nvPr/>
            </p:nvSpPr>
            <p:spPr>
              <a:xfrm rot="2700000">
                <a:off x="5258563" y="2808433"/>
                <a:ext cx="1037711" cy="1037711"/>
              </a:xfrm>
              <a:prstGeom prst="rect">
                <a:avLst/>
              </a:prstGeom>
              <a:solidFill>
                <a:srgbClr val="01B9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ángulo 16">
                <a:extLst>
                  <a:ext uri="{FF2B5EF4-FFF2-40B4-BE49-F238E27FC236}">
                    <a16:creationId xmlns:a16="http://schemas.microsoft.com/office/drawing/2014/main" id="{D9C65A9E-DF4A-4F67-8BBE-FABA7AC5D8D3}"/>
                  </a:ext>
                </a:extLst>
              </p:cNvPr>
              <p:cNvSpPr/>
              <p:nvPr/>
            </p:nvSpPr>
            <p:spPr>
              <a:xfrm rot="2700000">
                <a:off x="5497078" y="5241381"/>
                <a:ext cx="777747" cy="777747"/>
              </a:xfrm>
              <a:prstGeom prst="rect">
                <a:avLst/>
              </a:prstGeom>
              <a:noFill/>
              <a:ln w="19050">
                <a:solidFill>
                  <a:srgbClr val="01B9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ángulo 17">
                <a:extLst>
                  <a:ext uri="{FF2B5EF4-FFF2-40B4-BE49-F238E27FC236}">
                    <a16:creationId xmlns:a16="http://schemas.microsoft.com/office/drawing/2014/main" id="{EA5C55CF-C0EE-4273-A994-DB3E812EC05D}"/>
                  </a:ext>
                </a:extLst>
              </p:cNvPr>
              <p:cNvSpPr/>
              <p:nvPr/>
            </p:nvSpPr>
            <p:spPr>
              <a:xfrm rot="2700000">
                <a:off x="5629100" y="5375989"/>
                <a:ext cx="513133" cy="513133"/>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ángulo 18">
                <a:extLst>
                  <a:ext uri="{FF2B5EF4-FFF2-40B4-BE49-F238E27FC236}">
                    <a16:creationId xmlns:a16="http://schemas.microsoft.com/office/drawing/2014/main" id="{FF7AE458-780F-4687-ACA8-537BD98F481E}"/>
                  </a:ext>
                </a:extLst>
              </p:cNvPr>
              <p:cNvSpPr/>
              <p:nvPr/>
            </p:nvSpPr>
            <p:spPr>
              <a:xfrm rot="2700000">
                <a:off x="2126794" y="3579654"/>
                <a:ext cx="2709945" cy="2709946"/>
              </a:xfrm>
              <a:prstGeom prst="rect">
                <a:avLst/>
              </a:prstGeom>
              <a:solidFill>
                <a:srgbClr val="4C0339"/>
              </a:solidFill>
              <a:ln w="38100">
                <a:solidFill>
                  <a:srgbClr val="4C033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ángulo 19">
                <a:extLst>
                  <a:ext uri="{FF2B5EF4-FFF2-40B4-BE49-F238E27FC236}">
                    <a16:creationId xmlns:a16="http://schemas.microsoft.com/office/drawing/2014/main" id="{BDE07C2B-3887-4B0A-AAA6-4425235DFDB1}"/>
                  </a:ext>
                </a:extLst>
              </p:cNvPr>
              <p:cNvSpPr/>
              <p:nvPr/>
            </p:nvSpPr>
            <p:spPr>
              <a:xfrm rot="2700000">
                <a:off x="4129194" y="2040548"/>
                <a:ext cx="973502" cy="973502"/>
              </a:xfrm>
              <a:prstGeom prst="rect">
                <a:avLst/>
              </a:prstGeom>
              <a:solidFill>
                <a:srgbClr val="E72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Tree>
    <p:extLst>
      <p:ext uri="{BB962C8B-B14F-4D97-AF65-F5344CB8AC3E}">
        <p14:creationId xmlns:p14="http://schemas.microsoft.com/office/powerpoint/2010/main" val="5399819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Marcador de posición de imagen 2">
            <a:extLst>
              <a:ext uri="{FF2B5EF4-FFF2-40B4-BE49-F238E27FC236}">
                <a16:creationId xmlns:a16="http://schemas.microsoft.com/office/drawing/2014/main" id="{E588B98C-A631-4077-AD40-B8F2BF6D5379}"/>
              </a:ext>
            </a:extLst>
          </p:cNvPr>
          <p:cNvSpPr>
            <a:spLocks noGrp="1"/>
          </p:cNvSpPr>
          <p:nvPr>
            <p:ph type="pic" sz="quarter" idx="10"/>
          </p:nvPr>
        </p:nvSpPr>
        <p:spPr>
          <a:xfrm>
            <a:off x="4267200" y="3429000"/>
            <a:ext cx="7924800" cy="3429000"/>
          </a:xfrm>
          <a:prstGeom prst="rect">
            <a:avLst/>
          </a:prstGeom>
        </p:spPr>
        <p:txBody>
          <a:bodyPr/>
          <a:lstStyle/>
          <a:p>
            <a:endParaRPr lang="en-US"/>
          </a:p>
        </p:txBody>
      </p:sp>
      <p:grpSp>
        <p:nvGrpSpPr>
          <p:cNvPr id="4" name="Grupo 3">
            <a:extLst>
              <a:ext uri="{FF2B5EF4-FFF2-40B4-BE49-F238E27FC236}">
                <a16:creationId xmlns:a16="http://schemas.microsoft.com/office/drawing/2014/main" id="{CC54D7DE-4A5E-4F29-947B-5E11749B8146}"/>
              </a:ext>
            </a:extLst>
          </p:cNvPr>
          <p:cNvGrpSpPr/>
          <p:nvPr userDrawn="1"/>
        </p:nvGrpSpPr>
        <p:grpSpPr>
          <a:xfrm>
            <a:off x="-929628" y="4080644"/>
            <a:ext cx="4511028" cy="3802670"/>
            <a:chOff x="403872" y="1691546"/>
            <a:chExt cx="6441219" cy="5429767"/>
          </a:xfrm>
        </p:grpSpPr>
        <p:sp>
          <p:nvSpPr>
            <p:cNvPr id="5" name="Rectángulo 4">
              <a:extLst>
                <a:ext uri="{FF2B5EF4-FFF2-40B4-BE49-F238E27FC236}">
                  <a16:creationId xmlns:a16="http://schemas.microsoft.com/office/drawing/2014/main" id="{3444EFED-7F3B-464E-83E9-76F08B3183AD}"/>
                </a:ext>
              </a:extLst>
            </p:cNvPr>
            <p:cNvSpPr/>
            <p:nvPr/>
          </p:nvSpPr>
          <p:spPr>
            <a:xfrm rot="2700000">
              <a:off x="1788602" y="3261084"/>
              <a:ext cx="3315272" cy="3315272"/>
            </a:xfrm>
            <a:prstGeom prst="rect">
              <a:avLst/>
            </a:prstGeom>
            <a:solidFill>
              <a:srgbClr val="F7A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upo 5">
              <a:extLst>
                <a:ext uri="{FF2B5EF4-FFF2-40B4-BE49-F238E27FC236}">
                  <a16:creationId xmlns:a16="http://schemas.microsoft.com/office/drawing/2014/main" id="{08F1ED31-551B-49FE-AB51-8B14B5CD0F90}"/>
                </a:ext>
              </a:extLst>
            </p:cNvPr>
            <p:cNvGrpSpPr/>
            <p:nvPr/>
          </p:nvGrpSpPr>
          <p:grpSpPr>
            <a:xfrm>
              <a:off x="403872" y="1691546"/>
              <a:ext cx="6441219" cy="5429767"/>
              <a:chOff x="403872" y="1691546"/>
              <a:chExt cx="6441219" cy="5429767"/>
            </a:xfrm>
          </p:grpSpPr>
          <p:sp>
            <p:nvSpPr>
              <p:cNvPr id="7" name="Rectángulo 6">
                <a:extLst>
                  <a:ext uri="{FF2B5EF4-FFF2-40B4-BE49-F238E27FC236}">
                    <a16:creationId xmlns:a16="http://schemas.microsoft.com/office/drawing/2014/main" id="{5BE47158-0B2A-442C-816C-097BE0C92197}"/>
                  </a:ext>
                </a:extLst>
              </p:cNvPr>
              <p:cNvSpPr/>
              <p:nvPr/>
            </p:nvSpPr>
            <p:spPr>
              <a:xfrm rot="2700000">
                <a:off x="403872" y="3328935"/>
                <a:ext cx="1250242" cy="1250242"/>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ángulo 7">
                <a:extLst>
                  <a:ext uri="{FF2B5EF4-FFF2-40B4-BE49-F238E27FC236}">
                    <a16:creationId xmlns:a16="http://schemas.microsoft.com/office/drawing/2014/main" id="{0F77E5DD-60A3-4948-849E-956CECEAEA99}"/>
                  </a:ext>
                </a:extLst>
              </p:cNvPr>
              <p:cNvSpPr/>
              <p:nvPr/>
            </p:nvSpPr>
            <p:spPr>
              <a:xfrm rot="2700000">
                <a:off x="1388130" y="1691546"/>
                <a:ext cx="1663302" cy="1663302"/>
              </a:xfrm>
              <a:prstGeom prst="rect">
                <a:avLst/>
              </a:prstGeom>
              <a:solidFill>
                <a:srgbClr val="01B9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ángulo 8">
                <a:extLst>
                  <a:ext uri="{FF2B5EF4-FFF2-40B4-BE49-F238E27FC236}">
                    <a16:creationId xmlns:a16="http://schemas.microsoft.com/office/drawing/2014/main" id="{B71ADEA8-4D6B-4947-B822-B45CDB08D50C}"/>
                  </a:ext>
                </a:extLst>
              </p:cNvPr>
              <p:cNvSpPr/>
              <p:nvPr/>
            </p:nvSpPr>
            <p:spPr>
              <a:xfrm rot="2700000">
                <a:off x="3875330" y="1787874"/>
                <a:ext cx="1469222" cy="1469222"/>
              </a:xfrm>
              <a:prstGeom prst="rect">
                <a:avLst/>
              </a:prstGeom>
              <a:noFill/>
              <a:ln w="38100">
                <a:solidFill>
                  <a:srgbClr val="4C033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ángulo 9">
                <a:extLst>
                  <a:ext uri="{FF2B5EF4-FFF2-40B4-BE49-F238E27FC236}">
                    <a16:creationId xmlns:a16="http://schemas.microsoft.com/office/drawing/2014/main" id="{FD4012C5-656B-45C0-BA11-0E41DDCB4AF0}"/>
                  </a:ext>
                </a:extLst>
              </p:cNvPr>
              <p:cNvSpPr/>
              <p:nvPr/>
            </p:nvSpPr>
            <p:spPr>
              <a:xfrm rot="2700000">
                <a:off x="740920" y="5093627"/>
                <a:ext cx="480032" cy="480032"/>
              </a:xfrm>
              <a:prstGeom prst="rect">
                <a:avLst/>
              </a:prstGeom>
              <a:solidFill>
                <a:srgbClr val="E72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ángulo 10">
                <a:extLst>
                  <a:ext uri="{FF2B5EF4-FFF2-40B4-BE49-F238E27FC236}">
                    <a16:creationId xmlns:a16="http://schemas.microsoft.com/office/drawing/2014/main" id="{BE38B7EB-EC9D-4AA7-B89D-12575837ABA6}"/>
                  </a:ext>
                </a:extLst>
              </p:cNvPr>
              <p:cNvSpPr/>
              <p:nvPr/>
            </p:nvSpPr>
            <p:spPr>
              <a:xfrm rot="2700000">
                <a:off x="2278649" y="6641281"/>
                <a:ext cx="480032" cy="480032"/>
              </a:xfrm>
              <a:prstGeom prst="rect">
                <a:avLst/>
              </a:prstGeom>
              <a:solidFill>
                <a:srgbClr val="01B9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ángulo 11">
                <a:extLst>
                  <a:ext uri="{FF2B5EF4-FFF2-40B4-BE49-F238E27FC236}">
                    <a16:creationId xmlns:a16="http://schemas.microsoft.com/office/drawing/2014/main" id="{75278338-F39F-4895-A4F5-62E552A246A3}"/>
                  </a:ext>
                </a:extLst>
              </p:cNvPr>
              <p:cNvSpPr/>
              <p:nvPr/>
            </p:nvSpPr>
            <p:spPr>
              <a:xfrm rot="2700000">
                <a:off x="4702761" y="3477831"/>
                <a:ext cx="413969" cy="413969"/>
              </a:xfrm>
              <a:prstGeom prst="rect">
                <a:avLst/>
              </a:prstGeom>
              <a:solidFill>
                <a:srgbClr val="F7A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ángulo 12">
                <a:extLst>
                  <a:ext uri="{FF2B5EF4-FFF2-40B4-BE49-F238E27FC236}">
                    <a16:creationId xmlns:a16="http://schemas.microsoft.com/office/drawing/2014/main" id="{C0B91133-E720-47C2-BAC1-142CEE56CF28}"/>
                  </a:ext>
                </a:extLst>
              </p:cNvPr>
              <p:cNvSpPr/>
              <p:nvPr/>
            </p:nvSpPr>
            <p:spPr>
              <a:xfrm rot="2700000">
                <a:off x="6282118" y="3532274"/>
                <a:ext cx="562973" cy="562973"/>
              </a:xfrm>
              <a:prstGeom prst="rect">
                <a:avLst/>
              </a:prstGeom>
              <a:solidFill>
                <a:srgbClr val="F7A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ángulo 13">
                <a:extLst>
                  <a:ext uri="{FF2B5EF4-FFF2-40B4-BE49-F238E27FC236}">
                    <a16:creationId xmlns:a16="http://schemas.microsoft.com/office/drawing/2014/main" id="{AE63C341-E3F9-47E2-BA13-88DAEBE78395}"/>
                  </a:ext>
                </a:extLst>
              </p:cNvPr>
              <p:cNvSpPr/>
              <p:nvPr/>
            </p:nvSpPr>
            <p:spPr>
              <a:xfrm rot="2700000">
                <a:off x="3185253" y="1800559"/>
                <a:ext cx="562973" cy="562973"/>
              </a:xfrm>
              <a:prstGeom prst="rect">
                <a:avLst/>
              </a:prstGeom>
              <a:solidFill>
                <a:srgbClr val="E72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ángulo 14">
                <a:extLst>
                  <a:ext uri="{FF2B5EF4-FFF2-40B4-BE49-F238E27FC236}">
                    <a16:creationId xmlns:a16="http://schemas.microsoft.com/office/drawing/2014/main" id="{5694D1D6-DF09-4ACB-96DF-11D60463136D}"/>
                  </a:ext>
                </a:extLst>
              </p:cNvPr>
              <p:cNvSpPr/>
              <p:nvPr/>
            </p:nvSpPr>
            <p:spPr>
              <a:xfrm rot="2700000">
                <a:off x="5258563" y="2808433"/>
                <a:ext cx="1037711" cy="1037711"/>
              </a:xfrm>
              <a:prstGeom prst="rect">
                <a:avLst/>
              </a:prstGeom>
              <a:solidFill>
                <a:srgbClr val="01B9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ángulo 15">
                <a:extLst>
                  <a:ext uri="{FF2B5EF4-FFF2-40B4-BE49-F238E27FC236}">
                    <a16:creationId xmlns:a16="http://schemas.microsoft.com/office/drawing/2014/main" id="{E571765A-DDA7-47D6-AD65-F84E8C64ABAC}"/>
                  </a:ext>
                </a:extLst>
              </p:cNvPr>
              <p:cNvSpPr/>
              <p:nvPr/>
            </p:nvSpPr>
            <p:spPr>
              <a:xfrm rot="2700000">
                <a:off x="5497078" y="5241381"/>
                <a:ext cx="777747" cy="777747"/>
              </a:xfrm>
              <a:prstGeom prst="rect">
                <a:avLst/>
              </a:prstGeom>
              <a:noFill/>
              <a:ln w="19050">
                <a:solidFill>
                  <a:srgbClr val="01B9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ángulo 16">
                <a:extLst>
                  <a:ext uri="{FF2B5EF4-FFF2-40B4-BE49-F238E27FC236}">
                    <a16:creationId xmlns:a16="http://schemas.microsoft.com/office/drawing/2014/main" id="{77E0820A-0015-42B0-8F9A-561363564E3A}"/>
                  </a:ext>
                </a:extLst>
              </p:cNvPr>
              <p:cNvSpPr/>
              <p:nvPr/>
            </p:nvSpPr>
            <p:spPr>
              <a:xfrm rot="2700000">
                <a:off x="5629100" y="5375989"/>
                <a:ext cx="513133" cy="513133"/>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ángulo 17">
                <a:extLst>
                  <a:ext uri="{FF2B5EF4-FFF2-40B4-BE49-F238E27FC236}">
                    <a16:creationId xmlns:a16="http://schemas.microsoft.com/office/drawing/2014/main" id="{C82894BC-A077-466D-AF7F-00C3BD2C083C}"/>
                  </a:ext>
                </a:extLst>
              </p:cNvPr>
              <p:cNvSpPr/>
              <p:nvPr/>
            </p:nvSpPr>
            <p:spPr>
              <a:xfrm rot="2700000">
                <a:off x="2126794" y="3579654"/>
                <a:ext cx="2709945" cy="2709946"/>
              </a:xfrm>
              <a:prstGeom prst="rect">
                <a:avLst/>
              </a:prstGeom>
              <a:solidFill>
                <a:srgbClr val="4C0339"/>
              </a:solidFill>
              <a:ln w="38100">
                <a:solidFill>
                  <a:srgbClr val="4C033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ángulo 18">
                <a:extLst>
                  <a:ext uri="{FF2B5EF4-FFF2-40B4-BE49-F238E27FC236}">
                    <a16:creationId xmlns:a16="http://schemas.microsoft.com/office/drawing/2014/main" id="{F0CC5AE1-AE08-4C87-94CF-5FCD94428496}"/>
                  </a:ext>
                </a:extLst>
              </p:cNvPr>
              <p:cNvSpPr/>
              <p:nvPr/>
            </p:nvSpPr>
            <p:spPr>
              <a:xfrm rot="2700000">
                <a:off x="4129194" y="2040548"/>
                <a:ext cx="973502" cy="973502"/>
              </a:xfrm>
              <a:prstGeom prst="rect">
                <a:avLst/>
              </a:prstGeom>
              <a:solidFill>
                <a:srgbClr val="E72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Tree>
    <p:extLst>
      <p:ext uri="{BB962C8B-B14F-4D97-AF65-F5344CB8AC3E}">
        <p14:creationId xmlns:p14="http://schemas.microsoft.com/office/powerpoint/2010/main" val="37858900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Diseño personalizado">
    <p:spTree>
      <p:nvGrpSpPr>
        <p:cNvPr id="1" name=""/>
        <p:cNvGrpSpPr/>
        <p:nvPr/>
      </p:nvGrpSpPr>
      <p:grpSpPr>
        <a:xfrm>
          <a:off x="0" y="0"/>
          <a:ext cx="0" cy="0"/>
          <a:chOff x="0" y="0"/>
          <a:chExt cx="0" cy="0"/>
        </a:xfrm>
      </p:grpSpPr>
      <p:sp>
        <p:nvSpPr>
          <p:cNvPr id="3" name="Marcador de posición de imagen 17">
            <a:extLst>
              <a:ext uri="{FF2B5EF4-FFF2-40B4-BE49-F238E27FC236}">
                <a16:creationId xmlns:a16="http://schemas.microsoft.com/office/drawing/2014/main" id="{54298802-8784-46AF-9FAB-D3130CB77FC5}"/>
              </a:ext>
            </a:extLst>
          </p:cNvPr>
          <p:cNvSpPr>
            <a:spLocks noGrp="1"/>
          </p:cNvSpPr>
          <p:nvPr>
            <p:ph type="pic" sz="quarter" idx="10"/>
          </p:nvPr>
        </p:nvSpPr>
        <p:spPr>
          <a:xfrm>
            <a:off x="4261014" y="0"/>
            <a:ext cx="3981286" cy="6858000"/>
          </a:xfrm>
          <a:prstGeom prst="rect">
            <a:avLst/>
          </a:prstGeom>
        </p:spPr>
        <p:txBody>
          <a:bodyPr/>
          <a:lstStyle/>
          <a:p>
            <a:endParaRPr lang="en-US"/>
          </a:p>
        </p:txBody>
      </p:sp>
      <p:grpSp>
        <p:nvGrpSpPr>
          <p:cNvPr id="4" name="Grupo 3">
            <a:extLst>
              <a:ext uri="{FF2B5EF4-FFF2-40B4-BE49-F238E27FC236}">
                <a16:creationId xmlns:a16="http://schemas.microsoft.com/office/drawing/2014/main" id="{07E57D80-134F-4417-8D9F-EF12D798E388}"/>
              </a:ext>
            </a:extLst>
          </p:cNvPr>
          <p:cNvGrpSpPr/>
          <p:nvPr userDrawn="1"/>
        </p:nvGrpSpPr>
        <p:grpSpPr>
          <a:xfrm>
            <a:off x="-929628" y="4080644"/>
            <a:ext cx="4511028" cy="3802670"/>
            <a:chOff x="403872" y="1691546"/>
            <a:chExt cx="6441219" cy="5429767"/>
          </a:xfrm>
        </p:grpSpPr>
        <p:sp>
          <p:nvSpPr>
            <p:cNvPr id="5" name="Rectángulo 4">
              <a:extLst>
                <a:ext uri="{FF2B5EF4-FFF2-40B4-BE49-F238E27FC236}">
                  <a16:creationId xmlns:a16="http://schemas.microsoft.com/office/drawing/2014/main" id="{8493CAF6-42C1-45C7-8F50-EA6E59947379}"/>
                </a:ext>
              </a:extLst>
            </p:cNvPr>
            <p:cNvSpPr/>
            <p:nvPr/>
          </p:nvSpPr>
          <p:spPr>
            <a:xfrm rot="2700000">
              <a:off x="1788602" y="3261084"/>
              <a:ext cx="3315272" cy="3315272"/>
            </a:xfrm>
            <a:prstGeom prst="rect">
              <a:avLst/>
            </a:prstGeom>
            <a:solidFill>
              <a:srgbClr val="F7A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upo 5">
              <a:extLst>
                <a:ext uri="{FF2B5EF4-FFF2-40B4-BE49-F238E27FC236}">
                  <a16:creationId xmlns:a16="http://schemas.microsoft.com/office/drawing/2014/main" id="{B2DA0F9F-C524-4B36-A162-623D44D41669}"/>
                </a:ext>
              </a:extLst>
            </p:cNvPr>
            <p:cNvGrpSpPr/>
            <p:nvPr/>
          </p:nvGrpSpPr>
          <p:grpSpPr>
            <a:xfrm>
              <a:off x="403872" y="1691546"/>
              <a:ext cx="6441219" cy="5429767"/>
              <a:chOff x="403872" y="1691546"/>
              <a:chExt cx="6441219" cy="5429767"/>
            </a:xfrm>
          </p:grpSpPr>
          <p:sp>
            <p:nvSpPr>
              <p:cNvPr id="7" name="Rectángulo 6">
                <a:extLst>
                  <a:ext uri="{FF2B5EF4-FFF2-40B4-BE49-F238E27FC236}">
                    <a16:creationId xmlns:a16="http://schemas.microsoft.com/office/drawing/2014/main" id="{EA23ACA3-5BEF-4B66-9A4F-6C5FE8F537A1}"/>
                  </a:ext>
                </a:extLst>
              </p:cNvPr>
              <p:cNvSpPr/>
              <p:nvPr/>
            </p:nvSpPr>
            <p:spPr>
              <a:xfrm rot="2700000">
                <a:off x="403872" y="3328935"/>
                <a:ext cx="1250242" cy="1250242"/>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ángulo 7">
                <a:extLst>
                  <a:ext uri="{FF2B5EF4-FFF2-40B4-BE49-F238E27FC236}">
                    <a16:creationId xmlns:a16="http://schemas.microsoft.com/office/drawing/2014/main" id="{7943E4DC-80A7-4BE3-AA73-BB0F6040B956}"/>
                  </a:ext>
                </a:extLst>
              </p:cNvPr>
              <p:cNvSpPr/>
              <p:nvPr/>
            </p:nvSpPr>
            <p:spPr>
              <a:xfrm rot="2700000">
                <a:off x="1388130" y="1691546"/>
                <a:ext cx="1663302" cy="1663302"/>
              </a:xfrm>
              <a:prstGeom prst="rect">
                <a:avLst/>
              </a:prstGeom>
              <a:solidFill>
                <a:srgbClr val="01B9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ángulo 8">
                <a:extLst>
                  <a:ext uri="{FF2B5EF4-FFF2-40B4-BE49-F238E27FC236}">
                    <a16:creationId xmlns:a16="http://schemas.microsoft.com/office/drawing/2014/main" id="{1B7FA8D9-A72F-4C04-AFBC-331A05B3439C}"/>
                  </a:ext>
                </a:extLst>
              </p:cNvPr>
              <p:cNvSpPr/>
              <p:nvPr/>
            </p:nvSpPr>
            <p:spPr>
              <a:xfrm rot="2700000">
                <a:off x="3875330" y="1787874"/>
                <a:ext cx="1469222" cy="1469222"/>
              </a:xfrm>
              <a:prstGeom prst="rect">
                <a:avLst/>
              </a:prstGeom>
              <a:noFill/>
              <a:ln w="38100">
                <a:solidFill>
                  <a:srgbClr val="4C033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ángulo 9">
                <a:extLst>
                  <a:ext uri="{FF2B5EF4-FFF2-40B4-BE49-F238E27FC236}">
                    <a16:creationId xmlns:a16="http://schemas.microsoft.com/office/drawing/2014/main" id="{056130AA-6E37-44A7-B6FB-174C0B32A6E7}"/>
                  </a:ext>
                </a:extLst>
              </p:cNvPr>
              <p:cNvSpPr/>
              <p:nvPr/>
            </p:nvSpPr>
            <p:spPr>
              <a:xfrm rot="2700000">
                <a:off x="740920" y="5093627"/>
                <a:ext cx="480032" cy="480032"/>
              </a:xfrm>
              <a:prstGeom prst="rect">
                <a:avLst/>
              </a:prstGeom>
              <a:solidFill>
                <a:srgbClr val="E72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ángulo 10">
                <a:extLst>
                  <a:ext uri="{FF2B5EF4-FFF2-40B4-BE49-F238E27FC236}">
                    <a16:creationId xmlns:a16="http://schemas.microsoft.com/office/drawing/2014/main" id="{8455088D-4EAF-40E7-AE71-C7A2D511688C}"/>
                  </a:ext>
                </a:extLst>
              </p:cNvPr>
              <p:cNvSpPr/>
              <p:nvPr/>
            </p:nvSpPr>
            <p:spPr>
              <a:xfrm rot="2700000">
                <a:off x="2278649" y="6641281"/>
                <a:ext cx="480032" cy="480032"/>
              </a:xfrm>
              <a:prstGeom prst="rect">
                <a:avLst/>
              </a:prstGeom>
              <a:solidFill>
                <a:srgbClr val="01B9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ángulo 11">
                <a:extLst>
                  <a:ext uri="{FF2B5EF4-FFF2-40B4-BE49-F238E27FC236}">
                    <a16:creationId xmlns:a16="http://schemas.microsoft.com/office/drawing/2014/main" id="{B29824DB-59A0-4EC3-85EC-1DFCC6D9AB85}"/>
                  </a:ext>
                </a:extLst>
              </p:cNvPr>
              <p:cNvSpPr/>
              <p:nvPr/>
            </p:nvSpPr>
            <p:spPr>
              <a:xfrm rot="2700000">
                <a:off x="4702761" y="3477831"/>
                <a:ext cx="413969" cy="413969"/>
              </a:xfrm>
              <a:prstGeom prst="rect">
                <a:avLst/>
              </a:prstGeom>
              <a:solidFill>
                <a:srgbClr val="F7A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ángulo 12">
                <a:extLst>
                  <a:ext uri="{FF2B5EF4-FFF2-40B4-BE49-F238E27FC236}">
                    <a16:creationId xmlns:a16="http://schemas.microsoft.com/office/drawing/2014/main" id="{C589F679-10B0-4DF8-B3E9-4EAD2248BF89}"/>
                  </a:ext>
                </a:extLst>
              </p:cNvPr>
              <p:cNvSpPr/>
              <p:nvPr/>
            </p:nvSpPr>
            <p:spPr>
              <a:xfrm rot="2700000">
                <a:off x="6282118" y="3532274"/>
                <a:ext cx="562973" cy="562973"/>
              </a:xfrm>
              <a:prstGeom prst="rect">
                <a:avLst/>
              </a:prstGeom>
              <a:solidFill>
                <a:srgbClr val="F7A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ángulo 13">
                <a:extLst>
                  <a:ext uri="{FF2B5EF4-FFF2-40B4-BE49-F238E27FC236}">
                    <a16:creationId xmlns:a16="http://schemas.microsoft.com/office/drawing/2014/main" id="{17463547-FB20-4365-AA0C-1CD23DD89E32}"/>
                  </a:ext>
                </a:extLst>
              </p:cNvPr>
              <p:cNvSpPr/>
              <p:nvPr/>
            </p:nvSpPr>
            <p:spPr>
              <a:xfrm rot="2700000">
                <a:off x="3185253" y="1800559"/>
                <a:ext cx="562973" cy="562973"/>
              </a:xfrm>
              <a:prstGeom prst="rect">
                <a:avLst/>
              </a:prstGeom>
              <a:solidFill>
                <a:srgbClr val="E72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ángulo 14">
                <a:extLst>
                  <a:ext uri="{FF2B5EF4-FFF2-40B4-BE49-F238E27FC236}">
                    <a16:creationId xmlns:a16="http://schemas.microsoft.com/office/drawing/2014/main" id="{A4D3FB64-09D0-4680-83C1-8C321522D9B2}"/>
                  </a:ext>
                </a:extLst>
              </p:cNvPr>
              <p:cNvSpPr/>
              <p:nvPr/>
            </p:nvSpPr>
            <p:spPr>
              <a:xfrm rot="2700000">
                <a:off x="5258563" y="2808433"/>
                <a:ext cx="1037711" cy="1037711"/>
              </a:xfrm>
              <a:prstGeom prst="rect">
                <a:avLst/>
              </a:prstGeom>
              <a:solidFill>
                <a:srgbClr val="01B9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ángulo 15">
                <a:extLst>
                  <a:ext uri="{FF2B5EF4-FFF2-40B4-BE49-F238E27FC236}">
                    <a16:creationId xmlns:a16="http://schemas.microsoft.com/office/drawing/2014/main" id="{1ABFF8C0-8B62-4284-AE38-EAF64B2F5913}"/>
                  </a:ext>
                </a:extLst>
              </p:cNvPr>
              <p:cNvSpPr/>
              <p:nvPr/>
            </p:nvSpPr>
            <p:spPr>
              <a:xfrm rot="2700000">
                <a:off x="5497078" y="5241381"/>
                <a:ext cx="777747" cy="777747"/>
              </a:xfrm>
              <a:prstGeom prst="rect">
                <a:avLst/>
              </a:prstGeom>
              <a:noFill/>
              <a:ln w="19050">
                <a:solidFill>
                  <a:srgbClr val="01B9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ángulo 16">
                <a:extLst>
                  <a:ext uri="{FF2B5EF4-FFF2-40B4-BE49-F238E27FC236}">
                    <a16:creationId xmlns:a16="http://schemas.microsoft.com/office/drawing/2014/main" id="{B18A119F-FA0E-4C9D-BB1B-DEB60C16254D}"/>
                  </a:ext>
                </a:extLst>
              </p:cNvPr>
              <p:cNvSpPr/>
              <p:nvPr/>
            </p:nvSpPr>
            <p:spPr>
              <a:xfrm rot="2700000">
                <a:off x="5629100" y="5375989"/>
                <a:ext cx="513133" cy="513133"/>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ángulo 17">
                <a:extLst>
                  <a:ext uri="{FF2B5EF4-FFF2-40B4-BE49-F238E27FC236}">
                    <a16:creationId xmlns:a16="http://schemas.microsoft.com/office/drawing/2014/main" id="{8CB40F15-6E9D-4B5B-9903-BF4BBF79DC5B}"/>
                  </a:ext>
                </a:extLst>
              </p:cNvPr>
              <p:cNvSpPr/>
              <p:nvPr/>
            </p:nvSpPr>
            <p:spPr>
              <a:xfrm rot="2700000">
                <a:off x="2126794" y="3579654"/>
                <a:ext cx="2709945" cy="2709946"/>
              </a:xfrm>
              <a:prstGeom prst="rect">
                <a:avLst/>
              </a:prstGeom>
              <a:solidFill>
                <a:srgbClr val="4C0339"/>
              </a:solidFill>
              <a:ln w="38100">
                <a:solidFill>
                  <a:srgbClr val="4C033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ángulo 18">
                <a:extLst>
                  <a:ext uri="{FF2B5EF4-FFF2-40B4-BE49-F238E27FC236}">
                    <a16:creationId xmlns:a16="http://schemas.microsoft.com/office/drawing/2014/main" id="{7A0F4E4F-0829-4A38-BECB-4A6D80296BEF}"/>
                  </a:ext>
                </a:extLst>
              </p:cNvPr>
              <p:cNvSpPr/>
              <p:nvPr/>
            </p:nvSpPr>
            <p:spPr>
              <a:xfrm rot="2700000">
                <a:off x="4129194" y="2040548"/>
                <a:ext cx="973502" cy="973502"/>
              </a:xfrm>
              <a:prstGeom prst="rect">
                <a:avLst/>
              </a:prstGeom>
              <a:solidFill>
                <a:srgbClr val="E72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Tree>
    <p:extLst>
      <p:ext uri="{BB962C8B-B14F-4D97-AF65-F5344CB8AC3E}">
        <p14:creationId xmlns:p14="http://schemas.microsoft.com/office/powerpoint/2010/main" val="13330384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Diseño personalizado">
    <p:spTree>
      <p:nvGrpSpPr>
        <p:cNvPr id="1" name=""/>
        <p:cNvGrpSpPr/>
        <p:nvPr/>
      </p:nvGrpSpPr>
      <p:grpSpPr>
        <a:xfrm>
          <a:off x="0" y="0"/>
          <a:ext cx="0" cy="0"/>
          <a:chOff x="0" y="0"/>
          <a:chExt cx="0" cy="0"/>
        </a:xfrm>
      </p:grpSpPr>
      <p:sp>
        <p:nvSpPr>
          <p:cNvPr id="4" name="Marcador de posición de imagen 3">
            <a:extLst>
              <a:ext uri="{FF2B5EF4-FFF2-40B4-BE49-F238E27FC236}">
                <a16:creationId xmlns:a16="http://schemas.microsoft.com/office/drawing/2014/main" id="{A1CAAB4F-99BE-45F9-9A57-3E34E7849EE4}"/>
              </a:ext>
            </a:extLst>
          </p:cNvPr>
          <p:cNvSpPr>
            <a:spLocks noGrp="1"/>
          </p:cNvSpPr>
          <p:nvPr>
            <p:ph type="pic" sz="quarter" idx="10"/>
          </p:nvPr>
        </p:nvSpPr>
        <p:spPr>
          <a:xfrm>
            <a:off x="7556500" y="0"/>
            <a:ext cx="4635500" cy="6858000"/>
          </a:xfrm>
          <a:prstGeom prst="rect">
            <a:avLst/>
          </a:prstGeom>
        </p:spPr>
        <p:txBody>
          <a:bodyPr/>
          <a:lstStyle/>
          <a:p>
            <a:endParaRPr lang="en-US"/>
          </a:p>
        </p:txBody>
      </p:sp>
      <p:grpSp>
        <p:nvGrpSpPr>
          <p:cNvPr id="3" name="Grupo 2">
            <a:extLst>
              <a:ext uri="{FF2B5EF4-FFF2-40B4-BE49-F238E27FC236}">
                <a16:creationId xmlns:a16="http://schemas.microsoft.com/office/drawing/2014/main" id="{B6728668-CFBA-495A-90D5-F944B1C34A4B}"/>
              </a:ext>
            </a:extLst>
          </p:cNvPr>
          <p:cNvGrpSpPr/>
          <p:nvPr userDrawn="1"/>
        </p:nvGrpSpPr>
        <p:grpSpPr>
          <a:xfrm>
            <a:off x="-929628" y="4080644"/>
            <a:ext cx="4511028" cy="3802670"/>
            <a:chOff x="403872" y="1691546"/>
            <a:chExt cx="6441219" cy="5429767"/>
          </a:xfrm>
        </p:grpSpPr>
        <p:sp>
          <p:nvSpPr>
            <p:cNvPr id="5" name="Rectángulo 4">
              <a:extLst>
                <a:ext uri="{FF2B5EF4-FFF2-40B4-BE49-F238E27FC236}">
                  <a16:creationId xmlns:a16="http://schemas.microsoft.com/office/drawing/2014/main" id="{E0AF2F83-5CE9-4E59-B028-7FFD86F1668C}"/>
                </a:ext>
              </a:extLst>
            </p:cNvPr>
            <p:cNvSpPr/>
            <p:nvPr/>
          </p:nvSpPr>
          <p:spPr>
            <a:xfrm rot="2700000">
              <a:off x="1788602" y="3261084"/>
              <a:ext cx="3315272" cy="3315272"/>
            </a:xfrm>
            <a:prstGeom prst="rect">
              <a:avLst/>
            </a:prstGeom>
            <a:solidFill>
              <a:srgbClr val="F7A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upo 5">
              <a:extLst>
                <a:ext uri="{FF2B5EF4-FFF2-40B4-BE49-F238E27FC236}">
                  <a16:creationId xmlns:a16="http://schemas.microsoft.com/office/drawing/2014/main" id="{FB4C02B5-3AEB-4592-BBFD-62383C13C018}"/>
                </a:ext>
              </a:extLst>
            </p:cNvPr>
            <p:cNvGrpSpPr/>
            <p:nvPr/>
          </p:nvGrpSpPr>
          <p:grpSpPr>
            <a:xfrm>
              <a:off x="403872" y="1691546"/>
              <a:ext cx="6441219" cy="5429767"/>
              <a:chOff x="403872" y="1691546"/>
              <a:chExt cx="6441219" cy="5429767"/>
            </a:xfrm>
          </p:grpSpPr>
          <p:sp>
            <p:nvSpPr>
              <p:cNvPr id="7" name="Rectángulo 6">
                <a:extLst>
                  <a:ext uri="{FF2B5EF4-FFF2-40B4-BE49-F238E27FC236}">
                    <a16:creationId xmlns:a16="http://schemas.microsoft.com/office/drawing/2014/main" id="{5B31C56F-0CB3-4DC0-BB95-0E1BBBFFAB0A}"/>
                  </a:ext>
                </a:extLst>
              </p:cNvPr>
              <p:cNvSpPr/>
              <p:nvPr/>
            </p:nvSpPr>
            <p:spPr>
              <a:xfrm rot="2700000">
                <a:off x="403872" y="3328935"/>
                <a:ext cx="1250242" cy="1250242"/>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ángulo 7">
                <a:extLst>
                  <a:ext uri="{FF2B5EF4-FFF2-40B4-BE49-F238E27FC236}">
                    <a16:creationId xmlns:a16="http://schemas.microsoft.com/office/drawing/2014/main" id="{C2199ED7-1664-4788-90F2-5E20ADD50608}"/>
                  </a:ext>
                </a:extLst>
              </p:cNvPr>
              <p:cNvSpPr/>
              <p:nvPr/>
            </p:nvSpPr>
            <p:spPr>
              <a:xfrm rot="2700000">
                <a:off x="1388130" y="1691546"/>
                <a:ext cx="1663302" cy="1663302"/>
              </a:xfrm>
              <a:prstGeom prst="rect">
                <a:avLst/>
              </a:prstGeom>
              <a:solidFill>
                <a:srgbClr val="01B9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ángulo 8">
                <a:extLst>
                  <a:ext uri="{FF2B5EF4-FFF2-40B4-BE49-F238E27FC236}">
                    <a16:creationId xmlns:a16="http://schemas.microsoft.com/office/drawing/2014/main" id="{65E42B28-3FF0-4E6C-868F-38482402216A}"/>
                  </a:ext>
                </a:extLst>
              </p:cNvPr>
              <p:cNvSpPr/>
              <p:nvPr/>
            </p:nvSpPr>
            <p:spPr>
              <a:xfrm rot="2700000">
                <a:off x="3875330" y="1787874"/>
                <a:ext cx="1469222" cy="1469222"/>
              </a:xfrm>
              <a:prstGeom prst="rect">
                <a:avLst/>
              </a:prstGeom>
              <a:noFill/>
              <a:ln w="38100">
                <a:solidFill>
                  <a:srgbClr val="4C033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ángulo 9">
                <a:extLst>
                  <a:ext uri="{FF2B5EF4-FFF2-40B4-BE49-F238E27FC236}">
                    <a16:creationId xmlns:a16="http://schemas.microsoft.com/office/drawing/2014/main" id="{94C94AEB-9785-4363-9335-9FF4DFCFEBAB}"/>
                  </a:ext>
                </a:extLst>
              </p:cNvPr>
              <p:cNvSpPr/>
              <p:nvPr/>
            </p:nvSpPr>
            <p:spPr>
              <a:xfrm rot="2700000">
                <a:off x="740920" y="5093627"/>
                <a:ext cx="480032" cy="480032"/>
              </a:xfrm>
              <a:prstGeom prst="rect">
                <a:avLst/>
              </a:prstGeom>
              <a:solidFill>
                <a:srgbClr val="E72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ángulo 10">
                <a:extLst>
                  <a:ext uri="{FF2B5EF4-FFF2-40B4-BE49-F238E27FC236}">
                    <a16:creationId xmlns:a16="http://schemas.microsoft.com/office/drawing/2014/main" id="{38320175-2BC5-439D-99FB-DDC5C421ACB2}"/>
                  </a:ext>
                </a:extLst>
              </p:cNvPr>
              <p:cNvSpPr/>
              <p:nvPr/>
            </p:nvSpPr>
            <p:spPr>
              <a:xfrm rot="2700000">
                <a:off x="2278649" y="6641281"/>
                <a:ext cx="480032" cy="480032"/>
              </a:xfrm>
              <a:prstGeom prst="rect">
                <a:avLst/>
              </a:prstGeom>
              <a:solidFill>
                <a:srgbClr val="01B9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ángulo 11">
                <a:extLst>
                  <a:ext uri="{FF2B5EF4-FFF2-40B4-BE49-F238E27FC236}">
                    <a16:creationId xmlns:a16="http://schemas.microsoft.com/office/drawing/2014/main" id="{41BD620B-302D-4BF6-8D40-7D34B3B60641}"/>
                  </a:ext>
                </a:extLst>
              </p:cNvPr>
              <p:cNvSpPr/>
              <p:nvPr/>
            </p:nvSpPr>
            <p:spPr>
              <a:xfrm rot="2700000">
                <a:off x="4702761" y="3477831"/>
                <a:ext cx="413969" cy="413969"/>
              </a:xfrm>
              <a:prstGeom prst="rect">
                <a:avLst/>
              </a:prstGeom>
              <a:solidFill>
                <a:srgbClr val="F7A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ángulo 12">
                <a:extLst>
                  <a:ext uri="{FF2B5EF4-FFF2-40B4-BE49-F238E27FC236}">
                    <a16:creationId xmlns:a16="http://schemas.microsoft.com/office/drawing/2014/main" id="{719E91ED-2821-45BD-BD2A-30D784BCD4CF}"/>
                  </a:ext>
                </a:extLst>
              </p:cNvPr>
              <p:cNvSpPr/>
              <p:nvPr/>
            </p:nvSpPr>
            <p:spPr>
              <a:xfrm rot="2700000">
                <a:off x="6282118" y="3532274"/>
                <a:ext cx="562973" cy="562973"/>
              </a:xfrm>
              <a:prstGeom prst="rect">
                <a:avLst/>
              </a:prstGeom>
              <a:solidFill>
                <a:srgbClr val="F7A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ángulo 13">
                <a:extLst>
                  <a:ext uri="{FF2B5EF4-FFF2-40B4-BE49-F238E27FC236}">
                    <a16:creationId xmlns:a16="http://schemas.microsoft.com/office/drawing/2014/main" id="{4EBE8EFE-1811-4C91-B38B-BFA8F3E6A1A9}"/>
                  </a:ext>
                </a:extLst>
              </p:cNvPr>
              <p:cNvSpPr/>
              <p:nvPr/>
            </p:nvSpPr>
            <p:spPr>
              <a:xfrm rot="2700000">
                <a:off x="3185253" y="1800559"/>
                <a:ext cx="562973" cy="562973"/>
              </a:xfrm>
              <a:prstGeom prst="rect">
                <a:avLst/>
              </a:prstGeom>
              <a:solidFill>
                <a:srgbClr val="E72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ángulo 14">
                <a:extLst>
                  <a:ext uri="{FF2B5EF4-FFF2-40B4-BE49-F238E27FC236}">
                    <a16:creationId xmlns:a16="http://schemas.microsoft.com/office/drawing/2014/main" id="{85C0CD1D-F9BE-4524-B0CD-BEE6606A7337}"/>
                  </a:ext>
                </a:extLst>
              </p:cNvPr>
              <p:cNvSpPr/>
              <p:nvPr/>
            </p:nvSpPr>
            <p:spPr>
              <a:xfrm rot="2700000">
                <a:off x="5258563" y="2808433"/>
                <a:ext cx="1037711" cy="1037711"/>
              </a:xfrm>
              <a:prstGeom prst="rect">
                <a:avLst/>
              </a:prstGeom>
              <a:solidFill>
                <a:srgbClr val="01B9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ángulo 15">
                <a:extLst>
                  <a:ext uri="{FF2B5EF4-FFF2-40B4-BE49-F238E27FC236}">
                    <a16:creationId xmlns:a16="http://schemas.microsoft.com/office/drawing/2014/main" id="{48E38E0F-BBB8-43BE-A7BD-2A2983EFD972}"/>
                  </a:ext>
                </a:extLst>
              </p:cNvPr>
              <p:cNvSpPr/>
              <p:nvPr/>
            </p:nvSpPr>
            <p:spPr>
              <a:xfrm rot="2700000">
                <a:off x="5497078" y="5241381"/>
                <a:ext cx="777747" cy="777747"/>
              </a:xfrm>
              <a:prstGeom prst="rect">
                <a:avLst/>
              </a:prstGeom>
              <a:noFill/>
              <a:ln w="19050">
                <a:solidFill>
                  <a:srgbClr val="01B9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ángulo 16">
                <a:extLst>
                  <a:ext uri="{FF2B5EF4-FFF2-40B4-BE49-F238E27FC236}">
                    <a16:creationId xmlns:a16="http://schemas.microsoft.com/office/drawing/2014/main" id="{52FFE00A-51A8-4EE7-AC37-4F28005C1419}"/>
                  </a:ext>
                </a:extLst>
              </p:cNvPr>
              <p:cNvSpPr/>
              <p:nvPr/>
            </p:nvSpPr>
            <p:spPr>
              <a:xfrm rot="2700000">
                <a:off x="5629100" y="5375989"/>
                <a:ext cx="513133" cy="513133"/>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ángulo 17">
                <a:extLst>
                  <a:ext uri="{FF2B5EF4-FFF2-40B4-BE49-F238E27FC236}">
                    <a16:creationId xmlns:a16="http://schemas.microsoft.com/office/drawing/2014/main" id="{7A6E0F7A-2000-4F27-B5E2-7530DEB63CAC}"/>
                  </a:ext>
                </a:extLst>
              </p:cNvPr>
              <p:cNvSpPr/>
              <p:nvPr/>
            </p:nvSpPr>
            <p:spPr>
              <a:xfrm rot="2700000">
                <a:off x="2126794" y="3579654"/>
                <a:ext cx="2709945" cy="2709946"/>
              </a:xfrm>
              <a:prstGeom prst="rect">
                <a:avLst/>
              </a:prstGeom>
              <a:solidFill>
                <a:srgbClr val="4C0339"/>
              </a:solidFill>
              <a:ln w="38100">
                <a:solidFill>
                  <a:srgbClr val="4C033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ángulo 18">
                <a:extLst>
                  <a:ext uri="{FF2B5EF4-FFF2-40B4-BE49-F238E27FC236}">
                    <a16:creationId xmlns:a16="http://schemas.microsoft.com/office/drawing/2014/main" id="{39208792-BB2A-4616-BF1F-1D9FA3299B05}"/>
                  </a:ext>
                </a:extLst>
              </p:cNvPr>
              <p:cNvSpPr/>
              <p:nvPr/>
            </p:nvSpPr>
            <p:spPr>
              <a:xfrm rot="2700000">
                <a:off x="4129194" y="2040548"/>
                <a:ext cx="973502" cy="973502"/>
              </a:xfrm>
              <a:prstGeom prst="rect">
                <a:avLst/>
              </a:prstGeom>
              <a:solidFill>
                <a:srgbClr val="E72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Tree>
    <p:extLst>
      <p:ext uri="{BB962C8B-B14F-4D97-AF65-F5344CB8AC3E}">
        <p14:creationId xmlns:p14="http://schemas.microsoft.com/office/powerpoint/2010/main" val="17842543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2_Blank">
    <p:spTree>
      <p:nvGrpSpPr>
        <p:cNvPr id="1" name=""/>
        <p:cNvGrpSpPr/>
        <p:nvPr/>
      </p:nvGrpSpPr>
      <p:grpSpPr>
        <a:xfrm>
          <a:off x="0" y="0"/>
          <a:ext cx="0" cy="0"/>
          <a:chOff x="0" y="0"/>
          <a:chExt cx="0" cy="0"/>
        </a:xfrm>
      </p:grpSpPr>
      <p:grpSp>
        <p:nvGrpSpPr>
          <p:cNvPr id="3" name="Grupo 2">
            <a:extLst>
              <a:ext uri="{FF2B5EF4-FFF2-40B4-BE49-F238E27FC236}">
                <a16:creationId xmlns:a16="http://schemas.microsoft.com/office/drawing/2014/main" id="{1188CE97-7786-4D29-BAB0-DA2E34CE4644}"/>
              </a:ext>
            </a:extLst>
          </p:cNvPr>
          <p:cNvGrpSpPr/>
          <p:nvPr userDrawn="1"/>
        </p:nvGrpSpPr>
        <p:grpSpPr>
          <a:xfrm>
            <a:off x="-929628" y="4080644"/>
            <a:ext cx="4511028" cy="3802670"/>
            <a:chOff x="403872" y="1691546"/>
            <a:chExt cx="6441219" cy="5429767"/>
          </a:xfrm>
        </p:grpSpPr>
        <p:sp>
          <p:nvSpPr>
            <p:cNvPr id="4" name="Rectángulo 3">
              <a:extLst>
                <a:ext uri="{FF2B5EF4-FFF2-40B4-BE49-F238E27FC236}">
                  <a16:creationId xmlns:a16="http://schemas.microsoft.com/office/drawing/2014/main" id="{4BEBADFD-575B-471C-ACF1-9D65981585AE}"/>
                </a:ext>
              </a:extLst>
            </p:cNvPr>
            <p:cNvSpPr/>
            <p:nvPr/>
          </p:nvSpPr>
          <p:spPr>
            <a:xfrm rot="2700000">
              <a:off x="1788602" y="3261084"/>
              <a:ext cx="3315272" cy="3315272"/>
            </a:xfrm>
            <a:prstGeom prst="rect">
              <a:avLst/>
            </a:prstGeom>
            <a:solidFill>
              <a:srgbClr val="F7A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 name="Grupo 4">
              <a:extLst>
                <a:ext uri="{FF2B5EF4-FFF2-40B4-BE49-F238E27FC236}">
                  <a16:creationId xmlns:a16="http://schemas.microsoft.com/office/drawing/2014/main" id="{AD4B9A45-0BFE-40F7-91FE-58B3BBCCD54B}"/>
                </a:ext>
              </a:extLst>
            </p:cNvPr>
            <p:cNvGrpSpPr/>
            <p:nvPr/>
          </p:nvGrpSpPr>
          <p:grpSpPr>
            <a:xfrm>
              <a:off x="403872" y="1691546"/>
              <a:ext cx="6441219" cy="5429767"/>
              <a:chOff x="403872" y="1691546"/>
              <a:chExt cx="6441219" cy="5429767"/>
            </a:xfrm>
          </p:grpSpPr>
          <p:sp>
            <p:nvSpPr>
              <p:cNvPr id="6" name="Rectángulo 5">
                <a:extLst>
                  <a:ext uri="{FF2B5EF4-FFF2-40B4-BE49-F238E27FC236}">
                    <a16:creationId xmlns:a16="http://schemas.microsoft.com/office/drawing/2014/main" id="{176B9F89-1FE4-495C-9DCF-507EC7EEC438}"/>
                  </a:ext>
                </a:extLst>
              </p:cNvPr>
              <p:cNvSpPr/>
              <p:nvPr/>
            </p:nvSpPr>
            <p:spPr>
              <a:xfrm rot="2700000">
                <a:off x="403872" y="3328935"/>
                <a:ext cx="1250242" cy="1250242"/>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ángulo 6">
                <a:extLst>
                  <a:ext uri="{FF2B5EF4-FFF2-40B4-BE49-F238E27FC236}">
                    <a16:creationId xmlns:a16="http://schemas.microsoft.com/office/drawing/2014/main" id="{C6BE4EAE-7E41-4C5C-AB89-CCB9D2DF735F}"/>
                  </a:ext>
                </a:extLst>
              </p:cNvPr>
              <p:cNvSpPr/>
              <p:nvPr/>
            </p:nvSpPr>
            <p:spPr>
              <a:xfrm rot="2700000">
                <a:off x="1388130" y="1691546"/>
                <a:ext cx="1663302" cy="1663302"/>
              </a:xfrm>
              <a:prstGeom prst="rect">
                <a:avLst/>
              </a:prstGeom>
              <a:solidFill>
                <a:srgbClr val="01B9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ángulo 7">
                <a:extLst>
                  <a:ext uri="{FF2B5EF4-FFF2-40B4-BE49-F238E27FC236}">
                    <a16:creationId xmlns:a16="http://schemas.microsoft.com/office/drawing/2014/main" id="{531BF01C-33B7-41A9-BEF5-7CD08D5BD5DA}"/>
                  </a:ext>
                </a:extLst>
              </p:cNvPr>
              <p:cNvSpPr/>
              <p:nvPr/>
            </p:nvSpPr>
            <p:spPr>
              <a:xfrm rot="2700000">
                <a:off x="3875330" y="1787874"/>
                <a:ext cx="1469222" cy="1469222"/>
              </a:xfrm>
              <a:prstGeom prst="rect">
                <a:avLst/>
              </a:prstGeom>
              <a:noFill/>
              <a:ln w="38100">
                <a:solidFill>
                  <a:srgbClr val="4C033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ángulo 8">
                <a:extLst>
                  <a:ext uri="{FF2B5EF4-FFF2-40B4-BE49-F238E27FC236}">
                    <a16:creationId xmlns:a16="http://schemas.microsoft.com/office/drawing/2014/main" id="{FFAC9EFC-43FD-465E-AA7E-7CE4F9038835}"/>
                  </a:ext>
                </a:extLst>
              </p:cNvPr>
              <p:cNvSpPr/>
              <p:nvPr/>
            </p:nvSpPr>
            <p:spPr>
              <a:xfrm rot="2700000">
                <a:off x="740920" y="5093627"/>
                <a:ext cx="480032" cy="480032"/>
              </a:xfrm>
              <a:prstGeom prst="rect">
                <a:avLst/>
              </a:prstGeom>
              <a:solidFill>
                <a:srgbClr val="E72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ángulo 9">
                <a:extLst>
                  <a:ext uri="{FF2B5EF4-FFF2-40B4-BE49-F238E27FC236}">
                    <a16:creationId xmlns:a16="http://schemas.microsoft.com/office/drawing/2014/main" id="{2FA50FFF-2732-4B96-A10D-D43DE28B2F4C}"/>
                  </a:ext>
                </a:extLst>
              </p:cNvPr>
              <p:cNvSpPr/>
              <p:nvPr/>
            </p:nvSpPr>
            <p:spPr>
              <a:xfrm rot="2700000">
                <a:off x="2278649" y="6641281"/>
                <a:ext cx="480032" cy="480032"/>
              </a:xfrm>
              <a:prstGeom prst="rect">
                <a:avLst/>
              </a:prstGeom>
              <a:solidFill>
                <a:srgbClr val="01B9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ángulo 10">
                <a:extLst>
                  <a:ext uri="{FF2B5EF4-FFF2-40B4-BE49-F238E27FC236}">
                    <a16:creationId xmlns:a16="http://schemas.microsoft.com/office/drawing/2014/main" id="{74ACC297-56E1-464B-B53E-910059245462}"/>
                  </a:ext>
                </a:extLst>
              </p:cNvPr>
              <p:cNvSpPr/>
              <p:nvPr/>
            </p:nvSpPr>
            <p:spPr>
              <a:xfrm rot="2700000">
                <a:off x="4702761" y="3477831"/>
                <a:ext cx="413969" cy="413969"/>
              </a:xfrm>
              <a:prstGeom prst="rect">
                <a:avLst/>
              </a:prstGeom>
              <a:solidFill>
                <a:srgbClr val="F7A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ángulo 11">
                <a:extLst>
                  <a:ext uri="{FF2B5EF4-FFF2-40B4-BE49-F238E27FC236}">
                    <a16:creationId xmlns:a16="http://schemas.microsoft.com/office/drawing/2014/main" id="{950007BE-C752-4698-907D-0AE29D172901}"/>
                  </a:ext>
                </a:extLst>
              </p:cNvPr>
              <p:cNvSpPr/>
              <p:nvPr/>
            </p:nvSpPr>
            <p:spPr>
              <a:xfrm rot="2700000">
                <a:off x="6282118" y="3532274"/>
                <a:ext cx="562973" cy="562973"/>
              </a:xfrm>
              <a:prstGeom prst="rect">
                <a:avLst/>
              </a:prstGeom>
              <a:solidFill>
                <a:srgbClr val="F7A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ángulo 12">
                <a:extLst>
                  <a:ext uri="{FF2B5EF4-FFF2-40B4-BE49-F238E27FC236}">
                    <a16:creationId xmlns:a16="http://schemas.microsoft.com/office/drawing/2014/main" id="{66DB6E4C-8AAB-4540-97FF-39564E505619}"/>
                  </a:ext>
                </a:extLst>
              </p:cNvPr>
              <p:cNvSpPr/>
              <p:nvPr/>
            </p:nvSpPr>
            <p:spPr>
              <a:xfrm rot="2700000">
                <a:off x="3185253" y="1800559"/>
                <a:ext cx="562973" cy="562973"/>
              </a:xfrm>
              <a:prstGeom prst="rect">
                <a:avLst/>
              </a:prstGeom>
              <a:solidFill>
                <a:srgbClr val="E72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ángulo 13">
                <a:extLst>
                  <a:ext uri="{FF2B5EF4-FFF2-40B4-BE49-F238E27FC236}">
                    <a16:creationId xmlns:a16="http://schemas.microsoft.com/office/drawing/2014/main" id="{0D89D4A1-F0D9-4B79-9FFC-9D3196BF26F8}"/>
                  </a:ext>
                </a:extLst>
              </p:cNvPr>
              <p:cNvSpPr/>
              <p:nvPr/>
            </p:nvSpPr>
            <p:spPr>
              <a:xfrm rot="2700000">
                <a:off x="5258563" y="2808433"/>
                <a:ext cx="1037711" cy="1037711"/>
              </a:xfrm>
              <a:prstGeom prst="rect">
                <a:avLst/>
              </a:prstGeom>
              <a:solidFill>
                <a:srgbClr val="01B9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ángulo 14">
                <a:extLst>
                  <a:ext uri="{FF2B5EF4-FFF2-40B4-BE49-F238E27FC236}">
                    <a16:creationId xmlns:a16="http://schemas.microsoft.com/office/drawing/2014/main" id="{ACF4A4A4-30F7-47F5-89A3-321D37D9A046}"/>
                  </a:ext>
                </a:extLst>
              </p:cNvPr>
              <p:cNvSpPr/>
              <p:nvPr/>
            </p:nvSpPr>
            <p:spPr>
              <a:xfrm rot="2700000">
                <a:off x="5497078" y="5241381"/>
                <a:ext cx="777747" cy="777747"/>
              </a:xfrm>
              <a:prstGeom prst="rect">
                <a:avLst/>
              </a:prstGeom>
              <a:noFill/>
              <a:ln w="19050">
                <a:solidFill>
                  <a:srgbClr val="01B9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ángulo 15">
                <a:extLst>
                  <a:ext uri="{FF2B5EF4-FFF2-40B4-BE49-F238E27FC236}">
                    <a16:creationId xmlns:a16="http://schemas.microsoft.com/office/drawing/2014/main" id="{7F367560-E912-4CF9-BD62-801D69E5F6D7}"/>
                  </a:ext>
                </a:extLst>
              </p:cNvPr>
              <p:cNvSpPr/>
              <p:nvPr/>
            </p:nvSpPr>
            <p:spPr>
              <a:xfrm rot="2700000">
                <a:off x="5629100" y="5375989"/>
                <a:ext cx="513133" cy="513133"/>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ángulo 16">
                <a:extLst>
                  <a:ext uri="{FF2B5EF4-FFF2-40B4-BE49-F238E27FC236}">
                    <a16:creationId xmlns:a16="http://schemas.microsoft.com/office/drawing/2014/main" id="{AC0FB79E-3A68-4CDA-9D8F-653172B1085C}"/>
                  </a:ext>
                </a:extLst>
              </p:cNvPr>
              <p:cNvSpPr/>
              <p:nvPr/>
            </p:nvSpPr>
            <p:spPr>
              <a:xfrm rot="2700000">
                <a:off x="2126794" y="3579654"/>
                <a:ext cx="2709945" cy="2709946"/>
              </a:xfrm>
              <a:prstGeom prst="rect">
                <a:avLst/>
              </a:prstGeom>
              <a:solidFill>
                <a:srgbClr val="4C0339"/>
              </a:solidFill>
              <a:ln w="38100">
                <a:solidFill>
                  <a:srgbClr val="4C033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ángulo 17">
                <a:extLst>
                  <a:ext uri="{FF2B5EF4-FFF2-40B4-BE49-F238E27FC236}">
                    <a16:creationId xmlns:a16="http://schemas.microsoft.com/office/drawing/2014/main" id="{3A88AF46-80FD-4E11-9660-80C1F3F81246}"/>
                  </a:ext>
                </a:extLst>
              </p:cNvPr>
              <p:cNvSpPr/>
              <p:nvPr/>
            </p:nvSpPr>
            <p:spPr>
              <a:xfrm rot="2700000">
                <a:off x="4129194" y="2040548"/>
                <a:ext cx="973502" cy="973502"/>
              </a:xfrm>
              <a:prstGeom prst="rect">
                <a:avLst/>
              </a:prstGeom>
              <a:solidFill>
                <a:srgbClr val="E72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20" name="Marcador de posición de imagen 19">
            <a:extLst>
              <a:ext uri="{FF2B5EF4-FFF2-40B4-BE49-F238E27FC236}">
                <a16:creationId xmlns:a16="http://schemas.microsoft.com/office/drawing/2014/main" id="{088E8610-2B00-47B2-9C9E-C25006BD8148}"/>
              </a:ext>
            </a:extLst>
          </p:cNvPr>
          <p:cNvSpPr>
            <a:spLocks noGrp="1"/>
          </p:cNvSpPr>
          <p:nvPr>
            <p:ph type="pic" sz="quarter" idx="10"/>
          </p:nvPr>
        </p:nvSpPr>
        <p:spPr>
          <a:xfrm>
            <a:off x="5573713" y="1190625"/>
            <a:ext cx="2495550" cy="4491038"/>
          </a:xfrm>
          <a:prstGeom prst="rect">
            <a:avLst/>
          </a:prstGeom>
        </p:spPr>
        <p:txBody>
          <a:bodyPr/>
          <a:lstStyle/>
          <a:p>
            <a:endParaRPr lang="en-US"/>
          </a:p>
        </p:txBody>
      </p:sp>
    </p:spTree>
    <p:extLst>
      <p:ext uri="{BB962C8B-B14F-4D97-AF65-F5344CB8AC3E}">
        <p14:creationId xmlns:p14="http://schemas.microsoft.com/office/powerpoint/2010/main" val="11120399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Master Slide 1">
    <p:spTree>
      <p:nvGrpSpPr>
        <p:cNvPr id="1" name=""/>
        <p:cNvGrpSpPr/>
        <p:nvPr/>
      </p:nvGrpSpPr>
      <p:grpSpPr>
        <a:xfrm>
          <a:off x="0" y="0"/>
          <a:ext cx="0" cy="0"/>
          <a:chOff x="0" y="0"/>
          <a:chExt cx="0" cy="0"/>
        </a:xfrm>
      </p:grpSpPr>
      <p:grpSp>
        <p:nvGrpSpPr>
          <p:cNvPr id="2" name="Grupo 1">
            <a:extLst>
              <a:ext uri="{FF2B5EF4-FFF2-40B4-BE49-F238E27FC236}">
                <a16:creationId xmlns:a16="http://schemas.microsoft.com/office/drawing/2014/main" id="{553EA238-CB90-4534-9B95-CD5256BC16E3}"/>
              </a:ext>
            </a:extLst>
          </p:cNvPr>
          <p:cNvGrpSpPr/>
          <p:nvPr userDrawn="1"/>
        </p:nvGrpSpPr>
        <p:grpSpPr>
          <a:xfrm>
            <a:off x="-929628" y="4080644"/>
            <a:ext cx="4511028" cy="3802670"/>
            <a:chOff x="403872" y="1691546"/>
            <a:chExt cx="6441219" cy="5429767"/>
          </a:xfrm>
        </p:grpSpPr>
        <p:sp>
          <p:nvSpPr>
            <p:cNvPr id="3" name="Rectángulo 2">
              <a:extLst>
                <a:ext uri="{FF2B5EF4-FFF2-40B4-BE49-F238E27FC236}">
                  <a16:creationId xmlns:a16="http://schemas.microsoft.com/office/drawing/2014/main" id="{51BAC22D-185F-445E-8BBA-084FD149DE3A}"/>
                </a:ext>
              </a:extLst>
            </p:cNvPr>
            <p:cNvSpPr/>
            <p:nvPr/>
          </p:nvSpPr>
          <p:spPr>
            <a:xfrm rot="2700000">
              <a:off x="1788602" y="3261084"/>
              <a:ext cx="3315272" cy="3315272"/>
            </a:xfrm>
            <a:prstGeom prst="rect">
              <a:avLst/>
            </a:prstGeom>
            <a:solidFill>
              <a:srgbClr val="F7A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 name="Grupo 3">
              <a:extLst>
                <a:ext uri="{FF2B5EF4-FFF2-40B4-BE49-F238E27FC236}">
                  <a16:creationId xmlns:a16="http://schemas.microsoft.com/office/drawing/2014/main" id="{BCC2D277-DD3D-43B5-A4CB-A300648D9E54}"/>
                </a:ext>
              </a:extLst>
            </p:cNvPr>
            <p:cNvGrpSpPr/>
            <p:nvPr/>
          </p:nvGrpSpPr>
          <p:grpSpPr>
            <a:xfrm>
              <a:off x="403872" y="1691546"/>
              <a:ext cx="6441219" cy="5429767"/>
              <a:chOff x="403872" y="1691546"/>
              <a:chExt cx="6441219" cy="5429767"/>
            </a:xfrm>
          </p:grpSpPr>
          <p:sp>
            <p:nvSpPr>
              <p:cNvPr id="5" name="Rectángulo 4">
                <a:extLst>
                  <a:ext uri="{FF2B5EF4-FFF2-40B4-BE49-F238E27FC236}">
                    <a16:creationId xmlns:a16="http://schemas.microsoft.com/office/drawing/2014/main" id="{C977AAD0-6318-42E9-A47B-88D47D3D76B7}"/>
                  </a:ext>
                </a:extLst>
              </p:cNvPr>
              <p:cNvSpPr/>
              <p:nvPr/>
            </p:nvSpPr>
            <p:spPr>
              <a:xfrm rot="2700000">
                <a:off x="403872" y="3328935"/>
                <a:ext cx="1250242" cy="1250242"/>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ángulo 5">
                <a:extLst>
                  <a:ext uri="{FF2B5EF4-FFF2-40B4-BE49-F238E27FC236}">
                    <a16:creationId xmlns:a16="http://schemas.microsoft.com/office/drawing/2014/main" id="{D3093FE1-B2A2-4E1E-AC49-7ACA4124C97E}"/>
                  </a:ext>
                </a:extLst>
              </p:cNvPr>
              <p:cNvSpPr/>
              <p:nvPr/>
            </p:nvSpPr>
            <p:spPr>
              <a:xfrm rot="2700000">
                <a:off x="1388130" y="1691546"/>
                <a:ext cx="1663302" cy="1663302"/>
              </a:xfrm>
              <a:prstGeom prst="rect">
                <a:avLst/>
              </a:prstGeom>
              <a:solidFill>
                <a:srgbClr val="01B9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ángulo 6">
                <a:extLst>
                  <a:ext uri="{FF2B5EF4-FFF2-40B4-BE49-F238E27FC236}">
                    <a16:creationId xmlns:a16="http://schemas.microsoft.com/office/drawing/2014/main" id="{6DEBC3C7-A059-4F28-98A9-85999D076096}"/>
                  </a:ext>
                </a:extLst>
              </p:cNvPr>
              <p:cNvSpPr/>
              <p:nvPr/>
            </p:nvSpPr>
            <p:spPr>
              <a:xfrm rot="2700000">
                <a:off x="3875330" y="1787874"/>
                <a:ext cx="1469222" cy="1469222"/>
              </a:xfrm>
              <a:prstGeom prst="rect">
                <a:avLst/>
              </a:prstGeom>
              <a:noFill/>
              <a:ln w="38100">
                <a:solidFill>
                  <a:srgbClr val="4C033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ángulo 7">
                <a:extLst>
                  <a:ext uri="{FF2B5EF4-FFF2-40B4-BE49-F238E27FC236}">
                    <a16:creationId xmlns:a16="http://schemas.microsoft.com/office/drawing/2014/main" id="{B022F618-ADD9-4E33-820B-99DF8C34D056}"/>
                  </a:ext>
                </a:extLst>
              </p:cNvPr>
              <p:cNvSpPr/>
              <p:nvPr/>
            </p:nvSpPr>
            <p:spPr>
              <a:xfrm rot="2700000">
                <a:off x="740920" y="5093627"/>
                <a:ext cx="480032" cy="480032"/>
              </a:xfrm>
              <a:prstGeom prst="rect">
                <a:avLst/>
              </a:prstGeom>
              <a:solidFill>
                <a:srgbClr val="E72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ángulo 8">
                <a:extLst>
                  <a:ext uri="{FF2B5EF4-FFF2-40B4-BE49-F238E27FC236}">
                    <a16:creationId xmlns:a16="http://schemas.microsoft.com/office/drawing/2014/main" id="{6E99F8DB-4DF1-416B-B3E0-F7DD01F564DB}"/>
                  </a:ext>
                </a:extLst>
              </p:cNvPr>
              <p:cNvSpPr/>
              <p:nvPr/>
            </p:nvSpPr>
            <p:spPr>
              <a:xfrm rot="2700000">
                <a:off x="2278649" y="6641281"/>
                <a:ext cx="480032" cy="480032"/>
              </a:xfrm>
              <a:prstGeom prst="rect">
                <a:avLst/>
              </a:prstGeom>
              <a:solidFill>
                <a:srgbClr val="01B9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ángulo 9">
                <a:extLst>
                  <a:ext uri="{FF2B5EF4-FFF2-40B4-BE49-F238E27FC236}">
                    <a16:creationId xmlns:a16="http://schemas.microsoft.com/office/drawing/2014/main" id="{5A236905-7329-4655-919B-9AD7FBAB434B}"/>
                  </a:ext>
                </a:extLst>
              </p:cNvPr>
              <p:cNvSpPr/>
              <p:nvPr/>
            </p:nvSpPr>
            <p:spPr>
              <a:xfrm rot="2700000">
                <a:off x="4702761" y="3477831"/>
                <a:ext cx="413969" cy="413969"/>
              </a:xfrm>
              <a:prstGeom prst="rect">
                <a:avLst/>
              </a:prstGeom>
              <a:solidFill>
                <a:srgbClr val="F7A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ángulo 10">
                <a:extLst>
                  <a:ext uri="{FF2B5EF4-FFF2-40B4-BE49-F238E27FC236}">
                    <a16:creationId xmlns:a16="http://schemas.microsoft.com/office/drawing/2014/main" id="{A525BC87-2E8B-49A1-96C3-4886D46451DD}"/>
                  </a:ext>
                </a:extLst>
              </p:cNvPr>
              <p:cNvSpPr/>
              <p:nvPr/>
            </p:nvSpPr>
            <p:spPr>
              <a:xfrm rot="2700000">
                <a:off x="6282118" y="3532274"/>
                <a:ext cx="562973" cy="562973"/>
              </a:xfrm>
              <a:prstGeom prst="rect">
                <a:avLst/>
              </a:prstGeom>
              <a:solidFill>
                <a:srgbClr val="F7A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ángulo 11">
                <a:extLst>
                  <a:ext uri="{FF2B5EF4-FFF2-40B4-BE49-F238E27FC236}">
                    <a16:creationId xmlns:a16="http://schemas.microsoft.com/office/drawing/2014/main" id="{04D8C5DE-BB78-4729-9FA9-4CED0B88C6A8}"/>
                  </a:ext>
                </a:extLst>
              </p:cNvPr>
              <p:cNvSpPr/>
              <p:nvPr/>
            </p:nvSpPr>
            <p:spPr>
              <a:xfrm rot="2700000">
                <a:off x="3185253" y="1800559"/>
                <a:ext cx="562973" cy="562973"/>
              </a:xfrm>
              <a:prstGeom prst="rect">
                <a:avLst/>
              </a:prstGeom>
              <a:solidFill>
                <a:srgbClr val="E72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ángulo 12">
                <a:extLst>
                  <a:ext uri="{FF2B5EF4-FFF2-40B4-BE49-F238E27FC236}">
                    <a16:creationId xmlns:a16="http://schemas.microsoft.com/office/drawing/2014/main" id="{9C890CCA-648E-4669-B8F1-8B20B6B50345}"/>
                  </a:ext>
                </a:extLst>
              </p:cNvPr>
              <p:cNvSpPr/>
              <p:nvPr/>
            </p:nvSpPr>
            <p:spPr>
              <a:xfrm rot="2700000">
                <a:off x="5258563" y="2808433"/>
                <a:ext cx="1037711" cy="1037711"/>
              </a:xfrm>
              <a:prstGeom prst="rect">
                <a:avLst/>
              </a:prstGeom>
              <a:solidFill>
                <a:srgbClr val="01B9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ángulo 13">
                <a:extLst>
                  <a:ext uri="{FF2B5EF4-FFF2-40B4-BE49-F238E27FC236}">
                    <a16:creationId xmlns:a16="http://schemas.microsoft.com/office/drawing/2014/main" id="{551C6794-4C85-4295-905F-D88C024D41C7}"/>
                  </a:ext>
                </a:extLst>
              </p:cNvPr>
              <p:cNvSpPr/>
              <p:nvPr/>
            </p:nvSpPr>
            <p:spPr>
              <a:xfrm rot="2700000">
                <a:off x="5497078" y="5241381"/>
                <a:ext cx="777747" cy="777747"/>
              </a:xfrm>
              <a:prstGeom prst="rect">
                <a:avLst/>
              </a:prstGeom>
              <a:noFill/>
              <a:ln w="19050">
                <a:solidFill>
                  <a:srgbClr val="01B9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ángulo 14">
                <a:extLst>
                  <a:ext uri="{FF2B5EF4-FFF2-40B4-BE49-F238E27FC236}">
                    <a16:creationId xmlns:a16="http://schemas.microsoft.com/office/drawing/2014/main" id="{CD8F23B6-033D-40A8-B865-DB7318373B6A}"/>
                  </a:ext>
                </a:extLst>
              </p:cNvPr>
              <p:cNvSpPr/>
              <p:nvPr/>
            </p:nvSpPr>
            <p:spPr>
              <a:xfrm rot="2700000">
                <a:off x="5629100" y="5375989"/>
                <a:ext cx="513133" cy="513133"/>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ángulo 15">
                <a:extLst>
                  <a:ext uri="{FF2B5EF4-FFF2-40B4-BE49-F238E27FC236}">
                    <a16:creationId xmlns:a16="http://schemas.microsoft.com/office/drawing/2014/main" id="{0010797D-8B50-4ADD-9023-DCF4BC75147F}"/>
                  </a:ext>
                </a:extLst>
              </p:cNvPr>
              <p:cNvSpPr/>
              <p:nvPr/>
            </p:nvSpPr>
            <p:spPr>
              <a:xfrm rot="2700000">
                <a:off x="2126794" y="3579654"/>
                <a:ext cx="2709945" cy="2709946"/>
              </a:xfrm>
              <a:prstGeom prst="rect">
                <a:avLst/>
              </a:prstGeom>
              <a:solidFill>
                <a:srgbClr val="4C0339"/>
              </a:solidFill>
              <a:ln w="38100">
                <a:solidFill>
                  <a:srgbClr val="4C033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ángulo 16">
                <a:extLst>
                  <a:ext uri="{FF2B5EF4-FFF2-40B4-BE49-F238E27FC236}">
                    <a16:creationId xmlns:a16="http://schemas.microsoft.com/office/drawing/2014/main" id="{EE447E02-84B5-4971-99F4-384C8189904D}"/>
                  </a:ext>
                </a:extLst>
              </p:cNvPr>
              <p:cNvSpPr/>
              <p:nvPr/>
            </p:nvSpPr>
            <p:spPr>
              <a:xfrm rot="2700000">
                <a:off x="4129194" y="2040548"/>
                <a:ext cx="973502" cy="973502"/>
              </a:xfrm>
              <a:prstGeom prst="rect">
                <a:avLst/>
              </a:prstGeom>
              <a:solidFill>
                <a:srgbClr val="E72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21" name="Marcador de posición de imagen 19">
            <a:extLst>
              <a:ext uri="{FF2B5EF4-FFF2-40B4-BE49-F238E27FC236}">
                <a16:creationId xmlns:a16="http://schemas.microsoft.com/office/drawing/2014/main" id="{841B344F-12F3-4EC0-8BDC-C6D2B536774C}"/>
              </a:ext>
            </a:extLst>
          </p:cNvPr>
          <p:cNvSpPr>
            <a:spLocks noGrp="1"/>
          </p:cNvSpPr>
          <p:nvPr>
            <p:ph type="pic" sz="quarter" idx="10"/>
          </p:nvPr>
        </p:nvSpPr>
        <p:spPr>
          <a:xfrm>
            <a:off x="8179725" y="0"/>
            <a:ext cx="4005263" cy="2250453"/>
          </a:xfrm>
          <a:prstGeom prst="rect">
            <a:avLst/>
          </a:prstGeom>
        </p:spPr>
        <p:txBody>
          <a:bodyPr/>
          <a:lstStyle/>
          <a:p>
            <a:endParaRPr lang="en-US"/>
          </a:p>
        </p:txBody>
      </p:sp>
      <p:sp>
        <p:nvSpPr>
          <p:cNvPr id="22" name="Marcador de posición de imagen 19">
            <a:extLst>
              <a:ext uri="{FF2B5EF4-FFF2-40B4-BE49-F238E27FC236}">
                <a16:creationId xmlns:a16="http://schemas.microsoft.com/office/drawing/2014/main" id="{FD76B0C6-74B8-490E-9FDD-3A46D14CB68A}"/>
              </a:ext>
            </a:extLst>
          </p:cNvPr>
          <p:cNvSpPr>
            <a:spLocks noGrp="1"/>
          </p:cNvSpPr>
          <p:nvPr>
            <p:ph type="pic" sz="quarter" idx="11"/>
          </p:nvPr>
        </p:nvSpPr>
        <p:spPr>
          <a:xfrm>
            <a:off x="8186737" y="2279481"/>
            <a:ext cx="4005263" cy="2271679"/>
          </a:xfrm>
          <a:prstGeom prst="rect">
            <a:avLst/>
          </a:prstGeom>
        </p:spPr>
        <p:txBody>
          <a:bodyPr/>
          <a:lstStyle/>
          <a:p>
            <a:endParaRPr lang="en-US"/>
          </a:p>
        </p:txBody>
      </p:sp>
      <p:sp>
        <p:nvSpPr>
          <p:cNvPr id="23" name="Marcador de posición de imagen 19">
            <a:extLst>
              <a:ext uri="{FF2B5EF4-FFF2-40B4-BE49-F238E27FC236}">
                <a16:creationId xmlns:a16="http://schemas.microsoft.com/office/drawing/2014/main" id="{59BD1664-1FC5-4996-A65D-7C4F3AFDD80D}"/>
              </a:ext>
            </a:extLst>
          </p:cNvPr>
          <p:cNvSpPr>
            <a:spLocks noGrp="1"/>
          </p:cNvSpPr>
          <p:nvPr>
            <p:ph type="pic" sz="quarter" idx="12"/>
          </p:nvPr>
        </p:nvSpPr>
        <p:spPr>
          <a:xfrm>
            <a:off x="8186737" y="4580188"/>
            <a:ext cx="4005263" cy="2351088"/>
          </a:xfrm>
          <a:prstGeom prst="rect">
            <a:avLst/>
          </a:prstGeom>
        </p:spPr>
        <p:txBody>
          <a:bodyPr/>
          <a:lstStyle/>
          <a:p>
            <a:endParaRPr lang="en-US"/>
          </a:p>
        </p:txBody>
      </p:sp>
    </p:spTree>
    <p:extLst>
      <p:ext uri="{BB962C8B-B14F-4D97-AF65-F5344CB8AC3E}">
        <p14:creationId xmlns:p14="http://schemas.microsoft.com/office/powerpoint/2010/main" val="1728090440"/>
      </p:ext>
    </p:extLst>
  </p:cSld>
  <p:clrMapOvr>
    <a:masterClrMapping/>
  </p:clrMapOvr>
  <p:transition advClick="0" advTm="3000"/>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macbook_Air_mockup">
    <p:spTree>
      <p:nvGrpSpPr>
        <p:cNvPr id="1" name=""/>
        <p:cNvGrpSpPr/>
        <p:nvPr/>
      </p:nvGrpSpPr>
      <p:grpSpPr>
        <a:xfrm>
          <a:off x="0" y="0"/>
          <a:ext cx="0" cy="0"/>
          <a:chOff x="0" y="0"/>
          <a:chExt cx="0" cy="0"/>
        </a:xfrm>
      </p:grpSpPr>
      <p:grpSp>
        <p:nvGrpSpPr>
          <p:cNvPr id="3" name="Grupo 2">
            <a:extLst>
              <a:ext uri="{FF2B5EF4-FFF2-40B4-BE49-F238E27FC236}">
                <a16:creationId xmlns:a16="http://schemas.microsoft.com/office/drawing/2014/main" id="{7CAD85E0-898F-4B99-813E-C42B2FC03434}"/>
              </a:ext>
            </a:extLst>
          </p:cNvPr>
          <p:cNvGrpSpPr/>
          <p:nvPr userDrawn="1"/>
        </p:nvGrpSpPr>
        <p:grpSpPr>
          <a:xfrm>
            <a:off x="-929628" y="4080644"/>
            <a:ext cx="4511028" cy="3802670"/>
            <a:chOff x="403872" y="1691546"/>
            <a:chExt cx="6441219" cy="5429767"/>
          </a:xfrm>
        </p:grpSpPr>
        <p:sp>
          <p:nvSpPr>
            <p:cNvPr id="4" name="Rectángulo 3">
              <a:extLst>
                <a:ext uri="{FF2B5EF4-FFF2-40B4-BE49-F238E27FC236}">
                  <a16:creationId xmlns:a16="http://schemas.microsoft.com/office/drawing/2014/main" id="{934C3D76-4D8D-47DB-8F12-4EC36A2408CE}"/>
                </a:ext>
              </a:extLst>
            </p:cNvPr>
            <p:cNvSpPr/>
            <p:nvPr/>
          </p:nvSpPr>
          <p:spPr>
            <a:xfrm rot="2700000">
              <a:off x="1788602" y="3261084"/>
              <a:ext cx="3315272" cy="3315272"/>
            </a:xfrm>
            <a:prstGeom prst="rect">
              <a:avLst/>
            </a:prstGeom>
            <a:solidFill>
              <a:srgbClr val="F7A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 name="Grupo 4">
              <a:extLst>
                <a:ext uri="{FF2B5EF4-FFF2-40B4-BE49-F238E27FC236}">
                  <a16:creationId xmlns:a16="http://schemas.microsoft.com/office/drawing/2014/main" id="{A8B7D505-D18C-459D-9698-D2C06F3FE526}"/>
                </a:ext>
              </a:extLst>
            </p:cNvPr>
            <p:cNvGrpSpPr/>
            <p:nvPr/>
          </p:nvGrpSpPr>
          <p:grpSpPr>
            <a:xfrm>
              <a:off x="403872" y="1691546"/>
              <a:ext cx="6441219" cy="5429767"/>
              <a:chOff x="403872" y="1691546"/>
              <a:chExt cx="6441219" cy="5429767"/>
            </a:xfrm>
          </p:grpSpPr>
          <p:sp>
            <p:nvSpPr>
              <p:cNvPr id="7" name="Rectángulo 6">
                <a:extLst>
                  <a:ext uri="{FF2B5EF4-FFF2-40B4-BE49-F238E27FC236}">
                    <a16:creationId xmlns:a16="http://schemas.microsoft.com/office/drawing/2014/main" id="{CDB6B1E3-D8AA-486A-9D8D-47C0F97381EE}"/>
                  </a:ext>
                </a:extLst>
              </p:cNvPr>
              <p:cNvSpPr/>
              <p:nvPr/>
            </p:nvSpPr>
            <p:spPr>
              <a:xfrm rot="2700000">
                <a:off x="403872" y="3328935"/>
                <a:ext cx="1250242" cy="1250242"/>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ángulo 7">
                <a:extLst>
                  <a:ext uri="{FF2B5EF4-FFF2-40B4-BE49-F238E27FC236}">
                    <a16:creationId xmlns:a16="http://schemas.microsoft.com/office/drawing/2014/main" id="{2880DC6F-D411-44BD-A180-BCDB103A7C65}"/>
                  </a:ext>
                </a:extLst>
              </p:cNvPr>
              <p:cNvSpPr/>
              <p:nvPr/>
            </p:nvSpPr>
            <p:spPr>
              <a:xfrm rot="2700000">
                <a:off x="1388130" y="1691546"/>
                <a:ext cx="1663302" cy="1663302"/>
              </a:xfrm>
              <a:prstGeom prst="rect">
                <a:avLst/>
              </a:prstGeom>
              <a:solidFill>
                <a:srgbClr val="01B9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ángulo 8">
                <a:extLst>
                  <a:ext uri="{FF2B5EF4-FFF2-40B4-BE49-F238E27FC236}">
                    <a16:creationId xmlns:a16="http://schemas.microsoft.com/office/drawing/2014/main" id="{A9795C61-EFD6-40ED-888A-D1A2B4EFA350}"/>
                  </a:ext>
                </a:extLst>
              </p:cNvPr>
              <p:cNvSpPr/>
              <p:nvPr/>
            </p:nvSpPr>
            <p:spPr>
              <a:xfrm rot="2700000">
                <a:off x="3875330" y="1787874"/>
                <a:ext cx="1469222" cy="1469222"/>
              </a:xfrm>
              <a:prstGeom prst="rect">
                <a:avLst/>
              </a:prstGeom>
              <a:noFill/>
              <a:ln w="38100">
                <a:solidFill>
                  <a:srgbClr val="4C033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ángulo 9">
                <a:extLst>
                  <a:ext uri="{FF2B5EF4-FFF2-40B4-BE49-F238E27FC236}">
                    <a16:creationId xmlns:a16="http://schemas.microsoft.com/office/drawing/2014/main" id="{454AE533-835D-4932-9C79-5A2DD0985F72}"/>
                  </a:ext>
                </a:extLst>
              </p:cNvPr>
              <p:cNvSpPr/>
              <p:nvPr/>
            </p:nvSpPr>
            <p:spPr>
              <a:xfrm rot="2700000">
                <a:off x="740920" y="5093627"/>
                <a:ext cx="480032" cy="480032"/>
              </a:xfrm>
              <a:prstGeom prst="rect">
                <a:avLst/>
              </a:prstGeom>
              <a:solidFill>
                <a:srgbClr val="E72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ángulo 10">
                <a:extLst>
                  <a:ext uri="{FF2B5EF4-FFF2-40B4-BE49-F238E27FC236}">
                    <a16:creationId xmlns:a16="http://schemas.microsoft.com/office/drawing/2014/main" id="{2B555FDE-0E76-4399-9AE2-E382470E0556}"/>
                  </a:ext>
                </a:extLst>
              </p:cNvPr>
              <p:cNvSpPr/>
              <p:nvPr/>
            </p:nvSpPr>
            <p:spPr>
              <a:xfrm rot="2700000">
                <a:off x="2278649" y="6641281"/>
                <a:ext cx="480032" cy="480032"/>
              </a:xfrm>
              <a:prstGeom prst="rect">
                <a:avLst/>
              </a:prstGeom>
              <a:solidFill>
                <a:srgbClr val="01B9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ángulo 11">
                <a:extLst>
                  <a:ext uri="{FF2B5EF4-FFF2-40B4-BE49-F238E27FC236}">
                    <a16:creationId xmlns:a16="http://schemas.microsoft.com/office/drawing/2014/main" id="{43AC9A15-6456-4069-AF16-20916765E631}"/>
                  </a:ext>
                </a:extLst>
              </p:cNvPr>
              <p:cNvSpPr/>
              <p:nvPr/>
            </p:nvSpPr>
            <p:spPr>
              <a:xfrm rot="2700000">
                <a:off x="4702761" y="3477831"/>
                <a:ext cx="413969" cy="413969"/>
              </a:xfrm>
              <a:prstGeom prst="rect">
                <a:avLst/>
              </a:prstGeom>
              <a:solidFill>
                <a:srgbClr val="F7A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ángulo 12">
                <a:extLst>
                  <a:ext uri="{FF2B5EF4-FFF2-40B4-BE49-F238E27FC236}">
                    <a16:creationId xmlns:a16="http://schemas.microsoft.com/office/drawing/2014/main" id="{404F284A-7DD0-477B-92FC-011BF87957E7}"/>
                  </a:ext>
                </a:extLst>
              </p:cNvPr>
              <p:cNvSpPr/>
              <p:nvPr/>
            </p:nvSpPr>
            <p:spPr>
              <a:xfrm rot="2700000">
                <a:off x="6282118" y="3532274"/>
                <a:ext cx="562973" cy="562973"/>
              </a:xfrm>
              <a:prstGeom prst="rect">
                <a:avLst/>
              </a:prstGeom>
              <a:solidFill>
                <a:srgbClr val="F7A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ángulo 13">
                <a:extLst>
                  <a:ext uri="{FF2B5EF4-FFF2-40B4-BE49-F238E27FC236}">
                    <a16:creationId xmlns:a16="http://schemas.microsoft.com/office/drawing/2014/main" id="{452379D2-C474-4217-BF02-E64441EFB858}"/>
                  </a:ext>
                </a:extLst>
              </p:cNvPr>
              <p:cNvSpPr/>
              <p:nvPr/>
            </p:nvSpPr>
            <p:spPr>
              <a:xfrm rot="2700000">
                <a:off x="3185253" y="1800559"/>
                <a:ext cx="562973" cy="562973"/>
              </a:xfrm>
              <a:prstGeom prst="rect">
                <a:avLst/>
              </a:prstGeom>
              <a:solidFill>
                <a:srgbClr val="E72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ángulo 14">
                <a:extLst>
                  <a:ext uri="{FF2B5EF4-FFF2-40B4-BE49-F238E27FC236}">
                    <a16:creationId xmlns:a16="http://schemas.microsoft.com/office/drawing/2014/main" id="{14095DBA-49D2-402E-B4D9-13C8E62D6715}"/>
                  </a:ext>
                </a:extLst>
              </p:cNvPr>
              <p:cNvSpPr/>
              <p:nvPr/>
            </p:nvSpPr>
            <p:spPr>
              <a:xfrm rot="2700000">
                <a:off x="5258563" y="2808433"/>
                <a:ext cx="1037711" cy="1037711"/>
              </a:xfrm>
              <a:prstGeom prst="rect">
                <a:avLst/>
              </a:prstGeom>
              <a:solidFill>
                <a:srgbClr val="01B9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ángulo 15">
                <a:extLst>
                  <a:ext uri="{FF2B5EF4-FFF2-40B4-BE49-F238E27FC236}">
                    <a16:creationId xmlns:a16="http://schemas.microsoft.com/office/drawing/2014/main" id="{2403D2D0-2514-4C7C-9E3A-160A7019189E}"/>
                  </a:ext>
                </a:extLst>
              </p:cNvPr>
              <p:cNvSpPr/>
              <p:nvPr/>
            </p:nvSpPr>
            <p:spPr>
              <a:xfrm rot="2700000">
                <a:off x="5497078" y="5241381"/>
                <a:ext cx="777747" cy="777747"/>
              </a:xfrm>
              <a:prstGeom prst="rect">
                <a:avLst/>
              </a:prstGeom>
              <a:noFill/>
              <a:ln w="19050">
                <a:solidFill>
                  <a:srgbClr val="01B9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ángulo 16">
                <a:extLst>
                  <a:ext uri="{FF2B5EF4-FFF2-40B4-BE49-F238E27FC236}">
                    <a16:creationId xmlns:a16="http://schemas.microsoft.com/office/drawing/2014/main" id="{8B355C93-238F-4997-9C6F-1FA8B826678A}"/>
                  </a:ext>
                </a:extLst>
              </p:cNvPr>
              <p:cNvSpPr/>
              <p:nvPr/>
            </p:nvSpPr>
            <p:spPr>
              <a:xfrm rot="2700000">
                <a:off x="5629100" y="5375989"/>
                <a:ext cx="513133" cy="513133"/>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ángulo 17">
                <a:extLst>
                  <a:ext uri="{FF2B5EF4-FFF2-40B4-BE49-F238E27FC236}">
                    <a16:creationId xmlns:a16="http://schemas.microsoft.com/office/drawing/2014/main" id="{E40024C3-69D9-4413-8C1B-2711D6505B51}"/>
                  </a:ext>
                </a:extLst>
              </p:cNvPr>
              <p:cNvSpPr/>
              <p:nvPr/>
            </p:nvSpPr>
            <p:spPr>
              <a:xfrm rot="2700000">
                <a:off x="2126794" y="3579654"/>
                <a:ext cx="2709945" cy="2709946"/>
              </a:xfrm>
              <a:prstGeom prst="rect">
                <a:avLst/>
              </a:prstGeom>
              <a:solidFill>
                <a:srgbClr val="4C0339"/>
              </a:solidFill>
              <a:ln w="38100">
                <a:solidFill>
                  <a:srgbClr val="4C033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ángulo 18">
                <a:extLst>
                  <a:ext uri="{FF2B5EF4-FFF2-40B4-BE49-F238E27FC236}">
                    <a16:creationId xmlns:a16="http://schemas.microsoft.com/office/drawing/2014/main" id="{891A70C8-FB1B-40BD-B827-51677E3A1360}"/>
                  </a:ext>
                </a:extLst>
              </p:cNvPr>
              <p:cNvSpPr/>
              <p:nvPr/>
            </p:nvSpPr>
            <p:spPr>
              <a:xfrm rot="2700000">
                <a:off x="4129194" y="2040548"/>
                <a:ext cx="973502" cy="973502"/>
              </a:xfrm>
              <a:prstGeom prst="rect">
                <a:avLst/>
              </a:prstGeom>
              <a:solidFill>
                <a:srgbClr val="E72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20" name="Marcador de posición de imagen 3">
            <a:extLst>
              <a:ext uri="{FF2B5EF4-FFF2-40B4-BE49-F238E27FC236}">
                <a16:creationId xmlns:a16="http://schemas.microsoft.com/office/drawing/2014/main" id="{D4C6BE03-DB36-4EE0-A00D-DD0B43761253}"/>
              </a:ext>
            </a:extLst>
          </p:cNvPr>
          <p:cNvSpPr>
            <a:spLocks noGrp="1"/>
          </p:cNvSpPr>
          <p:nvPr>
            <p:ph type="pic" sz="quarter" idx="10"/>
          </p:nvPr>
        </p:nvSpPr>
        <p:spPr>
          <a:xfrm>
            <a:off x="8248650" y="3429000"/>
            <a:ext cx="3943350" cy="3429000"/>
          </a:xfrm>
          <a:prstGeom prst="rect">
            <a:avLst/>
          </a:prstGeom>
        </p:spPr>
        <p:txBody>
          <a:bodyPr/>
          <a:lstStyle/>
          <a:p>
            <a:endParaRPr lang="en-US" dirty="0"/>
          </a:p>
        </p:txBody>
      </p:sp>
      <p:sp>
        <p:nvSpPr>
          <p:cNvPr id="21" name="Marcador de posición de imagen 3">
            <a:extLst>
              <a:ext uri="{FF2B5EF4-FFF2-40B4-BE49-F238E27FC236}">
                <a16:creationId xmlns:a16="http://schemas.microsoft.com/office/drawing/2014/main" id="{E5FF3F98-064E-4216-8B3C-76271F62B911}"/>
              </a:ext>
            </a:extLst>
          </p:cNvPr>
          <p:cNvSpPr>
            <a:spLocks noGrp="1"/>
          </p:cNvSpPr>
          <p:nvPr>
            <p:ph type="pic" sz="quarter" idx="11"/>
          </p:nvPr>
        </p:nvSpPr>
        <p:spPr>
          <a:xfrm>
            <a:off x="4305300" y="0"/>
            <a:ext cx="3943350" cy="3429000"/>
          </a:xfrm>
          <a:prstGeom prst="rect">
            <a:avLst/>
          </a:prstGeom>
        </p:spPr>
        <p:txBody>
          <a:bodyPr/>
          <a:lstStyle/>
          <a:p>
            <a:endParaRPr lang="en-US" dirty="0"/>
          </a:p>
        </p:txBody>
      </p:sp>
    </p:spTree>
    <p:extLst>
      <p:ext uri="{BB962C8B-B14F-4D97-AF65-F5344CB8AC3E}">
        <p14:creationId xmlns:p14="http://schemas.microsoft.com/office/powerpoint/2010/main" val="2938289720"/>
      </p:ext>
    </p:extLst>
  </p:cSld>
  <p:clrMapOvr>
    <a:masterClrMapping/>
  </p:clrMapOvr>
  <p:transition advClick="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hyperlink" Target="https://slidesgratis.com/" TargetMode="Externa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hyperlink" Target="http://free-powerpoint-templates-download.com/" TargetMode="Externa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C1B40DE2-E565-4F94-9089-1E7DD09E50D5}"/>
              </a:ext>
            </a:extLst>
          </p:cNvPr>
          <p:cNvSpPr/>
          <p:nvPr userDrawn="1"/>
        </p:nvSpPr>
        <p:spPr>
          <a:xfrm>
            <a:off x="0" y="-1178145"/>
            <a:ext cx="12192000" cy="1160711"/>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CuadroTexto 5">
            <a:extLst>
              <a:ext uri="{FF2B5EF4-FFF2-40B4-BE49-F238E27FC236}">
                <a16:creationId xmlns:a16="http://schemas.microsoft.com/office/drawing/2014/main" id="{84A20288-61F4-497E-868B-175BA8D0A2BA}"/>
              </a:ext>
            </a:extLst>
          </p:cNvPr>
          <p:cNvSpPr txBox="1"/>
          <p:nvPr userDrawn="1"/>
        </p:nvSpPr>
        <p:spPr>
          <a:xfrm>
            <a:off x="1659310" y="-688899"/>
            <a:ext cx="5134739" cy="369332"/>
          </a:xfrm>
          <a:prstGeom prst="rect">
            <a:avLst/>
          </a:prstGeom>
          <a:noFill/>
        </p:spPr>
        <p:txBody>
          <a:bodyPr wrap="none" rtlCol="0">
            <a:spAutoFit/>
          </a:bodyPr>
          <a:lstStyle/>
          <a:p>
            <a:r>
              <a:rPr lang="en-US" dirty="0">
                <a:solidFill>
                  <a:schemeClr val="bg1"/>
                </a:solidFill>
                <a:hlinkClick r:id="rId15">
                  <a:extLst>
                    <a:ext uri="{A12FA001-AC4F-418D-AE19-62706E023703}">
                      <ahyp:hlinkClr xmlns:ahyp="http://schemas.microsoft.com/office/drawing/2018/hyperlinkcolor" val="tx"/>
                    </a:ext>
                  </a:extLst>
                </a:hlinkClick>
              </a:rPr>
              <a:t>http://free-powerpoint-templates-download.com/</a:t>
            </a:r>
            <a:r>
              <a:rPr lang="en-US" dirty="0">
                <a:solidFill>
                  <a:schemeClr val="bg1"/>
                </a:solidFill>
              </a:rPr>
              <a:t> </a:t>
            </a:r>
          </a:p>
        </p:txBody>
      </p:sp>
      <p:pic>
        <p:nvPicPr>
          <p:cNvPr id="7" name="Imagen 6">
            <a:extLst>
              <a:ext uri="{FF2B5EF4-FFF2-40B4-BE49-F238E27FC236}">
                <a16:creationId xmlns:a16="http://schemas.microsoft.com/office/drawing/2014/main" id="{9B58F451-DA91-46A4-A1BF-535A62353D1E}"/>
              </a:ext>
            </a:extLst>
          </p:cNvPr>
          <p:cNvPicPr>
            <a:picLocks noChangeAspect="1"/>
          </p:cNvPicPr>
          <p:nvPr userDrawn="1"/>
        </p:nvPicPr>
        <p:blipFill>
          <a:blip r:embed="rId16">
            <a:extLst>
              <a:ext uri="{28A0092B-C50C-407E-A947-70E740481C1C}">
                <a14:useLocalDpi xmlns:a14="http://schemas.microsoft.com/office/drawing/2010/main" val="0"/>
              </a:ext>
            </a:extLst>
          </a:blip>
          <a:stretch>
            <a:fillRect/>
          </a:stretch>
        </p:blipFill>
        <p:spPr>
          <a:xfrm>
            <a:off x="7009453" y="-1083156"/>
            <a:ext cx="1555777" cy="970735"/>
          </a:xfrm>
          <a:prstGeom prst="rect">
            <a:avLst/>
          </a:prstGeom>
        </p:spPr>
      </p:pic>
      <p:sp>
        <p:nvSpPr>
          <p:cNvPr id="8" name="CuadroTexto 7">
            <a:extLst>
              <a:ext uri="{FF2B5EF4-FFF2-40B4-BE49-F238E27FC236}">
                <a16:creationId xmlns:a16="http://schemas.microsoft.com/office/drawing/2014/main" id="{71C4FDE4-7D47-4948-8193-D9B0DD0B6A76}"/>
              </a:ext>
            </a:extLst>
          </p:cNvPr>
          <p:cNvSpPr txBox="1"/>
          <p:nvPr userDrawn="1"/>
        </p:nvSpPr>
        <p:spPr>
          <a:xfrm>
            <a:off x="8659820" y="-645106"/>
            <a:ext cx="2659702" cy="369332"/>
          </a:xfrm>
          <a:prstGeom prst="rect">
            <a:avLst/>
          </a:prstGeom>
          <a:noFill/>
        </p:spPr>
        <p:txBody>
          <a:bodyPr wrap="none" rtlCol="0">
            <a:spAutoFit/>
          </a:bodyPr>
          <a:lstStyle/>
          <a:p>
            <a:r>
              <a:rPr lang="en-US" dirty="0">
                <a:solidFill>
                  <a:schemeClr val="bg1"/>
                </a:solidFill>
                <a:hlinkClick r:id="rId17">
                  <a:extLst>
                    <a:ext uri="{A12FA001-AC4F-418D-AE19-62706E023703}">
                      <ahyp:hlinkClr xmlns:ahyp="http://schemas.microsoft.com/office/drawing/2018/hyperlinkcolor" val="tx"/>
                    </a:ext>
                  </a:extLst>
                </a:hlinkClick>
              </a:rPr>
              <a:t>https://slidesgratis.com/</a:t>
            </a:r>
            <a:r>
              <a:rPr lang="en-US" dirty="0">
                <a:solidFill>
                  <a:schemeClr val="bg1"/>
                </a:solidFill>
              </a:rPr>
              <a:t> </a:t>
            </a:r>
          </a:p>
        </p:txBody>
      </p:sp>
      <p:pic>
        <p:nvPicPr>
          <p:cNvPr id="9" name="Imagen 8">
            <a:extLst>
              <a:ext uri="{FF2B5EF4-FFF2-40B4-BE49-F238E27FC236}">
                <a16:creationId xmlns:a16="http://schemas.microsoft.com/office/drawing/2014/main" id="{5EF4608B-62BE-42A3-8CD7-C486DE335C11}"/>
              </a:ext>
            </a:extLst>
          </p:cNvPr>
          <p:cNvPicPr>
            <a:picLocks noChangeAspect="1"/>
          </p:cNvPicPr>
          <p:nvPr userDrawn="1"/>
        </p:nvPicPr>
        <p:blipFill>
          <a:blip r:embed="rId18">
            <a:extLst>
              <a:ext uri="{28A0092B-C50C-407E-A947-70E740481C1C}">
                <a14:useLocalDpi xmlns:a14="http://schemas.microsoft.com/office/drawing/2010/main" val="0"/>
              </a:ext>
            </a:extLst>
          </a:blip>
          <a:stretch>
            <a:fillRect/>
          </a:stretch>
        </p:blipFill>
        <p:spPr>
          <a:xfrm>
            <a:off x="33397" y="-967119"/>
            <a:ext cx="1856346" cy="713826"/>
          </a:xfrm>
          <a:prstGeom prst="rect">
            <a:avLst/>
          </a:prstGeom>
        </p:spPr>
      </p:pic>
      <p:sp>
        <p:nvSpPr>
          <p:cNvPr id="10" name="Rectángulo 9">
            <a:extLst>
              <a:ext uri="{FF2B5EF4-FFF2-40B4-BE49-F238E27FC236}">
                <a16:creationId xmlns:a16="http://schemas.microsoft.com/office/drawing/2014/main" id="{08EC95C3-D9E2-42E2-AF76-F5F3DA9E6C42}"/>
              </a:ext>
            </a:extLst>
          </p:cNvPr>
          <p:cNvSpPr/>
          <p:nvPr userDrawn="1"/>
        </p:nvSpPr>
        <p:spPr>
          <a:xfrm>
            <a:off x="0" y="0"/>
            <a:ext cx="12192000"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16016287"/>
      </p:ext>
    </p:extLst>
  </p:cSld>
  <p:clrMap bg1="lt1" tx1="dk1" bg2="lt2" tx2="dk2" accent1="accent1" accent2="accent2" accent3="accent3" accent4="accent4" accent5="accent5" accent6="accent6" hlink="hlink" folHlink="folHlink"/>
  <p:sldLayoutIdLst>
    <p:sldLayoutId id="2147483651" r:id="rId1"/>
    <p:sldLayoutId id="2147483667" r:id="rId2"/>
    <p:sldLayoutId id="2147483649" r:id="rId3"/>
    <p:sldLayoutId id="2147483661" r:id="rId4"/>
    <p:sldLayoutId id="2147483668" r:id="rId5"/>
    <p:sldLayoutId id="2147483669" r:id="rId6"/>
    <p:sldLayoutId id="2147483672" r:id="rId7"/>
    <p:sldLayoutId id="2147483673" r:id="rId8"/>
    <p:sldLayoutId id="2147483674" r:id="rId9"/>
    <p:sldLayoutId id="2147483682" r:id="rId10"/>
    <p:sldLayoutId id="2147483681" r:id="rId11"/>
    <p:sldLayoutId id="2147483683" r:id="rId12"/>
    <p:sldLayoutId id="2147483684"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free-powerpoint-templates-download.com/" TargetMode="External"/><Relationship Id="rId2" Type="http://schemas.openxmlformats.org/officeDocument/2006/relationships/hyperlink" Target="https://www.fontsquirrel.com/fonts/lato" TargetMode="Externa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8" Type="http://schemas.openxmlformats.org/officeDocument/2006/relationships/hyperlink" Target="http://www.slidesgratis.com/" TargetMode="External"/><Relationship Id="rId3" Type="http://schemas.openxmlformats.org/officeDocument/2006/relationships/hyperlink" Target="https://www.facebook.com/ppthemess" TargetMode="External"/><Relationship Id="rId7" Type="http://schemas.openxmlformats.org/officeDocument/2006/relationships/hyperlink" Target="https://ppthemes.com/" TargetMode="External"/><Relationship Id="rId2" Type="http://schemas.openxmlformats.org/officeDocument/2006/relationships/hyperlink" Target="https://www.instagram.com/ppthemes/" TargetMode="External"/><Relationship Id="rId1" Type="http://schemas.openxmlformats.org/officeDocument/2006/relationships/slideLayout" Target="../slideLayouts/slideLayout13.xml"/><Relationship Id="rId6" Type="http://schemas.openxmlformats.org/officeDocument/2006/relationships/hyperlink" Target="https://www.facebook.com/pptheme" TargetMode="External"/><Relationship Id="rId5" Type="http://schemas.openxmlformats.org/officeDocument/2006/relationships/hyperlink" Target="https://www.tiktok.com/@Ppthemes" TargetMode="External"/><Relationship Id="rId4" Type="http://schemas.openxmlformats.org/officeDocument/2006/relationships/hyperlink" Target="https://www.youtube.com/@Ppthemes" TargetMode="External"/><Relationship Id="rId9" Type="http://schemas.openxmlformats.org/officeDocument/2006/relationships/hyperlink" Target="https://www.pptbundle.com/"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4763" y="1785"/>
            <a:ext cx="12182478" cy="6854429"/>
          </a:xfrm>
          <a:prstGeom prst="rect">
            <a:avLst/>
          </a:prstGeom>
          <a:solidFill>
            <a:schemeClr val="tx2">
              <a:lumMod val="50000"/>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63" name="Text Box 322"/>
          <p:cNvSpPr txBox="1">
            <a:spLocks noChangeArrowheads="1"/>
          </p:cNvSpPr>
          <p:nvPr/>
        </p:nvSpPr>
        <p:spPr bwMode="auto">
          <a:xfrm>
            <a:off x="2054229" y="1921911"/>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01</a:t>
            </a:r>
          </a:p>
        </p:txBody>
      </p:sp>
      <p:sp>
        <p:nvSpPr>
          <p:cNvPr id="75" name="Text Box 334"/>
          <p:cNvSpPr txBox="1">
            <a:spLocks noChangeArrowheads="1"/>
          </p:cNvSpPr>
          <p:nvPr/>
        </p:nvSpPr>
        <p:spPr bwMode="auto">
          <a:xfrm>
            <a:off x="2054229" y="2935531"/>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02</a:t>
            </a:r>
          </a:p>
        </p:txBody>
      </p:sp>
      <p:sp>
        <p:nvSpPr>
          <p:cNvPr id="87" name="Text Box 346"/>
          <p:cNvSpPr txBox="1">
            <a:spLocks noChangeArrowheads="1"/>
          </p:cNvSpPr>
          <p:nvPr/>
        </p:nvSpPr>
        <p:spPr bwMode="auto">
          <a:xfrm>
            <a:off x="2054229" y="3953117"/>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03</a:t>
            </a:r>
          </a:p>
        </p:txBody>
      </p:sp>
      <p:sp>
        <p:nvSpPr>
          <p:cNvPr id="99" name="Text Box 358"/>
          <p:cNvSpPr txBox="1">
            <a:spLocks noChangeArrowheads="1"/>
          </p:cNvSpPr>
          <p:nvPr/>
        </p:nvSpPr>
        <p:spPr bwMode="auto">
          <a:xfrm>
            <a:off x="2054229" y="4969116"/>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04</a:t>
            </a:r>
          </a:p>
        </p:txBody>
      </p:sp>
      <p:sp>
        <p:nvSpPr>
          <p:cNvPr id="55309" name="TextBox 121"/>
          <p:cNvSpPr txBox="1">
            <a:spLocks noChangeArrowheads="1"/>
          </p:cNvSpPr>
          <p:nvPr/>
        </p:nvSpPr>
        <p:spPr bwMode="auto">
          <a:xfrm>
            <a:off x="2928242" y="1963334"/>
            <a:ext cx="7317417" cy="563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ja-JP" sz="1400" b="1" dirty="0">
                <a:solidFill>
                  <a:schemeClr val="bg1"/>
                </a:solidFill>
                <a:cs typeface="Arial" panose="020B0604020202020204" pitchFamily="34" charset="0"/>
              </a:rPr>
              <a:t>Download and install</a:t>
            </a:r>
            <a:r>
              <a:rPr lang="en-US" altLang="ja-JP" sz="1400" dirty="0">
                <a:solidFill>
                  <a:schemeClr val="bg1"/>
                </a:solidFill>
                <a:cs typeface="Arial" panose="020B0604020202020204" pitchFamily="34" charset="0"/>
              </a:rPr>
              <a:t> </a:t>
            </a:r>
            <a:r>
              <a:rPr lang="en-US" altLang="ja-JP" sz="1400" b="1" dirty="0">
                <a:solidFill>
                  <a:schemeClr val="bg1"/>
                </a:solidFill>
                <a:cs typeface="Calibri" panose="020F0502020204030204" pitchFamily="34" charset="0"/>
                <a:hlinkClick r:id="rId2">
                  <a:extLst>
                    <a:ext uri="{A12FA001-AC4F-418D-AE19-62706E023703}">
                      <ahyp:hlinkClr xmlns:ahyp="http://schemas.microsoft.com/office/drawing/2018/hyperlinkcolor" val="tx"/>
                    </a:ext>
                  </a:extLst>
                </a:hlinkClick>
              </a:rPr>
              <a:t>Lato Font</a:t>
            </a:r>
            <a:r>
              <a:rPr lang="en-US" altLang="ja-JP" sz="1400" dirty="0">
                <a:solidFill>
                  <a:schemeClr val="bg1"/>
                </a:solidFill>
                <a:cs typeface="Calibri" panose="020F0502020204030204" pitchFamily="34" charset="0"/>
                <a:hlinkClick r:id="rId2">
                  <a:extLst>
                    <a:ext uri="{A12FA001-AC4F-418D-AE19-62706E023703}">
                      <ahyp:hlinkClr xmlns:ahyp="http://schemas.microsoft.com/office/drawing/2018/hyperlinkcolor" val="tx"/>
                    </a:ext>
                  </a:extLst>
                </a:hlinkClick>
              </a:rPr>
              <a:t> </a:t>
            </a:r>
            <a:r>
              <a:rPr lang="en-US" altLang="ja-JP" sz="1400" dirty="0">
                <a:solidFill>
                  <a:schemeClr val="bg1"/>
                </a:solidFill>
                <a:cs typeface="Arial" panose="020B0604020202020204" pitchFamily="34" charset="0"/>
              </a:rPr>
              <a:t>before editing this template to ensure it looks just as you found it on </a:t>
            </a:r>
            <a:r>
              <a:rPr lang="en-US" altLang="ja-JP" sz="1400" dirty="0">
                <a:solidFill>
                  <a:schemeClr val="bg1"/>
                </a:solidFill>
                <a:cs typeface="Arial" panose="020B0604020202020204" pitchFamily="34" charset="0"/>
                <a:hlinkClick r:id="rId3">
                  <a:extLst>
                    <a:ext uri="{A12FA001-AC4F-418D-AE19-62706E023703}">
                      <ahyp:hlinkClr xmlns:ahyp="http://schemas.microsoft.com/office/drawing/2018/hyperlinkcolor" val="tx"/>
                    </a:ext>
                  </a:extLst>
                </a:hlinkClick>
              </a:rPr>
              <a:t>PPThemes.com</a:t>
            </a:r>
            <a:r>
              <a:rPr lang="en-US" altLang="ja-JP" sz="1400" dirty="0">
                <a:solidFill>
                  <a:schemeClr val="bg1"/>
                </a:solidFill>
                <a:cs typeface="Arial" panose="020B0604020202020204" pitchFamily="34" charset="0"/>
              </a:rPr>
              <a:t>. Otherwise, the fonts will change, altering the design of your template.</a:t>
            </a:r>
            <a:endParaRPr lang="en-US" altLang="es-MX" sz="1400" b="1" dirty="0">
              <a:solidFill>
                <a:schemeClr val="bg1"/>
              </a:solidFill>
              <a:cs typeface="Arial" panose="020B0604020202020204" pitchFamily="34" charset="0"/>
            </a:endParaRPr>
          </a:p>
        </p:txBody>
      </p:sp>
      <p:sp>
        <p:nvSpPr>
          <p:cNvPr id="55311" name="TextBox 124"/>
          <p:cNvSpPr txBox="1">
            <a:spLocks noChangeArrowheads="1"/>
          </p:cNvSpPr>
          <p:nvPr/>
        </p:nvSpPr>
        <p:spPr bwMode="auto">
          <a:xfrm>
            <a:off x="2928240" y="5000276"/>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2029397" y="507482"/>
            <a:ext cx="3151825" cy="599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97"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2109503" y="1101537"/>
            <a:ext cx="1138935" cy="36486"/>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2928241" y="4018443"/>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2029396" y="1084176"/>
            <a:ext cx="6091240" cy="645882"/>
          </a:xfrm>
          <a:prstGeom prst="rect">
            <a:avLst/>
          </a:prstGeom>
        </p:spPr>
        <p:txBody>
          <a:bodyPr>
            <a:spAutoFit/>
          </a:bodyPr>
          <a:lstStyle/>
          <a:p>
            <a:r>
              <a:rPr lang="en-US" sz="3597" b="1" dirty="0">
                <a:solidFill>
                  <a:schemeClr val="accent2"/>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3044603" y="3035114"/>
            <a:ext cx="7223830" cy="782265"/>
          </a:xfrm>
          <a:prstGeom prst="rect">
            <a:avLst/>
          </a:prstGeom>
        </p:spPr>
        <p:txBody>
          <a:bodyPr wrap="square">
            <a:spAutoFit/>
          </a:bodyPr>
          <a:lstStyle/>
          <a:p>
            <a:pPr>
              <a:lnSpc>
                <a:spcPct val="110000"/>
              </a:lnSpc>
            </a:pPr>
            <a:r>
              <a:rPr lang="en-US" altLang="es-MX" sz="1400" dirty="0">
                <a:solidFill>
                  <a:schemeClr val="bg1"/>
                </a:solidFill>
                <a:latin typeface="Lato Light" panose="020F0302020204030203" pitchFamily="34" charset="0"/>
                <a:cs typeface="Arial" panose="020B0604020202020204" pitchFamily="34" charset="0"/>
              </a:rPr>
              <a:t>Someone once said, </a:t>
            </a:r>
            <a:r>
              <a:rPr lang="en-US" altLang="es-MX" sz="1400" b="1" dirty="0">
                <a:solidFill>
                  <a:schemeClr val="bg1"/>
                </a:solidFill>
                <a:latin typeface="Lato Light" panose="020F0302020204030203" pitchFamily="34" charset="0"/>
                <a:cs typeface="Arial" panose="020B0604020202020204" pitchFamily="34" charset="0"/>
              </a:rPr>
              <a:t>"Creativity is the key to future success." </a:t>
            </a:r>
            <a:r>
              <a:rPr lang="en-US" altLang="es-MX" sz="1400"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TextBox 80">
            <a:extLst>
              <a:ext uri="{FF2B5EF4-FFF2-40B4-BE49-F238E27FC236}">
                <a16:creationId xmlns:a16="http://schemas.microsoft.com/office/drawing/2014/main" id="{F5748A32-FC69-40EB-8232-7DEE4CDD9696}"/>
              </a:ext>
            </a:extLst>
          </p:cNvPr>
          <p:cNvSpPr txBox="1">
            <a:spLocks noChangeArrowheads="1"/>
          </p:cNvSpPr>
          <p:nvPr/>
        </p:nvSpPr>
        <p:spPr bwMode="auto">
          <a:xfrm>
            <a:off x="576610" y="1300978"/>
            <a:ext cx="359265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altLang="es-MX" sz="4800" b="1" dirty="0">
                <a:solidFill>
                  <a:srgbClr val="4C0339"/>
                </a:solidFill>
                <a:latin typeface="Lato Black" panose="020F0A02020204030203" pitchFamily="34" charset="0"/>
              </a:rPr>
              <a:t>TITLE HERE </a:t>
            </a:r>
            <a:endParaRPr lang="id-ID" altLang="es-MX" sz="4800" b="1" dirty="0">
              <a:solidFill>
                <a:srgbClr val="4C0339"/>
              </a:solidFill>
              <a:latin typeface="Lato Black" panose="020F0A02020204030203" pitchFamily="34" charset="0"/>
            </a:endParaRPr>
          </a:p>
        </p:txBody>
      </p:sp>
      <p:sp>
        <p:nvSpPr>
          <p:cNvPr id="55" name="TextBox 95">
            <a:extLst>
              <a:ext uri="{FF2B5EF4-FFF2-40B4-BE49-F238E27FC236}">
                <a16:creationId xmlns:a16="http://schemas.microsoft.com/office/drawing/2014/main" id="{FD39308A-F88D-478C-91A2-946B2EFAF01C}"/>
              </a:ext>
            </a:extLst>
          </p:cNvPr>
          <p:cNvSpPr txBox="1">
            <a:spLocks noChangeArrowheads="1"/>
          </p:cNvSpPr>
          <p:nvPr/>
        </p:nvSpPr>
        <p:spPr bwMode="auto">
          <a:xfrm>
            <a:off x="602010" y="2190712"/>
            <a:ext cx="2598725" cy="384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900" b="1" dirty="0">
                <a:latin typeface="Calibri" panose="020F0502020204030204" pitchFamily="34" charset="0"/>
                <a:cs typeface="Calibri" panose="020F0502020204030204" pitchFamily="34" charset="0"/>
              </a:rPr>
              <a:t>Geometric Presentation</a:t>
            </a:r>
          </a:p>
        </p:txBody>
      </p:sp>
      <p:sp>
        <p:nvSpPr>
          <p:cNvPr id="56" name="Rectángulo 55">
            <a:extLst>
              <a:ext uri="{FF2B5EF4-FFF2-40B4-BE49-F238E27FC236}">
                <a16:creationId xmlns:a16="http://schemas.microsoft.com/office/drawing/2014/main" id="{9B8DDE7F-50C0-48DB-B8A2-D514F85F457D}"/>
              </a:ext>
            </a:extLst>
          </p:cNvPr>
          <p:cNvSpPr/>
          <p:nvPr/>
        </p:nvSpPr>
        <p:spPr>
          <a:xfrm>
            <a:off x="4204978" y="0"/>
            <a:ext cx="3981286" cy="2349499"/>
          </a:xfrm>
          <a:prstGeom prst="rect">
            <a:avLst/>
          </a:prstGeom>
          <a:solidFill>
            <a:srgbClr val="E72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ángulo 56">
            <a:extLst>
              <a:ext uri="{FF2B5EF4-FFF2-40B4-BE49-F238E27FC236}">
                <a16:creationId xmlns:a16="http://schemas.microsoft.com/office/drawing/2014/main" id="{98A9EA0B-6254-4E36-AA48-11882C3B28CC}"/>
              </a:ext>
            </a:extLst>
          </p:cNvPr>
          <p:cNvSpPr/>
          <p:nvPr/>
        </p:nvSpPr>
        <p:spPr>
          <a:xfrm>
            <a:off x="4211878" y="2254250"/>
            <a:ext cx="3981286" cy="2349499"/>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Rectángulo 57">
            <a:extLst>
              <a:ext uri="{FF2B5EF4-FFF2-40B4-BE49-F238E27FC236}">
                <a16:creationId xmlns:a16="http://schemas.microsoft.com/office/drawing/2014/main" id="{D1BF4B58-AF05-4167-A5F8-97B4B39D8B74}"/>
              </a:ext>
            </a:extLst>
          </p:cNvPr>
          <p:cNvSpPr/>
          <p:nvPr/>
        </p:nvSpPr>
        <p:spPr>
          <a:xfrm>
            <a:off x="4204978" y="4576391"/>
            <a:ext cx="3981286" cy="2349499"/>
          </a:xfrm>
          <a:prstGeom prst="rect">
            <a:avLst/>
          </a:prstGeom>
          <a:solidFill>
            <a:srgbClr val="01B9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TextBox 395">
            <a:extLst>
              <a:ext uri="{FF2B5EF4-FFF2-40B4-BE49-F238E27FC236}">
                <a16:creationId xmlns:a16="http://schemas.microsoft.com/office/drawing/2014/main" id="{4834F068-913B-47BF-A945-2D2621335165}"/>
              </a:ext>
            </a:extLst>
          </p:cNvPr>
          <p:cNvSpPr txBox="1">
            <a:spLocks noChangeArrowheads="1"/>
          </p:cNvSpPr>
          <p:nvPr/>
        </p:nvSpPr>
        <p:spPr bwMode="auto">
          <a:xfrm>
            <a:off x="4345866" y="625826"/>
            <a:ext cx="3236034" cy="13009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lnSpc>
                <a:spcPct val="110000"/>
              </a:lnSpc>
            </a:pPr>
            <a:r>
              <a:rPr lang="pt-BR" altLang="es-MX" sz="1200" b="1" dirty="0" err="1">
                <a:solidFill>
                  <a:schemeClr val="bg1"/>
                </a:solidFill>
                <a:latin typeface="Source Sans Pro" panose="020B0503030403020204" pitchFamily="34" charset="0"/>
              </a:rPr>
              <a:t>Lorem</a:t>
            </a:r>
            <a:r>
              <a:rPr lang="pt-BR" altLang="es-MX" sz="1200" b="1" dirty="0">
                <a:solidFill>
                  <a:schemeClr val="bg1"/>
                </a:solidFill>
                <a:latin typeface="Source Sans Pro" panose="020B0503030403020204" pitchFamily="34" charset="0"/>
              </a:rPr>
              <a:t> ipsum dolor </a:t>
            </a:r>
            <a:r>
              <a:rPr lang="pt-BR" altLang="es-MX" sz="1200" dirty="0">
                <a:solidFill>
                  <a:schemeClr val="bg1"/>
                </a:solidFill>
                <a:latin typeface="Calibri Light" panose="020F0302020204030204" pitchFamily="34" charset="0"/>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endParaRPr lang="en-US" altLang="es-MX" sz="1200" dirty="0">
              <a:solidFill>
                <a:schemeClr val="bg1"/>
              </a:solidFill>
              <a:latin typeface="Calibri Light" panose="020F0302020204030204" pitchFamily="34" charset="0"/>
              <a:cs typeface="Calibri Light" panose="020F0302020204030204" pitchFamily="34" charset="0"/>
            </a:endParaRPr>
          </a:p>
        </p:txBody>
      </p:sp>
      <p:sp>
        <p:nvSpPr>
          <p:cNvPr id="60" name="TextBox 395">
            <a:extLst>
              <a:ext uri="{FF2B5EF4-FFF2-40B4-BE49-F238E27FC236}">
                <a16:creationId xmlns:a16="http://schemas.microsoft.com/office/drawing/2014/main" id="{0DB0D80E-689C-4421-9086-387905530515}"/>
              </a:ext>
            </a:extLst>
          </p:cNvPr>
          <p:cNvSpPr txBox="1">
            <a:spLocks noChangeArrowheads="1"/>
          </p:cNvSpPr>
          <p:nvPr/>
        </p:nvSpPr>
        <p:spPr bwMode="auto">
          <a:xfrm>
            <a:off x="4345866" y="2839736"/>
            <a:ext cx="3236034" cy="13009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lnSpc>
                <a:spcPct val="110000"/>
              </a:lnSpc>
            </a:pPr>
            <a:r>
              <a:rPr lang="pt-BR" altLang="es-MX" sz="1200" b="1" dirty="0" err="1">
                <a:solidFill>
                  <a:schemeClr val="bg1"/>
                </a:solidFill>
                <a:latin typeface="Source Sans Pro" panose="020B0503030403020204" pitchFamily="34" charset="0"/>
              </a:rPr>
              <a:t>Lorem</a:t>
            </a:r>
            <a:r>
              <a:rPr lang="pt-BR" altLang="es-MX" sz="1200" b="1" dirty="0">
                <a:solidFill>
                  <a:schemeClr val="bg1"/>
                </a:solidFill>
                <a:latin typeface="Source Sans Pro" panose="020B0503030403020204" pitchFamily="34" charset="0"/>
              </a:rPr>
              <a:t> ipsum dolor </a:t>
            </a:r>
            <a:r>
              <a:rPr lang="pt-BR" altLang="es-MX" sz="1200" dirty="0">
                <a:solidFill>
                  <a:schemeClr val="bg1"/>
                </a:solidFill>
                <a:latin typeface="Calibri Light" panose="020F0302020204030204" pitchFamily="34" charset="0"/>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endParaRPr lang="en-US" altLang="es-MX" sz="1200" dirty="0">
              <a:solidFill>
                <a:schemeClr val="bg1"/>
              </a:solidFill>
              <a:latin typeface="Calibri Light" panose="020F0302020204030204" pitchFamily="34" charset="0"/>
              <a:cs typeface="Calibri Light" panose="020F0302020204030204" pitchFamily="34" charset="0"/>
            </a:endParaRPr>
          </a:p>
        </p:txBody>
      </p:sp>
      <p:sp>
        <p:nvSpPr>
          <p:cNvPr id="61" name="TextBox 395">
            <a:extLst>
              <a:ext uri="{FF2B5EF4-FFF2-40B4-BE49-F238E27FC236}">
                <a16:creationId xmlns:a16="http://schemas.microsoft.com/office/drawing/2014/main" id="{C7D8A882-25CE-4439-B678-0D03525CC3C8}"/>
              </a:ext>
            </a:extLst>
          </p:cNvPr>
          <p:cNvSpPr txBox="1">
            <a:spLocks noChangeArrowheads="1"/>
          </p:cNvSpPr>
          <p:nvPr/>
        </p:nvSpPr>
        <p:spPr bwMode="auto">
          <a:xfrm>
            <a:off x="4356035" y="5202217"/>
            <a:ext cx="3225865" cy="13009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lnSpc>
                <a:spcPct val="110000"/>
              </a:lnSpc>
            </a:pPr>
            <a:r>
              <a:rPr lang="pt-BR" altLang="es-MX" sz="1200" b="1" dirty="0" err="1">
                <a:solidFill>
                  <a:schemeClr val="bg1"/>
                </a:solidFill>
                <a:latin typeface="Source Sans Pro" panose="020B0503030403020204" pitchFamily="34" charset="0"/>
              </a:rPr>
              <a:t>Lorem</a:t>
            </a:r>
            <a:r>
              <a:rPr lang="pt-BR" altLang="es-MX" sz="1200" b="1" dirty="0">
                <a:solidFill>
                  <a:schemeClr val="bg1"/>
                </a:solidFill>
                <a:latin typeface="Source Sans Pro" panose="020B0503030403020204" pitchFamily="34" charset="0"/>
              </a:rPr>
              <a:t> ipsum dolor </a:t>
            </a:r>
            <a:r>
              <a:rPr lang="pt-BR" altLang="es-MX" sz="1200" dirty="0">
                <a:solidFill>
                  <a:schemeClr val="bg1"/>
                </a:solidFill>
                <a:latin typeface="Calibri Light" panose="020F0302020204030204" pitchFamily="34" charset="0"/>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endParaRPr lang="en-US" altLang="es-MX" sz="1200" dirty="0">
              <a:solidFill>
                <a:schemeClr val="bg1"/>
              </a:solidFill>
              <a:latin typeface="Calibri Light" panose="020F0302020204030204" pitchFamily="34" charset="0"/>
              <a:cs typeface="Calibri Light" panose="020F0302020204030204" pitchFamily="34" charset="0"/>
            </a:endParaRPr>
          </a:p>
        </p:txBody>
      </p:sp>
      <p:sp>
        <p:nvSpPr>
          <p:cNvPr id="65" name="Rectángulo 64">
            <a:extLst>
              <a:ext uri="{FF2B5EF4-FFF2-40B4-BE49-F238E27FC236}">
                <a16:creationId xmlns:a16="http://schemas.microsoft.com/office/drawing/2014/main" id="{28784F14-C51F-4B34-8971-DAC905B096E3}"/>
              </a:ext>
            </a:extLst>
          </p:cNvPr>
          <p:cNvSpPr/>
          <p:nvPr/>
        </p:nvSpPr>
        <p:spPr>
          <a:xfrm rot="2700000">
            <a:off x="7838835" y="750391"/>
            <a:ext cx="681780" cy="681780"/>
          </a:xfrm>
          <a:prstGeom prst="rect">
            <a:avLst/>
          </a:prstGeom>
          <a:solidFill>
            <a:srgbClr val="F7A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ángulo 65">
            <a:extLst>
              <a:ext uri="{FF2B5EF4-FFF2-40B4-BE49-F238E27FC236}">
                <a16:creationId xmlns:a16="http://schemas.microsoft.com/office/drawing/2014/main" id="{BF8C294D-4247-496D-BF2A-7E7B39269CE5}"/>
              </a:ext>
            </a:extLst>
          </p:cNvPr>
          <p:cNvSpPr/>
          <p:nvPr/>
        </p:nvSpPr>
        <p:spPr>
          <a:xfrm rot="2700000">
            <a:off x="7838835" y="3120158"/>
            <a:ext cx="681780" cy="681780"/>
          </a:xfrm>
          <a:prstGeom prst="rect">
            <a:avLst/>
          </a:prstGeom>
          <a:solidFill>
            <a:srgbClr val="F7A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Rectángulo 66">
            <a:extLst>
              <a:ext uri="{FF2B5EF4-FFF2-40B4-BE49-F238E27FC236}">
                <a16:creationId xmlns:a16="http://schemas.microsoft.com/office/drawing/2014/main" id="{A092A998-8EB5-4579-BBEC-DFD334C5AC1D}"/>
              </a:ext>
            </a:extLst>
          </p:cNvPr>
          <p:cNvSpPr/>
          <p:nvPr/>
        </p:nvSpPr>
        <p:spPr>
          <a:xfrm rot="2700000">
            <a:off x="7838834" y="5469656"/>
            <a:ext cx="681780" cy="681780"/>
          </a:xfrm>
          <a:prstGeom prst="rect">
            <a:avLst/>
          </a:prstGeom>
          <a:solidFill>
            <a:srgbClr val="F7A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8" name="Grupo 67">
            <a:extLst>
              <a:ext uri="{FF2B5EF4-FFF2-40B4-BE49-F238E27FC236}">
                <a16:creationId xmlns:a16="http://schemas.microsoft.com/office/drawing/2014/main" id="{3972E746-2911-40B4-8697-924B148F35F7}"/>
              </a:ext>
            </a:extLst>
          </p:cNvPr>
          <p:cNvGrpSpPr/>
          <p:nvPr/>
        </p:nvGrpSpPr>
        <p:grpSpPr>
          <a:xfrm>
            <a:off x="845272" y="2034514"/>
            <a:ext cx="759820" cy="146589"/>
            <a:chOff x="797647" y="2771856"/>
            <a:chExt cx="759820" cy="146589"/>
          </a:xfrm>
        </p:grpSpPr>
        <p:sp>
          <p:nvSpPr>
            <p:cNvPr id="69" name="Rectángulo 68">
              <a:extLst>
                <a:ext uri="{FF2B5EF4-FFF2-40B4-BE49-F238E27FC236}">
                  <a16:creationId xmlns:a16="http://schemas.microsoft.com/office/drawing/2014/main" id="{19D4D8CB-8104-4EE1-9C15-C0384F3AA1C7}"/>
                </a:ext>
              </a:extLst>
            </p:cNvPr>
            <p:cNvSpPr/>
            <p:nvPr/>
          </p:nvSpPr>
          <p:spPr>
            <a:xfrm rot="2700000">
              <a:off x="797647" y="2771856"/>
              <a:ext cx="133188" cy="133188"/>
            </a:xfrm>
            <a:prstGeom prst="rect">
              <a:avLst/>
            </a:prstGeom>
            <a:solidFill>
              <a:srgbClr val="E72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ángulo 69">
              <a:extLst>
                <a:ext uri="{FF2B5EF4-FFF2-40B4-BE49-F238E27FC236}">
                  <a16:creationId xmlns:a16="http://schemas.microsoft.com/office/drawing/2014/main" id="{EDE65403-B95F-45C2-A669-A1DDCF4C090E}"/>
                </a:ext>
              </a:extLst>
            </p:cNvPr>
            <p:cNvSpPr/>
            <p:nvPr/>
          </p:nvSpPr>
          <p:spPr>
            <a:xfrm rot="2700000">
              <a:off x="1000216" y="2778754"/>
              <a:ext cx="133188" cy="133188"/>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ángulo 70">
              <a:extLst>
                <a:ext uri="{FF2B5EF4-FFF2-40B4-BE49-F238E27FC236}">
                  <a16:creationId xmlns:a16="http://schemas.microsoft.com/office/drawing/2014/main" id="{184F6788-C4DA-49C5-8133-DE8BFAF9BF37}"/>
                </a:ext>
              </a:extLst>
            </p:cNvPr>
            <p:cNvSpPr/>
            <p:nvPr/>
          </p:nvSpPr>
          <p:spPr>
            <a:xfrm rot="2700000">
              <a:off x="1215949" y="2778754"/>
              <a:ext cx="133188" cy="133188"/>
            </a:xfrm>
            <a:prstGeom prst="rect">
              <a:avLst/>
            </a:prstGeom>
            <a:solidFill>
              <a:srgbClr val="F7A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Rectángulo 71">
              <a:extLst>
                <a:ext uri="{FF2B5EF4-FFF2-40B4-BE49-F238E27FC236}">
                  <a16:creationId xmlns:a16="http://schemas.microsoft.com/office/drawing/2014/main" id="{40908317-5C58-479A-AE28-439CB2A205F3}"/>
                </a:ext>
              </a:extLst>
            </p:cNvPr>
            <p:cNvSpPr/>
            <p:nvPr/>
          </p:nvSpPr>
          <p:spPr>
            <a:xfrm rot="2700000">
              <a:off x="1424279" y="2785257"/>
              <a:ext cx="133188" cy="133188"/>
            </a:xfrm>
            <a:prstGeom prst="rect">
              <a:avLst/>
            </a:prstGeom>
            <a:solidFill>
              <a:srgbClr val="01B9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6" name="Group 4">
            <a:extLst>
              <a:ext uri="{FF2B5EF4-FFF2-40B4-BE49-F238E27FC236}">
                <a16:creationId xmlns:a16="http://schemas.microsoft.com/office/drawing/2014/main" id="{C65CB222-B8D9-475A-96E2-6AC597E31123}"/>
              </a:ext>
            </a:extLst>
          </p:cNvPr>
          <p:cNvGrpSpPr>
            <a:grpSpLocks noChangeAspect="1"/>
          </p:cNvGrpSpPr>
          <p:nvPr/>
        </p:nvGrpSpPr>
        <p:grpSpPr bwMode="auto">
          <a:xfrm>
            <a:off x="8004826" y="3226170"/>
            <a:ext cx="349796" cy="495510"/>
            <a:chOff x="1664" y="1599"/>
            <a:chExt cx="845" cy="1197"/>
          </a:xfrm>
        </p:grpSpPr>
        <p:sp>
          <p:nvSpPr>
            <p:cNvPr id="18" name="Freeform 5">
              <a:extLst>
                <a:ext uri="{FF2B5EF4-FFF2-40B4-BE49-F238E27FC236}">
                  <a16:creationId xmlns:a16="http://schemas.microsoft.com/office/drawing/2014/main" id="{6379E139-5332-43A7-9C65-5E8EBBFFF70A}"/>
                </a:ext>
              </a:extLst>
            </p:cNvPr>
            <p:cNvSpPr>
              <a:spLocks/>
            </p:cNvSpPr>
            <p:nvPr/>
          </p:nvSpPr>
          <p:spPr bwMode="auto">
            <a:xfrm>
              <a:off x="2013" y="1895"/>
              <a:ext cx="148" cy="290"/>
            </a:xfrm>
            <a:custGeom>
              <a:avLst/>
              <a:gdLst>
                <a:gd name="T0" fmla="*/ 0 w 62"/>
                <a:gd name="T1" fmla="*/ 92 h 122"/>
                <a:gd name="T2" fmla="*/ 31 w 62"/>
                <a:gd name="T3" fmla="*/ 122 h 122"/>
                <a:gd name="T4" fmla="*/ 62 w 62"/>
                <a:gd name="T5" fmla="*/ 92 h 122"/>
                <a:gd name="T6" fmla="*/ 31 w 62"/>
                <a:gd name="T7" fmla="*/ 61 h 122"/>
                <a:gd name="T8" fmla="*/ 0 w 62"/>
                <a:gd name="T9" fmla="*/ 30 h 122"/>
                <a:gd name="T10" fmla="*/ 31 w 62"/>
                <a:gd name="T11" fmla="*/ 0 h 122"/>
                <a:gd name="T12" fmla="*/ 62 w 62"/>
                <a:gd name="T13" fmla="*/ 30 h 122"/>
              </a:gdLst>
              <a:ahLst/>
              <a:cxnLst>
                <a:cxn ang="0">
                  <a:pos x="T0" y="T1"/>
                </a:cxn>
                <a:cxn ang="0">
                  <a:pos x="T2" y="T3"/>
                </a:cxn>
                <a:cxn ang="0">
                  <a:pos x="T4" y="T5"/>
                </a:cxn>
                <a:cxn ang="0">
                  <a:pos x="T6" y="T7"/>
                </a:cxn>
                <a:cxn ang="0">
                  <a:pos x="T8" y="T9"/>
                </a:cxn>
                <a:cxn ang="0">
                  <a:pos x="T10" y="T11"/>
                </a:cxn>
                <a:cxn ang="0">
                  <a:pos x="T12" y="T13"/>
                </a:cxn>
              </a:cxnLst>
              <a:rect l="0" t="0" r="r" b="b"/>
              <a:pathLst>
                <a:path w="62" h="122">
                  <a:moveTo>
                    <a:pt x="0" y="92"/>
                  </a:moveTo>
                  <a:cubicBezTo>
                    <a:pt x="0" y="109"/>
                    <a:pt x="14" y="122"/>
                    <a:pt x="31" y="122"/>
                  </a:cubicBezTo>
                  <a:cubicBezTo>
                    <a:pt x="48" y="122"/>
                    <a:pt x="62" y="109"/>
                    <a:pt x="62" y="92"/>
                  </a:cubicBezTo>
                  <a:cubicBezTo>
                    <a:pt x="62" y="75"/>
                    <a:pt x="49" y="67"/>
                    <a:pt x="31" y="61"/>
                  </a:cubicBezTo>
                  <a:cubicBezTo>
                    <a:pt x="15" y="56"/>
                    <a:pt x="0" y="47"/>
                    <a:pt x="0" y="30"/>
                  </a:cubicBezTo>
                  <a:cubicBezTo>
                    <a:pt x="0" y="14"/>
                    <a:pt x="14" y="0"/>
                    <a:pt x="31" y="0"/>
                  </a:cubicBezTo>
                  <a:cubicBezTo>
                    <a:pt x="48" y="0"/>
                    <a:pt x="62" y="14"/>
                    <a:pt x="62" y="30"/>
                  </a:cubicBezTo>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 name="Line 6">
              <a:extLst>
                <a:ext uri="{FF2B5EF4-FFF2-40B4-BE49-F238E27FC236}">
                  <a16:creationId xmlns:a16="http://schemas.microsoft.com/office/drawing/2014/main" id="{F5CB06E6-5DC9-4147-A824-2DBC26162CC2}"/>
                </a:ext>
              </a:extLst>
            </p:cNvPr>
            <p:cNvSpPr>
              <a:spLocks noChangeShapeType="1"/>
            </p:cNvSpPr>
            <p:nvPr/>
          </p:nvSpPr>
          <p:spPr bwMode="auto">
            <a:xfrm>
              <a:off x="2087" y="1854"/>
              <a:ext cx="0" cy="41"/>
            </a:xfrm>
            <a:prstGeom prst="line">
              <a:avLst/>
            </a:prstGeom>
            <a:noFill/>
            <a:ln w="12700"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 name="Line 7">
              <a:extLst>
                <a:ext uri="{FF2B5EF4-FFF2-40B4-BE49-F238E27FC236}">
                  <a16:creationId xmlns:a16="http://schemas.microsoft.com/office/drawing/2014/main" id="{054BD6DC-3803-4E84-AB79-4DEB329C0E68}"/>
                </a:ext>
              </a:extLst>
            </p:cNvPr>
            <p:cNvSpPr>
              <a:spLocks noChangeShapeType="1"/>
            </p:cNvSpPr>
            <p:nvPr/>
          </p:nvSpPr>
          <p:spPr bwMode="auto">
            <a:xfrm>
              <a:off x="2087" y="2185"/>
              <a:ext cx="0" cy="43"/>
            </a:xfrm>
            <a:prstGeom prst="line">
              <a:avLst/>
            </a:prstGeom>
            <a:noFill/>
            <a:ln w="12700"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 name="Freeform 8">
              <a:extLst>
                <a:ext uri="{FF2B5EF4-FFF2-40B4-BE49-F238E27FC236}">
                  <a16:creationId xmlns:a16="http://schemas.microsoft.com/office/drawing/2014/main" id="{DD95D136-6B75-4B95-9858-2868420B203B}"/>
                </a:ext>
              </a:extLst>
            </p:cNvPr>
            <p:cNvSpPr>
              <a:spLocks/>
            </p:cNvSpPr>
            <p:nvPr/>
          </p:nvSpPr>
          <p:spPr bwMode="auto">
            <a:xfrm>
              <a:off x="1771" y="1599"/>
              <a:ext cx="129" cy="255"/>
            </a:xfrm>
            <a:custGeom>
              <a:avLst/>
              <a:gdLst>
                <a:gd name="T0" fmla="*/ 0 w 129"/>
                <a:gd name="T1" fmla="*/ 0 h 255"/>
                <a:gd name="T2" fmla="*/ 0 w 129"/>
                <a:gd name="T3" fmla="*/ 255 h 255"/>
                <a:gd name="T4" fmla="*/ 65 w 129"/>
                <a:gd name="T5" fmla="*/ 215 h 255"/>
                <a:gd name="T6" fmla="*/ 129 w 129"/>
                <a:gd name="T7" fmla="*/ 255 h 255"/>
                <a:gd name="T8" fmla="*/ 129 w 129"/>
                <a:gd name="T9" fmla="*/ 0 h 255"/>
              </a:gdLst>
              <a:ahLst/>
              <a:cxnLst>
                <a:cxn ang="0">
                  <a:pos x="T0" y="T1"/>
                </a:cxn>
                <a:cxn ang="0">
                  <a:pos x="T2" y="T3"/>
                </a:cxn>
                <a:cxn ang="0">
                  <a:pos x="T4" y="T5"/>
                </a:cxn>
                <a:cxn ang="0">
                  <a:pos x="T6" y="T7"/>
                </a:cxn>
                <a:cxn ang="0">
                  <a:pos x="T8" y="T9"/>
                </a:cxn>
              </a:cxnLst>
              <a:rect l="0" t="0" r="r" b="b"/>
              <a:pathLst>
                <a:path w="129" h="255">
                  <a:moveTo>
                    <a:pt x="0" y="0"/>
                  </a:moveTo>
                  <a:lnTo>
                    <a:pt x="0" y="255"/>
                  </a:lnTo>
                  <a:lnTo>
                    <a:pt x="65" y="215"/>
                  </a:lnTo>
                  <a:lnTo>
                    <a:pt x="129" y="255"/>
                  </a:lnTo>
                  <a:lnTo>
                    <a:pt x="129" y="0"/>
                  </a:lnTo>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 name="Freeform 9">
              <a:extLst>
                <a:ext uri="{FF2B5EF4-FFF2-40B4-BE49-F238E27FC236}">
                  <a16:creationId xmlns:a16="http://schemas.microsoft.com/office/drawing/2014/main" id="{D5CAA59F-A537-45A2-A281-236DAF9DEA81}"/>
                </a:ext>
              </a:extLst>
            </p:cNvPr>
            <p:cNvSpPr>
              <a:spLocks/>
            </p:cNvSpPr>
            <p:nvPr/>
          </p:nvSpPr>
          <p:spPr bwMode="auto">
            <a:xfrm>
              <a:off x="1664" y="1599"/>
              <a:ext cx="845" cy="1128"/>
            </a:xfrm>
            <a:custGeom>
              <a:avLst/>
              <a:gdLst>
                <a:gd name="T0" fmla="*/ 31 w 354"/>
                <a:gd name="T1" fmla="*/ 0 h 473"/>
                <a:gd name="T2" fmla="*/ 0 w 354"/>
                <a:gd name="T3" fmla="*/ 31 h 473"/>
                <a:gd name="T4" fmla="*/ 0 w 354"/>
                <a:gd name="T5" fmla="*/ 442 h 473"/>
                <a:gd name="T6" fmla="*/ 0 w 354"/>
                <a:gd name="T7" fmla="*/ 473 h 473"/>
                <a:gd name="T8" fmla="*/ 31 w 354"/>
                <a:gd name="T9" fmla="*/ 442 h 473"/>
                <a:gd name="T10" fmla="*/ 215 w 354"/>
                <a:gd name="T11" fmla="*/ 442 h 473"/>
                <a:gd name="T12" fmla="*/ 354 w 354"/>
                <a:gd name="T13" fmla="*/ 442 h 473"/>
                <a:gd name="T14" fmla="*/ 354 w 354"/>
                <a:gd name="T15" fmla="*/ 0 h 473"/>
                <a:gd name="T16" fmla="*/ 31 w 354"/>
                <a:gd name="T17" fmla="*/ 0 h 4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54" h="473">
                  <a:moveTo>
                    <a:pt x="31" y="0"/>
                  </a:moveTo>
                  <a:cubicBezTo>
                    <a:pt x="14" y="0"/>
                    <a:pt x="0" y="13"/>
                    <a:pt x="0" y="31"/>
                  </a:cubicBezTo>
                  <a:cubicBezTo>
                    <a:pt x="0" y="442"/>
                    <a:pt x="0" y="442"/>
                    <a:pt x="0" y="442"/>
                  </a:cubicBezTo>
                  <a:cubicBezTo>
                    <a:pt x="0" y="473"/>
                    <a:pt x="0" y="473"/>
                    <a:pt x="0" y="473"/>
                  </a:cubicBezTo>
                  <a:cubicBezTo>
                    <a:pt x="0" y="456"/>
                    <a:pt x="14" y="442"/>
                    <a:pt x="31" y="442"/>
                  </a:cubicBezTo>
                  <a:cubicBezTo>
                    <a:pt x="215" y="442"/>
                    <a:pt x="215" y="442"/>
                    <a:pt x="215" y="442"/>
                  </a:cubicBezTo>
                  <a:cubicBezTo>
                    <a:pt x="354" y="442"/>
                    <a:pt x="354" y="442"/>
                    <a:pt x="354" y="442"/>
                  </a:cubicBezTo>
                  <a:cubicBezTo>
                    <a:pt x="354" y="0"/>
                    <a:pt x="354" y="0"/>
                    <a:pt x="354" y="0"/>
                  </a:cubicBezTo>
                  <a:lnTo>
                    <a:pt x="31" y="0"/>
                  </a:lnTo>
                  <a:close/>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3" name="Freeform 10">
              <a:extLst>
                <a:ext uri="{FF2B5EF4-FFF2-40B4-BE49-F238E27FC236}">
                  <a16:creationId xmlns:a16="http://schemas.microsoft.com/office/drawing/2014/main" id="{41952378-92B0-4F0A-961D-868B4030FB2F}"/>
                </a:ext>
              </a:extLst>
            </p:cNvPr>
            <p:cNvSpPr>
              <a:spLocks/>
            </p:cNvSpPr>
            <p:nvPr/>
          </p:nvSpPr>
          <p:spPr bwMode="auto">
            <a:xfrm>
              <a:off x="1664" y="2653"/>
              <a:ext cx="783" cy="143"/>
            </a:xfrm>
            <a:custGeom>
              <a:avLst/>
              <a:gdLst>
                <a:gd name="T0" fmla="*/ 0 w 328"/>
                <a:gd name="T1" fmla="*/ 31 h 60"/>
                <a:gd name="T2" fmla="*/ 0 w 328"/>
                <a:gd name="T3" fmla="*/ 31 h 60"/>
                <a:gd name="T4" fmla="*/ 29 w 328"/>
                <a:gd name="T5" fmla="*/ 60 h 60"/>
                <a:gd name="T6" fmla="*/ 328 w 328"/>
                <a:gd name="T7" fmla="*/ 60 h 60"/>
                <a:gd name="T8" fmla="*/ 328 w 328"/>
                <a:gd name="T9" fmla="*/ 0 h 60"/>
              </a:gdLst>
              <a:ahLst/>
              <a:cxnLst>
                <a:cxn ang="0">
                  <a:pos x="T0" y="T1"/>
                </a:cxn>
                <a:cxn ang="0">
                  <a:pos x="T2" y="T3"/>
                </a:cxn>
                <a:cxn ang="0">
                  <a:pos x="T4" y="T5"/>
                </a:cxn>
                <a:cxn ang="0">
                  <a:pos x="T6" y="T7"/>
                </a:cxn>
                <a:cxn ang="0">
                  <a:pos x="T8" y="T9"/>
                </a:cxn>
              </a:cxnLst>
              <a:rect l="0" t="0" r="r" b="b"/>
              <a:pathLst>
                <a:path w="328" h="60">
                  <a:moveTo>
                    <a:pt x="0" y="31"/>
                  </a:moveTo>
                  <a:cubicBezTo>
                    <a:pt x="0" y="31"/>
                    <a:pt x="0" y="31"/>
                    <a:pt x="0" y="31"/>
                  </a:cubicBezTo>
                  <a:cubicBezTo>
                    <a:pt x="0" y="47"/>
                    <a:pt x="13" y="60"/>
                    <a:pt x="29" y="60"/>
                  </a:cubicBezTo>
                  <a:cubicBezTo>
                    <a:pt x="328" y="60"/>
                    <a:pt x="328" y="60"/>
                    <a:pt x="328" y="60"/>
                  </a:cubicBezTo>
                  <a:cubicBezTo>
                    <a:pt x="328" y="0"/>
                    <a:pt x="328" y="0"/>
                    <a:pt x="328" y="0"/>
                  </a:cubicBezTo>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 name="Line 11">
              <a:extLst>
                <a:ext uri="{FF2B5EF4-FFF2-40B4-BE49-F238E27FC236}">
                  <a16:creationId xmlns:a16="http://schemas.microsoft.com/office/drawing/2014/main" id="{975FD15F-9403-4214-9540-EBBF1FB88738}"/>
                </a:ext>
              </a:extLst>
            </p:cNvPr>
            <p:cNvSpPr>
              <a:spLocks noChangeShapeType="1"/>
            </p:cNvSpPr>
            <p:nvPr/>
          </p:nvSpPr>
          <p:spPr bwMode="auto">
            <a:xfrm>
              <a:off x="1924" y="2362"/>
              <a:ext cx="325" cy="0"/>
            </a:xfrm>
            <a:prstGeom prst="line">
              <a:avLst/>
            </a:prstGeom>
            <a:noFill/>
            <a:ln w="12700"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5" name="Line 12">
              <a:extLst>
                <a:ext uri="{FF2B5EF4-FFF2-40B4-BE49-F238E27FC236}">
                  <a16:creationId xmlns:a16="http://schemas.microsoft.com/office/drawing/2014/main" id="{E6281F23-B131-44E8-A5A8-E2602ADC626C}"/>
                </a:ext>
              </a:extLst>
            </p:cNvPr>
            <p:cNvSpPr>
              <a:spLocks noChangeShapeType="1"/>
            </p:cNvSpPr>
            <p:nvPr/>
          </p:nvSpPr>
          <p:spPr bwMode="auto">
            <a:xfrm>
              <a:off x="1924" y="2481"/>
              <a:ext cx="325" cy="0"/>
            </a:xfrm>
            <a:prstGeom prst="line">
              <a:avLst/>
            </a:prstGeom>
            <a:noFill/>
            <a:ln w="12700"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6" name="Freeform 13">
              <a:extLst>
                <a:ext uri="{FF2B5EF4-FFF2-40B4-BE49-F238E27FC236}">
                  <a16:creationId xmlns:a16="http://schemas.microsoft.com/office/drawing/2014/main" id="{F942E55A-D5E2-4B65-AE1F-CF56DDEB477A}"/>
                </a:ext>
              </a:extLst>
            </p:cNvPr>
            <p:cNvSpPr>
              <a:spLocks/>
            </p:cNvSpPr>
            <p:nvPr/>
          </p:nvSpPr>
          <p:spPr bwMode="auto">
            <a:xfrm>
              <a:off x="2161" y="1656"/>
              <a:ext cx="291" cy="525"/>
            </a:xfrm>
            <a:custGeom>
              <a:avLst/>
              <a:gdLst>
                <a:gd name="T0" fmla="*/ 122 w 122"/>
                <a:gd name="T1" fmla="*/ 220 h 220"/>
                <a:gd name="T2" fmla="*/ 122 w 122"/>
                <a:gd name="T3" fmla="*/ 0 h 220"/>
                <a:gd name="T4" fmla="*/ 0 w 122"/>
                <a:gd name="T5" fmla="*/ 0 h 220"/>
                <a:gd name="T6" fmla="*/ 0 w 122"/>
                <a:gd name="T7" fmla="*/ 0 h 220"/>
                <a:gd name="T8" fmla="*/ 98 w 122"/>
                <a:gd name="T9" fmla="*/ 131 h 220"/>
                <a:gd name="T10" fmla="*/ 122 w 122"/>
                <a:gd name="T11" fmla="*/ 220 h 220"/>
              </a:gdLst>
              <a:ahLst/>
              <a:cxnLst>
                <a:cxn ang="0">
                  <a:pos x="T0" y="T1"/>
                </a:cxn>
                <a:cxn ang="0">
                  <a:pos x="T2" y="T3"/>
                </a:cxn>
                <a:cxn ang="0">
                  <a:pos x="T4" y="T5"/>
                </a:cxn>
                <a:cxn ang="0">
                  <a:pos x="T6" y="T7"/>
                </a:cxn>
                <a:cxn ang="0">
                  <a:pos x="T8" y="T9"/>
                </a:cxn>
                <a:cxn ang="0">
                  <a:pos x="T10" y="T11"/>
                </a:cxn>
              </a:cxnLst>
              <a:rect l="0" t="0" r="r" b="b"/>
              <a:pathLst>
                <a:path w="122" h="220">
                  <a:moveTo>
                    <a:pt x="122" y="220"/>
                  </a:moveTo>
                  <a:cubicBezTo>
                    <a:pt x="122" y="0"/>
                    <a:pt x="122" y="0"/>
                    <a:pt x="122" y="0"/>
                  </a:cubicBezTo>
                  <a:cubicBezTo>
                    <a:pt x="0" y="0"/>
                    <a:pt x="0" y="0"/>
                    <a:pt x="0" y="0"/>
                  </a:cubicBezTo>
                  <a:cubicBezTo>
                    <a:pt x="0" y="0"/>
                    <a:pt x="0" y="0"/>
                    <a:pt x="0" y="0"/>
                  </a:cubicBezTo>
                  <a:cubicBezTo>
                    <a:pt x="48" y="29"/>
                    <a:pt x="83" y="76"/>
                    <a:pt x="98" y="131"/>
                  </a:cubicBezTo>
                  <a:lnTo>
                    <a:pt x="122" y="220"/>
                  </a:lnTo>
                  <a:close/>
                </a:path>
              </a:pathLst>
            </a:custGeom>
            <a:solidFill>
              <a:srgbClr val="01B9B7"/>
            </a:solidFill>
            <a:ln w="12700">
              <a:noFill/>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27" name="Group 16">
            <a:extLst>
              <a:ext uri="{FF2B5EF4-FFF2-40B4-BE49-F238E27FC236}">
                <a16:creationId xmlns:a16="http://schemas.microsoft.com/office/drawing/2014/main" id="{76D7F17F-BFBC-466A-A022-F489B798B211}"/>
              </a:ext>
            </a:extLst>
          </p:cNvPr>
          <p:cNvGrpSpPr>
            <a:grpSpLocks noChangeAspect="1"/>
          </p:cNvGrpSpPr>
          <p:nvPr/>
        </p:nvGrpSpPr>
        <p:grpSpPr bwMode="auto">
          <a:xfrm>
            <a:off x="7877470" y="817742"/>
            <a:ext cx="578841" cy="547078"/>
            <a:chOff x="1577" y="88"/>
            <a:chExt cx="1221" cy="1154"/>
          </a:xfrm>
        </p:grpSpPr>
        <p:sp>
          <p:nvSpPr>
            <p:cNvPr id="29" name="Line 17">
              <a:extLst>
                <a:ext uri="{FF2B5EF4-FFF2-40B4-BE49-F238E27FC236}">
                  <a16:creationId xmlns:a16="http://schemas.microsoft.com/office/drawing/2014/main" id="{F7926D2B-43BC-4989-9608-052B9A23DC2A}"/>
                </a:ext>
              </a:extLst>
            </p:cNvPr>
            <p:cNvSpPr>
              <a:spLocks noChangeShapeType="1"/>
            </p:cNvSpPr>
            <p:nvPr/>
          </p:nvSpPr>
          <p:spPr bwMode="auto">
            <a:xfrm flipV="1">
              <a:off x="2123" y="291"/>
              <a:ext cx="122" cy="219"/>
            </a:xfrm>
            <a:prstGeom prst="line">
              <a:avLst/>
            </a:prstGeom>
            <a:noFill/>
            <a:ln w="12700"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0" name="Freeform 18">
              <a:extLst>
                <a:ext uri="{FF2B5EF4-FFF2-40B4-BE49-F238E27FC236}">
                  <a16:creationId xmlns:a16="http://schemas.microsoft.com/office/drawing/2014/main" id="{7D8C27EA-5460-4EAE-81CB-237F5AA08D29}"/>
                </a:ext>
              </a:extLst>
            </p:cNvPr>
            <p:cNvSpPr>
              <a:spLocks/>
            </p:cNvSpPr>
            <p:nvPr/>
          </p:nvSpPr>
          <p:spPr bwMode="auto">
            <a:xfrm>
              <a:off x="2228" y="405"/>
              <a:ext cx="79" cy="105"/>
            </a:xfrm>
            <a:custGeom>
              <a:avLst/>
              <a:gdLst>
                <a:gd name="T0" fmla="*/ 16 w 33"/>
                <a:gd name="T1" fmla="*/ 44 h 44"/>
                <a:gd name="T2" fmla="*/ 16 w 33"/>
                <a:gd name="T3" fmla="*/ 44 h 44"/>
                <a:gd name="T4" fmla="*/ 0 w 33"/>
                <a:gd name="T5" fmla="*/ 28 h 44"/>
                <a:gd name="T6" fmla="*/ 0 w 33"/>
                <a:gd name="T7" fmla="*/ 17 h 44"/>
                <a:gd name="T8" fmla="*/ 16 w 33"/>
                <a:gd name="T9" fmla="*/ 0 h 44"/>
                <a:gd name="T10" fmla="*/ 16 w 33"/>
                <a:gd name="T11" fmla="*/ 0 h 44"/>
                <a:gd name="T12" fmla="*/ 33 w 33"/>
                <a:gd name="T13" fmla="*/ 17 h 44"/>
                <a:gd name="T14" fmla="*/ 33 w 33"/>
                <a:gd name="T15" fmla="*/ 28 h 44"/>
                <a:gd name="T16" fmla="*/ 16 w 33"/>
                <a:gd name="T17" fmla="*/ 44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3" h="44">
                  <a:moveTo>
                    <a:pt x="16" y="44"/>
                  </a:moveTo>
                  <a:cubicBezTo>
                    <a:pt x="16" y="44"/>
                    <a:pt x="16" y="44"/>
                    <a:pt x="16" y="44"/>
                  </a:cubicBezTo>
                  <a:cubicBezTo>
                    <a:pt x="7" y="44"/>
                    <a:pt x="0" y="37"/>
                    <a:pt x="0" y="28"/>
                  </a:cubicBezTo>
                  <a:cubicBezTo>
                    <a:pt x="0" y="17"/>
                    <a:pt x="0" y="17"/>
                    <a:pt x="0" y="17"/>
                  </a:cubicBezTo>
                  <a:cubicBezTo>
                    <a:pt x="0" y="8"/>
                    <a:pt x="7" y="0"/>
                    <a:pt x="16" y="0"/>
                  </a:cubicBezTo>
                  <a:cubicBezTo>
                    <a:pt x="16" y="0"/>
                    <a:pt x="16" y="0"/>
                    <a:pt x="16" y="0"/>
                  </a:cubicBezTo>
                  <a:cubicBezTo>
                    <a:pt x="26" y="0"/>
                    <a:pt x="33" y="8"/>
                    <a:pt x="33" y="17"/>
                  </a:cubicBezTo>
                  <a:cubicBezTo>
                    <a:pt x="33" y="28"/>
                    <a:pt x="33" y="28"/>
                    <a:pt x="33" y="28"/>
                  </a:cubicBezTo>
                  <a:cubicBezTo>
                    <a:pt x="33" y="37"/>
                    <a:pt x="26" y="44"/>
                    <a:pt x="16" y="44"/>
                  </a:cubicBezTo>
                  <a:close/>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 name="Freeform 19">
              <a:extLst>
                <a:ext uri="{FF2B5EF4-FFF2-40B4-BE49-F238E27FC236}">
                  <a16:creationId xmlns:a16="http://schemas.microsoft.com/office/drawing/2014/main" id="{73B2DF5E-9F56-4A5E-8515-C5855164D634}"/>
                </a:ext>
              </a:extLst>
            </p:cNvPr>
            <p:cNvSpPr>
              <a:spLocks/>
            </p:cNvSpPr>
            <p:nvPr/>
          </p:nvSpPr>
          <p:spPr bwMode="auto">
            <a:xfrm>
              <a:off x="2064" y="291"/>
              <a:ext cx="79" cy="105"/>
            </a:xfrm>
            <a:custGeom>
              <a:avLst/>
              <a:gdLst>
                <a:gd name="T0" fmla="*/ 16 w 33"/>
                <a:gd name="T1" fmla="*/ 44 h 44"/>
                <a:gd name="T2" fmla="*/ 16 w 33"/>
                <a:gd name="T3" fmla="*/ 44 h 44"/>
                <a:gd name="T4" fmla="*/ 0 w 33"/>
                <a:gd name="T5" fmla="*/ 28 h 44"/>
                <a:gd name="T6" fmla="*/ 0 w 33"/>
                <a:gd name="T7" fmla="*/ 16 h 44"/>
                <a:gd name="T8" fmla="*/ 16 w 33"/>
                <a:gd name="T9" fmla="*/ 0 h 44"/>
                <a:gd name="T10" fmla="*/ 16 w 33"/>
                <a:gd name="T11" fmla="*/ 0 h 44"/>
                <a:gd name="T12" fmla="*/ 33 w 33"/>
                <a:gd name="T13" fmla="*/ 16 h 44"/>
                <a:gd name="T14" fmla="*/ 33 w 33"/>
                <a:gd name="T15" fmla="*/ 28 h 44"/>
                <a:gd name="T16" fmla="*/ 16 w 33"/>
                <a:gd name="T17" fmla="*/ 44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3" h="44">
                  <a:moveTo>
                    <a:pt x="16" y="44"/>
                  </a:moveTo>
                  <a:cubicBezTo>
                    <a:pt x="16" y="44"/>
                    <a:pt x="16" y="44"/>
                    <a:pt x="16" y="44"/>
                  </a:cubicBezTo>
                  <a:cubicBezTo>
                    <a:pt x="7" y="44"/>
                    <a:pt x="0" y="37"/>
                    <a:pt x="0" y="28"/>
                  </a:cubicBezTo>
                  <a:cubicBezTo>
                    <a:pt x="0" y="16"/>
                    <a:pt x="0" y="16"/>
                    <a:pt x="0" y="16"/>
                  </a:cubicBezTo>
                  <a:cubicBezTo>
                    <a:pt x="0" y="7"/>
                    <a:pt x="7" y="0"/>
                    <a:pt x="16" y="0"/>
                  </a:cubicBezTo>
                  <a:cubicBezTo>
                    <a:pt x="16" y="0"/>
                    <a:pt x="16" y="0"/>
                    <a:pt x="16" y="0"/>
                  </a:cubicBezTo>
                  <a:cubicBezTo>
                    <a:pt x="25" y="0"/>
                    <a:pt x="33" y="7"/>
                    <a:pt x="33" y="16"/>
                  </a:cubicBezTo>
                  <a:cubicBezTo>
                    <a:pt x="33" y="28"/>
                    <a:pt x="33" y="28"/>
                    <a:pt x="33" y="28"/>
                  </a:cubicBezTo>
                  <a:cubicBezTo>
                    <a:pt x="33" y="37"/>
                    <a:pt x="25" y="44"/>
                    <a:pt x="16" y="44"/>
                  </a:cubicBezTo>
                  <a:close/>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2" name="Oval 20">
              <a:extLst>
                <a:ext uri="{FF2B5EF4-FFF2-40B4-BE49-F238E27FC236}">
                  <a16:creationId xmlns:a16="http://schemas.microsoft.com/office/drawing/2014/main" id="{9D54221B-B12A-4A64-AF87-DE206C198624}"/>
                </a:ext>
              </a:extLst>
            </p:cNvPr>
            <p:cNvSpPr>
              <a:spLocks noChangeArrowheads="1"/>
            </p:cNvSpPr>
            <p:nvPr/>
          </p:nvSpPr>
          <p:spPr bwMode="auto">
            <a:xfrm>
              <a:off x="1937" y="88"/>
              <a:ext cx="496" cy="594"/>
            </a:xfrm>
            <a:prstGeom prst="ellipse">
              <a:avLst/>
            </a:pr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3" name="Freeform 21">
              <a:extLst>
                <a:ext uri="{FF2B5EF4-FFF2-40B4-BE49-F238E27FC236}">
                  <a16:creationId xmlns:a16="http://schemas.microsoft.com/office/drawing/2014/main" id="{37D07A0B-8B91-459A-A6D1-1841682B437B}"/>
                </a:ext>
              </a:extLst>
            </p:cNvPr>
            <p:cNvSpPr>
              <a:spLocks/>
            </p:cNvSpPr>
            <p:nvPr/>
          </p:nvSpPr>
          <p:spPr bwMode="auto">
            <a:xfrm>
              <a:off x="2061" y="663"/>
              <a:ext cx="251" cy="112"/>
            </a:xfrm>
            <a:custGeom>
              <a:avLst/>
              <a:gdLst>
                <a:gd name="T0" fmla="*/ 91 w 105"/>
                <a:gd name="T1" fmla="*/ 0 h 47"/>
                <a:gd name="T2" fmla="*/ 100 w 105"/>
                <a:gd name="T3" fmla="*/ 23 h 47"/>
                <a:gd name="T4" fmla="*/ 81 w 105"/>
                <a:gd name="T5" fmla="*/ 43 h 47"/>
                <a:gd name="T6" fmla="*/ 52 w 105"/>
                <a:gd name="T7" fmla="*/ 33 h 47"/>
                <a:gd name="T8" fmla="*/ 24 w 105"/>
                <a:gd name="T9" fmla="*/ 42 h 47"/>
                <a:gd name="T10" fmla="*/ 5 w 105"/>
                <a:gd name="T11" fmla="*/ 21 h 47"/>
                <a:gd name="T12" fmla="*/ 15 w 105"/>
                <a:gd name="T13" fmla="*/ 0 h 47"/>
              </a:gdLst>
              <a:ahLst/>
              <a:cxnLst>
                <a:cxn ang="0">
                  <a:pos x="T0" y="T1"/>
                </a:cxn>
                <a:cxn ang="0">
                  <a:pos x="T2" y="T3"/>
                </a:cxn>
                <a:cxn ang="0">
                  <a:pos x="T4" y="T5"/>
                </a:cxn>
                <a:cxn ang="0">
                  <a:pos x="T6" y="T7"/>
                </a:cxn>
                <a:cxn ang="0">
                  <a:pos x="T8" y="T9"/>
                </a:cxn>
                <a:cxn ang="0">
                  <a:pos x="T10" y="T11"/>
                </a:cxn>
                <a:cxn ang="0">
                  <a:pos x="T12" y="T13"/>
                </a:cxn>
              </a:cxnLst>
              <a:rect l="0" t="0" r="r" b="b"/>
              <a:pathLst>
                <a:path w="105" h="47">
                  <a:moveTo>
                    <a:pt x="91" y="0"/>
                  </a:moveTo>
                  <a:cubicBezTo>
                    <a:pt x="100" y="23"/>
                    <a:pt x="100" y="23"/>
                    <a:pt x="100" y="23"/>
                  </a:cubicBezTo>
                  <a:cubicBezTo>
                    <a:pt x="105" y="35"/>
                    <a:pt x="94" y="47"/>
                    <a:pt x="81" y="43"/>
                  </a:cubicBezTo>
                  <a:cubicBezTo>
                    <a:pt x="52" y="33"/>
                    <a:pt x="52" y="33"/>
                    <a:pt x="52" y="33"/>
                  </a:cubicBezTo>
                  <a:cubicBezTo>
                    <a:pt x="24" y="42"/>
                    <a:pt x="24" y="42"/>
                    <a:pt x="24" y="42"/>
                  </a:cubicBezTo>
                  <a:cubicBezTo>
                    <a:pt x="11" y="46"/>
                    <a:pt x="0" y="34"/>
                    <a:pt x="5" y="21"/>
                  </a:cubicBezTo>
                  <a:cubicBezTo>
                    <a:pt x="15" y="0"/>
                    <a:pt x="15" y="0"/>
                    <a:pt x="15" y="0"/>
                  </a:cubicBezTo>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4" name="Line 22">
              <a:extLst>
                <a:ext uri="{FF2B5EF4-FFF2-40B4-BE49-F238E27FC236}">
                  <a16:creationId xmlns:a16="http://schemas.microsoft.com/office/drawing/2014/main" id="{31918E38-C513-4C92-96B3-D539C8EF6892}"/>
                </a:ext>
              </a:extLst>
            </p:cNvPr>
            <p:cNvSpPr>
              <a:spLocks noChangeShapeType="1"/>
            </p:cNvSpPr>
            <p:nvPr/>
          </p:nvSpPr>
          <p:spPr bwMode="auto">
            <a:xfrm>
              <a:off x="2185" y="741"/>
              <a:ext cx="0" cy="501"/>
            </a:xfrm>
            <a:prstGeom prst="line">
              <a:avLst/>
            </a:prstGeom>
            <a:noFill/>
            <a:ln w="12700"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5" name="Freeform 23">
              <a:extLst>
                <a:ext uri="{FF2B5EF4-FFF2-40B4-BE49-F238E27FC236}">
                  <a16:creationId xmlns:a16="http://schemas.microsoft.com/office/drawing/2014/main" id="{0E494BCB-4C61-44CC-99BB-539DCA91F906}"/>
                </a:ext>
              </a:extLst>
            </p:cNvPr>
            <p:cNvSpPr>
              <a:spLocks/>
            </p:cNvSpPr>
            <p:nvPr/>
          </p:nvSpPr>
          <p:spPr bwMode="auto">
            <a:xfrm>
              <a:off x="2410" y="298"/>
              <a:ext cx="388" cy="484"/>
            </a:xfrm>
            <a:custGeom>
              <a:avLst/>
              <a:gdLst>
                <a:gd name="T0" fmla="*/ 35 w 163"/>
                <a:gd name="T1" fmla="*/ 14 h 203"/>
                <a:gd name="T2" fmla="*/ 78 w 163"/>
                <a:gd name="T3" fmla="*/ 0 h 203"/>
                <a:gd name="T4" fmla="*/ 163 w 163"/>
                <a:gd name="T5" fmla="*/ 101 h 203"/>
                <a:gd name="T6" fmla="*/ 78 w 163"/>
                <a:gd name="T7" fmla="*/ 203 h 203"/>
                <a:gd name="T8" fmla="*/ 0 w 163"/>
                <a:gd name="T9" fmla="*/ 139 h 203"/>
              </a:gdLst>
              <a:ahLst/>
              <a:cxnLst>
                <a:cxn ang="0">
                  <a:pos x="T0" y="T1"/>
                </a:cxn>
                <a:cxn ang="0">
                  <a:pos x="T2" y="T3"/>
                </a:cxn>
                <a:cxn ang="0">
                  <a:pos x="T4" y="T5"/>
                </a:cxn>
                <a:cxn ang="0">
                  <a:pos x="T6" y="T7"/>
                </a:cxn>
                <a:cxn ang="0">
                  <a:pos x="T8" y="T9"/>
                </a:cxn>
              </a:cxnLst>
              <a:rect l="0" t="0" r="r" b="b"/>
              <a:pathLst>
                <a:path w="163" h="203">
                  <a:moveTo>
                    <a:pt x="35" y="14"/>
                  </a:moveTo>
                  <a:cubicBezTo>
                    <a:pt x="48" y="5"/>
                    <a:pt x="63" y="0"/>
                    <a:pt x="78" y="0"/>
                  </a:cubicBezTo>
                  <a:cubicBezTo>
                    <a:pt x="125" y="0"/>
                    <a:pt x="163" y="45"/>
                    <a:pt x="163" y="101"/>
                  </a:cubicBezTo>
                  <a:cubicBezTo>
                    <a:pt x="163" y="157"/>
                    <a:pt x="125" y="203"/>
                    <a:pt x="78" y="203"/>
                  </a:cubicBezTo>
                  <a:cubicBezTo>
                    <a:pt x="43" y="203"/>
                    <a:pt x="12" y="176"/>
                    <a:pt x="0" y="139"/>
                  </a:cubicBezTo>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6" name="Freeform 24">
              <a:extLst>
                <a:ext uri="{FF2B5EF4-FFF2-40B4-BE49-F238E27FC236}">
                  <a16:creationId xmlns:a16="http://schemas.microsoft.com/office/drawing/2014/main" id="{DB2BD9B6-4C22-4D1B-9044-BB63FE865919}"/>
                </a:ext>
              </a:extLst>
            </p:cNvPr>
            <p:cNvSpPr>
              <a:spLocks/>
            </p:cNvSpPr>
            <p:nvPr/>
          </p:nvSpPr>
          <p:spPr bwMode="auto">
            <a:xfrm>
              <a:off x="2495" y="765"/>
              <a:ext cx="206" cy="91"/>
            </a:xfrm>
            <a:custGeom>
              <a:avLst/>
              <a:gdLst>
                <a:gd name="T0" fmla="*/ 74 w 86"/>
                <a:gd name="T1" fmla="*/ 0 h 38"/>
                <a:gd name="T2" fmla="*/ 82 w 86"/>
                <a:gd name="T3" fmla="*/ 18 h 38"/>
                <a:gd name="T4" fmla="*/ 66 w 86"/>
                <a:gd name="T5" fmla="*/ 35 h 38"/>
                <a:gd name="T6" fmla="*/ 42 w 86"/>
                <a:gd name="T7" fmla="*/ 26 h 38"/>
                <a:gd name="T8" fmla="*/ 19 w 86"/>
                <a:gd name="T9" fmla="*/ 34 h 38"/>
                <a:gd name="T10" fmla="*/ 4 w 86"/>
                <a:gd name="T11" fmla="*/ 17 h 38"/>
                <a:gd name="T12" fmla="*/ 12 w 86"/>
                <a:gd name="T13" fmla="*/ 0 h 38"/>
              </a:gdLst>
              <a:ahLst/>
              <a:cxnLst>
                <a:cxn ang="0">
                  <a:pos x="T0" y="T1"/>
                </a:cxn>
                <a:cxn ang="0">
                  <a:pos x="T2" y="T3"/>
                </a:cxn>
                <a:cxn ang="0">
                  <a:pos x="T4" y="T5"/>
                </a:cxn>
                <a:cxn ang="0">
                  <a:pos x="T6" y="T7"/>
                </a:cxn>
                <a:cxn ang="0">
                  <a:pos x="T8" y="T9"/>
                </a:cxn>
                <a:cxn ang="0">
                  <a:pos x="T10" y="T11"/>
                </a:cxn>
                <a:cxn ang="0">
                  <a:pos x="T12" y="T13"/>
                </a:cxn>
              </a:cxnLst>
              <a:rect l="0" t="0" r="r" b="b"/>
              <a:pathLst>
                <a:path w="86" h="38">
                  <a:moveTo>
                    <a:pt x="74" y="0"/>
                  </a:moveTo>
                  <a:cubicBezTo>
                    <a:pt x="82" y="18"/>
                    <a:pt x="82" y="18"/>
                    <a:pt x="82" y="18"/>
                  </a:cubicBezTo>
                  <a:cubicBezTo>
                    <a:pt x="86" y="28"/>
                    <a:pt x="76" y="38"/>
                    <a:pt x="66" y="35"/>
                  </a:cubicBezTo>
                  <a:cubicBezTo>
                    <a:pt x="42" y="26"/>
                    <a:pt x="42" y="26"/>
                    <a:pt x="42" y="26"/>
                  </a:cubicBezTo>
                  <a:cubicBezTo>
                    <a:pt x="19" y="34"/>
                    <a:pt x="19" y="34"/>
                    <a:pt x="19" y="34"/>
                  </a:cubicBezTo>
                  <a:cubicBezTo>
                    <a:pt x="9" y="38"/>
                    <a:pt x="0" y="27"/>
                    <a:pt x="4" y="17"/>
                  </a:cubicBezTo>
                  <a:cubicBezTo>
                    <a:pt x="12" y="0"/>
                    <a:pt x="12" y="0"/>
                    <a:pt x="12" y="0"/>
                  </a:cubicBezTo>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7" name="Line 25">
              <a:extLst>
                <a:ext uri="{FF2B5EF4-FFF2-40B4-BE49-F238E27FC236}">
                  <a16:creationId xmlns:a16="http://schemas.microsoft.com/office/drawing/2014/main" id="{9900147D-77A3-4D6E-9A88-ABBE1B61C41F}"/>
                </a:ext>
              </a:extLst>
            </p:cNvPr>
            <p:cNvSpPr>
              <a:spLocks noChangeShapeType="1"/>
            </p:cNvSpPr>
            <p:nvPr/>
          </p:nvSpPr>
          <p:spPr bwMode="auto">
            <a:xfrm>
              <a:off x="2596" y="827"/>
              <a:ext cx="0" cy="408"/>
            </a:xfrm>
            <a:prstGeom prst="line">
              <a:avLst/>
            </a:prstGeom>
            <a:noFill/>
            <a:ln w="12700"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8" name="Freeform 26">
              <a:extLst>
                <a:ext uri="{FF2B5EF4-FFF2-40B4-BE49-F238E27FC236}">
                  <a16:creationId xmlns:a16="http://schemas.microsoft.com/office/drawing/2014/main" id="{228631F2-57ED-42AD-B84C-CBC086A623C0}"/>
                </a:ext>
              </a:extLst>
            </p:cNvPr>
            <p:cNvSpPr>
              <a:spLocks/>
            </p:cNvSpPr>
            <p:nvPr/>
          </p:nvSpPr>
          <p:spPr bwMode="auto">
            <a:xfrm>
              <a:off x="1577" y="298"/>
              <a:ext cx="389" cy="484"/>
            </a:xfrm>
            <a:custGeom>
              <a:avLst/>
              <a:gdLst>
                <a:gd name="T0" fmla="*/ 163 w 163"/>
                <a:gd name="T1" fmla="*/ 141 h 203"/>
                <a:gd name="T2" fmla="*/ 85 w 163"/>
                <a:gd name="T3" fmla="*/ 203 h 203"/>
                <a:gd name="T4" fmla="*/ 0 w 163"/>
                <a:gd name="T5" fmla="*/ 101 h 203"/>
                <a:gd name="T6" fmla="*/ 85 w 163"/>
                <a:gd name="T7" fmla="*/ 0 h 203"/>
                <a:gd name="T8" fmla="*/ 125 w 163"/>
                <a:gd name="T9" fmla="*/ 12 h 203"/>
              </a:gdLst>
              <a:ahLst/>
              <a:cxnLst>
                <a:cxn ang="0">
                  <a:pos x="T0" y="T1"/>
                </a:cxn>
                <a:cxn ang="0">
                  <a:pos x="T2" y="T3"/>
                </a:cxn>
                <a:cxn ang="0">
                  <a:pos x="T4" y="T5"/>
                </a:cxn>
                <a:cxn ang="0">
                  <a:pos x="T6" y="T7"/>
                </a:cxn>
                <a:cxn ang="0">
                  <a:pos x="T8" y="T9"/>
                </a:cxn>
              </a:cxnLst>
              <a:rect l="0" t="0" r="r" b="b"/>
              <a:pathLst>
                <a:path w="163" h="203">
                  <a:moveTo>
                    <a:pt x="163" y="141"/>
                  </a:moveTo>
                  <a:cubicBezTo>
                    <a:pt x="150" y="177"/>
                    <a:pt x="120" y="203"/>
                    <a:pt x="85" y="203"/>
                  </a:cubicBezTo>
                  <a:cubicBezTo>
                    <a:pt x="38" y="203"/>
                    <a:pt x="0" y="157"/>
                    <a:pt x="0" y="101"/>
                  </a:cubicBezTo>
                  <a:cubicBezTo>
                    <a:pt x="0" y="45"/>
                    <a:pt x="38" y="0"/>
                    <a:pt x="85" y="0"/>
                  </a:cubicBezTo>
                  <a:cubicBezTo>
                    <a:pt x="99" y="0"/>
                    <a:pt x="113" y="4"/>
                    <a:pt x="125" y="12"/>
                  </a:cubicBezTo>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1" name="Freeform 27">
              <a:extLst>
                <a:ext uri="{FF2B5EF4-FFF2-40B4-BE49-F238E27FC236}">
                  <a16:creationId xmlns:a16="http://schemas.microsoft.com/office/drawing/2014/main" id="{B23A679A-A994-4E2E-8257-624BB94261D4}"/>
                </a:ext>
              </a:extLst>
            </p:cNvPr>
            <p:cNvSpPr>
              <a:spLocks/>
            </p:cNvSpPr>
            <p:nvPr/>
          </p:nvSpPr>
          <p:spPr bwMode="auto">
            <a:xfrm>
              <a:off x="1678" y="765"/>
              <a:ext cx="205" cy="91"/>
            </a:xfrm>
            <a:custGeom>
              <a:avLst/>
              <a:gdLst>
                <a:gd name="T0" fmla="*/ 75 w 86"/>
                <a:gd name="T1" fmla="*/ 0 h 38"/>
                <a:gd name="T2" fmla="*/ 82 w 86"/>
                <a:gd name="T3" fmla="*/ 18 h 38"/>
                <a:gd name="T4" fmla="*/ 67 w 86"/>
                <a:gd name="T5" fmla="*/ 35 h 38"/>
                <a:gd name="T6" fmla="*/ 43 w 86"/>
                <a:gd name="T7" fmla="*/ 26 h 38"/>
                <a:gd name="T8" fmla="*/ 20 w 86"/>
                <a:gd name="T9" fmla="*/ 34 h 38"/>
                <a:gd name="T10" fmla="*/ 5 w 86"/>
                <a:gd name="T11" fmla="*/ 17 h 38"/>
                <a:gd name="T12" fmla="*/ 13 w 86"/>
                <a:gd name="T13" fmla="*/ 0 h 38"/>
              </a:gdLst>
              <a:ahLst/>
              <a:cxnLst>
                <a:cxn ang="0">
                  <a:pos x="T0" y="T1"/>
                </a:cxn>
                <a:cxn ang="0">
                  <a:pos x="T2" y="T3"/>
                </a:cxn>
                <a:cxn ang="0">
                  <a:pos x="T4" y="T5"/>
                </a:cxn>
                <a:cxn ang="0">
                  <a:pos x="T6" y="T7"/>
                </a:cxn>
                <a:cxn ang="0">
                  <a:pos x="T8" y="T9"/>
                </a:cxn>
                <a:cxn ang="0">
                  <a:pos x="T10" y="T11"/>
                </a:cxn>
                <a:cxn ang="0">
                  <a:pos x="T12" y="T13"/>
                </a:cxn>
              </a:cxnLst>
              <a:rect l="0" t="0" r="r" b="b"/>
              <a:pathLst>
                <a:path w="86" h="38">
                  <a:moveTo>
                    <a:pt x="75" y="0"/>
                  </a:moveTo>
                  <a:cubicBezTo>
                    <a:pt x="82" y="18"/>
                    <a:pt x="82" y="18"/>
                    <a:pt x="82" y="18"/>
                  </a:cubicBezTo>
                  <a:cubicBezTo>
                    <a:pt x="86" y="28"/>
                    <a:pt x="77" y="38"/>
                    <a:pt x="67" y="35"/>
                  </a:cubicBezTo>
                  <a:cubicBezTo>
                    <a:pt x="43" y="26"/>
                    <a:pt x="43" y="26"/>
                    <a:pt x="43" y="26"/>
                  </a:cubicBezTo>
                  <a:cubicBezTo>
                    <a:pt x="20" y="34"/>
                    <a:pt x="20" y="34"/>
                    <a:pt x="20" y="34"/>
                  </a:cubicBezTo>
                  <a:cubicBezTo>
                    <a:pt x="10" y="38"/>
                    <a:pt x="0" y="27"/>
                    <a:pt x="5" y="17"/>
                  </a:cubicBezTo>
                  <a:cubicBezTo>
                    <a:pt x="13" y="0"/>
                    <a:pt x="13" y="0"/>
                    <a:pt x="13" y="0"/>
                  </a:cubicBezTo>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2" name="Line 28">
              <a:extLst>
                <a:ext uri="{FF2B5EF4-FFF2-40B4-BE49-F238E27FC236}">
                  <a16:creationId xmlns:a16="http://schemas.microsoft.com/office/drawing/2014/main" id="{5A5AFAB1-A51E-46B0-B6CD-67E8C07AFB8E}"/>
                </a:ext>
              </a:extLst>
            </p:cNvPr>
            <p:cNvSpPr>
              <a:spLocks noChangeShapeType="1"/>
            </p:cNvSpPr>
            <p:nvPr/>
          </p:nvSpPr>
          <p:spPr bwMode="auto">
            <a:xfrm>
              <a:off x="1780" y="827"/>
              <a:ext cx="0" cy="408"/>
            </a:xfrm>
            <a:prstGeom prst="line">
              <a:avLst/>
            </a:prstGeom>
            <a:noFill/>
            <a:ln w="12700"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3" name="Freeform 29">
              <a:extLst>
                <a:ext uri="{FF2B5EF4-FFF2-40B4-BE49-F238E27FC236}">
                  <a16:creationId xmlns:a16="http://schemas.microsoft.com/office/drawing/2014/main" id="{9E847D77-E5DB-458C-BBCE-07BFDAE9A1D9}"/>
                </a:ext>
              </a:extLst>
            </p:cNvPr>
            <p:cNvSpPr>
              <a:spLocks/>
            </p:cNvSpPr>
            <p:nvPr/>
          </p:nvSpPr>
          <p:spPr bwMode="auto">
            <a:xfrm>
              <a:off x="1670" y="460"/>
              <a:ext cx="48" cy="158"/>
            </a:xfrm>
            <a:custGeom>
              <a:avLst/>
              <a:gdLst>
                <a:gd name="T0" fmla="*/ 48 w 48"/>
                <a:gd name="T1" fmla="*/ 158 h 158"/>
                <a:gd name="T2" fmla="*/ 48 w 48"/>
                <a:gd name="T3" fmla="*/ 0 h 158"/>
                <a:gd name="T4" fmla="*/ 0 w 48"/>
                <a:gd name="T5" fmla="*/ 36 h 158"/>
              </a:gdLst>
              <a:ahLst/>
              <a:cxnLst>
                <a:cxn ang="0">
                  <a:pos x="T0" y="T1"/>
                </a:cxn>
                <a:cxn ang="0">
                  <a:pos x="T2" y="T3"/>
                </a:cxn>
                <a:cxn ang="0">
                  <a:pos x="T4" y="T5"/>
                </a:cxn>
              </a:cxnLst>
              <a:rect l="0" t="0" r="r" b="b"/>
              <a:pathLst>
                <a:path w="48" h="158">
                  <a:moveTo>
                    <a:pt x="48" y="158"/>
                  </a:moveTo>
                  <a:lnTo>
                    <a:pt x="48" y="0"/>
                  </a:lnTo>
                  <a:lnTo>
                    <a:pt x="0" y="36"/>
                  </a:lnTo>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1440" name="Line 30">
              <a:extLst>
                <a:ext uri="{FF2B5EF4-FFF2-40B4-BE49-F238E27FC236}">
                  <a16:creationId xmlns:a16="http://schemas.microsoft.com/office/drawing/2014/main" id="{BB870886-E728-47FA-9244-A3042B9FCB56}"/>
                </a:ext>
              </a:extLst>
            </p:cNvPr>
            <p:cNvSpPr>
              <a:spLocks noChangeShapeType="1"/>
            </p:cNvSpPr>
            <p:nvPr/>
          </p:nvSpPr>
          <p:spPr bwMode="auto">
            <a:xfrm>
              <a:off x="1689" y="618"/>
              <a:ext cx="53" cy="0"/>
            </a:xfrm>
            <a:prstGeom prst="line">
              <a:avLst/>
            </a:prstGeom>
            <a:noFill/>
            <a:ln w="12700"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1445" name="Freeform 31">
              <a:extLst>
                <a:ext uri="{FF2B5EF4-FFF2-40B4-BE49-F238E27FC236}">
                  <a16:creationId xmlns:a16="http://schemas.microsoft.com/office/drawing/2014/main" id="{C8B63373-4E1C-4385-A13A-6DE98DAF1219}"/>
                </a:ext>
              </a:extLst>
            </p:cNvPr>
            <p:cNvSpPr>
              <a:spLocks/>
            </p:cNvSpPr>
            <p:nvPr/>
          </p:nvSpPr>
          <p:spPr bwMode="auto">
            <a:xfrm>
              <a:off x="1792" y="455"/>
              <a:ext cx="91" cy="163"/>
            </a:xfrm>
            <a:custGeom>
              <a:avLst/>
              <a:gdLst>
                <a:gd name="T0" fmla="*/ 19 w 38"/>
                <a:gd name="T1" fmla="*/ 68 h 68"/>
                <a:gd name="T2" fmla="*/ 19 w 38"/>
                <a:gd name="T3" fmla="*/ 68 h 68"/>
                <a:gd name="T4" fmla="*/ 0 w 38"/>
                <a:gd name="T5" fmla="*/ 49 h 68"/>
                <a:gd name="T6" fmla="*/ 0 w 38"/>
                <a:gd name="T7" fmla="*/ 19 h 68"/>
                <a:gd name="T8" fmla="*/ 19 w 38"/>
                <a:gd name="T9" fmla="*/ 0 h 68"/>
                <a:gd name="T10" fmla="*/ 19 w 38"/>
                <a:gd name="T11" fmla="*/ 0 h 68"/>
                <a:gd name="T12" fmla="*/ 38 w 38"/>
                <a:gd name="T13" fmla="*/ 19 h 68"/>
                <a:gd name="T14" fmla="*/ 38 w 38"/>
                <a:gd name="T15" fmla="*/ 49 h 68"/>
                <a:gd name="T16" fmla="*/ 19 w 38"/>
                <a:gd name="T17" fmla="*/ 68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8" h="68">
                  <a:moveTo>
                    <a:pt x="19" y="68"/>
                  </a:moveTo>
                  <a:cubicBezTo>
                    <a:pt x="19" y="68"/>
                    <a:pt x="19" y="68"/>
                    <a:pt x="19" y="68"/>
                  </a:cubicBezTo>
                  <a:cubicBezTo>
                    <a:pt x="9" y="68"/>
                    <a:pt x="0" y="60"/>
                    <a:pt x="0" y="49"/>
                  </a:cubicBezTo>
                  <a:cubicBezTo>
                    <a:pt x="0" y="19"/>
                    <a:pt x="0" y="19"/>
                    <a:pt x="0" y="19"/>
                  </a:cubicBezTo>
                  <a:cubicBezTo>
                    <a:pt x="0" y="9"/>
                    <a:pt x="9" y="0"/>
                    <a:pt x="19" y="0"/>
                  </a:cubicBezTo>
                  <a:cubicBezTo>
                    <a:pt x="19" y="0"/>
                    <a:pt x="19" y="0"/>
                    <a:pt x="19" y="0"/>
                  </a:cubicBezTo>
                  <a:cubicBezTo>
                    <a:pt x="29" y="0"/>
                    <a:pt x="38" y="9"/>
                    <a:pt x="38" y="19"/>
                  </a:cubicBezTo>
                  <a:cubicBezTo>
                    <a:pt x="38" y="49"/>
                    <a:pt x="38" y="49"/>
                    <a:pt x="38" y="49"/>
                  </a:cubicBezTo>
                  <a:cubicBezTo>
                    <a:pt x="38" y="60"/>
                    <a:pt x="29" y="68"/>
                    <a:pt x="19" y="68"/>
                  </a:cubicBezTo>
                  <a:close/>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1446" name="Freeform 32">
              <a:extLst>
                <a:ext uri="{FF2B5EF4-FFF2-40B4-BE49-F238E27FC236}">
                  <a16:creationId xmlns:a16="http://schemas.microsoft.com/office/drawing/2014/main" id="{9B25214C-E76D-475E-89E9-BC88D85E6BF7}"/>
                </a:ext>
              </a:extLst>
            </p:cNvPr>
            <p:cNvSpPr>
              <a:spLocks/>
            </p:cNvSpPr>
            <p:nvPr/>
          </p:nvSpPr>
          <p:spPr bwMode="auto">
            <a:xfrm>
              <a:off x="2484" y="467"/>
              <a:ext cx="90" cy="143"/>
            </a:xfrm>
            <a:custGeom>
              <a:avLst/>
              <a:gdLst>
                <a:gd name="T0" fmla="*/ 0 w 38"/>
                <a:gd name="T1" fmla="*/ 18 h 60"/>
                <a:gd name="T2" fmla="*/ 17 w 38"/>
                <a:gd name="T3" fmla="*/ 1 h 60"/>
                <a:gd name="T4" fmla="*/ 34 w 38"/>
                <a:gd name="T5" fmla="*/ 17 h 60"/>
                <a:gd name="T6" fmla="*/ 27 w 38"/>
                <a:gd name="T7" fmla="*/ 32 h 60"/>
                <a:gd name="T8" fmla="*/ 5 w 38"/>
                <a:gd name="T9" fmla="*/ 56 h 60"/>
                <a:gd name="T10" fmla="*/ 3 w 38"/>
                <a:gd name="T11" fmla="*/ 60 h 60"/>
                <a:gd name="T12" fmla="*/ 38 w 38"/>
                <a:gd name="T13" fmla="*/ 60 h 60"/>
              </a:gdLst>
              <a:ahLst/>
              <a:cxnLst>
                <a:cxn ang="0">
                  <a:pos x="T0" y="T1"/>
                </a:cxn>
                <a:cxn ang="0">
                  <a:pos x="T2" y="T3"/>
                </a:cxn>
                <a:cxn ang="0">
                  <a:pos x="T4" y="T5"/>
                </a:cxn>
                <a:cxn ang="0">
                  <a:pos x="T6" y="T7"/>
                </a:cxn>
                <a:cxn ang="0">
                  <a:pos x="T8" y="T9"/>
                </a:cxn>
                <a:cxn ang="0">
                  <a:pos x="T10" y="T11"/>
                </a:cxn>
                <a:cxn ang="0">
                  <a:pos x="T12" y="T13"/>
                </a:cxn>
              </a:cxnLst>
              <a:rect l="0" t="0" r="r" b="b"/>
              <a:pathLst>
                <a:path w="38" h="60">
                  <a:moveTo>
                    <a:pt x="0" y="18"/>
                  </a:moveTo>
                  <a:cubicBezTo>
                    <a:pt x="0" y="8"/>
                    <a:pt x="8" y="0"/>
                    <a:pt x="17" y="1"/>
                  </a:cubicBezTo>
                  <a:cubicBezTo>
                    <a:pt x="26" y="1"/>
                    <a:pt x="34" y="8"/>
                    <a:pt x="34" y="17"/>
                  </a:cubicBezTo>
                  <a:cubicBezTo>
                    <a:pt x="34" y="23"/>
                    <a:pt x="31" y="28"/>
                    <a:pt x="27" y="32"/>
                  </a:cubicBezTo>
                  <a:cubicBezTo>
                    <a:pt x="18" y="38"/>
                    <a:pt x="11" y="46"/>
                    <a:pt x="5" y="56"/>
                  </a:cubicBezTo>
                  <a:cubicBezTo>
                    <a:pt x="3" y="60"/>
                    <a:pt x="3" y="60"/>
                    <a:pt x="3" y="60"/>
                  </a:cubicBezTo>
                  <a:cubicBezTo>
                    <a:pt x="38" y="60"/>
                    <a:pt x="38" y="60"/>
                    <a:pt x="38" y="60"/>
                  </a:cubicBezTo>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1447" name="Freeform 33">
              <a:extLst>
                <a:ext uri="{FF2B5EF4-FFF2-40B4-BE49-F238E27FC236}">
                  <a16:creationId xmlns:a16="http://schemas.microsoft.com/office/drawing/2014/main" id="{A9B228D3-92EF-4A94-9BE1-3DC106CA4B38}"/>
                </a:ext>
              </a:extLst>
            </p:cNvPr>
            <p:cNvSpPr>
              <a:spLocks/>
            </p:cNvSpPr>
            <p:nvPr/>
          </p:nvSpPr>
          <p:spPr bwMode="auto">
            <a:xfrm>
              <a:off x="2624" y="465"/>
              <a:ext cx="84" cy="150"/>
            </a:xfrm>
            <a:custGeom>
              <a:avLst/>
              <a:gdLst>
                <a:gd name="T0" fmla="*/ 18 w 35"/>
                <a:gd name="T1" fmla="*/ 63 h 63"/>
                <a:gd name="T2" fmla="*/ 18 w 35"/>
                <a:gd name="T3" fmla="*/ 63 h 63"/>
                <a:gd name="T4" fmla="*/ 0 w 35"/>
                <a:gd name="T5" fmla="*/ 45 h 63"/>
                <a:gd name="T6" fmla="*/ 0 w 35"/>
                <a:gd name="T7" fmla="*/ 17 h 63"/>
                <a:gd name="T8" fmla="*/ 18 w 35"/>
                <a:gd name="T9" fmla="*/ 0 h 63"/>
                <a:gd name="T10" fmla="*/ 18 w 35"/>
                <a:gd name="T11" fmla="*/ 0 h 63"/>
                <a:gd name="T12" fmla="*/ 35 w 35"/>
                <a:gd name="T13" fmla="*/ 17 h 63"/>
                <a:gd name="T14" fmla="*/ 35 w 35"/>
                <a:gd name="T15" fmla="*/ 45 h 63"/>
                <a:gd name="T16" fmla="*/ 18 w 35"/>
                <a:gd name="T17" fmla="*/ 63 h 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5" h="63">
                  <a:moveTo>
                    <a:pt x="18" y="63"/>
                  </a:moveTo>
                  <a:cubicBezTo>
                    <a:pt x="18" y="63"/>
                    <a:pt x="18" y="63"/>
                    <a:pt x="18" y="63"/>
                  </a:cubicBezTo>
                  <a:cubicBezTo>
                    <a:pt x="8" y="63"/>
                    <a:pt x="0" y="55"/>
                    <a:pt x="0" y="45"/>
                  </a:cubicBezTo>
                  <a:cubicBezTo>
                    <a:pt x="0" y="17"/>
                    <a:pt x="0" y="17"/>
                    <a:pt x="0" y="17"/>
                  </a:cubicBezTo>
                  <a:cubicBezTo>
                    <a:pt x="0" y="8"/>
                    <a:pt x="8" y="0"/>
                    <a:pt x="18" y="0"/>
                  </a:cubicBezTo>
                  <a:cubicBezTo>
                    <a:pt x="18" y="0"/>
                    <a:pt x="18" y="0"/>
                    <a:pt x="18" y="0"/>
                  </a:cubicBezTo>
                  <a:cubicBezTo>
                    <a:pt x="28" y="0"/>
                    <a:pt x="35" y="8"/>
                    <a:pt x="35" y="17"/>
                  </a:cubicBezTo>
                  <a:cubicBezTo>
                    <a:pt x="35" y="45"/>
                    <a:pt x="35" y="45"/>
                    <a:pt x="35" y="45"/>
                  </a:cubicBezTo>
                  <a:cubicBezTo>
                    <a:pt x="35" y="55"/>
                    <a:pt x="28" y="63"/>
                    <a:pt x="18" y="63"/>
                  </a:cubicBezTo>
                  <a:close/>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1448" name="Freeform 34">
              <a:extLst>
                <a:ext uri="{FF2B5EF4-FFF2-40B4-BE49-F238E27FC236}">
                  <a16:creationId xmlns:a16="http://schemas.microsoft.com/office/drawing/2014/main" id="{F4560010-4184-4824-A4C8-507D585DE95F}"/>
                </a:ext>
              </a:extLst>
            </p:cNvPr>
            <p:cNvSpPr>
              <a:spLocks/>
            </p:cNvSpPr>
            <p:nvPr/>
          </p:nvSpPr>
          <p:spPr bwMode="auto">
            <a:xfrm>
              <a:off x="2073" y="146"/>
              <a:ext cx="294" cy="169"/>
            </a:xfrm>
            <a:custGeom>
              <a:avLst/>
              <a:gdLst>
                <a:gd name="T0" fmla="*/ 123 w 123"/>
                <a:gd name="T1" fmla="*/ 71 h 71"/>
                <a:gd name="T2" fmla="*/ 47 w 123"/>
                <a:gd name="T3" fmla="*/ 0 h 71"/>
                <a:gd name="T4" fmla="*/ 0 w 123"/>
                <a:gd name="T5" fmla="*/ 19 h 71"/>
                <a:gd name="T6" fmla="*/ 123 w 123"/>
                <a:gd name="T7" fmla="*/ 71 h 71"/>
              </a:gdLst>
              <a:ahLst/>
              <a:cxnLst>
                <a:cxn ang="0">
                  <a:pos x="T0" y="T1"/>
                </a:cxn>
                <a:cxn ang="0">
                  <a:pos x="T2" y="T3"/>
                </a:cxn>
                <a:cxn ang="0">
                  <a:pos x="T4" y="T5"/>
                </a:cxn>
                <a:cxn ang="0">
                  <a:pos x="T6" y="T7"/>
                </a:cxn>
              </a:cxnLst>
              <a:rect l="0" t="0" r="r" b="b"/>
              <a:pathLst>
                <a:path w="123" h="71">
                  <a:moveTo>
                    <a:pt x="123" y="71"/>
                  </a:moveTo>
                  <a:cubicBezTo>
                    <a:pt x="113" y="30"/>
                    <a:pt x="83" y="0"/>
                    <a:pt x="47" y="0"/>
                  </a:cubicBezTo>
                  <a:cubicBezTo>
                    <a:pt x="29" y="0"/>
                    <a:pt x="13" y="7"/>
                    <a:pt x="0" y="19"/>
                  </a:cubicBezTo>
                  <a:cubicBezTo>
                    <a:pt x="38" y="17"/>
                    <a:pt x="84" y="27"/>
                    <a:pt x="123" y="71"/>
                  </a:cubicBezTo>
                  <a:close/>
                </a:path>
              </a:pathLst>
            </a:custGeom>
            <a:solidFill>
              <a:srgbClr val="01B9B7"/>
            </a:solidFill>
            <a:ln w="12700">
              <a:noFill/>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61476" name="Group 63">
            <a:extLst>
              <a:ext uri="{FF2B5EF4-FFF2-40B4-BE49-F238E27FC236}">
                <a16:creationId xmlns:a16="http://schemas.microsoft.com/office/drawing/2014/main" id="{F02D5894-59E7-4FFD-B628-58F8A396F3BF}"/>
              </a:ext>
            </a:extLst>
          </p:cNvPr>
          <p:cNvGrpSpPr>
            <a:grpSpLocks noChangeAspect="1"/>
          </p:cNvGrpSpPr>
          <p:nvPr/>
        </p:nvGrpSpPr>
        <p:grpSpPr bwMode="auto">
          <a:xfrm>
            <a:off x="7983898" y="5575594"/>
            <a:ext cx="441835" cy="461115"/>
            <a:chOff x="18" y="-7"/>
            <a:chExt cx="1100" cy="1148"/>
          </a:xfrm>
        </p:grpSpPr>
        <p:sp>
          <p:nvSpPr>
            <p:cNvPr id="61478" name="Freeform 64">
              <a:extLst>
                <a:ext uri="{FF2B5EF4-FFF2-40B4-BE49-F238E27FC236}">
                  <a16:creationId xmlns:a16="http://schemas.microsoft.com/office/drawing/2014/main" id="{3DD19E84-B027-4C7E-8A1F-CB6FE1690FD0}"/>
                </a:ext>
              </a:extLst>
            </p:cNvPr>
            <p:cNvSpPr>
              <a:spLocks/>
            </p:cNvSpPr>
            <p:nvPr/>
          </p:nvSpPr>
          <p:spPr bwMode="auto">
            <a:xfrm>
              <a:off x="586" y="651"/>
              <a:ext cx="462" cy="490"/>
            </a:xfrm>
            <a:custGeom>
              <a:avLst/>
              <a:gdLst>
                <a:gd name="T0" fmla="*/ 0 w 194"/>
                <a:gd name="T1" fmla="*/ 171 h 205"/>
                <a:gd name="T2" fmla="*/ 194 w 194"/>
                <a:gd name="T3" fmla="*/ 0 h 205"/>
              </a:gdLst>
              <a:ahLst/>
              <a:cxnLst>
                <a:cxn ang="0">
                  <a:pos x="T0" y="T1"/>
                </a:cxn>
                <a:cxn ang="0">
                  <a:pos x="T2" y="T3"/>
                </a:cxn>
              </a:cxnLst>
              <a:rect l="0" t="0" r="r" b="b"/>
              <a:pathLst>
                <a:path w="194" h="205">
                  <a:moveTo>
                    <a:pt x="0" y="171"/>
                  </a:moveTo>
                  <a:cubicBezTo>
                    <a:pt x="0" y="171"/>
                    <a:pt x="179" y="205"/>
                    <a:pt x="194" y="0"/>
                  </a:cubicBezTo>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1479" name="Freeform 65">
              <a:extLst>
                <a:ext uri="{FF2B5EF4-FFF2-40B4-BE49-F238E27FC236}">
                  <a16:creationId xmlns:a16="http://schemas.microsoft.com/office/drawing/2014/main" id="{615ADF7B-DA2C-45B0-B2AA-876D7725BA48}"/>
                </a:ext>
              </a:extLst>
            </p:cNvPr>
            <p:cNvSpPr>
              <a:spLocks/>
            </p:cNvSpPr>
            <p:nvPr/>
          </p:nvSpPr>
          <p:spPr bwMode="auto">
            <a:xfrm>
              <a:off x="986" y="582"/>
              <a:ext cx="129" cy="74"/>
            </a:xfrm>
            <a:custGeom>
              <a:avLst/>
              <a:gdLst>
                <a:gd name="T0" fmla="*/ 0 w 129"/>
                <a:gd name="T1" fmla="*/ 57 h 74"/>
                <a:gd name="T2" fmla="*/ 74 w 129"/>
                <a:gd name="T3" fmla="*/ 0 h 74"/>
                <a:gd name="T4" fmla="*/ 129 w 129"/>
                <a:gd name="T5" fmla="*/ 74 h 74"/>
              </a:gdLst>
              <a:ahLst/>
              <a:cxnLst>
                <a:cxn ang="0">
                  <a:pos x="T0" y="T1"/>
                </a:cxn>
                <a:cxn ang="0">
                  <a:pos x="T2" y="T3"/>
                </a:cxn>
                <a:cxn ang="0">
                  <a:pos x="T4" y="T5"/>
                </a:cxn>
              </a:cxnLst>
              <a:rect l="0" t="0" r="r" b="b"/>
              <a:pathLst>
                <a:path w="129" h="74">
                  <a:moveTo>
                    <a:pt x="0" y="57"/>
                  </a:moveTo>
                  <a:lnTo>
                    <a:pt x="74" y="0"/>
                  </a:lnTo>
                  <a:lnTo>
                    <a:pt x="129" y="74"/>
                  </a:lnTo>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1480" name="Freeform 66">
              <a:extLst>
                <a:ext uri="{FF2B5EF4-FFF2-40B4-BE49-F238E27FC236}">
                  <a16:creationId xmlns:a16="http://schemas.microsoft.com/office/drawing/2014/main" id="{D358B96D-9314-498B-91E8-A72BEFD500E8}"/>
                </a:ext>
              </a:extLst>
            </p:cNvPr>
            <p:cNvSpPr>
              <a:spLocks/>
            </p:cNvSpPr>
            <p:nvPr/>
          </p:nvSpPr>
          <p:spPr bwMode="auto">
            <a:xfrm>
              <a:off x="94" y="-7"/>
              <a:ext cx="463" cy="489"/>
            </a:xfrm>
            <a:custGeom>
              <a:avLst/>
              <a:gdLst>
                <a:gd name="T0" fmla="*/ 194 w 194"/>
                <a:gd name="T1" fmla="*/ 35 h 205"/>
                <a:gd name="T2" fmla="*/ 0 w 194"/>
                <a:gd name="T3" fmla="*/ 205 h 205"/>
              </a:gdLst>
              <a:ahLst/>
              <a:cxnLst>
                <a:cxn ang="0">
                  <a:pos x="T0" y="T1"/>
                </a:cxn>
                <a:cxn ang="0">
                  <a:pos x="T2" y="T3"/>
                </a:cxn>
              </a:cxnLst>
              <a:rect l="0" t="0" r="r" b="b"/>
              <a:pathLst>
                <a:path w="194" h="205">
                  <a:moveTo>
                    <a:pt x="194" y="35"/>
                  </a:moveTo>
                  <a:cubicBezTo>
                    <a:pt x="194" y="35"/>
                    <a:pt x="15" y="0"/>
                    <a:pt x="0" y="205"/>
                  </a:cubicBezTo>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1481" name="Freeform 67">
              <a:extLst>
                <a:ext uri="{FF2B5EF4-FFF2-40B4-BE49-F238E27FC236}">
                  <a16:creationId xmlns:a16="http://schemas.microsoft.com/office/drawing/2014/main" id="{D49F547C-B0A1-4451-AEAC-6658B9A8B5C3}"/>
                </a:ext>
              </a:extLst>
            </p:cNvPr>
            <p:cNvSpPr>
              <a:spLocks/>
            </p:cNvSpPr>
            <p:nvPr/>
          </p:nvSpPr>
          <p:spPr bwMode="auto">
            <a:xfrm>
              <a:off x="27" y="480"/>
              <a:ext cx="129" cy="71"/>
            </a:xfrm>
            <a:custGeom>
              <a:avLst/>
              <a:gdLst>
                <a:gd name="T0" fmla="*/ 129 w 129"/>
                <a:gd name="T1" fmla="*/ 16 h 71"/>
                <a:gd name="T2" fmla="*/ 55 w 129"/>
                <a:gd name="T3" fmla="*/ 71 h 71"/>
                <a:gd name="T4" fmla="*/ 0 w 129"/>
                <a:gd name="T5" fmla="*/ 0 h 71"/>
              </a:gdLst>
              <a:ahLst/>
              <a:cxnLst>
                <a:cxn ang="0">
                  <a:pos x="T0" y="T1"/>
                </a:cxn>
                <a:cxn ang="0">
                  <a:pos x="T2" y="T3"/>
                </a:cxn>
                <a:cxn ang="0">
                  <a:pos x="T4" y="T5"/>
                </a:cxn>
              </a:cxnLst>
              <a:rect l="0" t="0" r="r" b="b"/>
              <a:pathLst>
                <a:path w="129" h="71">
                  <a:moveTo>
                    <a:pt x="129" y="16"/>
                  </a:moveTo>
                  <a:lnTo>
                    <a:pt x="55" y="71"/>
                  </a:lnTo>
                  <a:lnTo>
                    <a:pt x="0" y="0"/>
                  </a:lnTo>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1482" name="Freeform 68">
              <a:extLst>
                <a:ext uri="{FF2B5EF4-FFF2-40B4-BE49-F238E27FC236}">
                  <a16:creationId xmlns:a16="http://schemas.microsoft.com/office/drawing/2014/main" id="{20A73658-A079-430A-86DC-D36724E9DAF7}"/>
                </a:ext>
              </a:extLst>
            </p:cNvPr>
            <p:cNvSpPr>
              <a:spLocks/>
            </p:cNvSpPr>
            <p:nvPr/>
          </p:nvSpPr>
          <p:spPr bwMode="auto">
            <a:xfrm>
              <a:off x="18" y="585"/>
              <a:ext cx="565" cy="157"/>
            </a:xfrm>
            <a:custGeom>
              <a:avLst/>
              <a:gdLst>
                <a:gd name="T0" fmla="*/ 565 w 565"/>
                <a:gd name="T1" fmla="*/ 157 h 157"/>
                <a:gd name="T2" fmla="*/ 281 w 565"/>
                <a:gd name="T3" fmla="*/ 0 h 157"/>
                <a:gd name="T4" fmla="*/ 0 w 565"/>
                <a:gd name="T5" fmla="*/ 157 h 157"/>
              </a:gdLst>
              <a:ahLst/>
              <a:cxnLst>
                <a:cxn ang="0">
                  <a:pos x="T0" y="T1"/>
                </a:cxn>
                <a:cxn ang="0">
                  <a:pos x="T2" y="T3"/>
                </a:cxn>
                <a:cxn ang="0">
                  <a:pos x="T4" y="T5"/>
                </a:cxn>
              </a:cxnLst>
              <a:rect l="0" t="0" r="r" b="b"/>
              <a:pathLst>
                <a:path w="565" h="157">
                  <a:moveTo>
                    <a:pt x="565" y="157"/>
                  </a:moveTo>
                  <a:lnTo>
                    <a:pt x="281" y="0"/>
                  </a:lnTo>
                  <a:lnTo>
                    <a:pt x="0" y="157"/>
                  </a:lnTo>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1483" name="Freeform 69">
              <a:extLst>
                <a:ext uri="{FF2B5EF4-FFF2-40B4-BE49-F238E27FC236}">
                  <a16:creationId xmlns:a16="http://schemas.microsoft.com/office/drawing/2014/main" id="{EFED0247-551A-4CE5-834A-6212E26D6975}"/>
                </a:ext>
              </a:extLst>
            </p:cNvPr>
            <p:cNvSpPr>
              <a:spLocks/>
            </p:cNvSpPr>
            <p:nvPr/>
          </p:nvSpPr>
          <p:spPr bwMode="auto">
            <a:xfrm>
              <a:off x="73" y="711"/>
              <a:ext cx="453" cy="313"/>
            </a:xfrm>
            <a:custGeom>
              <a:avLst/>
              <a:gdLst>
                <a:gd name="T0" fmla="*/ 0 w 453"/>
                <a:gd name="T1" fmla="*/ 0 h 313"/>
                <a:gd name="T2" fmla="*/ 0 w 453"/>
                <a:gd name="T3" fmla="*/ 313 h 313"/>
                <a:gd name="T4" fmla="*/ 453 w 453"/>
                <a:gd name="T5" fmla="*/ 313 h 313"/>
                <a:gd name="T6" fmla="*/ 453 w 453"/>
                <a:gd name="T7" fmla="*/ 0 h 313"/>
              </a:gdLst>
              <a:ahLst/>
              <a:cxnLst>
                <a:cxn ang="0">
                  <a:pos x="T0" y="T1"/>
                </a:cxn>
                <a:cxn ang="0">
                  <a:pos x="T2" y="T3"/>
                </a:cxn>
                <a:cxn ang="0">
                  <a:pos x="T4" y="T5"/>
                </a:cxn>
                <a:cxn ang="0">
                  <a:pos x="T6" y="T7"/>
                </a:cxn>
              </a:cxnLst>
              <a:rect l="0" t="0" r="r" b="b"/>
              <a:pathLst>
                <a:path w="453" h="313">
                  <a:moveTo>
                    <a:pt x="0" y="0"/>
                  </a:moveTo>
                  <a:lnTo>
                    <a:pt x="0" y="313"/>
                  </a:lnTo>
                  <a:lnTo>
                    <a:pt x="453" y="313"/>
                  </a:lnTo>
                  <a:lnTo>
                    <a:pt x="453" y="0"/>
                  </a:lnTo>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1484" name="Freeform 70">
              <a:extLst>
                <a:ext uri="{FF2B5EF4-FFF2-40B4-BE49-F238E27FC236}">
                  <a16:creationId xmlns:a16="http://schemas.microsoft.com/office/drawing/2014/main" id="{07A60C0B-AF71-49A2-A170-28138835F0E4}"/>
                </a:ext>
              </a:extLst>
            </p:cNvPr>
            <p:cNvSpPr>
              <a:spLocks/>
            </p:cNvSpPr>
            <p:nvPr/>
          </p:nvSpPr>
          <p:spPr bwMode="auto">
            <a:xfrm>
              <a:off x="132" y="761"/>
              <a:ext cx="139" cy="263"/>
            </a:xfrm>
            <a:custGeom>
              <a:avLst/>
              <a:gdLst>
                <a:gd name="T0" fmla="*/ 0 w 58"/>
                <a:gd name="T1" fmla="*/ 110 h 110"/>
                <a:gd name="T2" fmla="*/ 0 w 58"/>
                <a:gd name="T3" fmla="*/ 29 h 110"/>
                <a:gd name="T4" fmla="*/ 29 w 58"/>
                <a:gd name="T5" fmla="*/ 0 h 110"/>
                <a:gd name="T6" fmla="*/ 29 w 58"/>
                <a:gd name="T7" fmla="*/ 0 h 110"/>
                <a:gd name="T8" fmla="*/ 58 w 58"/>
                <a:gd name="T9" fmla="*/ 29 h 110"/>
                <a:gd name="T10" fmla="*/ 58 w 58"/>
                <a:gd name="T11" fmla="*/ 110 h 110"/>
              </a:gdLst>
              <a:ahLst/>
              <a:cxnLst>
                <a:cxn ang="0">
                  <a:pos x="T0" y="T1"/>
                </a:cxn>
                <a:cxn ang="0">
                  <a:pos x="T2" y="T3"/>
                </a:cxn>
                <a:cxn ang="0">
                  <a:pos x="T4" y="T5"/>
                </a:cxn>
                <a:cxn ang="0">
                  <a:pos x="T6" y="T7"/>
                </a:cxn>
                <a:cxn ang="0">
                  <a:pos x="T8" y="T9"/>
                </a:cxn>
                <a:cxn ang="0">
                  <a:pos x="T10" y="T11"/>
                </a:cxn>
              </a:cxnLst>
              <a:rect l="0" t="0" r="r" b="b"/>
              <a:pathLst>
                <a:path w="58" h="110">
                  <a:moveTo>
                    <a:pt x="0" y="110"/>
                  </a:moveTo>
                  <a:cubicBezTo>
                    <a:pt x="0" y="29"/>
                    <a:pt x="0" y="29"/>
                    <a:pt x="0" y="29"/>
                  </a:cubicBezTo>
                  <a:cubicBezTo>
                    <a:pt x="0" y="13"/>
                    <a:pt x="13" y="0"/>
                    <a:pt x="29" y="0"/>
                  </a:cubicBezTo>
                  <a:cubicBezTo>
                    <a:pt x="29" y="0"/>
                    <a:pt x="29" y="0"/>
                    <a:pt x="29" y="0"/>
                  </a:cubicBezTo>
                  <a:cubicBezTo>
                    <a:pt x="45" y="0"/>
                    <a:pt x="58" y="13"/>
                    <a:pt x="58" y="29"/>
                  </a:cubicBezTo>
                  <a:cubicBezTo>
                    <a:pt x="58" y="110"/>
                    <a:pt x="58" y="110"/>
                    <a:pt x="58" y="110"/>
                  </a:cubicBezTo>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1485" name="Freeform 71">
              <a:extLst>
                <a:ext uri="{FF2B5EF4-FFF2-40B4-BE49-F238E27FC236}">
                  <a16:creationId xmlns:a16="http://schemas.microsoft.com/office/drawing/2014/main" id="{B2A68FBB-3145-4200-A650-717908C0AE1D}"/>
                </a:ext>
              </a:extLst>
            </p:cNvPr>
            <p:cNvSpPr>
              <a:spLocks/>
            </p:cNvSpPr>
            <p:nvPr/>
          </p:nvSpPr>
          <p:spPr bwMode="auto">
            <a:xfrm>
              <a:off x="330" y="761"/>
              <a:ext cx="139" cy="263"/>
            </a:xfrm>
            <a:custGeom>
              <a:avLst/>
              <a:gdLst>
                <a:gd name="T0" fmla="*/ 58 w 58"/>
                <a:gd name="T1" fmla="*/ 110 h 110"/>
                <a:gd name="T2" fmla="*/ 58 w 58"/>
                <a:gd name="T3" fmla="*/ 29 h 110"/>
                <a:gd name="T4" fmla="*/ 29 w 58"/>
                <a:gd name="T5" fmla="*/ 0 h 110"/>
                <a:gd name="T6" fmla="*/ 29 w 58"/>
                <a:gd name="T7" fmla="*/ 0 h 110"/>
                <a:gd name="T8" fmla="*/ 0 w 58"/>
                <a:gd name="T9" fmla="*/ 29 h 110"/>
                <a:gd name="T10" fmla="*/ 0 w 58"/>
                <a:gd name="T11" fmla="*/ 110 h 110"/>
              </a:gdLst>
              <a:ahLst/>
              <a:cxnLst>
                <a:cxn ang="0">
                  <a:pos x="T0" y="T1"/>
                </a:cxn>
                <a:cxn ang="0">
                  <a:pos x="T2" y="T3"/>
                </a:cxn>
                <a:cxn ang="0">
                  <a:pos x="T4" y="T5"/>
                </a:cxn>
                <a:cxn ang="0">
                  <a:pos x="T6" y="T7"/>
                </a:cxn>
                <a:cxn ang="0">
                  <a:pos x="T8" y="T9"/>
                </a:cxn>
                <a:cxn ang="0">
                  <a:pos x="T10" y="T11"/>
                </a:cxn>
              </a:cxnLst>
              <a:rect l="0" t="0" r="r" b="b"/>
              <a:pathLst>
                <a:path w="58" h="110">
                  <a:moveTo>
                    <a:pt x="58" y="110"/>
                  </a:moveTo>
                  <a:cubicBezTo>
                    <a:pt x="58" y="29"/>
                    <a:pt x="58" y="29"/>
                    <a:pt x="58" y="29"/>
                  </a:cubicBezTo>
                  <a:cubicBezTo>
                    <a:pt x="58" y="13"/>
                    <a:pt x="45" y="0"/>
                    <a:pt x="29" y="0"/>
                  </a:cubicBezTo>
                  <a:cubicBezTo>
                    <a:pt x="29" y="0"/>
                    <a:pt x="29" y="0"/>
                    <a:pt x="29" y="0"/>
                  </a:cubicBezTo>
                  <a:cubicBezTo>
                    <a:pt x="13" y="0"/>
                    <a:pt x="0" y="13"/>
                    <a:pt x="0" y="29"/>
                  </a:cubicBezTo>
                  <a:cubicBezTo>
                    <a:pt x="0" y="110"/>
                    <a:pt x="0" y="110"/>
                    <a:pt x="0" y="110"/>
                  </a:cubicBezTo>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1486" name="Freeform 72">
              <a:extLst>
                <a:ext uri="{FF2B5EF4-FFF2-40B4-BE49-F238E27FC236}">
                  <a16:creationId xmlns:a16="http://schemas.microsoft.com/office/drawing/2014/main" id="{E71A6DC8-E203-4612-B8B8-4EC64458ED77}"/>
                </a:ext>
              </a:extLst>
            </p:cNvPr>
            <p:cNvSpPr>
              <a:spLocks/>
            </p:cNvSpPr>
            <p:nvPr/>
          </p:nvSpPr>
          <p:spPr bwMode="auto">
            <a:xfrm>
              <a:off x="18" y="1076"/>
              <a:ext cx="565" cy="53"/>
            </a:xfrm>
            <a:custGeom>
              <a:avLst/>
              <a:gdLst>
                <a:gd name="T0" fmla="*/ 237 w 237"/>
                <a:gd name="T1" fmla="*/ 22 h 22"/>
                <a:gd name="T2" fmla="*/ 0 w 237"/>
                <a:gd name="T3" fmla="*/ 22 h 22"/>
                <a:gd name="T4" fmla="*/ 0 w 237"/>
                <a:gd name="T5" fmla="*/ 18 h 22"/>
                <a:gd name="T6" fmla="*/ 17 w 237"/>
                <a:gd name="T7" fmla="*/ 0 h 22"/>
                <a:gd name="T8" fmla="*/ 219 w 237"/>
                <a:gd name="T9" fmla="*/ 0 h 22"/>
                <a:gd name="T10" fmla="*/ 237 w 237"/>
                <a:gd name="T11" fmla="*/ 18 h 22"/>
                <a:gd name="T12" fmla="*/ 237 w 237"/>
                <a:gd name="T13" fmla="*/ 22 h 22"/>
              </a:gdLst>
              <a:ahLst/>
              <a:cxnLst>
                <a:cxn ang="0">
                  <a:pos x="T0" y="T1"/>
                </a:cxn>
                <a:cxn ang="0">
                  <a:pos x="T2" y="T3"/>
                </a:cxn>
                <a:cxn ang="0">
                  <a:pos x="T4" y="T5"/>
                </a:cxn>
                <a:cxn ang="0">
                  <a:pos x="T6" y="T7"/>
                </a:cxn>
                <a:cxn ang="0">
                  <a:pos x="T8" y="T9"/>
                </a:cxn>
                <a:cxn ang="0">
                  <a:pos x="T10" y="T11"/>
                </a:cxn>
                <a:cxn ang="0">
                  <a:pos x="T12" y="T13"/>
                </a:cxn>
              </a:cxnLst>
              <a:rect l="0" t="0" r="r" b="b"/>
              <a:pathLst>
                <a:path w="237" h="22">
                  <a:moveTo>
                    <a:pt x="237" y="22"/>
                  </a:moveTo>
                  <a:cubicBezTo>
                    <a:pt x="0" y="22"/>
                    <a:pt x="0" y="22"/>
                    <a:pt x="0" y="22"/>
                  </a:cubicBezTo>
                  <a:cubicBezTo>
                    <a:pt x="0" y="18"/>
                    <a:pt x="0" y="18"/>
                    <a:pt x="0" y="18"/>
                  </a:cubicBezTo>
                  <a:cubicBezTo>
                    <a:pt x="0" y="8"/>
                    <a:pt x="8" y="0"/>
                    <a:pt x="17" y="0"/>
                  </a:cubicBezTo>
                  <a:cubicBezTo>
                    <a:pt x="219" y="0"/>
                    <a:pt x="219" y="0"/>
                    <a:pt x="219" y="0"/>
                  </a:cubicBezTo>
                  <a:cubicBezTo>
                    <a:pt x="229" y="0"/>
                    <a:pt x="237" y="8"/>
                    <a:pt x="237" y="18"/>
                  </a:cubicBezTo>
                  <a:lnTo>
                    <a:pt x="237" y="22"/>
                  </a:lnTo>
                  <a:close/>
                </a:path>
              </a:pathLst>
            </a:custGeom>
            <a:solidFill>
              <a:srgbClr val="01B9B7"/>
            </a:solidFill>
            <a:ln w="12700">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61487" name="Line 73">
              <a:extLst>
                <a:ext uri="{FF2B5EF4-FFF2-40B4-BE49-F238E27FC236}">
                  <a16:creationId xmlns:a16="http://schemas.microsoft.com/office/drawing/2014/main" id="{D1A70EF7-434C-4EF3-899E-1098B426BEF0}"/>
                </a:ext>
              </a:extLst>
            </p:cNvPr>
            <p:cNvSpPr>
              <a:spLocks noChangeShapeType="1"/>
            </p:cNvSpPr>
            <p:nvPr/>
          </p:nvSpPr>
          <p:spPr bwMode="auto">
            <a:xfrm>
              <a:off x="910" y="375"/>
              <a:ext cx="0" cy="95"/>
            </a:xfrm>
            <a:prstGeom prst="line">
              <a:avLst/>
            </a:prstGeom>
            <a:noFill/>
            <a:ln w="12700"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1488" name="Line 74">
              <a:extLst>
                <a:ext uri="{FF2B5EF4-FFF2-40B4-BE49-F238E27FC236}">
                  <a16:creationId xmlns:a16="http://schemas.microsoft.com/office/drawing/2014/main" id="{89CB3FCD-795E-47BA-80A4-DC033C3375FA}"/>
                </a:ext>
              </a:extLst>
            </p:cNvPr>
            <p:cNvSpPr>
              <a:spLocks noChangeShapeType="1"/>
            </p:cNvSpPr>
            <p:nvPr/>
          </p:nvSpPr>
          <p:spPr bwMode="auto">
            <a:xfrm>
              <a:off x="762" y="375"/>
              <a:ext cx="0" cy="95"/>
            </a:xfrm>
            <a:prstGeom prst="line">
              <a:avLst/>
            </a:prstGeom>
            <a:noFill/>
            <a:ln w="12700"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1489" name="Oval 75">
              <a:extLst>
                <a:ext uri="{FF2B5EF4-FFF2-40B4-BE49-F238E27FC236}">
                  <a16:creationId xmlns:a16="http://schemas.microsoft.com/office/drawing/2014/main" id="{C91869DB-CB15-4BE7-B3E5-8ECF4CDB6D3A}"/>
                </a:ext>
              </a:extLst>
            </p:cNvPr>
            <p:cNvSpPr>
              <a:spLocks noChangeArrowheads="1"/>
            </p:cNvSpPr>
            <p:nvPr/>
          </p:nvSpPr>
          <p:spPr bwMode="auto">
            <a:xfrm>
              <a:off x="767" y="96"/>
              <a:ext cx="141" cy="138"/>
            </a:xfrm>
            <a:prstGeom prst="ellipse">
              <a:avLst/>
            </a:pr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1490" name="Freeform 76">
              <a:extLst>
                <a:ext uri="{FF2B5EF4-FFF2-40B4-BE49-F238E27FC236}">
                  <a16:creationId xmlns:a16="http://schemas.microsoft.com/office/drawing/2014/main" id="{80984A63-E5B3-4134-AF9A-D867F731438B}"/>
                </a:ext>
              </a:extLst>
            </p:cNvPr>
            <p:cNvSpPr>
              <a:spLocks/>
            </p:cNvSpPr>
            <p:nvPr/>
          </p:nvSpPr>
          <p:spPr bwMode="auto">
            <a:xfrm>
              <a:off x="705" y="277"/>
              <a:ext cx="265" cy="193"/>
            </a:xfrm>
            <a:custGeom>
              <a:avLst/>
              <a:gdLst>
                <a:gd name="T0" fmla="*/ 0 w 111"/>
                <a:gd name="T1" fmla="*/ 81 h 81"/>
                <a:gd name="T2" fmla="*/ 0 w 111"/>
                <a:gd name="T3" fmla="*/ 19 h 81"/>
                <a:gd name="T4" fmla="*/ 19 w 111"/>
                <a:gd name="T5" fmla="*/ 0 h 81"/>
                <a:gd name="T6" fmla="*/ 92 w 111"/>
                <a:gd name="T7" fmla="*/ 0 h 81"/>
                <a:gd name="T8" fmla="*/ 111 w 111"/>
                <a:gd name="T9" fmla="*/ 19 h 81"/>
                <a:gd name="T10" fmla="*/ 111 w 111"/>
                <a:gd name="T11" fmla="*/ 81 h 81"/>
              </a:gdLst>
              <a:ahLst/>
              <a:cxnLst>
                <a:cxn ang="0">
                  <a:pos x="T0" y="T1"/>
                </a:cxn>
                <a:cxn ang="0">
                  <a:pos x="T2" y="T3"/>
                </a:cxn>
                <a:cxn ang="0">
                  <a:pos x="T4" y="T5"/>
                </a:cxn>
                <a:cxn ang="0">
                  <a:pos x="T6" y="T7"/>
                </a:cxn>
                <a:cxn ang="0">
                  <a:pos x="T8" y="T9"/>
                </a:cxn>
                <a:cxn ang="0">
                  <a:pos x="T10" y="T11"/>
                </a:cxn>
              </a:cxnLst>
              <a:rect l="0" t="0" r="r" b="b"/>
              <a:pathLst>
                <a:path w="111" h="81">
                  <a:moveTo>
                    <a:pt x="0" y="81"/>
                  </a:moveTo>
                  <a:cubicBezTo>
                    <a:pt x="0" y="19"/>
                    <a:pt x="0" y="19"/>
                    <a:pt x="0" y="19"/>
                  </a:cubicBezTo>
                  <a:cubicBezTo>
                    <a:pt x="0" y="9"/>
                    <a:pt x="9" y="0"/>
                    <a:pt x="19" y="0"/>
                  </a:cubicBezTo>
                  <a:cubicBezTo>
                    <a:pt x="92" y="0"/>
                    <a:pt x="92" y="0"/>
                    <a:pt x="92" y="0"/>
                  </a:cubicBezTo>
                  <a:cubicBezTo>
                    <a:pt x="102" y="0"/>
                    <a:pt x="111" y="9"/>
                    <a:pt x="111" y="19"/>
                  </a:cubicBezTo>
                  <a:cubicBezTo>
                    <a:pt x="111" y="81"/>
                    <a:pt x="111" y="81"/>
                    <a:pt x="111" y="81"/>
                  </a:cubicBezTo>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1491" name="Line 77">
              <a:extLst>
                <a:ext uri="{FF2B5EF4-FFF2-40B4-BE49-F238E27FC236}">
                  <a16:creationId xmlns:a16="http://schemas.microsoft.com/office/drawing/2014/main" id="{E84EAD0C-06A1-4A54-BA0B-BD1932C91342}"/>
                </a:ext>
              </a:extLst>
            </p:cNvPr>
            <p:cNvSpPr>
              <a:spLocks noChangeShapeType="1"/>
            </p:cNvSpPr>
            <p:nvPr/>
          </p:nvSpPr>
          <p:spPr bwMode="auto">
            <a:xfrm>
              <a:off x="838" y="277"/>
              <a:ext cx="0" cy="81"/>
            </a:xfrm>
            <a:prstGeom prst="line">
              <a:avLst/>
            </a:prstGeom>
            <a:noFill/>
            <a:ln w="12700"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1492" name="Oval 78">
              <a:extLst>
                <a:ext uri="{FF2B5EF4-FFF2-40B4-BE49-F238E27FC236}">
                  <a16:creationId xmlns:a16="http://schemas.microsoft.com/office/drawing/2014/main" id="{706758CE-EADD-4F15-84F3-A3C6ADBC92A6}"/>
                </a:ext>
              </a:extLst>
            </p:cNvPr>
            <p:cNvSpPr>
              <a:spLocks noChangeArrowheads="1"/>
            </p:cNvSpPr>
            <p:nvPr/>
          </p:nvSpPr>
          <p:spPr bwMode="auto">
            <a:xfrm>
              <a:off x="557" y="17"/>
              <a:ext cx="561" cy="558"/>
            </a:xfrm>
            <a:prstGeom prst="ellipse">
              <a:avLst/>
            </a:pr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sp>
        <p:nvSpPr>
          <p:cNvPr id="61494" name="Marcador de posición de imagen 61493">
            <a:extLst>
              <a:ext uri="{FF2B5EF4-FFF2-40B4-BE49-F238E27FC236}">
                <a16:creationId xmlns:a16="http://schemas.microsoft.com/office/drawing/2014/main" id="{9134AF12-9E29-4182-8116-9CB48CE1AF73}"/>
              </a:ext>
            </a:extLst>
          </p:cNvPr>
          <p:cNvSpPr>
            <a:spLocks noGrp="1"/>
          </p:cNvSpPr>
          <p:nvPr>
            <p:ph type="pic" sz="quarter" idx="10"/>
          </p:nvPr>
        </p:nvSpPr>
        <p:spPr/>
        <p:txBody>
          <a:bodyPr/>
          <a:lstStyle/>
          <a:p>
            <a:endParaRPr lang="es-CO"/>
          </a:p>
        </p:txBody>
      </p:sp>
      <p:sp>
        <p:nvSpPr>
          <p:cNvPr id="61496" name="Marcador de posición de imagen 61495">
            <a:extLst>
              <a:ext uri="{FF2B5EF4-FFF2-40B4-BE49-F238E27FC236}">
                <a16:creationId xmlns:a16="http://schemas.microsoft.com/office/drawing/2014/main" id="{6E1F5550-17E2-4A29-AD76-D5CA6A31BFB8}"/>
              </a:ext>
            </a:extLst>
          </p:cNvPr>
          <p:cNvSpPr>
            <a:spLocks noGrp="1"/>
          </p:cNvSpPr>
          <p:nvPr>
            <p:ph type="pic" sz="quarter" idx="11"/>
          </p:nvPr>
        </p:nvSpPr>
        <p:spPr/>
        <p:txBody>
          <a:bodyPr/>
          <a:lstStyle/>
          <a:p>
            <a:endParaRPr lang="es-CO"/>
          </a:p>
        </p:txBody>
      </p:sp>
      <p:sp>
        <p:nvSpPr>
          <p:cNvPr id="61498" name="Marcador de posición de imagen 61497">
            <a:extLst>
              <a:ext uri="{FF2B5EF4-FFF2-40B4-BE49-F238E27FC236}">
                <a16:creationId xmlns:a16="http://schemas.microsoft.com/office/drawing/2014/main" id="{352ED80D-EAE2-47DC-9EE0-714F80F356B3}"/>
              </a:ext>
            </a:extLst>
          </p:cNvPr>
          <p:cNvSpPr>
            <a:spLocks noGrp="1"/>
          </p:cNvSpPr>
          <p:nvPr>
            <p:ph type="pic" sz="quarter" idx="12"/>
          </p:nvPr>
        </p:nvSpPr>
        <p:spPr/>
        <p:txBody>
          <a:bodyPr/>
          <a:lstStyle/>
          <a:p>
            <a:endParaRPr lang="es-CO"/>
          </a:p>
        </p:txBody>
      </p:sp>
    </p:spTree>
  </p:cSld>
  <p:clrMapOvr>
    <a:masterClrMapping/>
  </p:clrMapOvr>
  <p:transition advClick="0" advTm="3000"/>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extBox 80">
            <a:extLst>
              <a:ext uri="{FF2B5EF4-FFF2-40B4-BE49-F238E27FC236}">
                <a16:creationId xmlns:a16="http://schemas.microsoft.com/office/drawing/2014/main" id="{930ED41B-C792-43E3-8413-CDD67B93ECE5}"/>
              </a:ext>
            </a:extLst>
          </p:cNvPr>
          <p:cNvSpPr txBox="1">
            <a:spLocks noChangeArrowheads="1"/>
          </p:cNvSpPr>
          <p:nvPr/>
        </p:nvSpPr>
        <p:spPr bwMode="auto">
          <a:xfrm>
            <a:off x="576610" y="1300978"/>
            <a:ext cx="359265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altLang="es-MX" sz="4800" b="1" dirty="0">
                <a:solidFill>
                  <a:srgbClr val="4C0339"/>
                </a:solidFill>
                <a:latin typeface="Lato Black" panose="020F0A02020204030203" pitchFamily="34" charset="0"/>
              </a:rPr>
              <a:t>TITLE HERE </a:t>
            </a:r>
            <a:endParaRPr lang="id-ID" altLang="es-MX" sz="4800" b="1" dirty="0">
              <a:solidFill>
                <a:srgbClr val="4C0339"/>
              </a:solidFill>
              <a:latin typeface="Lato Black" panose="020F0A02020204030203" pitchFamily="34" charset="0"/>
            </a:endParaRPr>
          </a:p>
        </p:txBody>
      </p:sp>
      <p:sp>
        <p:nvSpPr>
          <p:cNvPr id="35" name="TextBox 95">
            <a:extLst>
              <a:ext uri="{FF2B5EF4-FFF2-40B4-BE49-F238E27FC236}">
                <a16:creationId xmlns:a16="http://schemas.microsoft.com/office/drawing/2014/main" id="{A566670E-E687-4C4B-9276-D8B75EBF0478}"/>
              </a:ext>
            </a:extLst>
          </p:cNvPr>
          <p:cNvSpPr txBox="1">
            <a:spLocks noChangeArrowheads="1"/>
          </p:cNvSpPr>
          <p:nvPr/>
        </p:nvSpPr>
        <p:spPr bwMode="auto">
          <a:xfrm>
            <a:off x="602010" y="2190712"/>
            <a:ext cx="2598725" cy="384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900" b="1" dirty="0">
                <a:latin typeface="Calibri" panose="020F0502020204030204" pitchFamily="34" charset="0"/>
                <a:cs typeface="Calibri" panose="020F0502020204030204" pitchFamily="34" charset="0"/>
              </a:rPr>
              <a:t>Geometric Presentation</a:t>
            </a:r>
          </a:p>
        </p:txBody>
      </p:sp>
      <p:sp>
        <p:nvSpPr>
          <p:cNvPr id="5" name="Rectángulo 4">
            <a:extLst>
              <a:ext uri="{FF2B5EF4-FFF2-40B4-BE49-F238E27FC236}">
                <a16:creationId xmlns:a16="http://schemas.microsoft.com/office/drawing/2014/main" id="{2696131F-47F0-4932-9044-93EB36E58A21}"/>
              </a:ext>
            </a:extLst>
          </p:cNvPr>
          <p:cNvSpPr/>
          <p:nvPr/>
        </p:nvSpPr>
        <p:spPr>
          <a:xfrm>
            <a:off x="4305300" y="3429000"/>
            <a:ext cx="3943350" cy="3429000"/>
          </a:xfrm>
          <a:prstGeom prst="rect">
            <a:avLst/>
          </a:prstGeom>
          <a:solidFill>
            <a:srgbClr val="F7A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ángulo 35">
            <a:extLst>
              <a:ext uri="{FF2B5EF4-FFF2-40B4-BE49-F238E27FC236}">
                <a16:creationId xmlns:a16="http://schemas.microsoft.com/office/drawing/2014/main" id="{3AD6D601-F0E8-4201-BA98-99D8398DB87E}"/>
              </a:ext>
            </a:extLst>
          </p:cNvPr>
          <p:cNvSpPr/>
          <p:nvPr/>
        </p:nvSpPr>
        <p:spPr>
          <a:xfrm>
            <a:off x="8248650" y="0"/>
            <a:ext cx="3943350" cy="3429000"/>
          </a:xfrm>
          <a:prstGeom prst="rect">
            <a:avLst/>
          </a:prstGeom>
          <a:solidFill>
            <a:srgbClr val="01B9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ángulo 36">
            <a:extLst>
              <a:ext uri="{FF2B5EF4-FFF2-40B4-BE49-F238E27FC236}">
                <a16:creationId xmlns:a16="http://schemas.microsoft.com/office/drawing/2014/main" id="{8092AEFF-204C-4A71-86A6-2F5BA3D5FC2C}"/>
              </a:ext>
            </a:extLst>
          </p:cNvPr>
          <p:cNvSpPr/>
          <p:nvPr/>
        </p:nvSpPr>
        <p:spPr>
          <a:xfrm rot="2700000">
            <a:off x="5936085" y="3750766"/>
            <a:ext cx="681780" cy="681780"/>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Rectángulo 37">
            <a:extLst>
              <a:ext uri="{FF2B5EF4-FFF2-40B4-BE49-F238E27FC236}">
                <a16:creationId xmlns:a16="http://schemas.microsoft.com/office/drawing/2014/main" id="{9F438DD0-C78B-4A01-8DDF-B0AE7F746CEE}"/>
              </a:ext>
            </a:extLst>
          </p:cNvPr>
          <p:cNvSpPr/>
          <p:nvPr/>
        </p:nvSpPr>
        <p:spPr>
          <a:xfrm rot="2700000">
            <a:off x="10066396" y="409427"/>
            <a:ext cx="681780" cy="681780"/>
          </a:xfrm>
          <a:prstGeom prst="rect">
            <a:avLst/>
          </a:prstGeom>
          <a:solidFill>
            <a:srgbClr val="E72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extBox 395">
            <a:extLst>
              <a:ext uri="{FF2B5EF4-FFF2-40B4-BE49-F238E27FC236}">
                <a16:creationId xmlns:a16="http://schemas.microsoft.com/office/drawing/2014/main" id="{7FA41BCD-B70A-4EA5-BE71-9D17898933E5}"/>
              </a:ext>
            </a:extLst>
          </p:cNvPr>
          <p:cNvSpPr txBox="1">
            <a:spLocks noChangeArrowheads="1"/>
          </p:cNvSpPr>
          <p:nvPr/>
        </p:nvSpPr>
        <p:spPr bwMode="auto">
          <a:xfrm>
            <a:off x="8814749" y="1500634"/>
            <a:ext cx="3023165" cy="1504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lnSpc>
                <a:spcPct val="110000"/>
              </a:lnSpc>
            </a:pPr>
            <a:r>
              <a:rPr lang="pt-BR" altLang="es-MX" sz="1200" b="1" dirty="0" err="1">
                <a:solidFill>
                  <a:schemeClr val="bg1"/>
                </a:solidFill>
                <a:latin typeface="Source Sans Pro" panose="020B0503030403020204" pitchFamily="34" charset="0"/>
              </a:rPr>
              <a:t>Lorem</a:t>
            </a:r>
            <a:r>
              <a:rPr lang="pt-BR" altLang="es-MX" sz="1200" b="1" dirty="0">
                <a:solidFill>
                  <a:schemeClr val="bg1"/>
                </a:solidFill>
                <a:latin typeface="Source Sans Pro" panose="020B0503030403020204" pitchFamily="34" charset="0"/>
              </a:rPr>
              <a:t> ipsum dolor </a:t>
            </a:r>
            <a:r>
              <a:rPr lang="pt-BR" altLang="es-MX" sz="1200" dirty="0">
                <a:solidFill>
                  <a:schemeClr val="bg1"/>
                </a:solidFill>
                <a:latin typeface="Calibri Light" panose="020F0302020204030204" pitchFamily="34" charset="0"/>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endParaRPr lang="en-US" altLang="es-MX" sz="1200" dirty="0">
              <a:solidFill>
                <a:schemeClr val="bg1"/>
              </a:solidFill>
              <a:latin typeface="Calibri Light" panose="020F0302020204030204" pitchFamily="34" charset="0"/>
              <a:cs typeface="Calibri Light" panose="020F0302020204030204" pitchFamily="34" charset="0"/>
            </a:endParaRPr>
          </a:p>
        </p:txBody>
      </p:sp>
      <p:sp>
        <p:nvSpPr>
          <p:cNvPr id="40" name="TextBox 395">
            <a:extLst>
              <a:ext uri="{FF2B5EF4-FFF2-40B4-BE49-F238E27FC236}">
                <a16:creationId xmlns:a16="http://schemas.microsoft.com/office/drawing/2014/main" id="{BB33D95D-8A27-48AC-BF6B-F2D3ED02A73E}"/>
              </a:ext>
            </a:extLst>
          </p:cNvPr>
          <p:cNvSpPr txBox="1">
            <a:spLocks noChangeArrowheads="1"/>
          </p:cNvSpPr>
          <p:nvPr/>
        </p:nvSpPr>
        <p:spPr bwMode="auto">
          <a:xfrm>
            <a:off x="4715834" y="4824859"/>
            <a:ext cx="3023165" cy="1504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lnSpc>
                <a:spcPct val="110000"/>
              </a:lnSpc>
            </a:pPr>
            <a:r>
              <a:rPr lang="pt-BR" altLang="es-MX" sz="1200" b="1" dirty="0" err="1">
                <a:solidFill>
                  <a:schemeClr val="bg1"/>
                </a:solidFill>
                <a:latin typeface="Source Sans Pro" panose="020B0503030403020204" pitchFamily="34" charset="0"/>
              </a:rPr>
              <a:t>Lorem</a:t>
            </a:r>
            <a:r>
              <a:rPr lang="pt-BR" altLang="es-MX" sz="1200" b="1" dirty="0">
                <a:solidFill>
                  <a:schemeClr val="bg1"/>
                </a:solidFill>
                <a:latin typeface="Source Sans Pro" panose="020B0503030403020204" pitchFamily="34" charset="0"/>
              </a:rPr>
              <a:t> ipsum dolor </a:t>
            </a:r>
            <a:r>
              <a:rPr lang="pt-BR" altLang="es-MX" sz="1200" dirty="0">
                <a:solidFill>
                  <a:schemeClr val="bg1"/>
                </a:solidFill>
                <a:latin typeface="Calibri Light" panose="020F0302020204030204" pitchFamily="34" charset="0"/>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endParaRPr lang="en-US" altLang="es-MX" sz="1200" dirty="0">
              <a:solidFill>
                <a:schemeClr val="bg1"/>
              </a:solidFill>
              <a:latin typeface="Calibri Light" panose="020F0302020204030204" pitchFamily="34" charset="0"/>
              <a:cs typeface="Calibri Light" panose="020F0302020204030204" pitchFamily="34" charset="0"/>
            </a:endParaRPr>
          </a:p>
        </p:txBody>
      </p:sp>
      <p:grpSp>
        <p:nvGrpSpPr>
          <p:cNvPr id="42" name="Grupo 41">
            <a:extLst>
              <a:ext uri="{FF2B5EF4-FFF2-40B4-BE49-F238E27FC236}">
                <a16:creationId xmlns:a16="http://schemas.microsoft.com/office/drawing/2014/main" id="{3071074E-3835-4990-A0FB-BBB645A93BA0}"/>
              </a:ext>
            </a:extLst>
          </p:cNvPr>
          <p:cNvGrpSpPr/>
          <p:nvPr/>
        </p:nvGrpSpPr>
        <p:grpSpPr>
          <a:xfrm>
            <a:off x="845272" y="2034514"/>
            <a:ext cx="759820" cy="146589"/>
            <a:chOff x="797647" y="2771856"/>
            <a:chExt cx="759820" cy="146589"/>
          </a:xfrm>
        </p:grpSpPr>
        <p:sp>
          <p:nvSpPr>
            <p:cNvPr id="43" name="Rectángulo 42">
              <a:extLst>
                <a:ext uri="{FF2B5EF4-FFF2-40B4-BE49-F238E27FC236}">
                  <a16:creationId xmlns:a16="http://schemas.microsoft.com/office/drawing/2014/main" id="{C83CF7CF-05F7-47E2-BC58-370F5B90CBB5}"/>
                </a:ext>
              </a:extLst>
            </p:cNvPr>
            <p:cNvSpPr/>
            <p:nvPr/>
          </p:nvSpPr>
          <p:spPr>
            <a:xfrm rot="2700000">
              <a:off x="797647" y="2771856"/>
              <a:ext cx="133188" cy="133188"/>
            </a:xfrm>
            <a:prstGeom prst="rect">
              <a:avLst/>
            </a:prstGeom>
            <a:solidFill>
              <a:srgbClr val="E72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ángulo 43">
              <a:extLst>
                <a:ext uri="{FF2B5EF4-FFF2-40B4-BE49-F238E27FC236}">
                  <a16:creationId xmlns:a16="http://schemas.microsoft.com/office/drawing/2014/main" id="{AEB81DF2-7595-4C19-AD4A-CC4B12A6CD49}"/>
                </a:ext>
              </a:extLst>
            </p:cNvPr>
            <p:cNvSpPr/>
            <p:nvPr/>
          </p:nvSpPr>
          <p:spPr>
            <a:xfrm rot="2700000">
              <a:off x="1000216" y="2778754"/>
              <a:ext cx="133188" cy="133188"/>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ángulo 44">
              <a:extLst>
                <a:ext uri="{FF2B5EF4-FFF2-40B4-BE49-F238E27FC236}">
                  <a16:creationId xmlns:a16="http://schemas.microsoft.com/office/drawing/2014/main" id="{26483207-DE96-4D1A-9819-3CEF561DEA87}"/>
                </a:ext>
              </a:extLst>
            </p:cNvPr>
            <p:cNvSpPr/>
            <p:nvPr/>
          </p:nvSpPr>
          <p:spPr>
            <a:xfrm rot="2700000">
              <a:off x="1215949" y="2778754"/>
              <a:ext cx="133188" cy="133188"/>
            </a:xfrm>
            <a:prstGeom prst="rect">
              <a:avLst/>
            </a:prstGeom>
            <a:solidFill>
              <a:srgbClr val="F7A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ángulo 45">
              <a:extLst>
                <a:ext uri="{FF2B5EF4-FFF2-40B4-BE49-F238E27FC236}">
                  <a16:creationId xmlns:a16="http://schemas.microsoft.com/office/drawing/2014/main" id="{DC5B8940-9115-4526-814E-7A680C533331}"/>
                </a:ext>
              </a:extLst>
            </p:cNvPr>
            <p:cNvSpPr/>
            <p:nvPr/>
          </p:nvSpPr>
          <p:spPr>
            <a:xfrm rot="2700000">
              <a:off x="1424279" y="2785257"/>
              <a:ext cx="133188" cy="133188"/>
            </a:xfrm>
            <a:prstGeom prst="rect">
              <a:avLst/>
            </a:prstGeom>
            <a:solidFill>
              <a:srgbClr val="01B9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7" name="Group 4">
            <a:extLst>
              <a:ext uri="{FF2B5EF4-FFF2-40B4-BE49-F238E27FC236}">
                <a16:creationId xmlns:a16="http://schemas.microsoft.com/office/drawing/2014/main" id="{137230DD-7B11-4B0C-8527-91E1C213A9AE}"/>
              </a:ext>
            </a:extLst>
          </p:cNvPr>
          <p:cNvGrpSpPr>
            <a:grpSpLocks noChangeAspect="1"/>
          </p:cNvGrpSpPr>
          <p:nvPr/>
        </p:nvGrpSpPr>
        <p:grpSpPr bwMode="auto">
          <a:xfrm>
            <a:off x="6102077" y="3843901"/>
            <a:ext cx="349796" cy="495510"/>
            <a:chOff x="1664" y="1599"/>
            <a:chExt cx="845" cy="1197"/>
          </a:xfrm>
        </p:grpSpPr>
        <p:sp>
          <p:nvSpPr>
            <p:cNvPr id="48" name="Freeform 5">
              <a:extLst>
                <a:ext uri="{FF2B5EF4-FFF2-40B4-BE49-F238E27FC236}">
                  <a16:creationId xmlns:a16="http://schemas.microsoft.com/office/drawing/2014/main" id="{91AA3FAD-993D-4B1E-96DE-2012433B6E00}"/>
                </a:ext>
              </a:extLst>
            </p:cNvPr>
            <p:cNvSpPr>
              <a:spLocks/>
            </p:cNvSpPr>
            <p:nvPr/>
          </p:nvSpPr>
          <p:spPr bwMode="auto">
            <a:xfrm>
              <a:off x="2013" y="1895"/>
              <a:ext cx="148" cy="290"/>
            </a:xfrm>
            <a:custGeom>
              <a:avLst/>
              <a:gdLst>
                <a:gd name="T0" fmla="*/ 0 w 62"/>
                <a:gd name="T1" fmla="*/ 92 h 122"/>
                <a:gd name="T2" fmla="*/ 31 w 62"/>
                <a:gd name="T3" fmla="*/ 122 h 122"/>
                <a:gd name="T4" fmla="*/ 62 w 62"/>
                <a:gd name="T5" fmla="*/ 92 h 122"/>
                <a:gd name="T6" fmla="*/ 31 w 62"/>
                <a:gd name="T7" fmla="*/ 61 h 122"/>
                <a:gd name="T8" fmla="*/ 0 w 62"/>
                <a:gd name="T9" fmla="*/ 30 h 122"/>
                <a:gd name="T10" fmla="*/ 31 w 62"/>
                <a:gd name="T11" fmla="*/ 0 h 122"/>
                <a:gd name="T12" fmla="*/ 62 w 62"/>
                <a:gd name="T13" fmla="*/ 30 h 122"/>
              </a:gdLst>
              <a:ahLst/>
              <a:cxnLst>
                <a:cxn ang="0">
                  <a:pos x="T0" y="T1"/>
                </a:cxn>
                <a:cxn ang="0">
                  <a:pos x="T2" y="T3"/>
                </a:cxn>
                <a:cxn ang="0">
                  <a:pos x="T4" y="T5"/>
                </a:cxn>
                <a:cxn ang="0">
                  <a:pos x="T6" y="T7"/>
                </a:cxn>
                <a:cxn ang="0">
                  <a:pos x="T8" y="T9"/>
                </a:cxn>
                <a:cxn ang="0">
                  <a:pos x="T10" y="T11"/>
                </a:cxn>
                <a:cxn ang="0">
                  <a:pos x="T12" y="T13"/>
                </a:cxn>
              </a:cxnLst>
              <a:rect l="0" t="0" r="r" b="b"/>
              <a:pathLst>
                <a:path w="62" h="122">
                  <a:moveTo>
                    <a:pt x="0" y="92"/>
                  </a:moveTo>
                  <a:cubicBezTo>
                    <a:pt x="0" y="109"/>
                    <a:pt x="14" y="122"/>
                    <a:pt x="31" y="122"/>
                  </a:cubicBezTo>
                  <a:cubicBezTo>
                    <a:pt x="48" y="122"/>
                    <a:pt x="62" y="109"/>
                    <a:pt x="62" y="92"/>
                  </a:cubicBezTo>
                  <a:cubicBezTo>
                    <a:pt x="62" y="75"/>
                    <a:pt x="49" y="67"/>
                    <a:pt x="31" y="61"/>
                  </a:cubicBezTo>
                  <a:cubicBezTo>
                    <a:pt x="15" y="56"/>
                    <a:pt x="0" y="47"/>
                    <a:pt x="0" y="30"/>
                  </a:cubicBezTo>
                  <a:cubicBezTo>
                    <a:pt x="0" y="14"/>
                    <a:pt x="14" y="0"/>
                    <a:pt x="31" y="0"/>
                  </a:cubicBezTo>
                  <a:cubicBezTo>
                    <a:pt x="48" y="0"/>
                    <a:pt x="62" y="14"/>
                    <a:pt x="62" y="30"/>
                  </a:cubicBezTo>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9" name="Line 6">
              <a:extLst>
                <a:ext uri="{FF2B5EF4-FFF2-40B4-BE49-F238E27FC236}">
                  <a16:creationId xmlns:a16="http://schemas.microsoft.com/office/drawing/2014/main" id="{BE540125-FC09-4A29-9B7C-51E4599D4922}"/>
                </a:ext>
              </a:extLst>
            </p:cNvPr>
            <p:cNvSpPr>
              <a:spLocks noChangeShapeType="1"/>
            </p:cNvSpPr>
            <p:nvPr/>
          </p:nvSpPr>
          <p:spPr bwMode="auto">
            <a:xfrm>
              <a:off x="2087" y="1854"/>
              <a:ext cx="0" cy="41"/>
            </a:xfrm>
            <a:prstGeom prst="line">
              <a:avLst/>
            </a:prstGeom>
            <a:noFill/>
            <a:ln w="12700"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0" name="Line 7">
              <a:extLst>
                <a:ext uri="{FF2B5EF4-FFF2-40B4-BE49-F238E27FC236}">
                  <a16:creationId xmlns:a16="http://schemas.microsoft.com/office/drawing/2014/main" id="{FAADB100-D9E7-4F57-8812-F3DD55688829}"/>
                </a:ext>
              </a:extLst>
            </p:cNvPr>
            <p:cNvSpPr>
              <a:spLocks noChangeShapeType="1"/>
            </p:cNvSpPr>
            <p:nvPr/>
          </p:nvSpPr>
          <p:spPr bwMode="auto">
            <a:xfrm>
              <a:off x="2087" y="2185"/>
              <a:ext cx="0" cy="43"/>
            </a:xfrm>
            <a:prstGeom prst="line">
              <a:avLst/>
            </a:prstGeom>
            <a:noFill/>
            <a:ln w="12700"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1" name="Freeform 8">
              <a:extLst>
                <a:ext uri="{FF2B5EF4-FFF2-40B4-BE49-F238E27FC236}">
                  <a16:creationId xmlns:a16="http://schemas.microsoft.com/office/drawing/2014/main" id="{E68DD7A4-3998-4984-9F55-6993487D8975}"/>
                </a:ext>
              </a:extLst>
            </p:cNvPr>
            <p:cNvSpPr>
              <a:spLocks/>
            </p:cNvSpPr>
            <p:nvPr/>
          </p:nvSpPr>
          <p:spPr bwMode="auto">
            <a:xfrm>
              <a:off x="1771" y="1599"/>
              <a:ext cx="129" cy="255"/>
            </a:xfrm>
            <a:custGeom>
              <a:avLst/>
              <a:gdLst>
                <a:gd name="T0" fmla="*/ 0 w 129"/>
                <a:gd name="T1" fmla="*/ 0 h 255"/>
                <a:gd name="T2" fmla="*/ 0 w 129"/>
                <a:gd name="T3" fmla="*/ 255 h 255"/>
                <a:gd name="T4" fmla="*/ 65 w 129"/>
                <a:gd name="T5" fmla="*/ 215 h 255"/>
                <a:gd name="T6" fmla="*/ 129 w 129"/>
                <a:gd name="T7" fmla="*/ 255 h 255"/>
                <a:gd name="T8" fmla="*/ 129 w 129"/>
                <a:gd name="T9" fmla="*/ 0 h 255"/>
              </a:gdLst>
              <a:ahLst/>
              <a:cxnLst>
                <a:cxn ang="0">
                  <a:pos x="T0" y="T1"/>
                </a:cxn>
                <a:cxn ang="0">
                  <a:pos x="T2" y="T3"/>
                </a:cxn>
                <a:cxn ang="0">
                  <a:pos x="T4" y="T5"/>
                </a:cxn>
                <a:cxn ang="0">
                  <a:pos x="T6" y="T7"/>
                </a:cxn>
                <a:cxn ang="0">
                  <a:pos x="T8" y="T9"/>
                </a:cxn>
              </a:cxnLst>
              <a:rect l="0" t="0" r="r" b="b"/>
              <a:pathLst>
                <a:path w="129" h="255">
                  <a:moveTo>
                    <a:pt x="0" y="0"/>
                  </a:moveTo>
                  <a:lnTo>
                    <a:pt x="0" y="255"/>
                  </a:lnTo>
                  <a:lnTo>
                    <a:pt x="65" y="215"/>
                  </a:lnTo>
                  <a:lnTo>
                    <a:pt x="129" y="255"/>
                  </a:lnTo>
                  <a:lnTo>
                    <a:pt x="129" y="0"/>
                  </a:lnTo>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2" name="Freeform 9">
              <a:extLst>
                <a:ext uri="{FF2B5EF4-FFF2-40B4-BE49-F238E27FC236}">
                  <a16:creationId xmlns:a16="http://schemas.microsoft.com/office/drawing/2014/main" id="{A74AFAB2-45F9-4460-BC38-CEAB422AF8C5}"/>
                </a:ext>
              </a:extLst>
            </p:cNvPr>
            <p:cNvSpPr>
              <a:spLocks/>
            </p:cNvSpPr>
            <p:nvPr/>
          </p:nvSpPr>
          <p:spPr bwMode="auto">
            <a:xfrm>
              <a:off x="1664" y="1599"/>
              <a:ext cx="845" cy="1128"/>
            </a:xfrm>
            <a:custGeom>
              <a:avLst/>
              <a:gdLst>
                <a:gd name="T0" fmla="*/ 31 w 354"/>
                <a:gd name="T1" fmla="*/ 0 h 473"/>
                <a:gd name="T2" fmla="*/ 0 w 354"/>
                <a:gd name="T3" fmla="*/ 31 h 473"/>
                <a:gd name="T4" fmla="*/ 0 w 354"/>
                <a:gd name="T5" fmla="*/ 442 h 473"/>
                <a:gd name="T6" fmla="*/ 0 w 354"/>
                <a:gd name="T7" fmla="*/ 473 h 473"/>
                <a:gd name="T8" fmla="*/ 31 w 354"/>
                <a:gd name="T9" fmla="*/ 442 h 473"/>
                <a:gd name="T10" fmla="*/ 215 w 354"/>
                <a:gd name="T11" fmla="*/ 442 h 473"/>
                <a:gd name="T12" fmla="*/ 354 w 354"/>
                <a:gd name="T13" fmla="*/ 442 h 473"/>
                <a:gd name="T14" fmla="*/ 354 w 354"/>
                <a:gd name="T15" fmla="*/ 0 h 473"/>
                <a:gd name="T16" fmla="*/ 31 w 354"/>
                <a:gd name="T17" fmla="*/ 0 h 4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54" h="473">
                  <a:moveTo>
                    <a:pt x="31" y="0"/>
                  </a:moveTo>
                  <a:cubicBezTo>
                    <a:pt x="14" y="0"/>
                    <a:pt x="0" y="13"/>
                    <a:pt x="0" y="31"/>
                  </a:cubicBezTo>
                  <a:cubicBezTo>
                    <a:pt x="0" y="442"/>
                    <a:pt x="0" y="442"/>
                    <a:pt x="0" y="442"/>
                  </a:cubicBezTo>
                  <a:cubicBezTo>
                    <a:pt x="0" y="473"/>
                    <a:pt x="0" y="473"/>
                    <a:pt x="0" y="473"/>
                  </a:cubicBezTo>
                  <a:cubicBezTo>
                    <a:pt x="0" y="456"/>
                    <a:pt x="14" y="442"/>
                    <a:pt x="31" y="442"/>
                  </a:cubicBezTo>
                  <a:cubicBezTo>
                    <a:pt x="215" y="442"/>
                    <a:pt x="215" y="442"/>
                    <a:pt x="215" y="442"/>
                  </a:cubicBezTo>
                  <a:cubicBezTo>
                    <a:pt x="354" y="442"/>
                    <a:pt x="354" y="442"/>
                    <a:pt x="354" y="442"/>
                  </a:cubicBezTo>
                  <a:cubicBezTo>
                    <a:pt x="354" y="0"/>
                    <a:pt x="354" y="0"/>
                    <a:pt x="354" y="0"/>
                  </a:cubicBezTo>
                  <a:lnTo>
                    <a:pt x="31" y="0"/>
                  </a:lnTo>
                  <a:close/>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3" name="Freeform 10">
              <a:extLst>
                <a:ext uri="{FF2B5EF4-FFF2-40B4-BE49-F238E27FC236}">
                  <a16:creationId xmlns:a16="http://schemas.microsoft.com/office/drawing/2014/main" id="{1DAC3C82-B515-4E46-8CF8-3F685F01E109}"/>
                </a:ext>
              </a:extLst>
            </p:cNvPr>
            <p:cNvSpPr>
              <a:spLocks/>
            </p:cNvSpPr>
            <p:nvPr/>
          </p:nvSpPr>
          <p:spPr bwMode="auto">
            <a:xfrm>
              <a:off x="1664" y="2653"/>
              <a:ext cx="783" cy="143"/>
            </a:xfrm>
            <a:custGeom>
              <a:avLst/>
              <a:gdLst>
                <a:gd name="T0" fmla="*/ 0 w 328"/>
                <a:gd name="T1" fmla="*/ 31 h 60"/>
                <a:gd name="T2" fmla="*/ 0 w 328"/>
                <a:gd name="T3" fmla="*/ 31 h 60"/>
                <a:gd name="T4" fmla="*/ 29 w 328"/>
                <a:gd name="T5" fmla="*/ 60 h 60"/>
                <a:gd name="T6" fmla="*/ 328 w 328"/>
                <a:gd name="T7" fmla="*/ 60 h 60"/>
                <a:gd name="T8" fmla="*/ 328 w 328"/>
                <a:gd name="T9" fmla="*/ 0 h 60"/>
              </a:gdLst>
              <a:ahLst/>
              <a:cxnLst>
                <a:cxn ang="0">
                  <a:pos x="T0" y="T1"/>
                </a:cxn>
                <a:cxn ang="0">
                  <a:pos x="T2" y="T3"/>
                </a:cxn>
                <a:cxn ang="0">
                  <a:pos x="T4" y="T5"/>
                </a:cxn>
                <a:cxn ang="0">
                  <a:pos x="T6" y="T7"/>
                </a:cxn>
                <a:cxn ang="0">
                  <a:pos x="T8" y="T9"/>
                </a:cxn>
              </a:cxnLst>
              <a:rect l="0" t="0" r="r" b="b"/>
              <a:pathLst>
                <a:path w="328" h="60">
                  <a:moveTo>
                    <a:pt x="0" y="31"/>
                  </a:moveTo>
                  <a:cubicBezTo>
                    <a:pt x="0" y="31"/>
                    <a:pt x="0" y="31"/>
                    <a:pt x="0" y="31"/>
                  </a:cubicBezTo>
                  <a:cubicBezTo>
                    <a:pt x="0" y="47"/>
                    <a:pt x="13" y="60"/>
                    <a:pt x="29" y="60"/>
                  </a:cubicBezTo>
                  <a:cubicBezTo>
                    <a:pt x="328" y="60"/>
                    <a:pt x="328" y="60"/>
                    <a:pt x="328" y="60"/>
                  </a:cubicBezTo>
                  <a:cubicBezTo>
                    <a:pt x="328" y="0"/>
                    <a:pt x="328" y="0"/>
                    <a:pt x="328" y="0"/>
                  </a:cubicBezTo>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4" name="Line 11">
              <a:extLst>
                <a:ext uri="{FF2B5EF4-FFF2-40B4-BE49-F238E27FC236}">
                  <a16:creationId xmlns:a16="http://schemas.microsoft.com/office/drawing/2014/main" id="{97645EC2-5CDD-49BD-915B-A236306C1DC5}"/>
                </a:ext>
              </a:extLst>
            </p:cNvPr>
            <p:cNvSpPr>
              <a:spLocks noChangeShapeType="1"/>
            </p:cNvSpPr>
            <p:nvPr/>
          </p:nvSpPr>
          <p:spPr bwMode="auto">
            <a:xfrm>
              <a:off x="1924" y="2362"/>
              <a:ext cx="325" cy="0"/>
            </a:xfrm>
            <a:prstGeom prst="line">
              <a:avLst/>
            </a:prstGeom>
            <a:noFill/>
            <a:ln w="12700"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5" name="Line 12">
              <a:extLst>
                <a:ext uri="{FF2B5EF4-FFF2-40B4-BE49-F238E27FC236}">
                  <a16:creationId xmlns:a16="http://schemas.microsoft.com/office/drawing/2014/main" id="{3AF46CC9-3E14-4925-9BEF-7F76157D3BF6}"/>
                </a:ext>
              </a:extLst>
            </p:cNvPr>
            <p:cNvSpPr>
              <a:spLocks noChangeShapeType="1"/>
            </p:cNvSpPr>
            <p:nvPr/>
          </p:nvSpPr>
          <p:spPr bwMode="auto">
            <a:xfrm>
              <a:off x="1924" y="2481"/>
              <a:ext cx="325" cy="0"/>
            </a:xfrm>
            <a:prstGeom prst="line">
              <a:avLst/>
            </a:prstGeom>
            <a:noFill/>
            <a:ln w="12700"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6" name="Freeform 13">
              <a:extLst>
                <a:ext uri="{FF2B5EF4-FFF2-40B4-BE49-F238E27FC236}">
                  <a16:creationId xmlns:a16="http://schemas.microsoft.com/office/drawing/2014/main" id="{8BB3E6FD-516B-4D5B-8F77-EDA2C0DE0113}"/>
                </a:ext>
              </a:extLst>
            </p:cNvPr>
            <p:cNvSpPr>
              <a:spLocks/>
            </p:cNvSpPr>
            <p:nvPr/>
          </p:nvSpPr>
          <p:spPr bwMode="auto">
            <a:xfrm>
              <a:off x="2161" y="1656"/>
              <a:ext cx="291" cy="525"/>
            </a:xfrm>
            <a:custGeom>
              <a:avLst/>
              <a:gdLst>
                <a:gd name="T0" fmla="*/ 122 w 122"/>
                <a:gd name="T1" fmla="*/ 220 h 220"/>
                <a:gd name="T2" fmla="*/ 122 w 122"/>
                <a:gd name="T3" fmla="*/ 0 h 220"/>
                <a:gd name="T4" fmla="*/ 0 w 122"/>
                <a:gd name="T5" fmla="*/ 0 h 220"/>
                <a:gd name="T6" fmla="*/ 0 w 122"/>
                <a:gd name="T7" fmla="*/ 0 h 220"/>
                <a:gd name="T8" fmla="*/ 98 w 122"/>
                <a:gd name="T9" fmla="*/ 131 h 220"/>
                <a:gd name="T10" fmla="*/ 122 w 122"/>
                <a:gd name="T11" fmla="*/ 220 h 220"/>
              </a:gdLst>
              <a:ahLst/>
              <a:cxnLst>
                <a:cxn ang="0">
                  <a:pos x="T0" y="T1"/>
                </a:cxn>
                <a:cxn ang="0">
                  <a:pos x="T2" y="T3"/>
                </a:cxn>
                <a:cxn ang="0">
                  <a:pos x="T4" y="T5"/>
                </a:cxn>
                <a:cxn ang="0">
                  <a:pos x="T6" y="T7"/>
                </a:cxn>
                <a:cxn ang="0">
                  <a:pos x="T8" y="T9"/>
                </a:cxn>
                <a:cxn ang="0">
                  <a:pos x="T10" y="T11"/>
                </a:cxn>
              </a:cxnLst>
              <a:rect l="0" t="0" r="r" b="b"/>
              <a:pathLst>
                <a:path w="122" h="220">
                  <a:moveTo>
                    <a:pt x="122" y="220"/>
                  </a:moveTo>
                  <a:cubicBezTo>
                    <a:pt x="122" y="0"/>
                    <a:pt x="122" y="0"/>
                    <a:pt x="122" y="0"/>
                  </a:cubicBezTo>
                  <a:cubicBezTo>
                    <a:pt x="0" y="0"/>
                    <a:pt x="0" y="0"/>
                    <a:pt x="0" y="0"/>
                  </a:cubicBezTo>
                  <a:cubicBezTo>
                    <a:pt x="0" y="0"/>
                    <a:pt x="0" y="0"/>
                    <a:pt x="0" y="0"/>
                  </a:cubicBezTo>
                  <a:cubicBezTo>
                    <a:pt x="48" y="29"/>
                    <a:pt x="83" y="76"/>
                    <a:pt x="98" y="131"/>
                  </a:cubicBezTo>
                  <a:lnTo>
                    <a:pt x="122" y="220"/>
                  </a:lnTo>
                  <a:close/>
                </a:path>
              </a:pathLst>
            </a:custGeom>
            <a:solidFill>
              <a:srgbClr val="01B9B7"/>
            </a:solidFill>
            <a:ln w="12700">
              <a:noFill/>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57" name="Group 4">
            <a:extLst>
              <a:ext uri="{FF2B5EF4-FFF2-40B4-BE49-F238E27FC236}">
                <a16:creationId xmlns:a16="http://schemas.microsoft.com/office/drawing/2014/main" id="{E94DF4AA-CA48-4146-A5CC-EA41BAE7B665}"/>
              </a:ext>
            </a:extLst>
          </p:cNvPr>
          <p:cNvGrpSpPr>
            <a:grpSpLocks noChangeAspect="1"/>
          </p:cNvGrpSpPr>
          <p:nvPr/>
        </p:nvGrpSpPr>
        <p:grpSpPr bwMode="auto">
          <a:xfrm>
            <a:off x="10252075" y="471806"/>
            <a:ext cx="349796" cy="495510"/>
            <a:chOff x="1664" y="1599"/>
            <a:chExt cx="845" cy="1197"/>
          </a:xfrm>
        </p:grpSpPr>
        <p:sp>
          <p:nvSpPr>
            <p:cNvPr id="58" name="Freeform 5">
              <a:extLst>
                <a:ext uri="{FF2B5EF4-FFF2-40B4-BE49-F238E27FC236}">
                  <a16:creationId xmlns:a16="http://schemas.microsoft.com/office/drawing/2014/main" id="{BA105A52-D3AD-4E1F-888C-185B91C629D8}"/>
                </a:ext>
              </a:extLst>
            </p:cNvPr>
            <p:cNvSpPr>
              <a:spLocks/>
            </p:cNvSpPr>
            <p:nvPr/>
          </p:nvSpPr>
          <p:spPr bwMode="auto">
            <a:xfrm>
              <a:off x="2013" y="1895"/>
              <a:ext cx="148" cy="290"/>
            </a:xfrm>
            <a:custGeom>
              <a:avLst/>
              <a:gdLst>
                <a:gd name="T0" fmla="*/ 0 w 62"/>
                <a:gd name="T1" fmla="*/ 92 h 122"/>
                <a:gd name="T2" fmla="*/ 31 w 62"/>
                <a:gd name="T3" fmla="*/ 122 h 122"/>
                <a:gd name="T4" fmla="*/ 62 w 62"/>
                <a:gd name="T5" fmla="*/ 92 h 122"/>
                <a:gd name="T6" fmla="*/ 31 w 62"/>
                <a:gd name="T7" fmla="*/ 61 h 122"/>
                <a:gd name="T8" fmla="*/ 0 w 62"/>
                <a:gd name="T9" fmla="*/ 30 h 122"/>
                <a:gd name="T10" fmla="*/ 31 w 62"/>
                <a:gd name="T11" fmla="*/ 0 h 122"/>
                <a:gd name="T12" fmla="*/ 62 w 62"/>
                <a:gd name="T13" fmla="*/ 30 h 122"/>
              </a:gdLst>
              <a:ahLst/>
              <a:cxnLst>
                <a:cxn ang="0">
                  <a:pos x="T0" y="T1"/>
                </a:cxn>
                <a:cxn ang="0">
                  <a:pos x="T2" y="T3"/>
                </a:cxn>
                <a:cxn ang="0">
                  <a:pos x="T4" y="T5"/>
                </a:cxn>
                <a:cxn ang="0">
                  <a:pos x="T6" y="T7"/>
                </a:cxn>
                <a:cxn ang="0">
                  <a:pos x="T8" y="T9"/>
                </a:cxn>
                <a:cxn ang="0">
                  <a:pos x="T10" y="T11"/>
                </a:cxn>
                <a:cxn ang="0">
                  <a:pos x="T12" y="T13"/>
                </a:cxn>
              </a:cxnLst>
              <a:rect l="0" t="0" r="r" b="b"/>
              <a:pathLst>
                <a:path w="62" h="122">
                  <a:moveTo>
                    <a:pt x="0" y="92"/>
                  </a:moveTo>
                  <a:cubicBezTo>
                    <a:pt x="0" y="109"/>
                    <a:pt x="14" y="122"/>
                    <a:pt x="31" y="122"/>
                  </a:cubicBezTo>
                  <a:cubicBezTo>
                    <a:pt x="48" y="122"/>
                    <a:pt x="62" y="109"/>
                    <a:pt x="62" y="92"/>
                  </a:cubicBezTo>
                  <a:cubicBezTo>
                    <a:pt x="62" y="75"/>
                    <a:pt x="49" y="67"/>
                    <a:pt x="31" y="61"/>
                  </a:cubicBezTo>
                  <a:cubicBezTo>
                    <a:pt x="15" y="56"/>
                    <a:pt x="0" y="47"/>
                    <a:pt x="0" y="30"/>
                  </a:cubicBezTo>
                  <a:cubicBezTo>
                    <a:pt x="0" y="14"/>
                    <a:pt x="14" y="0"/>
                    <a:pt x="31" y="0"/>
                  </a:cubicBezTo>
                  <a:cubicBezTo>
                    <a:pt x="48" y="0"/>
                    <a:pt x="62" y="14"/>
                    <a:pt x="62" y="30"/>
                  </a:cubicBezTo>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9" name="Line 6">
              <a:extLst>
                <a:ext uri="{FF2B5EF4-FFF2-40B4-BE49-F238E27FC236}">
                  <a16:creationId xmlns:a16="http://schemas.microsoft.com/office/drawing/2014/main" id="{D7069385-F798-410E-98A8-20DCC35FB559}"/>
                </a:ext>
              </a:extLst>
            </p:cNvPr>
            <p:cNvSpPr>
              <a:spLocks noChangeShapeType="1"/>
            </p:cNvSpPr>
            <p:nvPr/>
          </p:nvSpPr>
          <p:spPr bwMode="auto">
            <a:xfrm>
              <a:off x="2087" y="1854"/>
              <a:ext cx="0" cy="41"/>
            </a:xfrm>
            <a:prstGeom prst="line">
              <a:avLst/>
            </a:prstGeom>
            <a:noFill/>
            <a:ln w="12700"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0" name="Line 7">
              <a:extLst>
                <a:ext uri="{FF2B5EF4-FFF2-40B4-BE49-F238E27FC236}">
                  <a16:creationId xmlns:a16="http://schemas.microsoft.com/office/drawing/2014/main" id="{88E3D778-B595-4F58-9214-D10E6F304ED8}"/>
                </a:ext>
              </a:extLst>
            </p:cNvPr>
            <p:cNvSpPr>
              <a:spLocks noChangeShapeType="1"/>
            </p:cNvSpPr>
            <p:nvPr/>
          </p:nvSpPr>
          <p:spPr bwMode="auto">
            <a:xfrm>
              <a:off x="2087" y="2185"/>
              <a:ext cx="0" cy="43"/>
            </a:xfrm>
            <a:prstGeom prst="line">
              <a:avLst/>
            </a:prstGeom>
            <a:noFill/>
            <a:ln w="12700"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1" name="Freeform 8">
              <a:extLst>
                <a:ext uri="{FF2B5EF4-FFF2-40B4-BE49-F238E27FC236}">
                  <a16:creationId xmlns:a16="http://schemas.microsoft.com/office/drawing/2014/main" id="{DD9A0619-3EC0-4155-AB68-CEA5AB4DD170}"/>
                </a:ext>
              </a:extLst>
            </p:cNvPr>
            <p:cNvSpPr>
              <a:spLocks/>
            </p:cNvSpPr>
            <p:nvPr/>
          </p:nvSpPr>
          <p:spPr bwMode="auto">
            <a:xfrm>
              <a:off x="1771" y="1599"/>
              <a:ext cx="129" cy="255"/>
            </a:xfrm>
            <a:custGeom>
              <a:avLst/>
              <a:gdLst>
                <a:gd name="T0" fmla="*/ 0 w 129"/>
                <a:gd name="T1" fmla="*/ 0 h 255"/>
                <a:gd name="T2" fmla="*/ 0 w 129"/>
                <a:gd name="T3" fmla="*/ 255 h 255"/>
                <a:gd name="T4" fmla="*/ 65 w 129"/>
                <a:gd name="T5" fmla="*/ 215 h 255"/>
                <a:gd name="T6" fmla="*/ 129 w 129"/>
                <a:gd name="T7" fmla="*/ 255 h 255"/>
                <a:gd name="T8" fmla="*/ 129 w 129"/>
                <a:gd name="T9" fmla="*/ 0 h 255"/>
              </a:gdLst>
              <a:ahLst/>
              <a:cxnLst>
                <a:cxn ang="0">
                  <a:pos x="T0" y="T1"/>
                </a:cxn>
                <a:cxn ang="0">
                  <a:pos x="T2" y="T3"/>
                </a:cxn>
                <a:cxn ang="0">
                  <a:pos x="T4" y="T5"/>
                </a:cxn>
                <a:cxn ang="0">
                  <a:pos x="T6" y="T7"/>
                </a:cxn>
                <a:cxn ang="0">
                  <a:pos x="T8" y="T9"/>
                </a:cxn>
              </a:cxnLst>
              <a:rect l="0" t="0" r="r" b="b"/>
              <a:pathLst>
                <a:path w="129" h="255">
                  <a:moveTo>
                    <a:pt x="0" y="0"/>
                  </a:moveTo>
                  <a:lnTo>
                    <a:pt x="0" y="255"/>
                  </a:lnTo>
                  <a:lnTo>
                    <a:pt x="65" y="215"/>
                  </a:lnTo>
                  <a:lnTo>
                    <a:pt x="129" y="255"/>
                  </a:lnTo>
                  <a:lnTo>
                    <a:pt x="129" y="0"/>
                  </a:lnTo>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2" name="Freeform 9">
              <a:extLst>
                <a:ext uri="{FF2B5EF4-FFF2-40B4-BE49-F238E27FC236}">
                  <a16:creationId xmlns:a16="http://schemas.microsoft.com/office/drawing/2014/main" id="{A7E37C9E-605F-4C9E-95BD-2A322D07E5DC}"/>
                </a:ext>
              </a:extLst>
            </p:cNvPr>
            <p:cNvSpPr>
              <a:spLocks/>
            </p:cNvSpPr>
            <p:nvPr/>
          </p:nvSpPr>
          <p:spPr bwMode="auto">
            <a:xfrm>
              <a:off x="1664" y="1599"/>
              <a:ext cx="845" cy="1128"/>
            </a:xfrm>
            <a:custGeom>
              <a:avLst/>
              <a:gdLst>
                <a:gd name="T0" fmla="*/ 31 w 354"/>
                <a:gd name="T1" fmla="*/ 0 h 473"/>
                <a:gd name="T2" fmla="*/ 0 w 354"/>
                <a:gd name="T3" fmla="*/ 31 h 473"/>
                <a:gd name="T4" fmla="*/ 0 w 354"/>
                <a:gd name="T5" fmla="*/ 442 h 473"/>
                <a:gd name="T6" fmla="*/ 0 w 354"/>
                <a:gd name="T7" fmla="*/ 473 h 473"/>
                <a:gd name="T8" fmla="*/ 31 w 354"/>
                <a:gd name="T9" fmla="*/ 442 h 473"/>
                <a:gd name="T10" fmla="*/ 215 w 354"/>
                <a:gd name="T11" fmla="*/ 442 h 473"/>
                <a:gd name="T12" fmla="*/ 354 w 354"/>
                <a:gd name="T13" fmla="*/ 442 h 473"/>
                <a:gd name="T14" fmla="*/ 354 w 354"/>
                <a:gd name="T15" fmla="*/ 0 h 473"/>
                <a:gd name="T16" fmla="*/ 31 w 354"/>
                <a:gd name="T17" fmla="*/ 0 h 4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54" h="473">
                  <a:moveTo>
                    <a:pt x="31" y="0"/>
                  </a:moveTo>
                  <a:cubicBezTo>
                    <a:pt x="14" y="0"/>
                    <a:pt x="0" y="13"/>
                    <a:pt x="0" y="31"/>
                  </a:cubicBezTo>
                  <a:cubicBezTo>
                    <a:pt x="0" y="442"/>
                    <a:pt x="0" y="442"/>
                    <a:pt x="0" y="442"/>
                  </a:cubicBezTo>
                  <a:cubicBezTo>
                    <a:pt x="0" y="473"/>
                    <a:pt x="0" y="473"/>
                    <a:pt x="0" y="473"/>
                  </a:cubicBezTo>
                  <a:cubicBezTo>
                    <a:pt x="0" y="456"/>
                    <a:pt x="14" y="442"/>
                    <a:pt x="31" y="442"/>
                  </a:cubicBezTo>
                  <a:cubicBezTo>
                    <a:pt x="215" y="442"/>
                    <a:pt x="215" y="442"/>
                    <a:pt x="215" y="442"/>
                  </a:cubicBezTo>
                  <a:cubicBezTo>
                    <a:pt x="354" y="442"/>
                    <a:pt x="354" y="442"/>
                    <a:pt x="354" y="442"/>
                  </a:cubicBezTo>
                  <a:cubicBezTo>
                    <a:pt x="354" y="0"/>
                    <a:pt x="354" y="0"/>
                    <a:pt x="354" y="0"/>
                  </a:cubicBezTo>
                  <a:lnTo>
                    <a:pt x="31" y="0"/>
                  </a:lnTo>
                  <a:close/>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3" name="Freeform 10">
              <a:extLst>
                <a:ext uri="{FF2B5EF4-FFF2-40B4-BE49-F238E27FC236}">
                  <a16:creationId xmlns:a16="http://schemas.microsoft.com/office/drawing/2014/main" id="{E653D99E-5C32-4658-8F82-BD3F9C599757}"/>
                </a:ext>
              </a:extLst>
            </p:cNvPr>
            <p:cNvSpPr>
              <a:spLocks/>
            </p:cNvSpPr>
            <p:nvPr/>
          </p:nvSpPr>
          <p:spPr bwMode="auto">
            <a:xfrm>
              <a:off x="1664" y="2653"/>
              <a:ext cx="783" cy="143"/>
            </a:xfrm>
            <a:custGeom>
              <a:avLst/>
              <a:gdLst>
                <a:gd name="T0" fmla="*/ 0 w 328"/>
                <a:gd name="T1" fmla="*/ 31 h 60"/>
                <a:gd name="T2" fmla="*/ 0 w 328"/>
                <a:gd name="T3" fmla="*/ 31 h 60"/>
                <a:gd name="T4" fmla="*/ 29 w 328"/>
                <a:gd name="T5" fmla="*/ 60 h 60"/>
                <a:gd name="T6" fmla="*/ 328 w 328"/>
                <a:gd name="T7" fmla="*/ 60 h 60"/>
                <a:gd name="T8" fmla="*/ 328 w 328"/>
                <a:gd name="T9" fmla="*/ 0 h 60"/>
              </a:gdLst>
              <a:ahLst/>
              <a:cxnLst>
                <a:cxn ang="0">
                  <a:pos x="T0" y="T1"/>
                </a:cxn>
                <a:cxn ang="0">
                  <a:pos x="T2" y="T3"/>
                </a:cxn>
                <a:cxn ang="0">
                  <a:pos x="T4" y="T5"/>
                </a:cxn>
                <a:cxn ang="0">
                  <a:pos x="T6" y="T7"/>
                </a:cxn>
                <a:cxn ang="0">
                  <a:pos x="T8" y="T9"/>
                </a:cxn>
              </a:cxnLst>
              <a:rect l="0" t="0" r="r" b="b"/>
              <a:pathLst>
                <a:path w="328" h="60">
                  <a:moveTo>
                    <a:pt x="0" y="31"/>
                  </a:moveTo>
                  <a:cubicBezTo>
                    <a:pt x="0" y="31"/>
                    <a:pt x="0" y="31"/>
                    <a:pt x="0" y="31"/>
                  </a:cubicBezTo>
                  <a:cubicBezTo>
                    <a:pt x="0" y="47"/>
                    <a:pt x="13" y="60"/>
                    <a:pt x="29" y="60"/>
                  </a:cubicBezTo>
                  <a:cubicBezTo>
                    <a:pt x="328" y="60"/>
                    <a:pt x="328" y="60"/>
                    <a:pt x="328" y="60"/>
                  </a:cubicBezTo>
                  <a:cubicBezTo>
                    <a:pt x="328" y="0"/>
                    <a:pt x="328" y="0"/>
                    <a:pt x="328" y="0"/>
                  </a:cubicBezTo>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4" name="Line 11">
              <a:extLst>
                <a:ext uri="{FF2B5EF4-FFF2-40B4-BE49-F238E27FC236}">
                  <a16:creationId xmlns:a16="http://schemas.microsoft.com/office/drawing/2014/main" id="{23FFE8CB-1C59-4C22-9F28-7E751EF3F048}"/>
                </a:ext>
              </a:extLst>
            </p:cNvPr>
            <p:cNvSpPr>
              <a:spLocks noChangeShapeType="1"/>
            </p:cNvSpPr>
            <p:nvPr/>
          </p:nvSpPr>
          <p:spPr bwMode="auto">
            <a:xfrm>
              <a:off x="1924" y="2362"/>
              <a:ext cx="325" cy="0"/>
            </a:xfrm>
            <a:prstGeom prst="line">
              <a:avLst/>
            </a:prstGeom>
            <a:noFill/>
            <a:ln w="12700"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5" name="Line 12">
              <a:extLst>
                <a:ext uri="{FF2B5EF4-FFF2-40B4-BE49-F238E27FC236}">
                  <a16:creationId xmlns:a16="http://schemas.microsoft.com/office/drawing/2014/main" id="{446AA93A-4BD3-4DCC-91C0-706EFF2DAA8C}"/>
                </a:ext>
              </a:extLst>
            </p:cNvPr>
            <p:cNvSpPr>
              <a:spLocks noChangeShapeType="1"/>
            </p:cNvSpPr>
            <p:nvPr/>
          </p:nvSpPr>
          <p:spPr bwMode="auto">
            <a:xfrm>
              <a:off x="1924" y="2481"/>
              <a:ext cx="325" cy="0"/>
            </a:xfrm>
            <a:prstGeom prst="line">
              <a:avLst/>
            </a:prstGeom>
            <a:noFill/>
            <a:ln w="12700"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6" name="Freeform 13">
              <a:extLst>
                <a:ext uri="{FF2B5EF4-FFF2-40B4-BE49-F238E27FC236}">
                  <a16:creationId xmlns:a16="http://schemas.microsoft.com/office/drawing/2014/main" id="{45B93758-DC31-469F-A776-0481718DB696}"/>
                </a:ext>
              </a:extLst>
            </p:cNvPr>
            <p:cNvSpPr>
              <a:spLocks/>
            </p:cNvSpPr>
            <p:nvPr/>
          </p:nvSpPr>
          <p:spPr bwMode="auto">
            <a:xfrm>
              <a:off x="2161" y="1656"/>
              <a:ext cx="291" cy="525"/>
            </a:xfrm>
            <a:custGeom>
              <a:avLst/>
              <a:gdLst>
                <a:gd name="T0" fmla="*/ 122 w 122"/>
                <a:gd name="T1" fmla="*/ 220 h 220"/>
                <a:gd name="T2" fmla="*/ 122 w 122"/>
                <a:gd name="T3" fmla="*/ 0 h 220"/>
                <a:gd name="T4" fmla="*/ 0 w 122"/>
                <a:gd name="T5" fmla="*/ 0 h 220"/>
                <a:gd name="T6" fmla="*/ 0 w 122"/>
                <a:gd name="T7" fmla="*/ 0 h 220"/>
                <a:gd name="T8" fmla="*/ 98 w 122"/>
                <a:gd name="T9" fmla="*/ 131 h 220"/>
                <a:gd name="T10" fmla="*/ 122 w 122"/>
                <a:gd name="T11" fmla="*/ 220 h 220"/>
              </a:gdLst>
              <a:ahLst/>
              <a:cxnLst>
                <a:cxn ang="0">
                  <a:pos x="T0" y="T1"/>
                </a:cxn>
                <a:cxn ang="0">
                  <a:pos x="T2" y="T3"/>
                </a:cxn>
                <a:cxn ang="0">
                  <a:pos x="T4" y="T5"/>
                </a:cxn>
                <a:cxn ang="0">
                  <a:pos x="T6" y="T7"/>
                </a:cxn>
                <a:cxn ang="0">
                  <a:pos x="T8" y="T9"/>
                </a:cxn>
                <a:cxn ang="0">
                  <a:pos x="T10" y="T11"/>
                </a:cxn>
              </a:cxnLst>
              <a:rect l="0" t="0" r="r" b="b"/>
              <a:pathLst>
                <a:path w="122" h="220">
                  <a:moveTo>
                    <a:pt x="122" y="220"/>
                  </a:moveTo>
                  <a:cubicBezTo>
                    <a:pt x="122" y="0"/>
                    <a:pt x="122" y="0"/>
                    <a:pt x="122" y="0"/>
                  </a:cubicBezTo>
                  <a:cubicBezTo>
                    <a:pt x="0" y="0"/>
                    <a:pt x="0" y="0"/>
                    <a:pt x="0" y="0"/>
                  </a:cubicBezTo>
                  <a:cubicBezTo>
                    <a:pt x="0" y="0"/>
                    <a:pt x="0" y="0"/>
                    <a:pt x="0" y="0"/>
                  </a:cubicBezTo>
                  <a:cubicBezTo>
                    <a:pt x="48" y="29"/>
                    <a:pt x="83" y="76"/>
                    <a:pt x="98" y="131"/>
                  </a:cubicBezTo>
                  <a:lnTo>
                    <a:pt x="122" y="220"/>
                  </a:lnTo>
                  <a:close/>
                </a:path>
              </a:pathLst>
            </a:custGeom>
            <a:solidFill>
              <a:srgbClr val="01B9B7"/>
            </a:solidFill>
            <a:ln w="12700">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13" name="Marcador de posición de imagen 12">
            <a:extLst>
              <a:ext uri="{FF2B5EF4-FFF2-40B4-BE49-F238E27FC236}">
                <a16:creationId xmlns:a16="http://schemas.microsoft.com/office/drawing/2014/main" id="{85D121D5-8902-42F0-A1E7-5809772E9DC2}"/>
              </a:ext>
            </a:extLst>
          </p:cNvPr>
          <p:cNvSpPr>
            <a:spLocks noGrp="1"/>
          </p:cNvSpPr>
          <p:nvPr>
            <p:ph type="pic" sz="quarter" idx="11"/>
          </p:nvPr>
        </p:nvSpPr>
        <p:spPr/>
        <p:txBody>
          <a:bodyPr/>
          <a:lstStyle/>
          <a:p>
            <a:endParaRPr lang="es-CO"/>
          </a:p>
        </p:txBody>
      </p:sp>
      <p:sp>
        <p:nvSpPr>
          <p:cNvPr id="15" name="Marcador de posición de imagen 14">
            <a:extLst>
              <a:ext uri="{FF2B5EF4-FFF2-40B4-BE49-F238E27FC236}">
                <a16:creationId xmlns:a16="http://schemas.microsoft.com/office/drawing/2014/main" id="{20DB4D48-44F7-444E-A4C8-2110047737E5}"/>
              </a:ext>
            </a:extLst>
          </p:cNvPr>
          <p:cNvSpPr>
            <a:spLocks noGrp="1"/>
          </p:cNvSpPr>
          <p:nvPr>
            <p:ph type="pic" sz="quarter" idx="10"/>
          </p:nvPr>
        </p:nvSpPr>
        <p:spPr/>
        <p:txBody>
          <a:bodyPr/>
          <a:lstStyle/>
          <a:p>
            <a:endParaRPr lang="es-CO"/>
          </a:p>
        </p:txBody>
      </p:sp>
    </p:spTree>
  </p:cSld>
  <p:clrMapOvr>
    <a:masterClrMapping/>
  </p:clrMapOvr>
  <p:transition advClick="0"/>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EB641379-E9E8-49E8-9412-1D6F3F4FA805}"/>
              </a:ext>
            </a:extLst>
          </p:cNvPr>
          <p:cNvSpPr/>
          <p:nvPr/>
        </p:nvSpPr>
        <p:spPr>
          <a:xfrm>
            <a:off x="6915150" y="0"/>
            <a:ext cx="5276850" cy="6858000"/>
          </a:xfrm>
          <a:prstGeom prst="rect">
            <a:avLst/>
          </a:prstGeom>
          <a:solidFill>
            <a:srgbClr val="E72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TextBox 80">
            <a:extLst>
              <a:ext uri="{FF2B5EF4-FFF2-40B4-BE49-F238E27FC236}">
                <a16:creationId xmlns:a16="http://schemas.microsoft.com/office/drawing/2014/main" id="{239E71AB-74FB-4CAA-8428-B7CF7BC8EB27}"/>
              </a:ext>
            </a:extLst>
          </p:cNvPr>
          <p:cNvSpPr txBox="1">
            <a:spLocks noChangeArrowheads="1"/>
          </p:cNvSpPr>
          <p:nvPr/>
        </p:nvSpPr>
        <p:spPr bwMode="auto">
          <a:xfrm>
            <a:off x="576610" y="1300978"/>
            <a:ext cx="359265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altLang="es-MX" sz="4800" b="1" dirty="0">
                <a:solidFill>
                  <a:srgbClr val="4C0339"/>
                </a:solidFill>
                <a:latin typeface="Lato Black" panose="020F0A02020204030203" pitchFamily="34" charset="0"/>
              </a:rPr>
              <a:t>TITLE HERE </a:t>
            </a:r>
            <a:endParaRPr lang="id-ID" altLang="es-MX" sz="4800" b="1" dirty="0">
              <a:solidFill>
                <a:srgbClr val="4C0339"/>
              </a:solidFill>
              <a:latin typeface="Lato Black" panose="020F0A02020204030203" pitchFamily="34" charset="0"/>
            </a:endParaRPr>
          </a:p>
        </p:txBody>
      </p:sp>
      <p:sp>
        <p:nvSpPr>
          <p:cNvPr id="76" name="TextBox 95">
            <a:extLst>
              <a:ext uri="{FF2B5EF4-FFF2-40B4-BE49-F238E27FC236}">
                <a16:creationId xmlns:a16="http://schemas.microsoft.com/office/drawing/2014/main" id="{4FA572E6-8C0A-4A94-97D3-49B0A4E463C2}"/>
              </a:ext>
            </a:extLst>
          </p:cNvPr>
          <p:cNvSpPr txBox="1">
            <a:spLocks noChangeArrowheads="1"/>
          </p:cNvSpPr>
          <p:nvPr/>
        </p:nvSpPr>
        <p:spPr bwMode="auto">
          <a:xfrm>
            <a:off x="602010" y="2190712"/>
            <a:ext cx="2598725" cy="384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900" b="1" dirty="0">
                <a:latin typeface="Calibri" panose="020F0502020204030204" pitchFamily="34" charset="0"/>
                <a:cs typeface="Calibri" panose="020F0502020204030204" pitchFamily="34" charset="0"/>
              </a:rPr>
              <a:t>Geometric Presentation</a:t>
            </a:r>
          </a:p>
        </p:txBody>
      </p:sp>
      <p:sp>
        <p:nvSpPr>
          <p:cNvPr id="77" name="TextBox 395">
            <a:extLst>
              <a:ext uri="{FF2B5EF4-FFF2-40B4-BE49-F238E27FC236}">
                <a16:creationId xmlns:a16="http://schemas.microsoft.com/office/drawing/2014/main" id="{8944947E-8BFD-44CD-8407-174C2F1AABFA}"/>
              </a:ext>
            </a:extLst>
          </p:cNvPr>
          <p:cNvSpPr txBox="1">
            <a:spLocks noChangeArrowheads="1"/>
          </p:cNvSpPr>
          <p:nvPr/>
        </p:nvSpPr>
        <p:spPr bwMode="auto">
          <a:xfrm>
            <a:off x="8957624" y="1172832"/>
            <a:ext cx="3023165" cy="1504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lnSpc>
                <a:spcPct val="110000"/>
              </a:lnSpc>
            </a:pPr>
            <a:r>
              <a:rPr lang="pt-BR" altLang="es-MX" sz="1200" b="1" dirty="0" err="1">
                <a:solidFill>
                  <a:schemeClr val="bg1"/>
                </a:solidFill>
                <a:latin typeface="Source Sans Pro" panose="020B0503030403020204" pitchFamily="34" charset="0"/>
              </a:rPr>
              <a:t>Lorem</a:t>
            </a:r>
            <a:r>
              <a:rPr lang="pt-BR" altLang="es-MX" sz="1200" b="1" dirty="0">
                <a:solidFill>
                  <a:schemeClr val="bg1"/>
                </a:solidFill>
                <a:latin typeface="Source Sans Pro" panose="020B0503030403020204" pitchFamily="34" charset="0"/>
              </a:rPr>
              <a:t> ipsum dolor </a:t>
            </a:r>
            <a:r>
              <a:rPr lang="pt-BR" altLang="es-MX" sz="1200" dirty="0">
                <a:solidFill>
                  <a:schemeClr val="bg1"/>
                </a:solidFill>
                <a:latin typeface="Calibri Light" panose="020F0302020204030204" pitchFamily="34" charset="0"/>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endParaRPr lang="en-US" altLang="es-MX" sz="1200" dirty="0">
              <a:solidFill>
                <a:schemeClr val="bg1"/>
              </a:solidFill>
              <a:latin typeface="Calibri Light" panose="020F0302020204030204" pitchFamily="34" charset="0"/>
              <a:cs typeface="Calibri Light" panose="020F0302020204030204" pitchFamily="34" charset="0"/>
            </a:endParaRPr>
          </a:p>
        </p:txBody>
      </p:sp>
      <p:sp>
        <p:nvSpPr>
          <p:cNvPr id="79" name="TextBox 395">
            <a:extLst>
              <a:ext uri="{FF2B5EF4-FFF2-40B4-BE49-F238E27FC236}">
                <a16:creationId xmlns:a16="http://schemas.microsoft.com/office/drawing/2014/main" id="{146F0CA4-5E35-41EC-A9F6-E2BE0A1B0B02}"/>
              </a:ext>
            </a:extLst>
          </p:cNvPr>
          <p:cNvSpPr txBox="1">
            <a:spLocks noChangeArrowheads="1"/>
          </p:cNvSpPr>
          <p:nvPr/>
        </p:nvSpPr>
        <p:spPr bwMode="auto">
          <a:xfrm>
            <a:off x="8925527" y="4668767"/>
            <a:ext cx="3023165" cy="1504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lnSpc>
                <a:spcPct val="110000"/>
              </a:lnSpc>
            </a:pPr>
            <a:r>
              <a:rPr lang="pt-BR" altLang="es-MX" sz="1200" b="1" dirty="0" err="1">
                <a:solidFill>
                  <a:schemeClr val="bg1"/>
                </a:solidFill>
                <a:latin typeface="Source Sans Pro" panose="020B0503030403020204" pitchFamily="34" charset="0"/>
              </a:rPr>
              <a:t>Lorem</a:t>
            </a:r>
            <a:r>
              <a:rPr lang="pt-BR" altLang="es-MX" sz="1200" b="1" dirty="0">
                <a:solidFill>
                  <a:schemeClr val="bg1"/>
                </a:solidFill>
                <a:latin typeface="Source Sans Pro" panose="020B0503030403020204" pitchFamily="34" charset="0"/>
              </a:rPr>
              <a:t> ipsum dolor </a:t>
            </a:r>
            <a:r>
              <a:rPr lang="pt-BR" altLang="es-MX" sz="1200" dirty="0">
                <a:solidFill>
                  <a:schemeClr val="bg1"/>
                </a:solidFill>
                <a:latin typeface="Calibri Light" panose="020F0302020204030204" pitchFamily="34" charset="0"/>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endParaRPr lang="en-US" altLang="es-MX" sz="1200" dirty="0">
              <a:solidFill>
                <a:schemeClr val="bg1"/>
              </a:solidFill>
              <a:latin typeface="Calibri Light" panose="020F0302020204030204" pitchFamily="34" charset="0"/>
              <a:cs typeface="Calibri Light" panose="020F0302020204030204" pitchFamily="34" charset="0"/>
            </a:endParaRPr>
          </a:p>
        </p:txBody>
      </p:sp>
      <p:sp>
        <p:nvSpPr>
          <p:cNvPr id="80" name="Rectángulo 79">
            <a:extLst>
              <a:ext uri="{FF2B5EF4-FFF2-40B4-BE49-F238E27FC236}">
                <a16:creationId xmlns:a16="http://schemas.microsoft.com/office/drawing/2014/main" id="{04001647-C619-476B-A05A-DE1D6BFBCE64}"/>
              </a:ext>
            </a:extLst>
          </p:cNvPr>
          <p:cNvSpPr/>
          <p:nvPr/>
        </p:nvSpPr>
        <p:spPr>
          <a:xfrm rot="2700000">
            <a:off x="7694114" y="1373826"/>
            <a:ext cx="970479" cy="970479"/>
          </a:xfrm>
          <a:prstGeom prst="rect">
            <a:avLst/>
          </a:prstGeom>
          <a:solidFill>
            <a:srgbClr val="01B9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Rectángulo 92">
            <a:extLst>
              <a:ext uri="{FF2B5EF4-FFF2-40B4-BE49-F238E27FC236}">
                <a16:creationId xmlns:a16="http://schemas.microsoft.com/office/drawing/2014/main" id="{C6D833F5-43B1-4D4D-98EC-A9C8955B508A}"/>
              </a:ext>
            </a:extLst>
          </p:cNvPr>
          <p:cNvSpPr/>
          <p:nvPr/>
        </p:nvSpPr>
        <p:spPr>
          <a:xfrm rot="2700000">
            <a:off x="7518480" y="4774384"/>
            <a:ext cx="970479" cy="970479"/>
          </a:xfrm>
          <a:prstGeom prst="rect">
            <a:avLst/>
          </a:prstGeom>
          <a:solidFill>
            <a:srgbClr val="01B9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4" name="Grupo 93">
            <a:extLst>
              <a:ext uri="{FF2B5EF4-FFF2-40B4-BE49-F238E27FC236}">
                <a16:creationId xmlns:a16="http://schemas.microsoft.com/office/drawing/2014/main" id="{A0E39633-A405-4A6D-A735-C7EC8AD2E992}"/>
              </a:ext>
            </a:extLst>
          </p:cNvPr>
          <p:cNvGrpSpPr/>
          <p:nvPr/>
        </p:nvGrpSpPr>
        <p:grpSpPr>
          <a:xfrm>
            <a:off x="845272" y="2034514"/>
            <a:ext cx="759820" cy="146589"/>
            <a:chOff x="797647" y="2771856"/>
            <a:chExt cx="759820" cy="146589"/>
          </a:xfrm>
        </p:grpSpPr>
        <p:sp>
          <p:nvSpPr>
            <p:cNvPr id="95" name="Rectángulo 94">
              <a:extLst>
                <a:ext uri="{FF2B5EF4-FFF2-40B4-BE49-F238E27FC236}">
                  <a16:creationId xmlns:a16="http://schemas.microsoft.com/office/drawing/2014/main" id="{BC59F343-94EA-4147-BC3E-A84103B24A81}"/>
                </a:ext>
              </a:extLst>
            </p:cNvPr>
            <p:cNvSpPr/>
            <p:nvPr/>
          </p:nvSpPr>
          <p:spPr>
            <a:xfrm rot="2700000">
              <a:off x="797647" y="2771856"/>
              <a:ext cx="133188" cy="133188"/>
            </a:xfrm>
            <a:prstGeom prst="rect">
              <a:avLst/>
            </a:prstGeom>
            <a:solidFill>
              <a:srgbClr val="E72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Rectángulo 95">
              <a:extLst>
                <a:ext uri="{FF2B5EF4-FFF2-40B4-BE49-F238E27FC236}">
                  <a16:creationId xmlns:a16="http://schemas.microsoft.com/office/drawing/2014/main" id="{3B05B799-FEAE-44E3-B5BB-0F713BA02563}"/>
                </a:ext>
              </a:extLst>
            </p:cNvPr>
            <p:cNvSpPr/>
            <p:nvPr/>
          </p:nvSpPr>
          <p:spPr>
            <a:xfrm rot="2700000">
              <a:off x="1000216" y="2778754"/>
              <a:ext cx="133188" cy="133188"/>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Rectángulo 96">
              <a:extLst>
                <a:ext uri="{FF2B5EF4-FFF2-40B4-BE49-F238E27FC236}">
                  <a16:creationId xmlns:a16="http://schemas.microsoft.com/office/drawing/2014/main" id="{35D15BD9-D677-4A90-AF4C-B5670778D151}"/>
                </a:ext>
              </a:extLst>
            </p:cNvPr>
            <p:cNvSpPr/>
            <p:nvPr/>
          </p:nvSpPr>
          <p:spPr>
            <a:xfrm rot="2700000">
              <a:off x="1215949" y="2778754"/>
              <a:ext cx="133188" cy="133188"/>
            </a:xfrm>
            <a:prstGeom prst="rect">
              <a:avLst/>
            </a:prstGeom>
            <a:solidFill>
              <a:srgbClr val="F7A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Rectángulo 97">
              <a:extLst>
                <a:ext uri="{FF2B5EF4-FFF2-40B4-BE49-F238E27FC236}">
                  <a16:creationId xmlns:a16="http://schemas.microsoft.com/office/drawing/2014/main" id="{666B3D32-DDE0-4823-AC1C-FA5489872A18}"/>
                </a:ext>
              </a:extLst>
            </p:cNvPr>
            <p:cNvSpPr/>
            <p:nvPr/>
          </p:nvSpPr>
          <p:spPr>
            <a:xfrm rot="2700000">
              <a:off x="1424279" y="2785257"/>
              <a:ext cx="133188" cy="133188"/>
            </a:xfrm>
            <a:prstGeom prst="rect">
              <a:avLst/>
            </a:prstGeom>
            <a:solidFill>
              <a:srgbClr val="01B9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9" name="Group 4">
            <a:extLst>
              <a:ext uri="{FF2B5EF4-FFF2-40B4-BE49-F238E27FC236}">
                <a16:creationId xmlns:a16="http://schemas.microsoft.com/office/drawing/2014/main" id="{C1247947-984B-44BC-96CE-17DF68DB29C7}"/>
              </a:ext>
            </a:extLst>
          </p:cNvPr>
          <p:cNvGrpSpPr>
            <a:grpSpLocks noChangeAspect="1"/>
          </p:cNvGrpSpPr>
          <p:nvPr/>
        </p:nvGrpSpPr>
        <p:grpSpPr bwMode="auto">
          <a:xfrm>
            <a:off x="7839429" y="1430932"/>
            <a:ext cx="679847" cy="701043"/>
            <a:chOff x="15" y="14"/>
            <a:chExt cx="1283" cy="1323"/>
          </a:xfrm>
        </p:grpSpPr>
        <p:sp>
          <p:nvSpPr>
            <p:cNvPr id="100" name="Freeform 5">
              <a:extLst>
                <a:ext uri="{FF2B5EF4-FFF2-40B4-BE49-F238E27FC236}">
                  <a16:creationId xmlns:a16="http://schemas.microsoft.com/office/drawing/2014/main" id="{D0099A4A-5DC7-4C9B-92F7-75C4607F4381}"/>
                </a:ext>
              </a:extLst>
            </p:cNvPr>
            <p:cNvSpPr>
              <a:spLocks/>
            </p:cNvSpPr>
            <p:nvPr/>
          </p:nvSpPr>
          <p:spPr bwMode="auto">
            <a:xfrm>
              <a:off x="316" y="362"/>
              <a:ext cx="90" cy="62"/>
            </a:xfrm>
            <a:custGeom>
              <a:avLst/>
              <a:gdLst>
                <a:gd name="T0" fmla="*/ 34 w 38"/>
                <a:gd name="T1" fmla="*/ 26 h 26"/>
                <a:gd name="T2" fmla="*/ 5 w 38"/>
                <a:gd name="T3" fmla="*/ 26 h 26"/>
                <a:gd name="T4" fmla="*/ 0 w 38"/>
                <a:gd name="T5" fmla="*/ 22 h 26"/>
                <a:gd name="T6" fmla="*/ 0 w 38"/>
                <a:gd name="T7" fmla="*/ 4 h 26"/>
                <a:gd name="T8" fmla="*/ 5 w 38"/>
                <a:gd name="T9" fmla="*/ 0 h 26"/>
                <a:gd name="T10" fmla="*/ 34 w 38"/>
                <a:gd name="T11" fmla="*/ 0 h 26"/>
                <a:gd name="T12" fmla="*/ 38 w 38"/>
                <a:gd name="T13" fmla="*/ 4 h 26"/>
                <a:gd name="T14" fmla="*/ 38 w 38"/>
                <a:gd name="T15" fmla="*/ 22 h 26"/>
                <a:gd name="T16" fmla="*/ 34 w 38"/>
                <a:gd name="T17" fmla="*/ 26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8" h="26">
                  <a:moveTo>
                    <a:pt x="34" y="26"/>
                  </a:moveTo>
                  <a:cubicBezTo>
                    <a:pt x="5" y="26"/>
                    <a:pt x="5" y="26"/>
                    <a:pt x="5" y="26"/>
                  </a:cubicBezTo>
                  <a:cubicBezTo>
                    <a:pt x="2" y="26"/>
                    <a:pt x="0" y="24"/>
                    <a:pt x="0" y="22"/>
                  </a:cubicBezTo>
                  <a:cubicBezTo>
                    <a:pt x="0" y="4"/>
                    <a:pt x="0" y="4"/>
                    <a:pt x="0" y="4"/>
                  </a:cubicBezTo>
                  <a:cubicBezTo>
                    <a:pt x="0" y="2"/>
                    <a:pt x="2" y="0"/>
                    <a:pt x="5" y="0"/>
                  </a:cubicBezTo>
                  <a:cubicBezTo>
                    <a:pt x="34" y="0"/>
                    <a:pt x="34" y="0"/>
                    <a:pt x="34" y="0"/>
                  </a:cubicBezTo>
                  <a:cubicBezTo>
                    <a:pt x="36" y="0"/>
                    <a:pt x="38" y="2"/>
                    <a:pt x="38" y="4"/>
                  </a:cubicBezTo>
                  <a:cubicBezTo>
                    <a:pt x="38" y="22"/>
                    <a:pt x="38" y="22"/>
                    <a:pt x="38" y="22"/>
                  </a:cubicBezTo>
                  <a:cubicBezTo>
                    <a:pt x="38" y="24"/>
                    <a:pt x="36" y="26"/>
                    <a:pt x="34" y="26"/>
                  </a:cubicBezTo>
                  <a:close/>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1" name="Freeform 6">
              <a:extLst>
                <a:ext uri="{FF2B5EF4-FFF2-40B4-BE49-F238E27FC236}">
                  <a16:creationId xmlns:a16="http://schemas.microsoft.com/office/drawing/2014/main" id="{F61E88A0-7D4F-4D02-BA33-84988B8D67BD}"/>
                </a:ext>
              </a:extLst>
            </p:cNvPr>
            <p:cNvSpPr>
              <a:spLocks/>
            </p:cNvSpPr>
            <p:nvPr/>
          </p:nvSpPr>
          <p:spPr bwMode="auto">
            <a:xfrm>
              <a:off x="473" y="362"/>
              <a:ext cx="91" cy="62"/>
            </a:xfrm>
            <a:custGeom>
              <a:avLst/>
              <a:gdLst>
                <a:gd name="T0" fmla="*/ 34 w 38"/>
                <a:gd name="T1" fmla="*/ 26 h 26"/>
                <a:gd name="T2" fmla="*/ 5 w 38"/>
                <a:gd name="T3" fmla="*/ 26 h 26"/>
                <a:gd name="T4" fmla="*/ 0 w 38"/>
                <a:gd name="T5" fmla="*/ 22 h 26"/>
                <a:gd name="T6" fmla="*/ 0 w 38"/>
                <a:gd name="T7" fmla="*/ 4 h 26"/>
                <a:gd name="T8" fmla="*/ 5 w 38"/>
                <a:gd name="T9" fmla="*/ 0 h 26"/>
                <a:gd name="T10" fmla="*/ 34 w 38"/>
                <a:gd name="T11" fmla="*/ 0 h 26"/>
                <a:gd name="T12" fmla="*/ 38 w 38"/>
                <a:gd name="T13" fmla="*/ 4 h 26"/>
                <a:gd name="T14" fmla="*/ 38 w 38"/>
                <a:gd name="T15" fmla="*/ 22 h 26"/>
                <a:gd name="T16" fmla="*/ 34 w 38"/>
                <a:gd name="T17" fmla="*/ 26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8" h="26">
                  <a:moveTo>
                    <a:pt x="34" y="26"/>
                  </a:moveTo>
                  <a:cubicBezTo>
                    <a:pt x="5" y="26"/>
                    <a:pt x="5" y="26"/>
                    <a:pt x="5" y="26"/>
                  </a:cubicBezTo>
                  <a:cubicBezTo>
                    <a:pt x="2" y="26"/>
                    <a:pt x="0" y="24"/>
                    <a:pt x="0" y="22"/>
                  </a:cubicBezTo>
                  <a:cubicBezTo>
                    <a:pt x="0" y="4"/>
                    <a:pt x="0" y="4"/>
                    <a:pt x="0" y="4"/>
                  </a:cubicBezTo>
                  <a:cubicBezTo>
                    <a:pt x="0" y="2"/>
                    <a:pt x="2" y="0"/>
                    <a:pt x="5" y="0"/>
                  </a:cubicBezTo>
                  <a:cubicBezTo>
                    <a:pt x="34" y="0"/>
                    <a:pt x="34" y="0"/>
                    <a:pt x="34" y="0"/>
                  </a:cubicBezTo>
                  <a:cubicBezTo>
                    <a:pt x="36" y="0"/>
                    <a:pt x="38" y="2"/>
                    <a:pt x="38" y="4"/>
                  </a:cubicBezTo>
                  <a:cubicBezTo>
                    <a:pt x="38" y="22"/>
                    <a:pt x="38" y="22"/>
                    <a:pt x="38" y="22"/>
                  </a:cubicBezTo>
                  <a:cubicBezTo>
                    <a:pt x="38" y="24"/>
                    <a:pt x="36" y="26"/>
                    <a:pt x="34" y="26"/>
                  </a:cubicBezTo>
                  <a:close/>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2" name="Line 7">
              <a:extLst>
                <a:ext uri="{FF2B5EF4-FFF2-40B4-BE49-F238E27FC236}">
                  <a16:creationId xmlns:a16="http://schemas.microsoft.com/office/drawing/2014/main" id="{C79B2E5B-7784-41EC-B4CC-470FC048827A}"/>
                </a:ext>
              </a:extLst>
            </p:cNvPr>
            <p:cNvSpPr>
              <a:spLocks noChangeShapeType="1"/>
            </p:cNvSpPr>
            <p:nvPr/>
          </p:nvSpPr>
          <p:spPr bwMode="auto">
            <a:xfrm>
              <a:off x="406" y="384"/>
              <a:ext cx="67" cy="0"/>
            </a:xfrm>
            <a:prstGeom prst="line">
              <a:avLst/>
            </a:prstGeom>
            <a:noFill/>
            <a:ln w="12700"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3" name="Line 8">
              <a:extLst>
                <a:ext uri="{FF2B5EF4-FFF2-40B4-BE49-F238E27FC236}">
                  <a16:creationId xmlns:a16="http://schemas.microsoft.com/office/drawing/2014/main" id="{69DE2DAC-8035-46FD-A078-1D740327C321}"/>
                </a:ext>
              </a:extLst>
            </p:cNvPr>
            <p:cNvSpPr>
              <a:spLocks noChangeShapeType="1"/>
            </p:cNvSpPr>
            <p:nvPr/>
          </p:nvSpPr>
          <p:spPr bwMode="auto">
            <a:xfrm>
              <a:off x="261" y="369"/>
              <a:ext cx="45" cy="12"/>
            </a:xfrm>
            <a:prstGeom prst="line">
              <a:avLst/>
            </a:prstGeom>
            <a:noFill/>
            <a:ln w="12700"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4" name="Line 9">
              <a:extLst>
                <a:ext uri="{FF2B5EF4-FFF2-40B4-BE49-F238E27FC236}">
                  <a16:creationId xmlns:a16="http://schemas.microsoft.com/office/drawing/2014/main" id="{C594F9F4-7C65-4B04-9B93-A96DD1CA675C}"/>
                </a:ext>
              </a:extLst>
            </p:cNvPr>
            <p:cNvSpPr>
              <a:spLocks noChangeShapeType="1"/>
            </p:cNvSpPr>
            <p:nvPr/>
          </p:nvSpPr>
          <p:spPr bwMode="auto">
            <a:xfrm flipV="1">
              <a:off x="573" y="369"/>
              <a:ext cx="46" cy="12"/>
            </a:xfrm>
            <a:prstGeom prst="line">
              <a:avLst/>
            </a:prstGeom>
            <a:noFill/>
            <a:ln w="12700"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5" name="Freeform 10">
              <a:extLst>
                <a:ext uri="{FF2B5EF4-FFF2-40B4-BE49-F238E27FC236}">
                  <a16:creationId xmlns:a16="http://schemas.microsoft.com/office/drawing/2014/main" id="{541D3C1A-BB6C-4414-A91D-50D216BB8566}"/>
                </a:ext>
              </a:extLst>
            </p:cNvPr>
            <p:cNvSpPr>
              <a:spLocks/>
            </p:cNvSpPr>
            <p:nvPr/>
          </p:nvSpPr>
          <p:spPr bwMode="auto">
            <a:xfrm>
              <a:off x="561" y="315"/>
              <a:ext cx="65" cy="350"/>
            </a:xfrm>
            <a:custGeom>
              <a:avLst/>
              <a:gdLst>
                <a:gd name="T0" fmla="*/ 21 w 27"/>
                <a:gd name="T1" fmla="*/ 0 h 147"/>
                <a:gd name="T2" fmla="*/ 26 w 27"/>
                <a:gd name="T3" fmla="*/ 56 h 147"/>
                <a:gd name="T4" fmla="*/ 10 w 27"/>
                <a:gd name="T5" fmla="*/ 100 h 147"/>
                <a:gd name="T6" fmla="*/ 1 w 27"/>
                <a:gd name="T7" fmla="*/ 132 h 147"/>
                <a:gd name="T8" fmla="*/ 2 w 27"/>
                <a:gd name="T9" fmla="*/ 137 h 147"/>
                <a:gd name="T10" fmla="*/ 8 w 27"/>
                <a:gd name="T11" fmla="*/ 147 h 147"/>
              </a:gdLst>
              <a:ahLst/>
              <a:cxnLst>
                <a:cxn ang="0">
                  <a:pos x="T0" y="T1"/>
                </a:cxn>
                <a:cxn ang="0">
                  <a:pos x="T2" y="T3"/>
                </a:cxn>
                <a:cxn ang="0">
                  <a:pos x="T4" y="T5"/>
                </a:cxn>
                <a:cxn ang="0">
                  <a:pos x="T6" y="T7"/>
                </a:cxn>
                <a:cxn ang="0">
                  <a:pos x="T8" y="T9"/>
                </a:cxn>
                <a:cxn ang="0">
                  <a:pos x="T10" y="T11"/>
                </a:cxn>
              </a:cxnLst>
              <a:rect l="0" t="0" r="r" b="b"/>
              <a:pathLst>
                <a:path w="27" h="147">
                  <a:moveTo>
                    <a:pt x="21" y="0"/>
                  </a:moveTo>
                  <a:cubicBezTo>
                    <a:pt x="24" y="19"/>
                    <a:pt x="27" y="40"/>
                    <a:pt x="26" y="56"/>
                  </a:cubicBezTo>
                  <a:cubicBezTo>
                    <a:pt x="26" y="73"/>
                    <a:pt x="21" y="87"/>
                    <a:pt x="10" y="100"/>
                  </a:cubicBezTo>
                  <a:cubicBezTo>
                    <a:pt x="3" y="109"/>
                    <a:pt x="0" y="121"/>
                    <a:pt x="1" y="132"/>
                  </a:cubicBezTo>
                  <a:cubicBezTo>
                    <a:pt x="2" y="137"/>
                    <a:pt x="2" y="137"/>
                    <a:pt x="2" y="137"/>
                  </a:cubicBezTo>
                  <a:cubicBezTo>
                    <a:pt x="3" y="141"/>
                    <a:pt x="5" y="145"/>
                    <a:pt x="8" y="147"/>
                  </a:cubicBezTo>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6" name="Freeform 11">
              <a:extLst>
                <a:ext uri="{FF2B5EF4-FFF2-40B4-BE49-F238E27FC236}">
                  <a16:creationId xmlns:a16="http://schemas.microsoft.com/office/drawing/2014/main" id="{C8783259-DAA3-4D3C-AFAD-2CB5FD9EA600}"/>
                </a:ext>
              </a:extLst>
            </p:cNvPr>
            <p:cNvSpPr>
              <a:spLocks/>
            </p:cNvSpPr>
            <p:nvPr/>
          </p:nvSpPr>
          <p:spPr bwMode="auto">
            <a:xfrm>
              <a:off x="440" y="14"/>
              <a:ext cx="286" cy="413"/>
            </a:xfrm>
            <a:custGeom>
              <a:avLst/>
              <a:gdLst>
                <a:gd name="T0" fmla="*/ 0 w 120"/>
                <a:gd name="T1" fmla="*/ 0 h 173"/>
                <a:gd name="T2" fmla="*/ 93 w 120"/>
                <a:gd name="T3" fmla="*/ 56 h 173"/>
                <a:gd name="T4" fmla="*/ 104 w 120"/>
                <a:gd name="T5" fmla="*/ 105 h 173"/>
                <a:gd name="T6" fmla="*/ 120 w 120"/>
                <a:gd name="T7" fmla="*/ 173 h 173"/>
              </a:gdLst>
              <a:ahLst/>
              <a:cxnLst>
                <a:cxn ang="0">
                  <a:pos x="T0" y="T1"/>
                </a:cxn>
                <a:cxn ang="0">
                  <a:pos x="T2" y="T3"/>
                </a:cxn>
                <a:cxn ang="0">
                  <a:pos x="T4" y="T5"/>
                </a:cxn>
                <a:cxn ang="0">
                  <a:pos x="T6" y="T7"/>
                </a:cxn>
              </a:cxnLst>
              <a:rect l="0" t="0" r="r" b="b"/>
              <a:pathLst>
                <a:path w="120" h="173">
                  <a:moveTo>
                    <a:pt x="0" y="0"/>
                  </a:moveTo>
                  <a:cubicBezTo>
                    <a:pt x="38" y="0"/>
                    <a:pt x="77" y="21"/>
                    <a:pt x="93" y="56"/>
                  </a:cubicBezTo>
                  <a:cubicBezTo>
                    <a:pt x="99" y="71"/>
                    <a:pt x="102" y="88"/>
                    <a:pt x="104" y="105"/>
                  </a:cubicBezTo>
                  <a:cubicBezTo>
                    <a:pt x="107" y="129"/>
                    <a:pt x="108" y="151"/>
                    <a:pt x="120" y="173"/>
                  </a:cubicBezTo>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7" name="Freeform 12">
              <a:extLst>
                <a:ext uri="{FF2B5EF4-FFF2-40B4-BE49-F238E27FC236}">
                  <a16:creationId xmlns:a16="http://schemas.microsoft.com/office/drawing/2014/main" id="{9078B9EF-DA96-4EFD-B0CA-21BD63EB3EB2}"/>
                </a:ext>
              </a:extLst>
            </p:cNvPr>
            <p:cNvSpPr>
              <a:spLocks/>
            </p:cNvSpPr>
            <p:nvPr/>
          </p:nvSpPr>
          <p:spPr bwMode="auto">
            <a:xfrm>
              <a:off x="56" y="14"/>
              <a:ext cx="384" cy="582"/>
            </a:xfrm>
            <a:custGeom>
              <a:avLst/>
              <a:gdLst>
                <a:gd name="T0" fmla="*/ 161 w 161"/>
                <a:gd name="T1" fmla="*/ 0 h 244"/>
                <a:gd name="T2" fmla="*/ 69 w 161"/>
                <a:gd name="T3" fmla="*/ 56 h 244"/>
                <a:gd name="T4" fmla="*/ 57 w 161"/>
                <a:gd name="T5" fmla="*/ 105 h 244"/>
                <a:gd name="T6" fmla="*/ 42 w 161"/>
                <a:gd name="T7" fmla="*/ 173 h 244"/>
                <a:gd name="T8" fmla="*/ 0 w 161"/>
                <a:gd name="T9" fmla="*/ 201 h 244"/>
                <a:gd name="T10" fmla="*/ 78 w 161"/>
                <a:gd name="T11" fmla="*/ 234 h 244"/>
              </a:gdLst>
              <a:ahLst/>
              <a:cxnLst>
                <a:cxn ang="0">
                  <a:pos x="T0" y="T1"/>
                </a:cxn>
                <a:cxn ang="0">
                  <a:pos x="T2" y="T3"/>
                </a:cxn>
                <a:cxn ang="0">
                  <a:pos x="T4" y="T5"/>
                </a:cxn>
                <a:cxn ang="0">
                  <a:pos x="T6" y="T7"/>
                </a:cxn>
                <a:cxn ang="0">
                  <a:pos x="T8" y="T9"/>
                </a:cxn>
                <a:cxn ang="0">
                  <a:pos x="T10" y="T11"/>
                </a:cxn>
              </a:cxnLst>
              <a:rect l="0" t="0" r="r" b="b"/>
              <a:pathLst>
                <a:path w="161" h="244">
                  <a:moveTo>
                    <a:pt x="161" y="0"/>
                  </a:moveTo>
                  <a:cubicBezTo>
                    <a:pt x="124" y="0"/>
                    <a:pt x="84" y="21"/>
                    <a:pt x="69" y="56"/>
                  </a:cubicBezTo>
                  <a:cubicBezTo>
                    <a:pt x="62" y="71"/>
                    <a:pt x="59" y="88"/>
                    <a:pt x="57" y="105"/>
                  </a:cubicBezTo>
                  <a:cubicBezTo>
                    <a:pt x="54" y="129"/>
                    <a:pt x="53" y="151"/>
                    <a:pt x="42" y="173"/>
                  </a:cubicBezTo>
                  <a:cubicBezTo>
                    <a:pt x="33" y="188"/>
                    <a:pt x="21" y="199"/>
                    <a:pt x="0" y="201"/>
                  </a:cubicBezTo>
                  <a:cubicBezTo>
                    <a:pt x="0" y="201"/>
                    <a:pt x="25" y="244"/>
                    <a:pt x="78" y="234"/>
                  </a:cubicBezTo>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8" name="Freeform 13">
              <a:extLst>
                <a:ext uri="{FF2B5EF4-FFF2-40B4-BE49-F238E27FC236}">
                  <a16:creationId xmlns:a16="http://schemas.microsoft.com/office/drawing/2014/main" id="{BD1F3E0C-30B0-457A-89FE-56705AE6DF17}"/>
                </a:ext>
              </a:extLst>
            </p:cNvPr>
            <p:cNvSpPr>
              <a:spLocks/>
            </p:cNvSpPr>
            <p:nvPr/>
          </p:nvSpPr>
          <p:spPr bwMode="auto">
            <a:xfrm>
              <a:off x="299" y="665"/>
              <a:ext cx="234" cy="105"/>
            </a:xfrm>
            <a:custGeom>
              <a:avLst/>
              <a:gdLst>
                <a:gd name="T0" fmla="*/ 0 w 234"/>
                <a:gd name="T1" fmla="*/ 0 h 105"/>
                <a:gd name="T2" fmla="*/ 141 w 234"/>
                <a:gd name="T3" fmla="*/ 105 h 105"/>
                <a:gd name="T4" fmla="*/ 234 w 234"/>
                <a:gd name="T5" fmla="*/ 36 h 105"/>
              </a:gdLst>
              <a:ahLst/>
              <a:cxnLst>
                <a:cxn ang="0">
                  <a:pos x="T0" y="T1"/>
                </a:cxn>
                <a:cxn ang="0">
                  <a:pos x="T2" y="T3"/>
                </a:cxn>
                <a:cxn ang="0">
                  <a:pos x="T4" y="T5"/>
                </a:cxn>
              </a:cxnLst>
              <a:rect l="0" t="0" r="r" b="b"/>
              <a:pathLst>
                <a:path w="234" h="105">
                  <a:moveTo>
                    <a:pt x="0" y="0"/>
                  </a:moveTo>
                  <a:lnTo>
                    <a:pt x="141" y="105"/>
                  </a:lnTo>
                  <a:lnTo>
                    <a:pt x="234" y="36"/>
                  </a:lnTo>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9" name="Freeform 14">
              <a:extLst>
                <a:ext uri="{FF2B5EF4-FFF2-40B4-BE49-F238E27FC236}">
                  <a16:creationId xmlns:a16="http://schemas.microsoft.com/office/drawing/2014/main" id="{C873D218-B532-4FAB-ABE6-36D87D4AAEC1}"/>
                </a:ext>
              </a:extLst>
            </p:cNvPr>
            <p:cNvSpPr>
              <a:spLocks/>
            </p:cNvSpPr>
            <p:nvPr/>
          </p:nvSpPr>
          <p:spPr bwMode="auto">
            <a:xfrm>
              <a:off x="15" y="176"/>
              <a:ext cx="1114" cy="1023"/>
            </a:xfrm>
            <a:custGeom>
              <a:avLst/>
              <a:gdLst>
                <a:gd name="T0" fmla="*/ 250 w 467"/>
                <a:gd name="T1" fmla="*/ 58 h 429"/>
                <a:gd name="T2" fmla="*/ 201 w 467"/>
                <a:gd name="T3" fmla="*/ 42 h 429"/>
                <a:gd name="T4" fmla="*/ 182 w 467"/>
                <a:gd name="T5" fmla="*/ 16 h 429"/>
                <a:gd name="T6" fmla="*/ 182 w 467"/>
                <a:gd name="T7" fmla="*/ 16 h 429"/>
                <a:gd name="T8" fmla="*/ 141 w 467"/>
                <a:gd name="T9" fmla="*/ 6 h 429"/>
                <a:gd name="T10" fmla="*/ 141 w 467"/>
                <a:gd name="T11" fmla="*/ 6 h 429"/>
                <a:gd name="T12" fmla="*/ 108 w 467"/>
                <a:gd name="T13" fmla="*/ 48 h 429"/>
                <a:gd name="T14" fmla="*/ 101 w 467"/>
                <a:gd name="T15" fmla="*/ 114 h 429"/>
                <a:gd name="T16" fmla="*/ 116 w 467"/>
                <a:gd name="T17" fmla="*/ 157 h 429"/>
                <a:gd name="T18" fmla="*/ 126 w 467"/>
                <a:gd name="T19" fmla="*/ 190 h 429"/>
                <a:gd name="T20" fmla="*/ 125 w 467"/>
                <a:gd name="T21" fmla="*/ 195 h 429"/>
                <a:gd name="T22" fmla="*/ 119 w 467"/>
                <a:gd name="T23" fmla="*/ 205 h 429"/>
                <a:gd name="T24" fmla="*/ 115 w 467"/>
                <a:gd name="T25" fmla="*/ 207 h 429"/>
                <a:gd name="T26" fmla="*/ 51 w 467"/>
                <a:gd name="T27" fmla="*/ 226 h 429"/>
                <a:gd name="T28" fmla="*/ 26 w 467"/>
                <a:gd name="T29" fmla="*/ 239 h 429"/>
                <a:gd name="T30" fmla="*/ 0 w 467"/>
                <a:gd name="T31" fmla="*/ 281 h 429"/>
                <a:gd name="T32" fmla="*/ 0 w 467"/>
                <a:gd name="T33" fmla="*/ 399 h 429"/>
                <a:gd name="T34" fmla="*/ 30 w 467"/>
                <a:gd name="T35" fmla="*/ 429 h 429"/>
                <a:gd name="T36" fmla="*/ 244 w 467"/>
                <a:gd name="T37" fmla="*/ 429 h 429"/>
                <a:gd name="T38" fmla="*/ 273 w 467"/>
                <a:gd name="T39" fmla="*/ 399 h 429"/>
                <a:gd name="T40" fmla="*/ 273 w 467"/>
                <a:gd name="T41" fmla="*/ 209 h 429"/>
                <a:gd name="T42" fmla="*/ 315 w 467"/>
                <a:gd name="T43" fmla="*/ 167 h 429"/>
                <a:gd name="T44" fmla="*/ 467 w 467"/>
                <a:gd name="T45" fmla="*/ 167 h 4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67" h="429">
                  <a:moveTo>
                    <a:pt x="250" y="58"/>
                  </a:moveTo>
                  <a:cubicBezTo>
                    <a:pt x="232" y="61"/>
                    <a:pt x="214" y="54"/>
                    <a:pt x="201" y="42"/>
                  </a:cubicBezTo>
                  <a:cubicBezTo>
                    <a:pt x="194" y="34"/>
                    <a:pt x="189" y="24"/>
                    <a:pt x="182" y="16"/>
                  </a:cubicBezTo>
                  <a:cubicBezTo>
                    <a:pt x="182" y="16"/>
                    <a:pt x="182" y="16"/>
                    <a:pt x="182" y="16"/>
                  </a:cubicBezTo>
                  <a:cubicBezTo>
                    <a:pt x="172" y="4"/>
                    <a:pt x="155" y="0"/>
                    <a:pt x="141" y="6"/>
                  </a:cubicBezTo>
                  <a:cubicBezTo>
                    <a:pt x="141" y="6"/>
                    <a:pt x="141" y="6"/>
                    <a:pt x="141" y="6"/>
                  </a:cubicBezTo>
                  <a:cubicBezTo>
                    <a:pt x="124" y="14"/>
                    <a:pt x="112" y="30"/>
                    <a:pt x="108" y="48"/>
                  </a:cubicBezTo>
                  <a:cubicBezTo>
                    <a:pt x="105" y="69"/>
                    <a:pt x="101" y="96"/>
                    <a:pt x="101" y="114"/>
                  </a:cubicBezTo>
                  <a:cubicBezTo>
                    <a:pt x="101" y="131"/>
                    <a:pt x="106" y="144"/>
                    <a:pt x="116" y="157"/>
                  </a:cubicBezTo>
                  <a:cubicBezTo>
                    <a:pt x="123" y="166"/>
                    <a:pt x="127" y="178"/>
                    <a:pt x="126" y="190"/>
                  </a:cubicBezTo>
                  <a:cubicBezTo>
                    <a:pt x="125" y="195"/>
                    <a:pt x="125" y="195"/>
                    <a:pt x="125" y="195"/>
                  </a:cubicBezTo>
                  <a:cubicBezTo>
                    <a:pt x="124" y="199"/>
                    <a:pt x="122" y="203"/>
                    <a:pt x="119" y="205"/>
                  </a:cubicBezTo>
                  <a:cubicBezTo>
                    <a:pt x="118" y="206"/>
                    <a:pt x="116" y="207"/>
                    <a:pt x="115" y="207"/>
                  </a:cubicBezTo>
                  <a:cubicBezTo>
                    <a:pt x="51" y="226"/>
                    <a:pt x="51" y="226"/>
                    <a:pt x="51" y="226"/>
                  </a:cubicBezTo>
                  <a:cubicBezTo>
                    <a:pt x="43" y="227"/>
                    <a:pt x="34" y="232"/>
                    <a:pt x="26" y="239"/>
                  </a:cubicBezTo>
                  <a:cubicBezTo>
                    <a:pt x="13" y="250"/>
                    <a:pt x="4" y="265"/>
                    <a:pt x="0" y="281"/>
                  </a:cubicBezTo>
                  <a:cubicBezTo>
                    <a:pt x="0" y="399"/>
                    <a:pt x="0" y="399"/>
                    <a:pt x="0" y="399"/>
                  </a:cubicBezTo>
                  <a:cubicBezTo>
                    <a:pt x="0" y="415"/>
                    <a:pt x="14" y="429"/>
                    <a:pt x="30" y="429"/>
                  </a:cubicBezTo>
                  <a:cubicBezTo>
                    <a:pt x="244" y="429"/>
                    <a:pt x="244" y="429"/>
                    <a:pt x="244" y="429"/>
                  </a:cubicBezTo>
                  <a:cubicBezTo>
                    <a:pt x="260" y="429"/>
                    <a:pt x="273" y="415"/>
                    <a:pt x="273" y="399"/>
                  </a:cubicBezTo>
                  <a:cubicBezTo>
                    <a:pt x="273" y="209"/>
                    <a:pt x="273" y="209"/>
                    <a:pt x="273" y="209"/>
                  </a:cubicBezTo>
                  <a:cubicBezTo>
                    <a:pt x="273" y="186"/>
                    <a:pt x="292" y="167"/>
                    <a:pt x="315" y="167"/>
                  </a:cubicBezTo>
                  <a:cubicBezTo>
                    <a:pt x="467" y="167"/>
                    <a:pt x="467" y="167"/>
                    <a:pt x="467" y="167"/>
                  </a:cubicBezTo>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4" name="Oval 15">
              <a:extLst>
                <a:ext uri="{FF2B5EF4-FFF2-40B4-BE49-F238E27FC236}">
                  <a16:creationId xmlns:a16="http://schemas.microsoft.com/office/drawing/2014/main" id="{F19075AA-85F4-4F6C-AE39-6E22E473087C}"/>
                </a:ext>
              </a:extLst>
            </p:cNvPr>
            <p:cNvSpPr>
              <a:spLocks noChangeArrowheads="1"/>
            </p:cNvSpPr>
            <p:nvPr/>
          </p:nvSpPr>
          <p:spPr bwMode="auto">
            <a:xfrm>
              <a:off x="1017" y="1044"/>
              <a:ext cx="198" cy="197"/>
            </a:xfrm>
            <a:prstGeom prst="ellipse">
              <a:avLst/>
            </a:pr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5" name="Freeform 16">
              <a:extLst>
                <a:ext uri="{FF2B5EF4-FFF2-40B4-BE49-F238E27FC236}">
                  <a16:creationId xmlns:a16="http://schemas.microsoft.com/office/drawing/2014/main" id="{C7E6CAD7-6BFE-40E7-B7FE-0C7B8809DF98}"/>
                </a:ext>
              </a:extLst>
            </p:cNvPr>
            <p:cNvSpPr>
              <a:spLocks/>
            </p:cNvSpPr>
            <p:nvPr/>
          </p:nvSpPr>
          <p:spPr bwMode="auto">
            <a:xfrm>
              <a:off x="1074" y="1101"/>
              <a:ext cx="83" cy="64"/>
            </a:xfrm>
            <a:custGeom>
              <a:avLst/>
              <a:gdLst>
                <a:gd name="T0" fmla="*/ 17 w 35"/>
                <a:gd name="T1" fmla="*/ 18 h 27"/>
                <a:gd name="T2" fmla="*/ 33 w 35"/>
                <a:gd name="T3" fmla="*/ 27 h 27"/>
                <a:gd name="T4" fmla="*/ 35 w 35"/>
                <a:gd name="T5" fmla="*/ 18 h 27"/>
                <a:gd name="T6" fmla="*/ 17 w 35"/>
                <a:gd name="T7" fmla="*/ 0 h 27"/>
                <a:gd name="T8" fmla="*/ 0 w 35"/>
                <a:gd name="T9" fmla="*/ 18 h 27"/>
                <a:gd name="T10" fmla="*/ 2 w 35"/>
                <a:gd name="T11" fmla="*/ 27 h 27"/>
                <a:gd name="T12" fmla="*/ 17 w 35"/>
                <a:gd name="T13" fmla="*/ 18 h 27"/>
              </a:gdLst>
              <a:ahLst/>
              <a:cxnLst>
                <a:cxn ang="0">
                  <a:pos x="T0" y="T1"/>
                </a:cxn>
                <a:cxn ang="0">
                  <a:pos x="T2" y="T3"/>
                </a:cxn>
                <a:cxn ang="0">
                  <a:pos x="T4" y="T5"/>
                </a:cxn>
                <a:cxn ang="0">
                  <a:pos x="T6" y="T7"/>
                </a:cxn>
                <a:cxn ang="0">
                  <a:pos x="T8" y="T9"/>
                </a:cxn>
                <a:cxn ang="0">
                  <a:pos x="T10" y="T11"/>
                </a:cxn>
                <a:cxn ang="0">
                  <a:pos x="T12" y="T13"/>
                </a:cxn>
              </a:cxnLst>
              <a:rect l="0" t="0" r="r" b="b"/>
              <a:pathLst>
                <a:path w="35" h="27">
                  <a:moveTo>
                    <a:pt x="17" y="18"/>
                  </a:moveTo>
                  <a:cubicBezTo>
                    <a:pt x="24" y="18"/>
                    <a:pt x="29" y="21"/>
                    <a:pt x="33" y="27"/>
                  </a:cubicBezTo>
                  <a:cubicBezTo>
                    <a:pt x="34" y="24"/>
                    <a:pt x="35" y="21"/>
                    <a:pt x="35" y="18"/>
                  </a:cubicBezTo>
                  <a:cubicBezTo>
                    <a:pt x="35" y="8"/>
                    <a:pt x="27" y="0"/>
                    <a:pt x="17" y="0"/>
                  </a:cubicBezTo>
                  <a:cubicBezTo>
                    <a:pt x="8" y="0"/>
                    <a:pt x="0" y="8"/>
                    <a:pt x="0" y="18"/>
                  </a:cubicBezTo>
                  <a:cubicBezTo>
                    <a:pt x="0" y="21"/>
                    <a:pt x="1" y="24"/>
                    <a:pt x="2" y="27"/>
                  </a:cubicBezTo>
                  <a:cubicBezTo>
                    <a:pt x="5" y="21"/>
                    <a:pt x="11" y="18"/>
                    <a:pt x="17" y="18"/>
                  </a:cubicBezTo>
                  <a:close/>
                </a:path>
              </a:pathLst>
            </a:custGeom>
            <a:solidFill>
              <a:srgbClr val="35B4CF"/>
            </a:solidFill>
            <a:ln w="12700">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6" name="Freeform 17">
              <a:extLst>
                <a:ext uri="{FF2B5EF4-FFF2-40B4-BE49-F238E27FC236}">
                  <a16:creationId xmlns:a16="http://schemas.microsoft.com/office/drawing/2014/main" id="{5E6434DC-B725-4D2C-AEB2-EDC939A87E63}"/>
                </a:ext>
              </a:extLst>
            </p:cNvPr>
            <p:cNvSpPr>
              <a:spLocks/>
            </p:cNvSpPr>
            <p:nvPr/>
          </p:nvSpPr>
          <p:spPr bwMode="auto">
            <a:xfrm>
              <a:off x="933" y="1165"/>
              <a:ext cx="181" cy="172"/>
            </a:xfrm>
            <a:custGeom>
              <a:avLst/>
              <a:gdLst>
                <a:gd name="T0" fmla="*/ 181 w 181"/>
                <a:gd name="T1" fmla="*/ 76 h 172"/>
                <a:gd name="T2" fmla="*/ 86 w 181"/>
                <a:gd name="T3" fmla="*/ 172 h 172"/>
                <a:gd name="T4" fmla="*/ 74 w 181"/>
                <a:gd name="T5" fmla="*/ 98 h 172"/>
                <a:gd name="T6" fmla="*/ 0 w 181"/>
                <a:gd name="T7" fmla="*/ 86 h 172"/>
                <a:gd name="T8" fmla="*/ 86 w 181"/>
                <a:gd name="T9" fmla="*/ 0 h 172"/>
              </a:gdLst>
              <a:ahLst/>
              <a:cxnLst>
                <a:cxn ang="0">
                  <a:pos x="T0" y="T1"/>
                </a:cxn>
                <a:cxn ang="0">
                  <a:pos x="T2" y="T3"/>
                </a:cxn>
                <a:cxn ang="0">
                  <a:pos x="T4" y="T5"/>
                </a:cxn>
                <a:cxn ang="0">
                  <a:pos x="T6" y="T7"/>
                </a:cxn>
                <a:cxn ang="0">
                  <a:pos x="T8" y="T9"/>
                </a:cxn>
              </a:cxnLst>
              <a:rect l="0" t="0" r="r" b="b"/>
              <a:pathLst>
                <a:path w="181" h="172">
                  <a:moveTo>
                    <a:pt x="181" y="76"/>
                  </a:moveTo>
                  <a:lnTo>
                    <a:pt x="86" y="172"/>
                  </a:lnTo>
                  <a:lnTo>
                    <a:pt x="74" y="98"/>
                  </a:lnTo>
                  <a:lnTo>
                    <a:pt x="0" y="86"/>
                  </a:lnTo>
                  <a:lnTo>
                    <a:pt x="86" y="0"/>
                  </a:lnTo>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7" name="Freeform 18">
              <a:extLst>
                <a:ext uri="{FF2B5EF4-FFF2-40B4-BE49-F238E27FC236}">
                  <a16:creationId xmlns:a16="http://schemas.microsoft.com/office/drawing/2014/main" id="{F4E07442-ABF7-4EBB-9F69-4EE44567EC99}"/>
                </a:ext>
              </a:extLst>
            </p:cNvPr>
            <p:cNvSpPr>
              <a:spLocks/>
            </p:cNvSpPr>
            <p:nvPr/>
          </p:nvSpPr>
          <p:spPr bwMode="auto">
            <a:xfrm>
              <a:off x="1114" y="1165"/>
              <a:ext cx="184" cy="172"/>
            </a:xfrm>
            <a:custGeom>
              <a:avLst/>
              <a:gdLst>
                <a:gd name="T0" fmla="*/ 0 w 184"/>
                <a:gd name="T1" fmla="*/ 76 h 172"/>
                <a:gd name="T2" fmla="*/ 96 w 184"/>
                <a:gd name="T3" fmla="*/ 172 h 172"/>
                <a:gd name="T4" fmla="*/ 108 w 184"/>
                <a:gd name="T5" fmla="*/ 98 h 172"/>
                <a:gd name="T6" fmla="*/ 184 w 184"/>
                <a:gd name="T7" fmla="*/ 86 h 172"/>
                <a:gd name="T8" fmla="*/ 98 w 184"/>
                <a:gd name="T9" fmla="*/ 0 h 172"/>
              </a:gdLst>
              <a:ahLst/>
              <a:cxnLst>
                <a:cxn ang="0">
                  <a:pos x="T0" y="T1"/>
                </a:cxn>
                <a:cxn ang="0">
                  <a:pos x="T2" y="T3"/>
                </a:cxn>
                <a:cxn ang="0">
                  <a:pos x="T4" y="T5"/>
                </a:cxn>
                <a:cxn ang="0">
                  <a:pos x="T6" y="T7"/>
                </a:cxn>
                <a:cxn ang="0">
                  <a:pos x="T8" y="T9"/>
                </a:cxn>
              </a:cxnLst>
              <a:rect l="0" t="0" r="r" b="b"/>
              <a:pathLst>
                <a:path w="184" h="172">
                  <a:moveTo>
                    <a:pt x="0" y="76"/>
                  </a:moveTo>
                  <a:lnTo>
                    <a:pt x="96" y="172"/>
                  </a:lnTo>
                  <a:lnTo>
                    <a:pt x="108" y="98"/>
                  </a:lnTo>
                  <a:lnTo>
                    <a:pt x="184" y="86"/>
                  </a:lnTo>
                  <a:lnTo>
                    <a:pt x="98" y="0"/>
                  </a:lnTo>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8" name="Line 19">
              <a:extLst>
                <a:ext uri="{FF2B5EF4-FFF2-40B4-BE49-F238E27FC236}">
                  <a16:creationId xmlns:a16="http://schemas.microsoft.com/office/drawing/2014/main" id="{AFB2C7FF-3CF1-4236-A567-F15EED97F377}"/>
                </a:ext>
              </a:extLst>
            </p:cNvPr>
            <p:cNvSpPr>
              <a:spLocks noChangeShapeType="1"/>
            </p:cNvSpPr>
            <p:nvPr/>
          </p:nvSpPr>
          <p:spPr bwMode="auto">
            <a:xfrm>
              <a:off x="795" y="784"/>
              <a:ext cx="262" cy="0"/>
            </a:xfrm>
            <a:prstGeom prst="line">
              <a:avLst/>
            </a:prstGeom>
            <a:noFill/>
            <a:ln w="12700"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9" name="Line 20">
              <a:extLst>
                <a:ext uri="{FF2B5EF4-FFF2-40B4-BE49-F238E27FC236}">
                  <a16:creationId xmlns:a16="http://schemas.microsoft.com/office/drawing/2014/main" id="{9E56E009-B2C5-4790-9A05-A5A0917B4A49}"/>
                </a:ext>
              </a:extLst>
            </p:cNvPr>
            <p:cNvSpPr>
              <a:spLocks noChangeShapeType="1"/>
            </p:cNvSpPr>
            <p:nvPr/>
          </p:nvSpPr>
          <p:spPr bwMode="auto">
            <a:xfrm flipV="1">
              <a:off x="1129" y="763"/>
              <a:ext cx="0" cy="223"/>
            </a:xfrm>
            <a:prstGeom prst="line">
              <a:avLst/>
            </a:prstGeom>
            <a:noFill/>
            <a:ln w="12700"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0" name="Freeform 21">
              <a:extLst>
                <a:ext uri="{FF2B5EF4-FFF2-40B4-BE49-F238E27FC236}">
                  <a16:creationId xmlns:a16="http://schemas.microsoft.com/office/drawing/2014/main" id="{D4B93624-1871-436C-8B68-EDFE19C4AF24}"/>
                </a:ext>
              </a:extLst>
            </p:cNvPr>
            <p:cNvSpPr>
              <a:spLocks/>
            </p:cNvSpPr>
            <p:nvPr/>
          </p:nvSpPr>
          <p:spPr bwMode="auto">
            <a:xfrm>
              <a:off x="754" y="574"/>
              <a:ext cx="456" cy="141"/>
            </a:xfrm>
            <a:custGeom>
              <a:avLst/>
              <a:gdLst>
                <a:gd name="T0" fmla="*/ 157 w 191"/>
                <a:gd name="T1" fmla="*/ 0 h 59"/>
                <a:gd name="T2" fmla="*/ 191 w 191"/>
                <a:gd name="T3" fmla="*/ 34 h 59"/>
                <a:gd name="T4" fmla="*/ 181 w 191"/>
                <a:gd name="T5" fmla="*/ 59 h 59"/>
                <a:gd name="T6" fmla="*/ 0 w 191"/>
                <a:gd name="T7" fmla="*/ 59 h 59"/>
                <a:gd name="T8" fmla="*/ 10 w 191"/>
                <a:gd name="T9" fmla="*/ 34 h 59"/>
                <a:gd name="T10" fmla="*/ 9 w 191"/>
                <a:gd name="T11" fmla="*/ 26 h 59"/>
              </a:gdLst>
              <a:ahLst/>
              <a:cxnLst>
                <a:cxn ang="0">
                  <a:pos x="T0" y="T1"/>
                </a:cxn>
                <a:cxn ang="0">
                  <a:pos x="T2" y="T3"/>
                </a:cxn>
                <a:cxn ang="0">
                  <a:pos x="T4" y="T5"/>
                </a:cxn>
                <a:cxn ang="0">
                  <a:pos x="T6" y="T7"/>
                </a:cxn>
                <a:cxn ang="0">
                  <a:pos x="T8" y="T9"/>
                </a:cxn>
                <a:cxn ang="0">
                  <a:pos x="T10" y="T11"/>
                </a:cxn>
              </a:cxnLst>
              <a:rect l="0" t="0" r="r" b="b"/>
              <a:pathLst>
                <a:path w="191" h="59">
                  <a:moveTo>
                    <a:pt x="157" y="0"/>
                  </a:moveTo>
                  <a:cubicBezTo>
                    <a:pt x="176" y="0"/>
                    <a:pt x="191" y="15"/>
                    <a:pt x="191" y="34"/>
                  </a:cubicBezTo>
                  <a:cubicBezTo>
                    <a:pt x="191" y="44"/>
                    <a:pt x="187" y="52"/>
                    <a:pt x="181" y="59"/>
                  </a:cubicBezTo>
                  <a:cubicBezTo>
                    <a:pt x="0" y="59"/>
                    <a:pt x="0" y="59"/>
                    <a:pt x="0" y="59"/>
                  </a:cubicBezTo>
                  <a:cubicBezTo>
                    <a:pt x="6" y="52"/>
                    <a:pt x="10" y="44"/>
                    <a:pt x="10" y="34"/>
                  </a:cubicBezTo>
                  <a:cubicBezTo>
                    <a:pt x="10" y="32"/>
                    <a:pt x="10" y="29"/>
                    <a:pt x="9" y="26"/>
                  </a:cubicBezTo>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1" name="Line 22">
              <a:extLst>
                <a:ext uri="{FF2B5EF4-FFF2-40B4-BE49-F238E27FC236}">
                  <a16:creationId xmlns:a16="http://schemas.microsoft.com/office/drawing/2014/main" id="{4321A5F2-921F-4591-9E0F-BE1B022D3451}"/>
                </a:ext>
              </a:extLst>
            </p:cNvPr>
            <p:cNvSpPr>
              <a:spLocks noChangeShapeType="1"/>
            </p:cNvSpPr>
            <p:nvPr/>
          </p:nvSpPr>
          <p:spPr bwMode="auto">
            <a:xfrm flipV="1">
              <a:off x="945" y="379"/>
              <a:ext cx="0" cy="109"/>
            </a:xfrm>
            <a:prstGeom prst="line">
              <a:avLst/>
            </a:prstGeom>
            <a:noFill/>
            <a:ln w="12700"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2" name="Line 23">
              <a:extLst>
                <a:ext uri="{FF2B5EF4-FFF2-40B4-BE49-F238E27FC236}">
                  <a16:creationId xmlns:a16="http://schemas.microsoft.com/office/drawing/2014/main" id="{362FBB1D-1349-4D70-8393-A00CD499B8C6}"/>
                </a:ext>
              </a:extLst>
            </p:cNvPr>
            <p:cNvSpPr>
              <a:spLocks noChangeShapeType="1"/>
            </p:cNvSpPr>
            <p:nvPr/>
          </p:nvSpPr>
          <p:spPr bwMode="auto">
            <a:xfrm flipV="1">
              <a:off x="1033" y="388"/>
              <a:ext cx="53" cy="100"/>
            </a:xfrm>
            <a:prstGeom prst="line">
              <a:avLst/>
            </a:prstGeom>
            <a:noFill/>
            <a:ln w="12700"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3" name="Line 24">
              <a:extLst>
                <a:ext uri="{FF2B5EF4-FFF2-40B4-BE49-F238E27FC236}">
                  <a16:creationId xmlns:a16="http://schemas.microsoft.com/office/drawing/2014/main" id="{A6DA1DF9-91F4-4819-9415-294FFAD7519A}"/>
                </a:ext>
              </a:extLst>
            </p:cNvPr>
            <p:cNvSpPr>
              <a:spLocks noChangeShapeType="1"/>
            </p:cNvSpPr>
            <p:nvPr/>
          </p:nvSpPr>
          <p:spPr bwMode="auto">
            <a:xfrm flipH="1" flipV="1">
              <a:off x="804" y="388"/>
              <a:ext cx="53" cy="100"/>
            </a:xfrm>
            <a:prstGeom prst="line">
              <a:avLst/>
            </a:prstGeom>
            <a:noFill/>
            <a:ln w="12700"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4" name="Line 25">
              <a:extLst>
                <a:ext uri="{FF2B5EF4-FFF2-40B4-BE49-F238E27FC236}">
                  <a16:creationId xmlns:a16="http://schemas.microsoft.com/office/drawing/2014/main" id="{1D91A6C5-AFDA-40AB-BEE3-7CFDEA0648D4}"/>
                </a:ext>
              </a:extLst>
            </p:cNvPr>
            <p:cNvSpPr>
              <a:spLocks noChangeShapeType="1"/>
            </p:cNvSpPr>
            <p:nvPr/>
          </p:nvSpPr>
          <p:spPr bwMode="auto">
            <a:xfrm>
              <a:off x="733" y="1106"/>
              <a:ext cx="215" cy="0"/>
            </a:xfrm>
            <a:prstGeom prst="line">
              <a:avLst/>
            </a:prstGeom>
            <a:noFill/>
            <a:ln w="12700"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5" name="Line 26">
              <a:extLst>
                <a:ext uri="{FF2B5EF4-FFF2-40B4-BE49-F238E27FC236}">
                  <a16:creationId xmlns:a16="http://schemas.microsoft.com/office/drawing/2014/main" id="{ADA751C9-823C-4B69-84FA-60C0911C90BB}"/>
                </a:ext>
              </a:extLst>
            </p:cNvPr>
            <p:cNvSpPr>
              <a:spLocks noChangeShapeType="1"/>
            </p:cNvSpPr>
            <p:nvPr/>
          </p:nvSpPr>
          <p:spPr bwMode="auto">
            <a:xfrm>
              <a:off x="440" y="770"/>
              <a:ext cx="0" cy="274"/>
            </a:xfrm>
            <a:prstGeom prst="line">
              <a:avLst/>
            </a:prstGeom>
            <a:noFill/>
            <a:ln w="12700"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6" name="Freeform 27">
              <a:extLst>
                <a:ext uri="{FF2B5EF4-FFF2-40B4-BE49-F238E27FC236}">
                  <a16:creationId xmlns:a16="http://schemas.microsoft.com/office/drawing/2014/main" id="{AB594FC2-8BCC-444A-8ED2-A740AB4225C9}"/>
                </a:ext>
              </a:extLst>
            </p:cNvPr>
            <p:cNvSpPr>
              <a:spLocks/>
            </p:cNvSpPr>
            <p:nvPr/>
          </p:nvSpPr>
          <p:spPr bwMode="auto">
            <a:xfrm>
              <a:off x="73" y="729"/>
              <a:ext cx="302" cy="412"/>
            </a:xfrm>
            <a:custGeom>
              <a:avLst/>
              <a:gdLst>
                <a:gd name="T0" fmla="*/ 33 w 127"/>
                <a:gd name="T1" fmla="*/ 17 h 173"/>
                <a:gd name="T2" fmla="*/ 33 w 127"/>
                <a:gd name="T3" fmla="*/ 17 h 173"/>
                <a:gd name="T4" fmla="*/ 32 w 127"/>
                <a:gd name="T5" fmla="*/ 17 h 173"/>
                <a:gd name="T6" fmla="*/ 17 w 127"/>
                <a:gd name="T7" fmla="*/ 25 h 173"/>
                <a:gd name="T8" fmla="*/ 0 w 127"/>
                <a:gd name="T9" fmla="*/ 52 h 173"/>
                <a:gd name="T10" fmla="*/ 0 w 127"/>
                <a:gd name="T11" fmla="*/ 167 h 173"/>
                <a:gd name="T12" fmla="*/ 6 w 127"/>
                <a:gd name="T13" fmla="*/ 173 h 173"/>
                <a:gd name="T14" fmla="*/ 34 w 127"/>
                <a:gd name="T15" fmla="*/ 173 h 173"/>
                <a:gd name="T16" fmla="*/ 34 w 127"/>
                <a:gd name="T17" fmla="*/ 126 h 173"/>
                <a:gd name="T18" fmla="*/ 95 w 127"/>
                <a:gd name="T19" fmla="*/ 39 h 173"/>
                <a:gd name="T20" fmla="*/ 127 w 127"/>
                <a:gd name="T21" fmla="*/ 27 h 173"/>
                <a:gd name="T22" fmla="*/ 91 w 127"/>
                <a:gd name="T23" fmla="*/ 0 h 173"/>
                <a:gd name="T24" fmla="*/ 33 w 127"/>
                <a:gd name="T25" fmla="*/ 17 h 1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27" h="173">
                  <a:moveTo>
                    <a:pt x="33" y="17"/>
                  </a:moveTo>
                  <a:cubicBezTo>
                    <a:pt x="33" y="17"/>
                    <a:pt x="33" y="17"/>
                    <a:pt x="33" y="17"/>
                  </a:cubicBezTo>
                  <a:cubicBezTo>
                    <a:pt x="32" y="17"/>
                    <a:pt x="32" y="17"/>
                    <a:pt x="32" y="17"/>
                  </a:cubicBezTo>
                  <a:cubicBezTo>
                    <a:pt x="29" y="18"/>
                    <a:pt x="24" y="20"/>
                    <a:pt x="17" y="25"/>
                  </a:cubicBezTo>
                  <a:cubicBezTo>
                    <a:pt x="9" y="32"/>
                    <a:pt x="3" y="41"/>
                    <a:pt x="0" y="52"/>
                  </a:cubicBezTo>
                  <a:cubicBezTo>
                    <a:pt x="0" y="167"/>
                    <a:pt x="0" y="167"/>
                    <a:pt x="0" y="167"/>
                  </a:cubicBezTo>
                  <a:cubicBezTo>
                    <a:pt x="0" y="170"/>
                    <a:pt x="3" y="173"/>
                    <a:pt x="6" y="173"/>
                  </a:cubicBezTo>
                  <a:cubicBezTo>
                    <a:pt x="34" y="173"/>
                    <a:pt x="34" y="173"/>
                    <a:pt x="34" y="173"/>
                  </a:cubicBezTo>
                  <a:cubicBezTo>
                    <a:pt x="34" y="126"/>
                    <a:pt x="34" y="126"/>
                    <a:pt x="34" y="126"/>
                  </a:cubicBezTo>
                  <a:cubicBezTo>
                    <a:pt x="34" y="87"/>
                    <a:pt x="58" y="52"/>
                    <a:pt x="95" y="39"/>
                  </a:cubicBezTo>
                  <a:cubicBezTo>
                    <a:pt x="127" y="27"/>
                    <a:pt x="127" y="27"/>
                    <a:pt x="127" y="27"/>
                  </a:cubicBezTo>
                  <a:cubicBezTo>
                    <a:pt x="91" y="0"/>
                    <a:pt x="91" y="0"/>
                    <a:pt x="91" y="0"/>
                  </a:cubicBezTo>
                  <a:lnTo>
                    <a:pt x="33" y="17"/>
                  </a:lnTo>
                  <a:close/>
                </a:path>
              </a:pathLst>
            </a:custGeom>
            <a:solidFill>
              <a:srgbClr val="E7205F"/>
            </a:solidFill>
            <a:ln w="12700">
              <a:solidFill>
                <a:schemeClr val="tx1"/>
              </a:solidFill>
              <a:round/>
              <a:headEnd/>
              <a:tailEnd/>
            </a:ln>
          </p:spPr>
          <p:txBody>
            <a:bodyPr vert="horz" wrap="square" lIns="91440" tIns="45720" rIns="91440" bIns="45720" numCol="1" anchor="t" anchorCtr="0" compatLnSpc="1">
              <a:prstTxWarp prst="textNoShape">
                <a:avLst/>
              </a:prstTxWarp>
            </a:bodyPr>
            <a:lstStyle/>
            <a:p>
              <a:endParaRPr lang="en-US" dirty="0"/>
            </a:p>
          </p:txBody>
        </p:sp>
      </p:grpSp>
      <p:grpSp>
        <p:nvGrpSpPr>
          <p:cNvPr id="127" name="Group 23">
            <a:extLst>
              <a:ext uri="{FF2B5EF4-FFF2-40B4-BE49-F238E27FC236}">
                <a16:creationId xmlns:a16="http://schemas.microsoft.com/office/drawing/2014/main" id="{69132717-5653-4258-8F47-2E0109179AB7}"/>
              </a:ext>
            </a:extLst>
          </p:cNvPr>
          <p:cNvGrpSpPr>
            <a:grpSpLocks noChangeAspect="1"/>
          </p:cNvGrpSpPr>
          <p:nvPr/>
        </p:nvGrpSpPr>
        <p:grpSpPr bwMode="auto">
          <a:xfrm>
            <a:off x="7809853" y="5099531"/>
            <a:ext cx="473524" cy="483389"/>
            <a:chOff x="1672" y="63"/>
            <a:chExt cx="1200" cy="1225"/>
          </a:xfrm>
        </p:grpSpPr>
        <p:sp>
          <p:nvSpPr>
            <p:cNvPr id="128" name="Freeform 24">
              <a:extLst>
                <a:ext uri="{FF2B5EF4-FFF2-40B4-BE49-F238E27FC236}">
                  <a16:creationId xmlns:a16="http://schemas.microsoft.com/office/drawing/2014/main" id="{AB15F616-D61C-406A-9B9F-BA071D565C4D}"/>
                </a:ext>
              </a:extLst>
            </p:cNvPr>
            <p:cNvSpPr>
              <a:spLocks/>
            </p:cNvSpPr>
            <p:nvPr/>
          </p:nvSpPr>
          <p:spPr bwMode="auto">
            <a:xfrm>
              <a:off x="1672" y="63"/>
              <a:ext cx="1200" cy="980"/>
            </a:xfrm>
            <a:custGeom>
              <a:avLst/>
              <a:gdLst>
                <a:gd name="T0" fmla="*/ 269 w 503"/>
                <a:gd name="T1" fmla="*/ 411 h 411"/>
                <a:gd name="T2" fmla="*/ 28 w 503"/>
                <a:gd name="T3" fmla="*/ 411 h 411"/>
                <a:gd name="T4" fmla="*/ 0 w 503"/>
                <a:gd name="T5" fmla="*/ 383 h 411"/>
                <a:gd name="T6" fmla="*/ 0 w 503"/>
                <a:gd name="T7" fmla="*/ 27 h 411"/>
                <a:gd name="T8" fmla="*/ 28 w 503"/>
                <a:gd name="T9" fmla="*/ 0 h 411"/>
                <a:gd name="T10" fmla="*/ 475 w 503"/>
                <a:gd name="T11" fmla="*/ 0 h 411"/>
                <a:gd name="T12" fmla="*/ 503 w 503"/>
                <a:gd name="T13" fmla="*/ 27 h 411"/>
                <a:gd name="T14" fmla="*/ 503 w 503"/>
                <a:gd name="T15" fmla="*/ 339 h 41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03" h="411">
                  <a:moveTo>
                    <a:pt x="269" y="411"/>
                  </a:moveTo>
                  <a:cubicBezTo>
                    <a:pt x="28" y="411"/>
                    <a:pt x="28" y="411"/>
                    <a:pt x="28" y="411"/>
                  </a:cubicBezTo>
                  <a:cubicBezTo>
                    <a:pt x="12" y="411"/>
                    <a:pt x="0" y="399"/>
                    <a:pt x="0" y="383"/>
                  </a:cubicBezTo>
                  <a:cubicBezTo>
                    <a:pt x="0" y="27"/>
                    <a:pt x="0" y="27"/>
                    <a:pt x="0" y="27"/>
                  </a:cubicBezTo>
                  <a:cubicBezTo>
                    <a:pt x="0" y="12"/>
                    <a:pt x="12" y="0"/>
                    <a:pt x="28" y="0"/>
                  </a:cubicBezTo>
                  <a:cubicBezTo>
                    <a:pt x="475" y="0"/>
                    <a:pt x="475" y="0"/>
                    <a:pt x="475" y="0"/>
                  </a:cubicBezTo>
                  <a:cubicBezTo>
                    <a:pt x="491" y="0"/>
                    <a:pt x="503" y="12"/>
                    <a:pt x="503" y="27"/>
                  </a:cubicBezTo>
                  <a:cubicBezTo>
                    <a:pt x="503" y="339"/>
                    <a:pt x="503" y="339"/>
                    <a:pt x="503" y="339"/>
                  </a:cubicBezTo>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9" name="Oval 25">
              <a:extLst>
                <a:ext uri="{FF2B5EF4-FFF2-40B4-BE49-F238E27FC236}">
                  <a16:creationId xmlns:a16="http://schemas.microsoft.com/office/drawing/2014/main" id="{F026ABB6-8215-4EE9-B4D2-0C395CF0E818}"/>
                </a:ext>
              </a:extLst>
            </p:cNvPr>
            <p:cNvSpPr>
              <a:spLocks noChangeArrowheads="1"/>
            </p:cNvSpPr>
            <p:nvPr/>
          </p:nvSpPr>
          <p:spPr bwMode="auto">
            <a:xfrm>
              <a:off x="1810" y="180"/>
              <a:ext cx="24" cy="24"/>
            </a:xfrm>
            <a:prstGeom prst="ellipse">
              <a:avLst/>
            </a:pr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0" name="Oval 26">
              <a:extLst>
                <a:ext uri="{FF2B5EF4-FFF2-40B4-BE49-F238E27FC236}">
                  <a16:creationId xmlns:a16="http://schemas.microsoft.com/office/drawing/2014/main" id="{D43B90E7-F6B2-48E1-99D5-02FCF0D5844F}"/>
                </a:ext>
              </a:extLst>
            </p:cNvPr>
            <p:cNvSpPr>
              <a:spLocks noChangeArrowheads="1"/>
            </p:cNvSpPr>
            <p:nvPr/>
          </p:nvSpPr>
          <p:spPr bwMode="auto">
            <a:xfrm>
              <a:off x="1939" y="180"/>
              <a:ext cx="24" cy="24"/>
            </a:xfrm>
            <a:prstGeom prst="ellipse">
              <a:avLst/>
            </a:pr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1" name="Oval 27">
              <a:extLst>
                <a:ext uri="{FF2B5EF4-FFF2-40B4-BE49-F238E27FC236}">
                  <a16:creationId xmlns:a16="http://schemas.microsoft.com/office/drawing/2014/main" id="{9E3B518F-AB92-40B1-A27D-9557899DB7CD}"/>
                </a:ext>
              </a:extLst>
            </p:cNvPr>
            <p:cNvSpPr>
              <a:spLocks noChangeArrowheads="1"/>
            </p:cNvSpPr>
            <p:nvPr/>
          </p:nvSpPr>
          <p:spPr bwMode="auto">
            <a:xfrm>
              <a:off x="2068" y="180"/>
              <a:ext cx="24" cy="24"/>
            </a:xfrm>
            <a:prstGeom prst="ellipse">
              <a:avLst/>
            </a:pr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2" name="Line 28">
              <a:extLst>
                <a:ext uri="{FF2B5EF4-FFF2-40B4-BE49-F238E27FC236}">
                  <a16:creationId xmlns:a16="http://schemas.microsoft.com/office/drawing/2014/main" id="{A18DA29A-839C-4C59-BC94-711F75166F05}"/>
                </a:ext>
              </a:extLst>
            </p:cNvPr>
            <p:cNvSpPr>
              <a:spLocks noChangeShapeType="1"/>
            </p:cNvSpPr>
            <p:nvPr/>
          </p:nvSpPr>
          <p:spPr bwMode="auto">
            <a:xfrm>
              <a:off x="1672" y="325"/>
              <a:ext cx="1200" cy="0"/>
            </a:xfrm>
            <a:prstGeom prst="line">
              <a:avLst/>
            </a:prstGeom>
            <a:noFill/>
            <a:ln w="12700"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3" name="Line 29">
              <a:extLst>
                <a:ext uri="{FF2B5EF4-FFF2-40B4-BE49-F238E27FC236}">
                  <a16:creationId xmlns:a16="http://schemas.microsoft.com/office/drawing/2014/main" id="{21FDF311-974C-4CC6-BE9D-BF4501E2B617}"/>
                </a:ext>
              </a:extLst>
            </p:cNvPr>
            <p:cNvSpPr>
              <a:spLocks noChangeShapeType="1"/>
            </p:cNvSpPr>
            <p:nvPr/>
          </p:nvSpPr>
          <p:spPr bwMode="auto">
            <a:xfrm>
              <a:off x="2278" y="194"/>
              <a:ext cx="477" cy="0"/>
            </a:xfrm>
            <a:prstGeom prst="line">
              <a:avLst/>
            </a:prstGeom>
            <a:noFill/>
            <a:ln w="12700"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4" name="Freeform 30">
              <a:extLst>
                <a:ext uri="{FF2B5EF4-FFF2-40B4-BE49-F238E27FC236}">
                  <a16:creationId xmlns:a16="http://schemas.microsoft.com/office/drawing/2014/main" id="{CE078BC4-2153-4AFB-97F4-2E2469497054}"/>
                </a:ext>
              </a:extLst>
            </p:cNvPr>
            <p:cNvSpPr>
              <a:spLocks/>
            </p:cNvSpPr>
            <p:nvPr/>
          </p:nvSpPr>
          <p:spPr bwMode="auto">
            <a:xfrm>
              <a:off x="2481" y="552"/>
              <a:ext cx="76" cy="302"/>
            </a:xfrm>
            <a:custGeom>
              <a:avLst/>
              <a:gdLst>
                <a:gd name="T0" fmla="*/ 32 w 32"/>
                <a:gd name="T1" fmla="*/ 101 h 127"/>
                <a:gd name="T2" fmla="*/ 32 w 32"/>
                <a:gd name="T3" fmla="*/ 16 h 127"/>
                <a:gd name="T4" fmla="*/ 16 w 32"/>
                <a:gd name="T5" fmla="*/ 0 h 127"/>
                <a:gd name="T6" fmla="*/ 16 w 32"/>
                <a:gd name="T7" fmla="*/ 0 h 127"/>
                <a:gd name="T8" fmla="*/ 0 w 32"/>
                <a:gd name="T9" fmla="*/ 16 h 127"/>
                <a:gd name="T10" fmla="*/ 0 w 32"/>
                <a:gd name="T11" fmla="*/ 127 h 127"/>
              </a:gdLst>
              <a:ahLst/>
              <a:cxnLst>
                <a:cxn ang="0">
                  <a:pos x="T0" y="T1"/>
                </a:cxn>
                <a:cxn ang="0">
                  <a:pos x="T2" y="T3"/>
                </a:cxn>
                <a:cxn ang="0">
                  <a:pos x="T4" y="T5"/>
                </a:cxn>
                <a:cxn ang="0">
                  <a:pos x="T6" y="T7"/>
                </a:cxn>
                <a:cxn ang="0">
                  <a:pos x="T8" y="T9"/>
                </a:cxn>
                <a:cxn ang="0">
                  <a:pos x="T10" y="T11"/>
                </a:cxn>
              </a:cxnLst>
              <a:rect l="0" t="0" r="r" b="b"/>
              <a:pathLst>
                <a:path w="32" h="127">
                  <a:moveTo>
                    <a:pt x="32" y="101"/>
                  </a:moveTo>
                  <a:cubicBezTo>
                    <a:pt x="32" y="16"/>
                    <a:pt x="32" y="16"/>
                    <a:pt x="32" y="16"/>
                  </a:cubicBezTo>
                  <a:cubicBezTo>
                    <a:pt x="32" y="7"/>
                    <a:pt x="25" y="0"/>
                    <a:pt x="16" y="0"/>
                  </a:cubicBezTo>
                  <a:cubicBezTo>
                    <a:pt x="16" y="0"/>
                    <a:pt x="16" y="0"/>
                    <a:pt x="16" y="0"/>
                  </a:cubicBezTo>
                  <a:cubicBezTo>
                    <a:pt x="7" y="0"/>
                    <a:pt x="0" y="7"/>
                    <a:pt x="0" y="16"/>
                  </a:cubicBezTo>
                  <a:cubicBezTo>
                    <a:pt x="0" y="127"/>
                    <a:pt x="0" y="127"/>
                    <a:pt x="0" y="127"/>
                  </a:cubicBezTo>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5" name="Freeform 31">
              <a:extLst>
                <a:ext uri="{FF2B5EF4-FFF2-40B4-BE49-F238E27FC236}">
                  <a16:creationId xmlns:a16="http://schemas.microsoft.com/office/drawing/2014/main" id="{C1B1F2AA-E2AB-40F9-AE39-846CA884D899}"/>
                </a:ext>
              </a:extLst>
            </p:cNvPr>
            <p:cNvSpPr>
              <a:spLocks/>
            </p:cNvSpPr>
            <p:nvPr/>
          </p:nvSpPr>
          <p:spPr bwMode="auto">
            <a:xfrm>
              <a:off x="2593" y="697"/>
              <a:ext cx="38" cy="95"/>
            </a:xfrm>
            <a:custGeom>
              <a:avLst/>
              <a:gdLst>
                <a:gd name="T0" fmla="*/ 16 w 16"/>
                <a:gd name="T1" fmla="*/ 40 h 40"/>
                <a:gd name="T2" fmla="*/ 16 w 16"/>
                <a:gd name="T3" fmla="*/ 16 h 40"/>
                <a:gd name="T4" fmla="*/ 0 w 16"/>
                <a:gd name="T5" fmla="*/ 0 h 40"/>
                <a:gd name="T6" fmla="*/ 0 w 16"/>
                <a:gd name="T7" fmla="*/ 0 h 40"/>
              </a:gdLst>
              <a:ahLst/>
              <a:cxnLst>
                <a:cxn ang="0">
                  <a:pos x="T0" y="T1"/>
                </a:cxn>
                <a:cxn ang="0">
                  <a:pos x="T2" y="T3"/>
                </a:cxn>
                <a:cxn ang="0">
                  <a:pos x="T4" y="T5"/>
                </a:cxn>
                <a:cxn ang="0">
                  <a:pos x="T6" y="T7"/>
                </a:cxn>
              </a:cxnLst>
              <a:rect l="0" t="0" r="r" b="b"/>
              <a:pathLst>
                <a:path w="16" h="40">
                  <a:moveTo>
                    <a:pt x="16" y="40"/>
                  </a:moveTo>
                  <a:cubicBezTo>
                    <a:pt x="16" y="16"/>
                    <a:pt x="16" y="16"/>
                    <a:pt x="16" y="16"/>
                  </a:cubicBezTo>
                  <a:cubicBezTo>
                    <a:pt x="16" y="7"/>
                    <a:pt x="9" y="0"/>
                    <a:pt x="0" y="0"/>
                  </a:cubicBezTo>
                  <a:cubicBezTo>
                    <a:pt x="0" y="0"/>
                    <a:pt x="0" y="0"/>
                    <a:pt x="0" y="0"/>
                  </a:cubicBezTo>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6" name="Freeform 32">
              <a:extLst>
                <a:ext uri="{FF2B5EF4-FFF2-40B4-BE49-F238E27FC236}">
                  <a16:creationId xmlns:a16="http://schemas.microsoft.com/office/drawing/2014/main" id="{24B4B9CD-57E6-4876-9B58-510CA86D7B87}"/>
                </a:ext>
              </a:extLst>
            </p:cNvPr>
            <p:cNvSpPr>
              <a:spLocks/>
            </p:cNvSpPr>
            <p:nvPr/>
          </p:nvSpPr>
          <p:spPr bwMode="auto">
            <a:xfrm>
              <a:off x="2669" y="723"/>
              <a:ext cx="36" cy="69"/>
            </a:xfrm>
            <a:custGeom>
              <a:avLst/>
              <a:gdLst>
                <a:gd name="T0" fmla="*/ 15 w 15"/>
                <a:gd name="T1" fmla="*/ 29 h 29"/>
                <a:gd name="T2" fmla="*/ 15 w 15"/>
                <a:gd name="T3" fmla="*/ 15 h 29"/>
                <a:gd name="T4" fmla="*/ 0 w 15"/>
                <a:gd name="T5" fmla="*/ 0 h 29"/>
                <a:gd name="T6" fmla="*/ 0 w 15"/>
                <a:gd name="T7" fmla="*/ 0 h 29"/>
              </a:gdLst>
              <a:ahLst/>
              <a:cxnLst>
                <a:cxn ang="0">
                  <a:pos x="T0" y="T1"/>
                </a:cxn>
                <a:cxn ang="0">
                  <a:pos x="T2" y="T3"/>
                </a:cxn>
                <a:cxn ang="0">
                  <a:pos x="T4" y="T5"/>
                </a:cxn>
                <a:cxn ang="0">
                  <a:pos x="T6" y="T7"/>
                </a:cxn>
              </a:cxnLst>
              <a:rect l="0" t="0" r="r" b="b"/>
              <a:pathLst>
                <a:path w="15" h="29">
                  <a:moveTo>
                    <a:pt x="15" y="29"/>
                  </a:moveTo>
                  <a:cubicBezTo>
                    <a:pt x="15" y="15"/>
                    <a:pt x="15" y="15"/>
                    <a:pt x="15" y="15"/>
                  </a:cubicBezTo>
                  <a:cubicBezTo>
                    <a:pt x="15" y="7"/>
                    <a:pt x="8" y="0"/>
                    <a:pt x="0" y="0"/>
                  </a:cubicBezTo>
                  <a:cubicBezTo>
                    <a:pt x="0" y="0"/>
                    <a:pt x="0" y="0"/>
                    <a:pt x="0" y="0"/>
                  </a:cubicBezTo>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7" name="Freeform 33">
              <a:extLst>
                <a:ext uri="{FF2B5EF4-FFF2-40B4-BE49-F238E27FC236}">
                  <a16:creationId xmlns:a16="http://schemas.microsoft.com/office/drawing/2014/main" id="{40889C97-3DCB-4D38-8169-1D58EB1AB52C}"/>
                </a:ext>
              </a:extLst>
            </p:cNvPr>
            <p:cNvSpPr>
              <a:spLocks/>
            </p:cNvSpPr>
            <p:nvPr/>
          </p:nvSpPr>
          <p:spPr bwMode="auto">
            <a:xfrm>
              <a:off x="2717" y="764"/>
              <a:ext cx="52" cy="395"/>
            </a:xfrm>
            <a:custGeom>
              <a:avLst/>
              <a:gdLst>
                <a:gd name="T0" fmla="*/ 1 w 22"/>
                <a:gd name="T1" fmla="*/ 166 h 166"/>
                <a:gd name="T2" fmla="*/ 3 w 22"/>
                <a:gd name="T3" fmla="*/ 132 h 166"/>
                <a:gd name="T4" fmla="*/ 7 w 22"/>
                <a:gd name="T5" fmla="*/ 116 h 166"/>
                <a:gd name="T6" fmla="*/ 22 w 22"/>
                <a:gd name="T7" fmla="*/ 29 h 166"/>
                <a:gd name="T8" fmla="*/ 22 w 22"/>
                <a:gd name="T9" fmla="*/ 15 h 166"/>
                <a:gd name="T10" fmla="*/ 6 w 22"/>
                <a:gd name="T11" fmla="*/ 0 h 166"/>
                <a:gd name="T12" fmla="*/ 6 w 22"/>
                <a:gd name="T13" fmla="*/ 0 h 166"/>
              </a:gdLst>
              <a:ahLst/>
              <a:cxnLst>
                <a:cxn ang="0">
                  <a:pos x="T0" y="T1"/>
                </a:cxn>
                <a:cxn ang="0">
                  <a:pos x="T2" y="T3"/>
                </a:cxn>
                <a:cxn ang="0">
                  <a:pos x="T4" y="T5"/>
                </a:cxn>
                <a:cxn ang="0">
                  <a:pos x="T6" y="T7"/>
                </a:cxn>
                <a:cxn ang="0">
                  <a:pos x="T8" y="T9"/>
                </a:cxn>
                <a:cxn ang="0">
                  <a:pos x="T10" y="T11"/>
                </a:cxn>
                <a:cxn ang="0">
                  <a:pos x="T12" y="T13"/>
                </a:cxn>
              </a:cxnLst>
              <a:rect l="0" t="0" r="r" b="b"/>
              <a:pathLst>
                <a:path w="22" h="166">
                  <a:moveTo>
                    <a:pt x="1" y="166"/>
                  </a:moveTo>
                  <a:cubicBezTo>
                    <a:pt x="0" y="138"/>
                    <a:pt x="3" y="132"/>
                    <a:pt x="3" y="132"/>
                  </a:cubicBezTo>
                  <a:cubicBezTo>
                    <a:pt x="3" y="132"/>
                    <a:pt x="4" y="125"/>
                    <a:pt x="7" y="116"/>
                  </a:cubicBezTo>
                  <a:cubicBezTo>
                    <a:pt x="16" y="88"/>
                    <a:pt x="21" y="58"/>
                    <a:pt x="22" y="29"/>
                  </a:cubicBezTo>
                  <a:cubicBezTo>
                    <a:pt x="22" y="15"/>
                    <a:pt x="22" y="15"/>
                    <a:pt x="22" y="15"/>
                  </a:cubicBezTo>
                  <a:cubicBezTo>
                    <a:pt x="22" y="7"/>
                    <a:pt x="15" y="0"/>
                    <a:pt x="6" y="0"/>
                  </a:cubicBezTo>
                  <a:cubicBezTo>
                    <a:pt x="6" y="0"/>
                    <a:pt x="6" y="0"/>
                    <a:pt x="6" y="0"/>
                  </a:cubicBezTo>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8" name="Freeform 34">
              <a:extLst>
                <a:ext uri="{FF2B5EF4-FFF2-40B4-BE49-F238E27FC236}">
                  <a16:creationId xmlns:a16="http://schemas.microsoft.com/office/drawing/2014/main" id="{D99DB0A9-C48A-44B1-A5CD-8D0475E3BD4C}"/>
                </a:ext>
              </a:extLst>
            </p:cNvPr>
            <p:cNvSpPr>
              <a:spLocks/>
            </p:cNvSpPr>
            <p:nvPr/>
          </p:nvSpPr>
          <p:spPr bwMode="auto">
            <a:xfrm>
              <a:off x="2373" y="742"/>
              <a:ext cx="122" cy="417"/>
            </a:xfrm>
            <a:custGeom>
              <a:avLst/>
              <a:gdLst>
                <a:gd name="T0" fmla="*/ 31 w 51"/>
                <a:gd name="T1" fmla="*/ 7 h 175"/>
                <a:gd name="T2" fmla="*/ 17 w 51"/>
                <a:gd name="T3" fmla="*/ 0 h 175"/>
                <a:gd name="T4" fmla="*/ 17 w 51"/>
                <a:gd name="T5" fmla="*/ 0 h 175"/>
                <a:gd name="T6" fmla="*/ 1 w 51"/>
                <a:gd name="T7" fmla="*/ 11 h 175"/>
                <a:gd name="T8" fmla="*/ 1 w 51"/>
                <a:gd name="T9" fmla="*/ 12 h 175"/>
                <a:gd name="T10" fmla="*/ 3 w 51"/>
                <a:gd name="T11" fmla="*/ 28 h 175"/>
                <a:gd name="T12" fmla="*/ 9 w 51"/>
                <a:gd name="T13" fmla="*/ 79 h 175"/>
                <a:gd name="T14" fmla="*/ 18 w 51"/>
                <a:gd name="T15" fmla="*/ 118 h 175"/>
                <a:gd name="T16" fmla="*/ 36 w 51"/>
                <a:gd name="T17" fmla="*/ 141 h 175"/>
                <a:gd name="T18" fmla="*/ 51 w 51"/>
                <a:gd name="T19" fmla="*/ 175 h 1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1" h="175">
                  <a:moveTo>
                    <a:pt x="31" y="7"/>
                  </a:moveTo>
                  <a:cubicBezTo>
                    <a:pt x="28" y="3"/>
                    <a:pt x="23" y="0"/>
                    <a:pt x="17" y="0"/>
                  </a:cubicBezTo>
                  <a:cubicBezTo>
                    <a:pt x="17" y="0"/>
                    <a:pt x="17" y="0"/>
                    <a:pt x="17" y="0"/>
                  </a:cubicBezTo>
                  <a:cubicBezTo>
                    <a:pt x="8" y="0"/>
                    <a:pt x="3" y="6"/>
                    <a:pt x="1" y="11"/>
                  </a:cubicBezTo>
                  <a:cubicBezTo>
                    <a:pt x="1" y="11"/>
                    <a:pt x="1" y="12"/>
                    <a:pt x="1" y="12"/>
                  </a:cubicBezTo>
                  <a:cubicBezTo>
                    <a:pt x="0" y="17"/>
                    <a:pt x="1" y="23"/>
                    <a:pt x="3" y="28"/>
                  </a:cubicBezTo>
                  <a:cubicBezTo>
                    <a:pt x="6" y="37"/>
                    <a:pt x="12" y="55"/>
                    <a:pt x="9" y="79"/>
                  </a:cubicBezTo>
                  <a:cubicBezTo>
                    <a:pt x="7" y="93"/>
                    <a:pt x="10" y="107"/>
                    <a:pt x="18" y="118"/>
                  </a:cubicBezTo>
                  <a:cubicBezTo>
                    <a:pt x="23" y="126"/>
                    <a:pt x="29" y="134"/>
                    <a:pt x="36" y="141"/>
                  </a:cubicBezTo>
                  <a:cubicBezTo>
                    <a:pt x="36" y="141"/>
                    <a:pt x="51" y="157"/>
                    <a:pt x="51" y="175"/>
                  </a:cubicBezTo>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9" name="Line 35">
              <a:extLst>
                <a:ext uri="{FF2B5EF4-FFF2-40B4-BE49-F238E27FC236}">
                  <a16:creationId xmlns:a16="http://schemas.microsoft.com/office/drawing/2014/main" id="{56D5A85C-70A3-4DF5-97CE-6A2A4098E3C2}"/>
                </a:ext>
              </a:extLst>
            </p:cNvPr>
            <p:cNvSpPr>
              <a:spLocks noChangeShapeType="1"/>
            </p:cNvSpPr>
            <p:nvPr/>
          </p:nvSpPr>
          <p:spPr bwMode="auto">
            <a:xfrm flipH="1">
              <a:off x="2705" y="764"/>
              <a:ext cx="26" cy="0"/>
            </a:xfrm>
            <a:prstGeom prst="line">
              <a:avLst/>
            </a:prstGeom>
            <a:noFill/>
            <a:ln w="12700"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0" name="Line 36">
              <a:extLst>
                <a:ext uri="{FF2B5EF4-FFF2-40B4-BE49-F238E27FC236}">
                  <a16:creationId xmlns:a16="http://schemas.microsoft.com/office/drawing/2014/main" id="{C9B4B46F-001A-4288-BDAF-48CEA9DE0354}"/>
                </a:ext>
              </a:extLst>
            </p:cNvPr>
            <p:cNvSpPr>
              <a:spLocks noChangeShapeType="1"/>
            </p:cNvSpPr>
            <p:nvPr/>
          </p:nvSpPr>
          <p:spPr bwMode="auto">
            <a:xfrm flipH="1">
              <a:off x="2628" y="723"/>
              <a:ext cx="41" cy="0"/>
            </a:xfrm>
            <a:prstGeom prst="line">
              <a:avLst/>
            </a:prstGeom>
            <a:noFill/>
            <a:ln w="12700"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1" name="Line 37">
              <a:extLst>
                <a:ext uri="{FF2B5EF4-FFF2-40B4-BE49-F238E27FC236}">
                  <a16:creationId xmlns:a16="http://schemas.microsoft.com/office/drawing/2014/main" id="{87C6E152-3A85-4531-A06F-1A164B1E53E8}"/>
                </a:ext>
              </a:extLst>
            </p:cNvPr>
            <p:cNvSpPr>
              <a:spLocks noChangeShapeType="1"/>
            </p:cNvSpPr>
            <p:nvPr/>
          </p:nvSpPr>
          <p:spPr bwMode="auto">
            <a:xfrm flipH="1">
              <a:off x="2557" y="697"/>
              <a:ext cx="36" cy="0"/>
            </a:xfrm>
            <a:prstGeom prst="line">
              <a:avLst/>
            </a:prstGeom>
            <a:noFill/>
            <a:ln w="12700"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2" name="Freeform 38">
              <a:extLst>
                <a:ext uri="{FF2B5EF4-FFF2-40B4-BE49-F238E27FC236}">
                  <a16:creationId xmlns:a16="http://schemas.microsoft.com/office/drawing/2014/main" id="{6F534D93-158D-45E0-BE79-4CA70897721C}"/>
                </a:ext>
              </a:extLst>
            </p:cNvPr>
            <p:cNvSpPr>
              <a:spLocks/>
            </p:cNvSpPr>
            <p:nvPr/>
          </p:nvSpPr>
          <p:spPr bwMode="auto">
            <a:xfrm>
              <a:off x="2452" y="1159"/>
              <a:ext cx="310" cy="129"/>
            </a:xfrm>
            <a:custGeom>
              <a:avLst/>
              <a:gdLst>
                <a:gd name="T0" fmla="*/ 0 w 130"/>
                <a:gd name="T1" fmla="*/ 54 h 54"/>
                <a:gd name="T2" fmla="*/ 0 w 130"/>
                <a:gd name="T3" fmla="*/ 9 h 54"/>
                <a:gd name="T4" fmla="*/ 9 w 130"/>
                <a:gd name="T5" fmla="*/ 0 h 54"/>
                <a:gd name="T6" fmla="*/ 121 w 130"/>
                <a:gd name="T7" fmla="*/ 0 h 54"/>
                <a:gd name="T8" fmla="*/ 130 w 130"/>
                <a:gd name="T9" fmla="*/ 9 h 54"/>
                <a:gd name="T10" fmla="*/ 130 w 130"/>
                <a:gd name="T11" fmla="*/ 54 h 54"/>
              </a:gdLst>
              <a:ahLst/>
              <a:cxnLst>
                <a:cxn ang="0">
                  <a:pos x="T0" y="T1"/>
                </a:cxn>
                <a:cxn ang="0">
                  <a:pos x="T2" y="T3"/>
                </a:cxn>
                <a:cxn ang="0">
                  <a:pos x="T4" y="T5"/>
                </a:cxn>
                <a:cxn ang="0">
                  <a:pos x="T6" y="T7"/>
                </a:cxn>
                <a:cxn ang="0">
                  <a:pos x="T8" y="T9"/>
                </a:cxn>
                <a:cxn ang="0">
                  <a:pos x="T10" y="T11"/>
                </a:cxn>
              </a:cxnLst>
              <a:rect l="0" t="0" r="r" b="b"/>
              <a:pathLst>
                <a:path w="130" h="54">
                  <a:moveTo>
                    <a:pt x="0" y="54"/>
                  </a:moveTo>
                  <a:cubicBezTo>
                    <a:pt x="0" y="9"/>
                    <a:pt x="0" y="9"/>
                    <a:pt x="0" y="9"/>
                  </a:cubicBezTo>
                  <a:cubicBezTo>
                    <a:pt x="0" y="4"/>
                    <a:pt x="4" y="0"/>
                    <a:pt x="9" y="0"/>
                  </a:cubicBezTo>
                  <a:cubicBezTo>
                    <a:pt x="121" y="0"/>
                    <a:pt x="121" y="0"/>
                    <a:pt x="121" y="0"/>
                  </a:cubicBezTo>
                  <a:cubicBezTo>
                    <a:pt x="126" y="0"/>
                    <a:pt x="130" y="4"/>
                    <a:pt x="130" y="9"/>
                  </a:cubicBezTo>
                  <a:cubicBezTo>
                    <a:pt x="130" y="54"/>
                    <a:pt x="130" y="54"/>
                    <a:pt x="130" y="54"/>
                  </a:cubicBezTo>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3" name="Freeform 39">
              <a:extLst>
                <a:ext uri="{FF2B5EF4-FFF2-40B4-BE49-F238E27FC236}">
                  <a16:creationId xmlns:a16="http://schemas.microsoft.com/office/drawing/2014/main" id="{DC7D9B87-93CD-4DE1-A952-38EC99E3A3A2}"/>
                </a:ext>
              </a:extLst>
            </p:cNvPr>
            <p:cNvSpPr>
              <a:spLocks/>
            </p:cNvSpPr>
            <p:nvPr/>
          </p:nvSpPr>
          <p:spPr bwMode="auto">
            <a:xfrm>
              <a:off x="1813" y="473"/>
              <a:ext cx="350" cy="98"/>
            </a:xfrm>
            <a:custGeom>
              <a:avLst/>
              <a:gdLst>
                <a:gd name="T0" fmla="*/ 0 w 350"/>
                <a:gd name="T1" fmla="*/ 98 h 98"/>
                <a:gd name="T2" fmla="*/ 0 w 350"/>
                <a:gd name="T3" fmla="*/ 0 h 98"/>
                <a:gd name="T4" fmla="*/ 350 w 350"/>
                <a:gd name="T5" fmla="*/ 0 h 98"/>
                <a:gd name="T6" fmla="*/ 350 w 350"/>
                <a:gd name="T7" fmla="*/ 98 h 98"/>
              </a:gdLst>
              <a:ahLst/>
              <a:cxnLst>
                <a:cxn ang="0">
                  <a:pos x="T0" y="T1"/>
                </a:cxn>
                <a:cxn ang="0">
                  <a:pos x="T2" y="T3"/>
                </a:cxn>
                <a:cxn ang="0">
                  <a:pos x="T4" y="T5"/>
                </a:cxn>
                <a:cxn ang="0">
                  <a:pos x="T6" y="T7"/>
                </a:cxn>
              </a:cxnLst>
              <a:rect l="0" t="0" r="r" b="b"/>
              <a:pathLst>
                <a:path w="350" h="98">
                  <a:moveTo>
                    <a:pt x="0" y="98"/>
                  </a:moveTo>
                  <a:lnTo>
                    <a:pt x="0" y="0"/>
                  </a:lnTo>
                  <a:lnTo>
                    <a:pt x="350" y="0"/>
                  </a:lnTo>
                  <a:lnTo>
                    <a:pt x="350" y="98"/>
                  </a:lnTo>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4" name="Rectangle 40">
              <a:extLst>
                <a:ext uri="{FF2B5EF4-FFF2-40B4-BE49-F238E27FC236}">
                  <a16:creationId xmlns:a16="http://schemas.microsoft.com/office/drawing/2014/main" id="{9E91FD08-3394-4B63-ADB7-FB253F670475}"/>
                </a:ext>
              </a:extLst>
            </p:cNvPr>
            <p:cNvSpPr>
              <a:spLocks noChangeArrowheads="1"/>
            </p:cNvSpPr>
            <p:nvPr/>
          </p:nvSpPr>
          <p:spPr bwMode="auto">
            <a:xfrm>
              <a:off x="1813" y="661"/>
              <a:ext cx="350" cy="67"/>
            </a:xfrm>
            <a:prstGeom prst="rect">
              <a:avLst/>
            </a:prstGeom>
            <a:solidFill>
              <a:srgbClr val="E7205F"/>
            </a:solidFill>
            <a:ln w="12700">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45" name="Rectangle 41">
              <a:extLst>
                <a:ext uri="{FF2B5EF4-FFF2-40B4-BE49-F238E27FC236}">
                  <a16:creationId xmlns:a16="http://schemas.microsoft.com/office/drawing/2014/main" id="{A636F1D9-3781-4DA1-99D0-6A5B0200C893}"/>
                </a:ext>
              </a:extLst>
            </p:cNvPr>
            <p:cNvSpPr>
              <a:spLocks noChangeArrowheads="1"/>
            </p:cNvSpPr>
            <p:nvPr/>
          </p:nvSpPr>
          <p:spPr bwMode="auto">
            <a:xfrm>
              <a:off x="1813" y="809"/>
              <a:ext cx="350" cy="67"/>
            </a:xfrm>
            <a:prstGeom prst="rect">
              <a:avLst/>
            </a:prstGeom>
            <a:solidFill>
              <a:srgbClr val="E7205F"/>
            </a:solidFill>
            <a:ln w="12700">
              <a:noFill/>
              <a:miter lim="800000"/>
              <a:headEnd/>
              <a:tailEnd/>
            </a:ln>
          </p:spPr>
          <p:txBody>
            <a:bodyPr vert="horz" wrap="square" lIns="91440" tIns="45720" rIns="91440" bIns="45720" numCol="1" anchor="t" anchorCtr="0" compatLnSpc="1">
              <a:prstTxWarp prst="textNoShape">
                <a:avLst/>
              </a:prstTxWarp>
            </a:bodyPr>
            <a:lstStyle/>
            <a:p>
              <a:endParaRPr lang="en-US"/>
            </a:p>
          </p:txBody>
        </p:sp>
      </p:grpSp>
      <p:sp>
        <p:nvSpPr>
          <p:cNvPr id="15" name="Marcador de posición de imagen 14">
            <a:extLst>
              <a:ext uri="{FF2B5EF4-FFF2-40B4-BE49-F238E27FC236}">
                <a16:creationId xmlns:a16="http://schemas.microsoft.com/office/drawing/2014/main" id="{9D422C00-5FE9-464E-9C33-76697A3139B9}"/>
              </a:ext>
            </a:extLst>
          </p:cNvPr>
          <p:cNvSpPr>
            <a:spLocks noGrp="1"/>
          </p:cNvSpPr>
          <p:nvPr>
            <p:ph type="pic" sz="quarter" idx="10"/>
          </p:nvPr>
        </p:nvSpPr>
        <p:spPr/>
        <p:txBody>
          <a:bodyPr/>
          <a:lstStyle/>
          <a:p>
            <a:endParaRPr lang="es-CO"/>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upo 3">
            <a:extLst>
              <a:ext uri="{FF2B5EF4-FFF2-40B4-BE49-F238E27FC236}">
                <a16:creationId xmlns:a16="http://schemas.microsoft.com/office/drawing/2014/main" id="{DF8BE226-06D2-4086-8078-BBEDEDCCB6D2}"/>
              </a:ext>
            </a:extLst>
          </p:cNvPr>
          <p:cNvGrpSpPr/>
          <p:nvPr/>
        </p:nvGrpSpPr>
        <p:grpSpPr>
          <a:xfrm>
            <a:off x="1053405" y="823017"/>
            <a:ext cx="3015603" cy="2542069"/>
            <a:chOff x="403872" y="1691546"/>
            <a:chExt cx="6441219" cy="5429767"/>
          </a:xfrm>
        </p:grpSpPr>
        <p:sp>
          <p:nvSpPr>
            <p:cNvPr id="5" name="Rectángulo 4">
              <a:extLst>
                <a:ext uri="{FF2B5EF4-FFF2-40B4-BE49-F238E27FC236}">
                  <a16:creationId xmlns:a16="http://schemas.microsoft.com/office/drawing/2014/main" id="{9A04BCA0-3BFD-4EBE-B2FD-FAA55D8CB4FE}"/>
                </a:ext>
              </a:extLst>
            </p:cNvPr>
            <p:cNvSpPr/>
            <p:nvPr/>
          </p:nvSpPr>
          <p:spPr>
            <a:xfrm rot="2700000">
              <a:off x="1788602" y="3261084"/>
              <a:ext cx="3315272" cy="3315272"/>
            </a:xfrm>
            <a:prstGeom prst="rect">
              <a:avLst/>
            </a:prstGeom>
            <a:solidFill>
              <a:srgbClr val="F7A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upo 5">
              <a:extLst>
                <a:ext uri="{FF2B5EF4-FFF2-40B4-BE49-F238E27FC236}">
                  <a16:creationId xmlns:a16="http://schemas.microsoft.com/office/drawing/2014/main" id="{EAE01C1B-8F38-4430-B8D2-85F9265DB91D}"/>
                </a:ext>
              </a:extLst>
            </p:cNvPr>
            <p:cNvGrpSpPr/>
            <p:nvPr/>
          </p:nvGrpSpPr>
          <p:grpSpPr>
            <a:xfrm>
              <a:off x="403872" y="1691546"/>
              <a:ext cx="6441219" cy="5429767"/>
              <a:chOff x="403872" y="1691546"/>
              <a:chExt cx="6441219" cy="5429767"/>
            </a:xfrm>
          </p:grpSpPr>
          <p:sp>
            <p:nvSpPr>
              <p:cNvPr id="7" name="Rectángulo 6">
                <a:extLst>
                  <a:ext uri="{FF2B5EF4-FFF2-40B4-BE49-F238E27FC236}">
                    <a16:creationId xmlns:a16="http://schemas.microsoft.com/office/drawing/2014/main" id="{F8C5673D-D896-4F9C-AEF4-6F5E172093CA}"/>
                  </a:ext>
                </a:extLst>
              </p:cNvPr>
              <p:cNvSpPr/>
              <p:nvPr/>
            </p:nvSpPr>
            <p:spPr>
              <a:xfrm rot="2700000">
                <a:off x="403872" y="3328935"/>
                <a:ext cx="1250242" cy="1250242"/>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ángulo 7">
                <a:extLst>
                  <a:ext uri="{FF2B5EF4-FFF2-40B4-BE49-F238E27FC236}">
                    <a16:creationId xmlns:a16="http://schemas.microsoft.com/office/drawing/2014/main" id="{F38B3440-CC51-4F31-835D-89AE161A1066}"/>
                  </a:ext>
                </a:extLst>
              </p:cNvPr>
              <p:cNvSpPr/>
              <p:nvPr/>
            </p:nvSpPr>
            <p:spPr>
              <a:xfrm rot="2700000">
                <a:off x="1388130" y="1691546"/>
                <a:ext cx="1663302" cy="1663302"/>
              </a:xfrm>
              <a:prstGeom prst="rect">
                <a:avLst/>
              </a:prstGeom>
              <a:solidFill>
                <a:srgbClr val="01B9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ángulo 8">
                <a:extLst>
                  <a:ext uri="{FF2B5EF4-FFF2-40B4-BE49-F238E27FC236}">
                    <a16:creationId xmlns:a16="http://schemas.microsoft.com/office/drawing/2014/main" id="{7EF47144-D19B-4566-9535-3DBD71CA5B71}"/>
                  </a:ext>
                </a:extLst>
              </p:cNvPr>
              <p:cNvSpPr/>
              <p:nvPr/>
            </p:nvSpPr>
            <p:spPr>
              <a:xfrm rot="2700000">
                <a:off x="3875330" y="1787874"/>
                <a:ext cx="1469222" cy="1469222"/>
              </a:xfrm>
              <a:prstGeom prst="rect">
                <a:avLst/>
              </a:prstGeom>
              <a:noFill/>
              <a:ln w="38100">
                <a:solidFill>
                  <a:srgbClr val="4C033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ángulo 9">
                <a:extLst>
                  <a:ext uri="{FF2B5EF4-FFF2-40B4-BE49-F238E27FC236}">
                    <a16:creationId xmlns:a16="http://schemas.microsoft.com/office/drawing/2014/main" id="{02D56D2E-8215-4BA9-9B2D-2489650F138F}"/>
                  </a:ext>
                </a:extLst>
              </p:cNvPr>
              <p:cNvSpPr/>
              <p:nvPr/>
            </p:nvSpPr>
            <p:spPr>
              <a:xfrm rot="2700000">
                <a:off x="740920" y="5093627"/>
                <a:ext cx="480032" cy="480032"/>
              </a:xfrm>
              <a:prstGeom prst="rect">
                <a:avLst/>
              </a:prstGeom>
              <a:solidFill>
                <a:srgbClr val="E72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ángulo 10">
                <a:extLst>
                  <a:ext uri="{FF2B5EF4-FFF2-40B4-BE49-F238E27FC236}">
                    <a16:creationId xmlns:a16="http://schemas.microsoft.com/office/drawing/2014/main" id="{2D0EBC5C-4D7E-49DC-80B5-0B9761372F73}"/>
                  </a:ext>
                </a:extLst>
              </p:cNvPr>
              <p:cNvSpPr/>
              <p:nvPr/>
            </p:nvSpPr>
            <p:spPr>
              <a:xfrm rot="2700000">
                <a:off x="2278649" y="6641281"/>
                <a:ext cx="480032" cy="480032"/>
              </a:xfrm>
              <a:prstGeom prst="rect">
                <a:avLst/>
              </a:prstGeom>
              <a:solidFill>
                <a:srgbClr val="01B9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ángulo 11">
                <a:extLst>
                  <a:ext uri="{FF2B5EF4-FFF2-40B4-BE49-F238E27FC236}">
                    <a16:creationId xmlns:a16="http://schemas.microsoft.com/office/drawing/2014/main" id="{AB95B98B-3797-4411-9E99-DE2B5FD809F9}"/>
                  </a:ext>
                </a:extLst>
              </p:cNvPr>
              <p:cNvSpPr/>
              <p:nvPr/>
            </p:nvSpPr>
            <p:spPr>
              <a:xfrm rot="2700000">
                <a:off x="4702761" y="3477831"/>
                <a:ext cx="413969" cy="413969"/>
              </a:xfrm>
              <a:prstGeom prst="rect">
                <a:avLst/>
              </a:prstGeom>
              <a:solidFill>
                <a:srgbClr val="F7A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ángulo 12">
                <a:extLst>
                  <a:ext uri="{FF2B5EF4-FFF2-40B4-BE49-F238E27FC236}">
                    <a16:creationId xmlns:a16="http://schemas.microsoft.com/office/drawing/2014/main" id="{321B70D3-CAD7-4ACD-89AD-492840810B09}"/>
                  </a:ext>
                </a:extLst>
              </p:cNvPr>
              <p:cNvSpPr/>
              <p:nvPr/>
            </p:nvSpPr>
            <p:spPr>
              <a:xfrm rot="2700000">
                <a:off x="6282118" y="3532274"/>
                <a:ext cx="562973" cy="562973"/>
              </a:xfrm>
              <a:prstGeom prst="rect">
                <a:avLst/>
              </a:prstGeom>
              <a:solidFill>
                <a:srgbClr val="F7A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ángulo 13">
                <a:extLst>
                  <a:ext uri="{FF2B5EF4-FFF2-40B4-BE49-F238E27FC236}">
                    <a16:creationId xmlns:a16="http://schemas.microsoft.com/office/drawing/2014/main" id="{158C56CA-54AD-49ED-9FB0-F5D21B9452E4}"/>
                  </a:ext>
                </a:extLst>
              </p:cNvPr>
              <p:cNvSpPr/>
              <p:nvPr/>
            </p:nvSpPr>
            <p:spPr>
              <a:xfrm rot="2700000">
                <a:off x="3185253" y="1800559"/>
                <a:ext cx="562973" cy="562973"/>
              </a:xfrm>
              <a:prstGeom prst="rect">
                <a:avLst/>
              </a:prstGeom>
              <a:solidFill>
                <a:srgbClr val="E72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ángulo 14">
                <a:extLst>
                  <a:ext uri="{FF2B5EF4-FFF2-40B4-BE49-F238E27FC236}">
                    <a16:creationId xmlns:a16="http://schemas.microsoft.com/office/drawing/2014/main" id="{8ABC86CC-E8B4-4054-A0C0-9ABE9781E780}"/>
                  </a:ext>
                </a:extLst>
              </p:cNvPr>
              <p:cNvSpPr/>
              <p:nvPr/>
            </p:nvSpPr>
            <p:spPr>
              <a:xfrm rot="2700000">
                <a:off x="5258563" y="2808433"/>
                <a:ext cx="1037711" cy="1037711"/>
              </a:xfrm>
              <a:prstGeom prst="rect">
                <a:avLst/>
              </a:prstGeom>
              <a:solidFill>
                <a:srgbClr val="01B9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ángulo 15">
                <a:extLst>
                  <a:ext uri="{FF2B5EF4-FFF2-40B4-BE49-F238E27FC236}">
                    <a16:creationId xmlns:a16="http://schemas.microsoft.com/office/drawing/2014/main" id="{2B1D81F0-CCF9-44DC-95B6-FBD7E5C87DD0}"/>
                  </a:ext>
                </a:extLst>
              </p:cNvPr>
              <p:cNvSpPr/>
              <p:nvPr/>
            </p:nvSpPr>
            <p:spPr>
              <a:xfrm rot="2700000">
                <a:off x="5497078" y="5241381"/>
                <a:ext cx="777747" cy="777747"/>
              </a:xfrm>
              <a:prstGeom prst="rect">
                <a:avLst/>
              </a:prstGeom>
              <a:noFill/>
              <a:ln w="19050">
                <a:solidFill>
                  <a:srgbClr val="01B9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ángulo 16">
                <a:extLst>
                  <a:ext uri="{FF2B5EF4-FFF2-40B4-BE49-F238E27FC236}">
                    <a16:creationId xmlns:a16="http://schemas.microsoft.com/office/drawing/2014/main" id="{C2CB5F1C-E65C-4274-AFEA-ED9C4669FDF2}"/>
                  </a:ext>
                </a:extLst>
              </p:cNvPr>
              <p:cNvSpPr/>
              <p:nvPr/>
            </p:nvSpPr>
            <p:spPr>
              <a:xfrm rot="2700000">
                <a:off x="5629100" y="5375989"/>
                <a:ext cx="513133" cy="513133"/>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ángulo 17">
                <a:extLst>
                  <a:ext uri="{FF2B5EF4-FFF2-40B4-BE49-F238E27FC236}">
                    <a16:creationId xmlns:a16="http://schemas.microsoft.com/office/drawing/2014/main" id="{3DFEA5DA-3AB9-4367-89E8-F39A7F145C63}"/>
                  </a:ext>
                </a:extLst>
              </p:cNvPr>
              <p:cNvSpPr/>
              <p:nvPr/>
            </p:nvSpPr>
            <p:spPr>
              <a:xfrm rot="2700000">
                <a:off x="2126794" y="3579654"/>
                <a:ext cx="2709945" cy="2709946"/>
              </a:xfrm>
              <a:prstGeom prst="rect">
                <a:avLst/>
              </a:prstGeom>
              <a:solidFill>
                <a:srgbClr val="4C0339"/>
              </a:solidFill>
              <a:ln w="38100">
                <a:solidFill>
                  <a:srgbClr val="4C033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ángulo 18">
                <a:extLst>
                  <a:ext uri="{FF2B5EF4-FFF2-40B4-BE49-F238E27FC236}">
                    <a16:creationId xmlns:a16="http://schemas.microsoft.com/office/drawing/2014/main" id="{BDF15AE5-AA46-4464-BAF4-8DE08A906BB9}"/>
                  </a:ext>
                </a:extLst>
              </p:cNvPr>
              <p:cNvSpPr/>
              <p:nvPr/>
            </p:nvSpPr>
            <p:spPr>
              <a:xfrm rot="2700000">
                <a:off x="4129194" y="2040548"/>
                <a:ext cx="973502" cy="973502"/>
              </a:xfrm>
              <a:prstGeom prst="rect">
                <a:avLst/>
              </a:prstGeom>
              <a:solidFill>
                <a:srgbClr val="E72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20" name="Grupo 19">
            <a:extLst>
              <a:ext uri="{FF2B5EF4-FFF2-40B4-BE49-F238E27FC236}">
                <a16:creationId xmlns:a16="http://schemas.microsoft.com/office/drawing/2014/main" id="{992FEEE4-B58D-4114-8431-DE7019ED2105}"/>
              </a:ext>
            </a:extLst>
          </p:cNvPr>
          <p:cNvGrpSpPr/>
          <p:nvPr/>
        </p:nvGrpSpPr>
        <p:grpSpPr>
          <a:xfrm rot="5400000">
            <a:off x="8130970" y="3669754"/>
            <a:ext cx="3015603" cy="2542069"/>
            <a:chOff x="403872" y="1691546"/>
            <a:chExt cx="6441219" cy="5429767"/>
          </a:xfrm>
        </p:grpSpPr>
        <p:sp>
          <p:nvSpPr>
            <p:cNvPr id="21" name="Rectángulo 20">
              <a:extLst>
                <a:ext uri="{FF2B5EF4-FFF2-40B4-BE49-F238E27FC236}">
                  <a16:creationId xmlns:a16="http://schemas.microsoft.com/office/drawing/2014/main" id="{CBC44D6D-38DC-4ED6-A2EE-724F923DBFD2}"/>
                </a:ext>
              </a:extLst>
            </p:cNvPr>
            <p:cNvSpPr/>
            <p:nvPr/>
          </p:nvSpPr>
          <p:spPr>
            <a:xfrm rot="2700000">
              <a:off x="1788602" y="3261084"/>
              <a:ext cx="3315272" cy="3315272"/>
            </a:xfrm>
            <a:prstGeom prst="rect">
              <a:avLst/>
            </a:prstGeom>
            <a:solidFill>
              <a:srgbClr val="F7A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2" name="Grupo 21">
              <a:extLst>
                <a:ext uri="{FF2B5EF4-FFF2-40B4-BE49-F238E27FC236}">
                  <a16:creationId xmlns:a16="http://schemas.microsoft.com/office/drawing/2014/main" id="{E3420725-E98E-4D67-9C51-3EF4FA91C60C}"/>
                </a:ext>
              </a:extLst>
            </p:cNvPr>
            <p:cNvGrpSpPr/>
            <p:nvPr/>
          </p:nvGrpSpPr>
          <p:grpSpPr>
            <a:xfrm>
              <a:off x="403872" y="1691546"/>
              <a:ext cx="6441219" cy="5429767"/>
              <a:chOff x="403872" y="1691546"/>
              <a:chExt cx="6441219" cy="5429767"/>
            </a:xfrm>
          </p:grpSpPr>
          <p:sp>
            <p:nvSpPr>
              <p:cNvPr id="23" name="Rectángulo 22">
                <a:extLst>
                  <a:ext uri="{FF2B5EF4-FFF2-40B4-BE49-F238E27FC236}">
                    <a16:creationId xmlns:a16="http://schemas.microsoft.com/office/drawing/2014/main" id="{1A32E194-9235-4AA9-BD79-7E9E9DEDDD59}"/>
                  </a:ext>
                </a:extLst>
              </p:cNvPr>
              <p:cNvSpPr/>
              <p:nvPr/>
            </p:nvSpPr>
            <p:spPr>
              <a:xfrm rot="2700000">
                <a:off x="403872" y="3328935"/>
                <a:ext cx="1250242" cy="1250242"/>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ángulo 23">
                <a:extLst>
                  <a:ext uri="{FF2B5EF4-FFF2-40B4-BE49-F238E27FC236}">
                    <a16:creationId xmlns:a16="http://schemas.microsoft.com/office/drawing/2014/main" id="{92B967F7-E8A9-4193-B93E-AE78984F1CEF}"/>
                  </a:ext>
                </a:extLst>
              </p:cNvPr>
              <p:cNvSpPr/>
              <p:nvPr/>
            </p:nvSpPr>
            <p:spPr>
              <a:xfrm rot="2700000">
                <a:off x="1388130" y="1691546"/>
                <a:ext cx="1663302" cy="1663302"/>
              </a:xfrm>
              <a:prstGeom prst="rect">
                <a:avLst/>
              </a:prstGeom>
              <a:solidFill>
                <a:srgbClr val="01B9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ángulo 24">
                <a:extLst>
                  <a:ext uri="{FF2B5EF4-FFF2-40B4-BE49-F238E27FC236}">
                    <a16:creationId xmlns:a16="http://schemas.microsoft.com/office/drawing/2014/main" id="{C27BB66D-DB47-4D38-84DF-D1AFA587F5C0}"/>
                  </a:ext>
                </a:extLst>
              </p:cNvPr>
              <p:cNvSpPr/>
              <p:nvPr/>
            </p:nvSpPr>
            <p:spPr>
              <a:xfrm rot="2700000">
                <a:off x="3875330" y="1787874"/>
                <a:ext cx="1469222" cy="1469222"/>
              </a:xfrm>
              <a:prstGeom prst="rect">
                <a:avLst/>
              </a:prstGeom>
              <a:noFill/>
              <a:ln w="38100">
                <a:solidFill>
                  <a:srgbClr val="4C033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ángulo 25">
                <a:extLst>
                  <a:ext uri="{FF2B5EF4-FFF2-40B4-BE49-F238E27FC236}">
                    <a16:creationId xmlns:a16="http://schemas.microsoft.com/office/drawing/2014/main" id="{7B889E15-295E-4CEA-A308-2F5C6982CEC7}"/>
                  </a:ext>
                </a:extLst>
              </p:cNvPr>
              <p:cNvSpPr/>
              <p:nvPr/>
            </p:nvSpPr>
            <p:spPr>
              <a:xfrm rot="2700000">
                <a:off x="740920" y="5093627"/>
                <a:ext cx="480032" cy="480032"/>
              </a:xfrm>
              <a:prstGeom prst="rect">
                <a:avLst/>
              </a:prstGeom>
              <a:solidFill>
                <a:srgbClr val="E72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ángulo 26">
                <a:extLst>
                  <a:ext uri="{FF2B5EF4-FFF2-40B4-BE49-F238E27FC236}">
                    <a16:creationId xmlns:a16="http://schemas.microsoft.com/office/drawing/2014/main" id="{CD005777-9029-4EF4-9F9D-1B320252A8A8}"/>
                  </a:ext>
                </a:extLst>
              </p:cNvPr>
              <p:cNvSpPr/>
              <p:nvPr/>
            </p:nvSpPr>
            <p:spPr>
              <a:xfrm rot="2700000">
                <a:off x="2278649" y="6641281"/>
                <a:ext cx="480032" cy="480032"/>
              </a:xfrm>
              <a:prstGeom prst="rect">
                <a:avLst/>
              </a:prstGeom>
              <a:solidFill>
                <a:srgbClr val="01B9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ángulo 27">
                <a:extLst>
                  <a:ext uri="{FF2B5EF4-FFF2-40B4-BE49-F238E27FC236}">
                    <a16:creationId xmlns:a16="http://schemas.microsoft.com/office/drawing/2014/main" id="{772A5834-AB7A-4539-AAE2-CCF47999EBD4}"/>
                  </a:ext>
                </a:extLst>
              </p:cNvPr>
              <p:cNvSpPr/>
              <p:nvPr/>
            </p:nvSpPr>
            <p:spPr>
              <a:xfrm rot="2700000">
                <a:off x="4702761" y="3477831"/>
                <a:ext cx="413969" cy="413969"/>
              </a:xfrm>
              <a:prstGeom prst="rect">
                <a:avLst/>
              </a:prstGeom>
              <a:solidFill>
                <a:srgbClr val="F7A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ángulo 28">
                <a:extLst>
                  <a:ext uri="{FF2B5EF4-FFF2-40B4-BE49-F238E27FC236}">
                    <a16:creationId xmlns:a16="http://schemas.microsoft.com/office/drawing/2014/main" id="{BFFC478C-7D7E-4EF5-98DE-888531BBD706}"/>
                  </a:ext>
                </a:extLst>
              </p:cNvPr>
              <p:cNvSpPr/>
              <p:nvPr/>
            </p:nvSpPr>
            <p:spPr>
              <a:xfrm rot="2700000">
                <a:off x="6282118" y="3532274"/>
                <a:ext cx="562973" cy="562973"/>
              </a:xfrm>
              <a:prstGeom prst="rect">
                <a:avLst/>
              </a:prstGeom>
              <a:solidFill>
                <a:srgbClr val="F7A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ángulo 29">
                <a:extLst>
                  <a:ext uri="{FF2B5EF4-FFF2-40B4-BE49-F238E27FC236}">
                    <a16:creationId xmlns:a16="http://schemas.microsoft.com/office/drawing/2014/main" id="{80B39687-D4EB-4D4F-809F-C5AC05313587}"/>
                  </a:ext>
                </a:extLst>
              </p:cNvPr>
              <p:cNvSpPr/>
              <p:nvPr/>
            </p:nvSpPr>
            <p:spPr>
              <a:xfrm rot="2700000">
                <a:off x="3185253" y="1800559"/>
                <a:ext cx="562973" cy="562973"/>
              </a:xfrm>
              <a:prstGeom prst="rect">
                <a:avLst/>
              </a:prstGeom>
              <a:solidFill>
                <a:srgbClr val="E72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ángulo 30">
                <a:extLst>
                  <a:ext uri="{FF2B5EF4-FFF2-40B4-BE49-F238E27FC236}">
                    <a16:creationId xmlns:a16="http://schemas.microsoft.com/office/drawing/2014/main" id="{319AF894-8C65-489E-AA6E-D0ABEAE5B726}"/>
                  </a:ext>
                </a:extLst>
              </p:cNvPr>
              <p:cNvSpPr/>
              <p:nvPr/>
            </p:nvSpPr>
            <p:spPr>
              <a:xfrm rot="2700000">
                <a:off x="5258563" y="2808433"/>
                <a:ext cx="1037711" cy="1037711"/>
              </a:xfrm>
              <a:prstGeom prst="rect">
                <a:avLst/>
              </a:prstGeom>
              <a:solidFill>
                <a:srgbClr val="01B9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ángulo 31">
                <a:extLst>
                  <a:ext uri="{FF2B5EF4-FFF2-40B4-BE49-F238E27FC236}">
                    <a16:creationId xmlns:a16="http://schemas.microsoft.com/office/drawing/2014/main" id="{3243AE09-E69F-4DAA-9BD7-C61A8E3203CC}"/>
                  </a:ext>
                </a:extLst>
              </p:cNvPr>
              <p:cNvSpPr/>
              <p:nvPr/>
            </p:nvSpPr>
            <p:spPr>
              <a:xfrm rot="2700000">
                <a:off x="5497078" y="5241381"/>
                <a:ext cx="777747" cy="777747"/>
              </a:xfrm>
              <a:prstGeom prst="rect">
                <a:avLst/>
              </a:prstGeom>
              <a:noFill/>
              <a:ln w="19050">
                <a:solidFill>
                  <a:srgbClr val="01B9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ángulo 32">
                <a:extLst>
                  <a:ext uri="{FF2B5EF4-FFF2-40B4-BE49-F238E27FC236}">
                    <a16:creationId xmlns:a16="http://schemas.microsoft.com/office/drawing/2014/main" id="{3B989336-1496-49A2-90BA-2A9B7C19C5F2}"/>
                  </a:ext>
                </a:extLst>
              </p:cNvPr>
              <p:cNvSpPr/>
              <p:nvPr/>
            </p:nvSpPr>
            <p:spPr>
              <a:xfrm rot="2700000">
                <a:off x="5629100" y="5375989"/>
                <a:ext cx="513133" cy="513133"/>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ángulo 33">
                <a:extLst>
                  <a:ext uri="{FF2B5EF4-FFF2-40B4-BE49-F238E27FC236}">
                    <a16:creationId xmlns:a16="http://schemas.microsoft.com/office/drawing/2014/main" id="{51A01C31-E32F-41C9-9328-26350F14A5F1}"/>
                  </a:ext>
                </a:extLst>
              </p:cNvPr>
              <p:cNvSpPr/>
              <p:nvPr/>
            </p:nvSpPr>
            <p:spPr>
              <a:xfrm rot="2700000">
                <a:off x="2126794" y="3579654"/>
                <a:ext cx="2709945" cy="2709946"/>
              </a:xfrm>
              <a:prstGeom prst="rect">
                <a:avLst/>
              </a:prstGeom>
              <a:solidFill>
                <a:srgbClr val="4C0339"/>
              </a:solidFill>
              <a:ln w="38100">
                <a:solidFill>
                  <a:srgbClr val="4C033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ángulo 34">
                <a:extLst>
                  <a:ext uri="{FF2B5EF4-FFF2-40B4-BE49-F238E27FC236}">
                    <a16:creationId xmlns:a16="http://schemas.microsoft.com/office/drawing/2014/main" id="{47F41133-7E33-4E5B-87F9-41BED83D530A}"/>
                  </a:ext>
                </a:extLst>
              </p:cNvPr>
              <p:cNvSpPr/>
              <p:nvPr/>
            </p:nvSpPr>
            <p:spPr>
              <a:xfrm rot="2700000">
                <a:off x="4129194" y="2040548"/>
                <a:ext cx="973502" cy="973502"/>
              </a:xfrm>
              <a:prstGeom prst="rect">
                <a:avLst/>
              </a:prstGeom>
              <a:solidFill>
                <a:srgbClr val="E72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36" name="CuadroTexto 35">
            <a:extLst>
              <a:ext uri="{FF2B5EF4-FFF2-40B4-BE49-F238E27FC236}">
                <a16:creationId xmlns:a16="http://schemas.microsoft.com/office/drawing/2014/main" id="{8A3F566C-F352-4304-9241-F3B42DAF3679}"/>
              </a:ext>
            </a:extLst>
          </p:cNvPr>
          <p:cNvSpPr txBox="1"/>
          <p:nvPr/>
        </p:nvSpPr>
        <p:spPr>
          <a:xfrm>
            <a:off x="3727781" y="2663691"/>
            <a:ext cx="4639956" cy="830997"/>
          </a:xfrm>
          <a:prstGeom prst="rect">
            <a:avLst/>
          </a:prstGeom>
          <a:noFill/>
        </p:spPr>
        <p:txBody>
          <a:bodyPr wrap="square" rtlCol="0">
            <a:spAutoFit/>
          </a:bodyPr>
          <a:lstStyle/>
          <a:p>
            <a:pPr algn="ctr"/>
            <a:r>
              <a:rPr lang="en-US" sz="4800" dirty="0">
                <a:solidFill>
                  <a:srgbClr val="4C0339"/>
                </a:solidFill>
                <a:latin typeface="Lato Black" panose="020F0A02020204030203" pitchFamily="34" charset="0"/>
              </a:rPr>
              <a:t>THANKS</a:t>
            </a:r>
            <a:r>
              <a:rPr lang="en-US" sz="4800" dirty="0">
                <a:latin typeface="Lato Black" panose="020F0A02020204030203" pitchFamily="34" charset="0"/>
              </a:rPr>
              <a:t> </a:t>
            </a:r>
          </a:p>
        </p:txBody>
      </p:sp>
      <p:grpSp>
        <p:nvGrpSpPr>
          <p:cNvPr id="38" name="Grupo 37">
            <a:extLst>
              <a:ext uri="{FF2B5EF4-FFF2-40B4-BE49-F238E27FC236}">
                <a16:creationId xmlns:a16="http://schemas.microsoft.com/office/drawing/2014/main" id="{E15475F7-D4AD-411C-BA2A-A179287E2F7E}"/>
              </a:ext>
            </a:extLst>
          </p:cNvPr>
          <p:cNvGrpSpPr/>
          <p:nvPr/>
        </p:nvGrpSpPr>
        <p:grpSpPr>
          <a:xfrm>
            <a:off x="5501672" y="3486841"/>
            <a:ext cx="759820" cy="146589"/>
            <a:chOff x="797647" y="2771856"/>
            <a:chExt cx="759820" cy="146589"/>
          </a:xfrm>
        </p:grpSpPr>
        <p:sp>
          <p:nvSpPr>
            <p:cNvPr id="39" name="Rectángulo 38">
              <a:extLst>
                <a:ext uri="{FF2B5EF4-FFF2-40B4-BE49-F238E27FC236}">
                  <a16:creationId xmlns:a16="http://schemas.microsoft.com/office/drawing/2014/main" id="{20228213-E0A0-4324-8AB1-57BC22BA6D5D}"/>
                </a:ext>
              </a:extLst>
            </p:cNvPr>
            <p:cNvSpPr/>
            <p:nvPr/>
          </p:nvSpPr>
          <p:spPr>
            <a:xfrm rot="2700000">
              <a:off x="797647" y="2771856"/>
              <a:ext cx="133188" cy="133188"/>
            </a:xfrm>
            <a:prstGeom prst="rect">
              <a:avLst/>
            </a:prstGeom>
            <a:solidFill>
              <a:srgbClr val="E72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ángulo 39">
              <a:extLst>
                <a:ext uri="{FF2B5EF4-FFF2-40B4-BE49-F238E27FC236}">
                  <a16:creationId xmlns:a16="http://schemas.microsoft.com/office/drawing/2014/main" id="{ED2F453F-0EC2-4CCE-BF84-76423F22E0EC}"/>
                </a:ext>
              </a:extLst>
            </p:cNvPr>
            <p:cNvSpPr/>
            <p:nvPr/>
          </p:nvSpPr>
          <p:spPr>
            <a:xfrm rot="2700000">
              <a:off x="1000216" y="2778754"/>
              <a:ext cx="133188" cy="133188"/>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ángulo 40">
              <a:extLst>
                <a:ext uri="{FF2B5EF4-FFF2-40B4-BE49-F238E27FC236}">
                  <a16:creationId xmlns:a16="http://schemas.microsoft.com/office/drawing/2014/main" id="{56C78D13-4EA7-4C2C-A34E-AAC8858C352B}"/>
                </a:ext>
              </a:extLst>
            </p:cNvPr>
            <p:cNvSpPr/>
            <p:nvPr/>
          </p:nvSpPr>
          <p:spPr>
            <a:xfrm rot="2700000">
              <a:off x="1215949" y="2778754"/>
              <a:ext cx="133188" cy="133188"/>
            </a:xfrm>
            <a:prstGeom prst="rect">
              <a:avLst/>
            </a:prstGeom>
            <a:solidFill>
              <a:srgbClr val="F7A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ángulo 41">
              <a:extLst>
                <a:ext uri="{FF2B5EF4-FFF2-40B4-BE49-F238E27FC236}">
                  <a16:creationId xmlns:a16="http://schemas.microsoft.com/office/drawing/2014/main" id="{7D0487F6-9810-48E9-8BDF-04D5167E2A79}"/>
                </a:ext>
              </a:extLst>
            </p:cNvPr>
            <p:cNvSpPr/>
            <p:nvPr/>
          </p:nvSpPr>
          <p:spPr>
            <a:xfrm rot="2700000">
              <a:off x="1424279" y="2785257"/>
              <a:ext cx="133188" cy="133188"/>
            </a:xfrm>
            <a:prstGeom prst="rect">
              <a:avLst/>
            </a:prstGeom>
            <a:solidFill>
              <a:srgbClr val="01B9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3" name="Group 64">
            <a:extLst>
              <a:ext uri="{FF2B5EF4-FFF2-40B4-BE49-F238E27FC236}">
                <a16:creationId xmlns:a16="http://schemas.microsoft.com/office/drawing/2014/main" id="{4F8CF161-1A98-4270-9EC1-F036BB569825}"/>
              </a:ext>
            </a:extLst>
          </p:cNvPr>
          <p:cNvGrpSpPr>
            <a:grpSpLocks/>
          </p:cNvGrpSpPr>
          <p:nvPr/>
        </p:nvGrpSpPr>
        <p:grpSpPr bwMode="auto">
          <a:xfrm>
            <a:off x="5483607" y="4286239"/>
            <a:ext cx="1281907" cy="380204"/>
            <a:chOff x="2315487" y="10721814"/>
            <a:chExt cx="2562325" cy="760759"/>
          </a:xfrm>
          <a:solidFill>
            <a:srgbClr val="E7205F"/>
          </a:solidFill>
        </p:grpSpPr>
        <p:sp>
          <p:nvSpPr>
            <p:cNvPr id="44" name="Freeform 312">
              <a:extLst>
                <a:ext uri="{FF2B5EF4-FFF2-40B4-BE49-F238E27FC236}">
                  <a16:creationId xmlns:a16="http://schemas.microsoft.com/office/drawing/2014/main" id="{FF9619FD-4C4C-4E8E-83F7-CCE2CA4D4C47}"/>
                </a:ext>
              </a:extLst>
            </p:cNvPr>
            <p:cNvSpPr>
              <a:spLocks noEditPoints="1"/>
            </p:cNvSpPr>
            <p:nvPr/>
          </p:nvSpPr>
          <p:spPr bwMode="auto">
            <a:xfrm>
              <a:off x="2315487" y="10726579"/>
              <a:ext cx="753625" cy="752824"/>
            </a:xfrm>
            <a:custGeom>
              <a:avLst/>
              <a:gdLst>
                <a:gd name="T0" fmla="*/ 101 w 185"/>
                <a:gd name="T1" fmla="*/ 72 h 185"/>
                <a:gd name="T2" fmla="*/ 106 w 185"/>
                <a:gd name="T3" fmla="*/ 67 h 185"/>
                <a:gd name="T4" fmla="*/ 113 w 185"/>
                <a:gd name="T5" fmla="*/ 67 h 185"/>
                <a:gd name="T6" fmla="*/ 113 w 185"/>
                <a:gd name="T7" fmla="*/ 54 h 185"/>
                <a:gd name="T8" fmla="*/ 102 w 185"/>
                <a:gd name="T9" fmla="*/ 54 h 185"/>
                <a:gd name="T10" fmla="*/ 84 w 185"/>
                <a:gd name="T11" fmla="*/ 71 h 185"/>
                <a:gd name="T12" fmla="*/ 84 w 185"/>
                <a:gd name="T13" fmla="*/ 80 h 185"/>
                <a:gd name="T14" fmla="*/ 75 w 185"/>
                <a:gd name="T15" fmla="*/ 80 h 185"/>
                <a:gd name="T16" fmla="*/ 75 w 185"/>
                <a:gd name="T17" fmla="*/ 92 h 185"/>
                <a:gd name="T18" fmla="*/ 84 w 185"/>
                <a:gd name="T19" fmla="*/ 92 h 185"/>
                <a:gd name="T20" fmla="*/ 84 w 185"/>
                <a:gd name="T21" fmla="*/ 130 h 185"/>
                <a:gd name="T22" fmla="*/ 101 w 185"/>
                <a:gd name="T23" fmla="*/ 130 h 185"/>
                <a:gd name="T24" fmla="*/ 101 w 185"/>
                <a:gd name="T25" fmla="*/ 92 h 185"/>
                <a:gd name="T26" fmla="*/ 112 w 185"/>
                <a:gd name="T27" fmla="*/ 92 h 185"/>
                <a:gd name="T28" fmla="*/ 113 w 185"/>
                <a:gd name="T29" fmla="*/ 80 h 185"/>
                <a:gd name="T30" fmla="*/ 101 w 185"/>
                <a:gd name="T31" fmla="*/ 80 h 185"/>
                <a:gd name="T32" fmla="*/ 101 w 185"/>
                <a:gd name="T33" fmla="*/ 72 h 185"/>
                <a:gd name="T34" fmla="*/ 92 w 185"/>
                <a:gd name="T35" fmla="*/ 0 h 185"/>
                <a:gd name="T36" fmla="*/ 0 w 185"/>
                <a:gd name="T37" fmla="*/ 92 h 185"/>
                <a:gd name="T38" fmla="*/ 92 w 185"/>
                <a:gd name="T39" fmla="*/ 185 h 185"/>
                <a:gd name="T40" fmla="*/ 185 w 185"/>
                <a:gd name="T41" fmla="*/ 92 h 185"/>
                <a:gd name="T42" fmla="*/ 92 w 185"/>
                <a:gd name="T43" fmla="*/ 0 h 185"/>
                <a:gd name="T44" fmla="*/ 92 w 185"/>
                <a:gd name="T45" fmla="*/ 177 h 185"/>
                <a:gd name="T46" fmla="*/ 8 w 185"/>
                <a:gd name="T47" fmla="*/ 92 h 185"/>
                <a:gd name="T48" fmla="*/ 92 w 185"/>
                <a:gd name="T49" fmla="*/ 8 h 185"/>
                <a:gd name="T50" fmla="*/ 177 w 185"/>
                <a:gd name="T51" fmla="*/ 92 h 185"/>
                <a:gd name="T52" fmla="*/ 92 w 185"/>
                <a:gd name="T53" fmla="*/ 177 h 1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5" h="185">
                  <a:moveTo>
                    <a:pt x="101" y="72"/>
                  </a:moveTo>
                  <a:cubicBezTo>
                    <a:pt x="101" y="69"/>
                    <a:pt x="101" y="67"/>
                    <a:pt x="106" y="67"/>
                  </a:cubicBezTo>
                  <a:cubicBezTo>
                    <a:pt x="113" y="67"/>
                    <a:pt x="113" y="67"/>
                    <a:pt x="113" y="67"/>
                  </a:cubicBezTo>
                  <a:cubicBezTo>
                    <a:pt x="113" y="54"/>
                    <a:pt x="113" y="54"/>
                    <a:pt x="113" y="54"/>
                  </a:cubicBezTo>
                  <a:cubicBezTo>
                    <a:pt x="102" y="54"/>
                    <a:pt x="102" y="54"/>
                    <a:pt x="102" y="54"/>
                  </a:cubicBezTo>
                  <a:cubicBezTo>
                    <a:pt x="89" y="54"/>
                    <a:pt x="84" y="61"/>
                    <a:pt x="84" y="71"/>
                  </a:cubicBezTo>
                  <a:cubicBezTo>
                    <a:pt x="84" y="80"/>
                    <a:pt x="84" y="80"/>
                    <a:pt x="84" y="80"/>
                  </a:cubicBezTo>
                  <a:cubicBezTo>
                    <a:pt x="75" y="80"/>
                    <a:pt x="75" y="80"/>
                    <a:pt x="75" y="80"/>
                  </a:cubicBezTo>
                  <a:cubicBezTo>
                    <a:pt x="75" y="92"/>
                    <a:pt x="75" y="92"/>
                    <a:pt x="75" y="92"/>
                  </a:cubicBezTo>
                  <a:cubicBezTo>
                    <a:pt x="84" y="92"/>
                    <a:pt x="84" y="92"/>
                    <a:pt x="84" y="92"/>
                  </a:cubicBezTo>
                  <a:cubicBezTo>
                    <a:pt x="84" y="130"/>
                    <a:pt x="84" y="130"/>
                    <a:pt x="84" y="130"/>
                  </a:cubicBezTo>
                  <a:cubicBezTo>
                    <a:pt x="101" y="130"/>
                    <a:pt x="101" y="130"/>
                    <a:pt x="101" y="130"/>
                  </a:cubicBezTo>
                  <a:cubicBezTo>
                    <a:pt x="101" y="92"/>
                    <a:pt x="101" y="92"/>
                    <a:pt x="101" y="92"/>
                  </a:cubicBezTo>
                  <a:cubicBezTo>
                    <a:pt x="112" y="92"/>
                    <a:pt x="112" y="92"/>
                    <a:pt x="112" y="92"/>
                  </a:cubicBezTo>
                  <a:cubicBezTo>
                    <a:pt x="113" y="80"/>
                    <a:pt x="113" y="80"/>
                    <a:pt x="113" y="80"/>
                  </a:cubicBezTo>
                  <a:cubicBezTo>
                    <a:pt x="101" y="80"/>
                    <a:pt x="101" y="80"/>
                    <a:pt x="101" y="80"/>
                  </a:cubicBezTo>
                  <a:lnTo>
                    <a:pt x="101" y="72"/>
                  </a:lnTo>
                  <a:close/>
                  <a:moveTo>
                    <a:pt x="92" y="0"/>
                  </a:moveTo>
                  <a:cubicBezTo>
                    <a:pt x="41" y="0"/>
                    <a:pt x="0" y="41"/>
                    <a:pt x="0" y="92"/>
                  </a:cubicBezTo>
                  <a:cubicBezTo>
                    <a:pt x="0" y="144"/>
                    <a:pt x="41" y="185"/>
                    <a:pt x="92" y="185"/>
                  </a:cubicBezTo>
                  <a:cubicBezTo>
                    <a:pt x="144" y="185"/>
                    <a:pt x="185" y="144"/>
                    <a:pt x="185" y="92"/>
                  </a:cubicBezTo>
                  <a:cubicBezTo>
                    <a:pt x="185" y="41"/>
                    <a:pt x="144" y="0"/>
                    <a:pt x="92" y="0"/>
                  </a:cubicBezTo>
                  <a:close/>
                  <a:moveTo>
                    <a:pt x="92" y="177"/>
                  </a:moveTo>
                  <a:cubicBezTo>
                    <a:pt x="46" y="177"/>
                    <a:pt x="8" y="139"/>
                    <a:pt x="8" y="92"/>
                  </a:cubicBezTo>
                  <a:cubicBezTo>
                    <a:pt x="8" y="46"/>
                    <a:pt x="46" y="8"/>
                    <a:pt x="92" y="8"/>
                  </a:cubicBezTo>
                  <a:cubicBezTo>
                    <a:pt x="139" y="8"/>
                    <a:pt x="177" y="46"/>
                    <a:pt x="177" y="92"/>
                  </a:cubicBezTo>
                  <a:cubicBezTo>
                    <a:pt x="177" y="139"/>
                    <a:pt x="139" y="177"/>
                    <a:pt x="92" y="177"/>
                  </a:cubicBezTo>
                  <a:close/>
                </a:path>
              </a:pathLst>
            </a:custGeom>
            <a:grpFill/>
            <a:ln>
              <a:noFill/>
            </a:ln>
          </p:spPr>
          <p:txBody>
            <a:bodyPr lIns="34290" tIns="17145" rIns="34290" bIns="17145"/>
            <a:lstStyle/>
            <a:p>
              <a:pPr defTabSz="914217">
                <a:defRPr/>
              </a:pPr>
              <a:endParaRPr lang="en-US" sz="900" dirty="0">
                <a:latin typeface="Lato Light"/>
                <a:cs typeface="Lato Light"/>
              </a:endParaRPr>
            </a:p>
          </p:txBody>
        </p:sp>
        <p:sp>
          <p:nvSpPr>
            <p:cNvPr id="45" name="Freeform 317">
              <a:extLst>
                <a:ext uri="{FF2B5EF4-FFF2-40B4-BE49-F238E27FC236}">
                  <a16:creationId xmlns:a16="http://schemas.microsoft.com/office/drawing/2014/main" id="{39C02A6E-0D5C-4377-B7AA-E7BB12723EAF}"/>
                </a:ext>
              </a:extLst>
            </p:cNvPr>
            <p:cNvSpPr>
              <a:spLocks noEditPoints="1"/>
            </p:cNvSpPr>
            <p:nvPr/>
          </p:nvSpPr>
          <p:spPr bwMode="auto">
            <a:xfrm>
              <a:off x="4124187" y="10721814"/>
              <a:ext cx="753625" cy="757590"/>
            </a:xfrm>
            <a:custGeom>
              <a:avLst/>
              <a:gdLst>
                <a:gd name="T0" fmla="*/ 59 w 185"/>
                <a:gd name="T1" fmla="*/ 126 h 186"/>
                <a:gd name="T2" fmla="*/ 76 w 185"/>
                <a:gd name="T3" fmla="*/ 126 h 186"/>
                <a:gd name="T4" fmla="*/ 76 w 185"/>
                <a:gd name="T5" fmla="*/ 80 h 186"/>
                <a:gd name="T6" fmla="*/ 59 w 185"/>
                <a:gd name="T7" fmla="*/ 80 h 186"/>
                <a:gd name="T8" fmla="*/ 59 w 185"/>
                <a:gd name="T9" fmla="*/ 126 h 186"/>
                <a:gd name="T10" fmla="*/ 67 w 185"/>
                <a:gd name="T11" fmla="*/ 59 h 186"/>
                <a:gd name="T12" fmla="*/ 59 w 185"/>
                <a:gd name="T13" fmla="*/ 67 h 186"/>
                <a:gd name="T14" fmla="*/ 67 w 185"/>
                <a:gd name="T15" fmla="*/ 76 h 186"/>
                <a:gd name="T16" fmla="*/ 76 w 185"/>
                <a:gd name="T17" fmla="*/ 67 h 186"/>
                <a:gd name="T18" fmla="*/ 67 w 185"/>
                <a:gd name="T19" fmla="*/ 59 h 186"/>
                <a:gd name="T20" fmla="*/ 115 w 185"/>
                <a:gd name="T21" fmla="*/ 80 h 186"/>
                <a:gd name="T22" fmla="*/ 101 w 185"/>
                <a:gd name="T23" fmla="*/ 88 h 186"/>
                <a:gd name="T24" fmla="*/ 101 w 185"/>
                <a:gd name="T25" fmla="*/ 80 h 186"/>
                <a:gd name="T26" fmla="*/ 84 w 185"/>
                <a:gd name="T27" fmla="*/ 80 h 186"/>
                <a:gd name="T28" fmla="*/ 84 w 185"/>
                <a:gd name="T29" fmla="*/ 126 h 186"/>
                <a:gd name="T30" fmla="*/ 101 w 185"/>
                <a:gd name="T31" fmla="*/ 126 h 186"/>
                <a:gd name="T32" fmla="*/ 101 w 185"/>
                <a:gd name="T33" fmla="*/ 101 h 186"/>
                <a:gd name="T34" fmla="*/ 108 w 185"/>
                <a:gd name="T35" fmla="*/ 93 h 186"/>
                <a:gd name="T36" fmla="*/ 114 w 185"/>
                <a:gd name="T37" fmla="*/ 101 h 186"/>
                <a:gd name="T38" fmla="*/ 114 w 185"/>
                <a:gd name="T39" fmla="*/ 126 h 186"/>
                <a:gd name="T40" fmla="*/ 130 w 185"/>
                <a:gd name="T41" fmla="*/ 126 h 186"/>
                <a:gd name="T42" fmla="*/ 130 w 185"/>
                <a:gd name="T43" fmla="*/ 101 h 186"/>
                <a:gd name="T44" fmla="*/ 115 w 185"/>
                <a:gd name="T45" fmla="*/ 80 h 186"/>
                <a:gd name="T46" fmla="*/ 92 w 185"/>
                <a:gd name="T47" fmla="*/ 0 h 186"/>
                <a:gd name="T48" fmla="*/ 0 w 185"/>
                <a:gd name="T49" fmla="*/ 93 h 186"/>
                <a:gd name="T50" fmla="*/ 92 w 185"/>
                <a:gd name="T51" fmla="*/ 186 h 186"/>
                <a:gd name="T52" fmla="*/ 185 w 185"/>
                <a:gd name="T53" fmla="*/ 93 h 186"/>
                <a:gd name="T54" fmla="*/ 92 w 185"/>
                <a:gd name="T55" fmla="*/ 0 h 186"/>
                <a:gd name="T56" fmla="*/ 92 w 185"/>
                <a:gd name="T57" fmla="*/ 177 h 186"/>
                <a:gd name="T58" fmla="*/ 8 w 185"/>
                <a:gd name="T59" fmla="*/ 93 h 186"/>
                <a:gd name="T60" fmla="*/ 92 w 185"/>
                <a:gd name="T61" fmla="*/ 8 h 186"/>
                <a:gd name="T62" fmla="*/ 177 w 185"/>
                <a:gd name="T63" fmla="*/ 93 h 186"/>
                <a:gd name="T64" fmla="*/ 92 w 185"/>
                <a:gd name="T65" fmla="*/ 177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85" h="186">
                  <a:moveTo>
                    <a:pt x="59" y="126"/>
                  </a:moveTo>
                  <a:cubicBezTo>
                    <a:pt x="76" y="126"/>
                    <a:pt x="76" y="126"/>
                    <a:pt x="76" y="126"/>
                  </a:cubicBezTo>
                  <a:cubicBezTo>
                    <a:pt x="76" y="80"/>
                    <a:pt x="76" y="80"/>
                    <a:pt x="76" y="80"/>
                  </a:cubicBezTo>
                  <a:cubicBezTo>
                    <a:pt x="59" y="80"/>
                    <a:pt x="59" y="80"/>
                    <a:pt x="59" y="80"/>
                  </a:cubicBezTo>
                  <a:lnTo>
                    <a:pt x="59" y="126"/>
                  </a:lnTo>
                  <a:close/>
                  <a:moveTo>
                    <a:pt x="67" y="59"/>
                  </a:moveTo>
                  <a:cubicBezTo>
                    <a:pt x="62" y="59"/>
                    <a:pt x="59" y="63"/>
                    <a:pt x="59" y="67"/>
                  </a:cubicBezTo>
                  <a:cubicBezTo>
                    <a:pt x="59" y="72"/>
                    <a:pt x="62" y="76"/>
                    <a:pt x="67" y="76"/>
                  </a:cubicBezTo>
                  <a:cubicBezTo>
                    <a:pt x="72" y="76"/>
                    <a:pt x="76" y="72"/>
                    <a:pt x="76" y="67"/>
                  </a:cubicBezTo>
                  <a:cubicBezTo>
                    <a:pt x="76" y="63"/>
                    <a:pt x="72" y="59"/>
                    <a:pt x="67" y="59"/>
                  </a:cubicBezTo>
                  <a:close/>
                  <a:moveTo>
                    <a:pt x="115" y="80"/>
                  </a:moveTo>
                  <a:cubicBezTo>
                    <a:pt x="103" y="80"/>
                    <a:pt x="101" y="88"/>
                    <a:pt x="101" y="88"/>
                  </a:cubicBezTo>
                  <a:cubicBezTo>
                    <a:pt x="101" y="80"/>
                    <a:pt x="101" y="80"/>
                    <a:pt x="101" y="80"/>
                  </a:cubicBezTo>
                  <a:cubicBezTo>
                    <a:pt x="84" y="80"/>
                    <a:pt x="84" y="80"/>
                    <a:pt x="84" y="80"/>
                  </a:cubicBezTo>
                  <a:cubicBezTo>
                    <a:pt x="84" y="126"/>
                    <a:pt x="84" y="126"/>
                    <a:pt x="84" y="126"/>
                  </a:cubicBezTo>
                  <a:cubicBezTo>
                    <a:pt x="101" y="126"/>
                    <a:pt x="101" y="126"/>
                    <a:pt x="101" y="126"/>
                  </a:cubicBezTo>
                  <a:cubicBezTo>
                    <a:pt x="101" y="101"/>
                    <a:pt x="101" y="101"/>
                    <a:pt x="101" y="101"/>
                  </a:cubicBezTo>
                  <a:cubicBezTo>
                    <a:pt x="101" y="101"/>
                    <a:pt x="101" y="93"/>
                    <a:pt x="108" y="93"/>
                  </a:cubicBezTo>
                  <a:cubicBezTo>
                    <a:pt x="112" y="93"/>
                    <a:pt x="114" y="96"/>
                    <a:pt x="114" y="101"/>
                  </a:cubicBezTo>
                  <a:cubicBezTo>
                    <a:pt x="114" y="126"/>
                    <a:pt x="114" y="126"/>
                    <a:pt x="114" y="126"/>
                  </a:cubicBezTo>
                  <a:cubicBezTo>
                    <a:pt x="130" y="126"/>
                    <a:pt x="130" y="126"/>
                    <a:pt x="130" y="126"/>
                  </a:cubicBezTo>
                  <a:cubicBezTo>
                    <a:pt x="130" y="101"/>
                    <a:pt x="130" y="101"/>
                    <a:pt x="130" y="101"/>
                  </a:cubicBezTo>
                  <a:cubicBezTo>
                    <a:pt x="130" y="88"/>
                    <a:pt x="125" y="80"/>
                    <a:pt x="115" y="80"/>
                  </a:cubicBezTo>
                  <a:close/>
                  <a:moveTo>
                    <a:pt x="92" y="0"/>
                  </a:moveTo>
                  <a:cubicBezTo>
                    <a:pt x="41" y="0"/>
                    <a:pt x="0" y="41"/>
                    <a:pt x="0" y="93"/>
                  </a:cubicBezTo>
                  <a:cubicBezTo>
                    <a:pt x="0" y="144"/>
                    <a:pt x="41" y="186"/>
                    <a:pt x="92" y="186"/>
                  </a:cubicBezTo>
                  <a:cubicBezTo>
                    <a:pt x="144" y="186"/>
                    <a:pt x="185" y="144"/>
                    <a:pt x="185" y="93"/>
                  </a:cubicBezTo>
                  <a:cubicBezTo>
                    <a:pt x="185" y="41"/>
                    <a:pt x="144" y="0"/>
                    <a:pt x="92" y="0"/>
                  </a:cubicBezTo>
                  <a:close/>
                  <a:moveTo>
                    <a:pt x="92" y="177"/>
                  </a:moveTo>
                  <a:cubicBezTo>
                    <a:pt x="46" y="177"/>
                    <a:pt x="8" y="139"/>
                    <a:pt x="8" y="93"/>
                  </a:cubicBezTo>
                  <a:cubicBezTo>
                    <a:pt x="8" y="46"/>
                    <a:pt x="46" y="8"/>
                    <a:pt x="92" y="8"/>
                  </a:cubicBezTo>
                  <a:cubicBezTo>
                    <a:pt x="139" y="8"/>
                    <a:pt x="177" y="46"/>
                    <a:pt x="177" y="93"/>
                  </a:cubicBezTo>
                  <a:cubicBezTo>
                    <a:pt x="177" y="139"/>
                    <a:pt x="139" y="177"/>
                    <a:pt x="92" y="177"/>
                  </a:cubicBezTo>
                  <a:close/>
                </a:path>
              </a:pathLst>
            </a:custGeom>
            <a:grpFill/>
            <a:ln>
              <a:noFill/>
            </a:ln>
          </p:spPr>
          <p:txBody>
            <a:bodyPr lIns="34290" tIns="17145" rIns="34290" bIns="17145"/>
            <a:lstStyle/>
            <a:p>
              <a:pPr defTabSz="914217">
                <a:defRPr/>
              </a:pPr>
              <a:endParaRPr lang="en-US" sz="900" dirty="0">
                <a:latin typeface="Lato Light"/>
                <a:cs typeface="Lato Light"/>
              </a:endParaRPr>
            </a:p>
          </p:txBody>
        </p:sp>
        <p:grpSp>
          <p:nvGrpSpPr>
            <p:cNvPr id="46" name="Group 68">
              <a:extLst>
                <a:ext uri="{FF2B5EF4-FFF2-40B4-BE49-F238E27FC236}">
                  <a16:creationId xmlns:a16="http://schemas.microsoft.com/office/drawing/2014/main" id="{4D138407-C72F-4B9C-9E1F-39C21AFFF682}"/>
                </a:ext>
              </a:extLst>
            </p:cNvPr>
            <p:cNvGrpSpPr>
              <a:grpSpLocks/>
            </p:cNvGrpSpPr>
            <p:nvPr/>
          </p:nvGrpSpPr>
          <p:grpSpPr bwMode="auto">
            <a:xfrm>
              <a:off x="3215077" y="10726572"/>
              <a:ext cx="756797" cy="756001"/>
              <a:chOff x="7408025" y="7017253"/>
              <a:chExt cx="1340715" cy="1339305"/>
            </a:xfrm>
            <a:grpFill/>
          </p:grpSpPr>
          <p:sp>
            <p:nvSpPr>
              <p:cNvPr id="47" name="Freeform 16">
                <a:extLst>
                  <a:ext uri="{FF2B5EF4-FFF2-40B4-BE49-F238E27FC236}">
                    <a16:creationId xmlns:a16="http://schemas.microsoft.com/office/drawing/2014/main" id="{141B91ED-B202-491B-B3EE-7FA716C00D22}"/>
                  </a:ext>
                </a:extLst>
              </p:cNvPr>
              <p:cNvSpPr>
                <a:spLocks/>
              </p:cNvSpPr>
              <p:nvPr/>
            </p:nvSpPr>
            <p:spPr bwMode="auto">
              <a:xfrm>
                <a:off x="7832437" y="7467441"/>
                <a:ext cx="553714" cy="452999"/>
              </a:xfrm>
              <a:custGeom>
                <a:avLst/>
                <a:gdLst/>
                <a:ahLst/>
                <a:cxnLst>
                  <a:cxn ang="0">
                    <a:pos x="174" y="0"/>
                  </a:cxn>
                  <a:cxn ang="0">
                    <a:pos x="216" y="16"/>
                  </a:cxn>
                  <a:cxn ang="0">
                    <a:pos x="243" y="7"/>
                  </a:cxn>
                  <a:cxn ang="0">
                    <a:pos x="249" y="4"/>
                  </a:cxn>
                  <a:cxn ang="0">
                    <a:pos x="232" y="29"/>
                  </a:cxn>
                  <a:cxn ang="0">
                    <a:pos x="226" y="33"/>
                  </a:cxn>
                  <a:cxn ang="0">
                    <a:pos x="226" y="33"/>
                  </a:cxn>
                  <a:cxn ang="0">
                    <a:pos x="256" y="25"/>
                  </a:cxn>
                  <a:cxn ang="0">
                    <a:pos x="256" y="25"/>
                  </a:cxn>
                  <a:cxn ang="0">
                    <a:pos x="238" y="45"/>
                  </a:cxn>
                  <a:cxn ang="0">
                    <a:pos x="230" y="52"/>
                  </a:cxn>
                  <a:cxn ang="0">
                    <a:pos x="228" y="85"/>
                  </a:cxn>
                  <a:cxn ang="0">
                    <a:pos x="125" y="202"/>
                  </a:cxn>
                  <a:cxn ang="0">
                    <a:pos x="50" y="205"/>
                  </a:cxn>
                  <a:cxn ang="0">
                    <a:pos x="19" y="195"/>
                  </a:cxn>
                  <a:cxn ang="0">
                    <a:pos x="5" y="187"/>
                  </a:cxn>
                  <a:cxn ang="0">
                    <a:pos x="0" y="184"/>
                  </a:cxn>
                  <a:cxn ang="0">
                    <a:pos x="17" y="185"/>
                  </a:cxn>
                  <a:cxn ang="0">
                    <a:pos x="32" y="183"/>
                  </a:cxn>
                  <a:cxn ang="0">
                    <a:pos x="63" y="172"/>
                  </a:cxn>
                  <a:cxn ang="0">
                    <a:pos x="78" y="162"/>
                  </a:cxn>
                  <a:cxn ang="0">
                    <a:pos x="62" y="160"/>
                  </a:cxn>
                  <a:cxn ang="0">
                    <a:pos x="29" y="126"/>
                  </a:cxn>
                  <a:cxn ang="0">
                    <a:pos x="52" y="125"/>
                  </a:cxn>
                  <a:cxn ang="0">
                    <a:pos x="35" y="118"/>
                  </a:cxn>
                  <a:cxn ang="0">
                    <a:pos x="10" y="73"/>
                  </a:cxn>
                  <a:cxn ang="0">
                    <a:pos x="16" y="76"/>
                  </a:cxn>
                  <a:cxn ang="0">
                    <a:pos x="27" y="79"/>
                  </a:cxn>
                  <a:cxn ang="0">
                    <a:pos x="34" y="79"/>
                  </a:cxn>
                  <a:cxn ang="0">
                    <a:pos x="33" y="79"/>
                  </a:cxn>
                  <a:cxn ang="0">
                    <a:pos x="24" y="71"/>
                  </a:cxn>
                  <a:cxn ang="0">
                    <a:pos x="12" y="23"/>
                  </a:cxn>
                  <a:cxn ang="0">
                    <a:pos x="18" y="10"/>
                  </a:cxn>
                  <a:cxn ang="0">
                    <a:pos x="18" y="10"/>
                  </a:cxn>
                  <a:cxn ang="0">
                    <a:pos x="23" y="15"/>
                  </a:cxn>
                  <a:cxn ang="0">
                    <a:pos x="38" y="30"/>
                  </a:cxn>
                  <a:cxn ang="0">
                    <a:pos x="103" y="61"/>
                  </a:cxn>
                  <a:cxn ang="0">
                    <a:pos x="126" y="64"/>
                  </a:cxn>
                  <a:cxn ang="0">
                    <a:pos x="126" y="40"/>
                  </a:cxn>
                  <a:cxn ang="0">
                    <a:pos x="156" y="4"/>
                  </a:cxn>
                  <a:cxn ang="0">
                    <a:pos x="168" y="1"/>
                  </a:cxn>
                  <a:cxn ang="0">
                    <a:pos x="174" y="0"/>
                  </a:cxn>
                </a:cxnLst>
                <a:rect l="0" t="0" r="r" b="b"/>
                <a:pathLst>
                  <a:path w="256" h="210">
                    <a:moveTo>
                      <a:pt x="174" y="0"/>
                    </a:moveTo>
                    <a:cubicBezTo>
                      <a:pt x="194" y="0"/>
                      <a:pt x="205" y="7"/>
                      <a:pt x="216" y="16"/>
                    </a:cubicBezTo>
                    <a:cubicBezTo>
                      <a:pt x="224" y="16"/>
                      <a:pt x="236" y="11"/>
                      <a:pt x="243" y="7"/>
                    </a:cubicBezTo>
                    <a:cubicBezTo>
                      <a:pt x="245" y="6"/>
                      <a:pt x="247" y="5"/>
                      <a:pt x="249" y="4"/>
                    </a:cubicBezTo>
                    <a:cubicBezTo>
                      <a:pt x="245" y="14"/>
                      <a:pt x="240" y="22"/>
                      <a:pt x="232" y="29"/>
                    </a:cubicBezTo>
                    <a:cubicBezTo>
                      <a:pt x="230" y="30"/>
                      <a:pt x="229" y="32"/>
                      <a:pt x="226" y="33"/>
                    </a:cubicBezTo>
                    <a:cubicBezTo>
                      <a:pt x="226" y="33"/>
                      <a:pt x="226" y="33"/>
                      <a:pt x="226" y="33"/>
                    </a:cubicBezTo>
                    <a:cubicBezTo>
                      <a:pt x="238" y="33"/>
                      <a:pt x="247" y="27"/>
                      <a:pt x="256" y="25"/>
                    </a:cubicBezTo>
                    <a:cubicBezTo>
                      <a:pt x="256" y="25"/>
                      <a:pt x="256" y="25"/>
                      <a:pt x="256" y="25"/>
                    </a:cubicBezTo>
                    <a:cubicBezTo>
                      <a:pt x="251" y="32"/>
                      <a:pt x="245" y="40"/>
                      <a:pt x="238" y="45"/>
                    </a:cubicBezTo>
                    <a:cubicBezTo>
                      <a:pt x="235" y="47"/>
                      <a:pt x="233" y="50"/>
                      <a:pt x="230" y="52"/>
                    </a:cubicBezTo>
                    <a:cubicBezTo>
                      <a:pt x="230" y="64"/>
                      <a:pt x="230" y="75"/>
                      <a:pt x="228" y="85"/>
                    </a:cubicBezTo>
                    <a:cubicBezTo>
                      <a:pt x="214" y="144"/>
                      <a:pt x="180" y="184"/>
                      <a:pt x="125" y="202"/>
                    </a:cubicBezTo>
                    <a:cubicBezTo>
                      <a:pt x="105" y="208"/>
                      <a:pt x="73" y="210"/>
                      <a:pt x="50" y="205"/>
                    </a:cubicBezTo>
                    <a:cubicBezTo>
                      <a:pt x="39" y="202"/>
                      <a:pt x="29" y="199"/>
                      <a:pt x="19" y="195"/>
                    </a:cubicBezTo>
                    <a:cubicBezTo>
                      <a:pt x="14" y="192"/>
                      <a:pt x="9" y="190"/>
                      <a:pt x="5" y="187"/>
                    </a:cubicBezTo>
                    <a:cubicBezTo>
                      <a:pt x="3" y="186"/>
                      <a:pt x="2" y="185"/>
                      <a:pt x="0" y="184"/>
                    </a:cubicBezTo>
                    <a:cubicBezTo>
                      <a:pt x="5" y="184"/>
                      <a:pt x="11" y="186"/>
                      <a:pt x="17" y="185"/>
                    </a:cubicBezTo>
                    <a:cubicBezTo>
                      <a:pt x="22" y="184"/>
                      <a:pt x="27" y="184"/>
                      <a:pt x="32" y="183"/>
                    </a:cubicBezTo>
                    <a:cubicBezTo>
                      <a:pt x="44" y="180"/>
                      <a:pt x="54" y="177"/>
                      <a:pt x="63" y="172"/>
                    </a:cubicBezTo>
                    <a:cubicBezTo>
                      <a:pt x="68" y="169"/>
                      <a:pt x="74" y="166"/>
                      <a:pt x="78" y="162"/>
                    </a:cubicBezTo>
                    <a:cubicBezTo>
                      <a:pt x="72" y="162"/>
                      <a:pt x="66" y="161"/>
                      <a:pt x="62" y="160"/>
                    </a:cubicBezTo>
                    <a:cubicBezTo>
                      <a:pt x="45" y="154"/>
                      <a:pt x="35" y="143"/>
                      <a:pt x="29" y="126"/>
                    </a:cubicBezTo>
                    <a:cubicBezTo>
                      <a:pt x="34" y="127"/>
                      <a:pt x="49" y="128"/>
                      <a:pt x="52" y="125"/>
                    </a:cubicBezTo>
                    <a:cubicBezTo>
                      <a:pt x="46" y="125"/>
                      <a:pt x="39" y="121"/>
                      <a:pt x="35" y="118"/>
                    </a:cubicBezTo>
                    <a:cubicBezTo>
                      <a:pt x="21" y="109"/>
                      <a:pt x="10" y="95"/>
                      <a:pt x="10" y="73"/>
                    </a:cubicBezTo>
                    <a:cubicBezTo>
                      <a:pt x="12" y="74"/>
                      <a:pt x="14" y="75"/>
                      <a:pt x="16" y="76"/>
                    </a:cubicBezTo>
                    <a:cubicBezTo>
                      <a:pt x="19" y="77"/>
                      <a:pt x="22" y="78"/>
                      <a:pt x="27" y="79"/>
                    </a:cubicBezTo>
                    <a:cubicBezTo>
                      <a:pt x="28" y="79"/>
                      <a:pt x="32" y="80"/>
                      <a:pt x="34" y="79"/>
                    </a:cubicBezTo>
                    <a:cubicBezTo>
                      <a:pt x="33" y="79"/>
                      <a:pt x="33" y="79"/>
                      <a:pt x="33" y="79"/>
                    </a:cubicBezTo>
                    <a:cubicBezTo>
                      <a:pt x="31" y="76"/>
                      <a:pt x="26" y="74"/>
                      <a:pt x="24" y="71"/>
                    </a:cubicBezTo>
                    <a:cubicBezTo>
                      <a:pt x="15" y="60"/>
                      <a:pt x="7" y="43"/>
                      <a:pt x="12" y="23"/>
                    </a:cubicBezTo>
                    <a:cubicBezTo>
                      <a:pt x="13" y="18"/>
                      <a:pt x="15" y="14"/>
                      <a:pt x="18" y="10"/>
                    </a:cubicBezTo>
                    <a:cubicBezTo>
                      <a:pt x="18" y="10"/>
                      <a:pt x="18" y="10"/>
                      <a:pt x="18" y="10"/>
                    </a:cubicBezTo>
                    <a:cubicBezTo>
                      <a:pt x="19" y="12"/>
                      <a:pt x="21" y="13"/>
                      <a:pt x="23" y="15"/>
                    </a:cubicBezTo>
                    <a:cubicBezTo>
                      <a:pt x="27" y="21"/>
                      <a:pt x="33" y="26"/>
                      <a:pt x="38" y="30"/>
                    </a:cubicBezTo>
                    <a:cubicBezTo>
                      <a:pt x="57" y="45"/>
                      <a:pt x="75" y="54"/>
                      <a:pt x="103" y="61"/>
                    </a:cubicBezTo>
                    <a:cubicBezTo>
                      <a:pt x="110" y="63"/>
                      <a:pt x="118" y="64"/>
                      <a:pt x="126" y="64"/>
                    </a:cubicBezTo>
                    <a:cubicBezTo>
                      <a:pt x="124" y="57"/>
                      <a:pt x="124" y="46"/>
                      <a:pt x="126" y="40"/>
                    </a:cubicBezTo>
                    <a:cubicBezTo>
                      <a:pt x="131" y="23"/>
                      <a:pt x="141" y="11"/>
                      <a:pt x="156" y="4"/>
                    </a:cubicBezTo>
                    <a:cubicBezTo>
                      <a:pt x="160" y="3"/>
                      <a:pt x="164" y="2"/>
                      <a:pt x="168" y="1"/>
                    </a:cubicBezTo>
                    <a:cubicBezTo>
                      <a:pt x="170" y="1"/>
                      <a:pt x="172" y="0"/>
                      <a:pt x="174" y="0"/>
                    </a:cubicBezTo>
                  </a:path>
                </a:pathLst>
              </a:custGeom>
              <a:grpFill/>
              <a:ln w="9525">
                <a:noFill/>
                <a:round/>
                <a:headEnd/>
                <a:tailEnd/>
              </a:ln>
            </p:spPr>
            <p:txBody>
              <a:bodyPr/>
              <a:lstStyle/>
              <a:p>
                <a:pPr defTabSz="914217">
                  <a:defRPr/>
                </a:pPr>
                <a:endParaRPr lang="en-US" sz="900" dirty="0">
                  <a:latin typeface="Lato Light"/>
                  <a:cs typeface="Lato Light"/>
                </a:endParaRPr>
              </a:p>
            </p:txBody>
          </p:sp>
          <p:sp>
            <p:nvSpPr>
              <p:cNvPr id="48" name="Oval 74">
                <a:extLst>
                  <a:ext uri="{FF2B5EF4-FFF2-40B4-BE49-F238E27FC236}">
                    <a16:creationId xmlns:a16="http://schemas.microsoft.com/office/drawing/2014/main" id="{2B339106-3110-4D58-9B1C-A9443E4CC603}"/>
                  </a:ext>
                </a:extLst>
              </p:cNvPr>
              <p:cNvSpPr/>
              <p:nvPr/>
            </p:nvSpPr>
            <p:spPr>
              <a:xfrm>
                <a:off x="7408018" y="7017255"/>
                <a:ext cx="1340715" cy="1339303"/>
              </a:xfrm>
              <a:prstGeom prst="ellipse">
                <a:avLst/>
              </a:prstGeom>
              <a:noFill/>
              <a:ln w="28575" cmpd="sng">
                <a:solidFill>
                  <a:srgbClr val="E7205F"/>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2200" dirty="0">
                  <a:solidFill>
                    <a:schemeClr val="tx1"/>
                  </a:solidFill>
                  <a:cs typeface="Lato Light"/>
                </a:endParaRPr>
              </a:p>
            </p:txBody>
          </p:sp>
        </p:grpSp>
      </p:grpSp>
      <p:grpSp>
        <p:nvGrpSpPr>
          <p:cNvPr id="49" name="Grupo 48">
            <a:extLst>
              <a:ext uri="{FF2B5EF4-FFF2-40B4-BE49-F238E27FC236}">
                <a16:creationId xmlns:a16="http://schemas.microsoft.com/office/drawing/2014/main" id="{BA3F8208-DAC2-4054-97CE-C458A37F600D}"/>
              </a:ext>
            </a:extLst>
          </p:cNvPr>
          <p:cNvGrpSpPr/>
          <p:nvPr/>
        </p:nvGrpSpPr>
        <p:grpSpPr>
          <a:xfrm>
            <a:off x="4009129" y="3695918"/>
            <a:ext cx="4245144" cy="462214"/>
            <a:chOff x="6521507" y="2915790"/>
            <a:chExt cx="4245144" cy="462214"/>
          </a:xfrm>
        </p:grpSpPr>
        <p:sp>
          <p:nvSpPr>
            <p:cNvPr id="50" name="Rectangle 58">
              <a:extLst>
                <a:ext uri="{FF2B5EF4-FFF2-40B4-BE49-F238E27FC236}">
                  <a16:creationId xmlns:a16="http://schemas.microsoft.com/office/drawing/2014/main" id="{DD9E4E05-2C87-486C-BACA-9C2F4053A993}"/>
                </a:ext>
              </a:extLst>
            </p:cNvPr>
            <p:cNvSpPr>
              <a:spLocks noChangeArrowheads="1"/>
            </p:cNvSpPr>
            <p:nvPr/>
          </p:nvSpPr>
          <p:spPr bwMode="auto">
            <a:xfrm>
              <a:off x="6735026" y="2952553"/>
              <a:ext cx="965928" cy="369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1899" tIns="60950" rIns="121899" bIns="6095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dirty="0">
                  <a:solidFill>
                    <a:schemeClr val="bg1">
                      <a:lumMod val="50000"/>
                    </a:schemeClr>
                  </a:solidFill>
                </a:rPr>
                <a:t>Address</a:t>
              </a:r>
            </a:p>
          </p:txBody>
        </p:sp>
        <p:sp>
          <p:nvSpPr>
            <p:cNvPr id="51" name="Rectangle 59">
              <a:extLst>
                <a:ext uri="{FF2B5EF4-FFF2-40B4-BE49-F238E27FC236}">
                  <a16:creationId xmlns:a16="http://schemas.microsoft.com/office/drawing/2014/main" id="{5458F4AB-F49B-4DAA-86D1-0A397FE4997D}"/>
                </a:ext>
              </a:extLst>
            </p:cNvPr>
            <p:cNvSpPr>
              <a:spLocks noChangeArrowheads="1"/>
            </p:cNvSpPr>
            <p:nvPr/>
          </p:nvSpPr>
          <p:spPr bwMode="auto">
            <a:xfrm>
              <a:off x="8031058" y="2953435"/>
              <a:ext cx="1339427" cy="369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1899" tIns="60950" rIns="121899" bIns="6095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dirty="0">
                  <a:solidFill>
                    <a:schemeClr val="bg1">
                      <a:lumMod val="50000"/>
                    </a:schemeClr>
                  </a:solidFill>
                </a:rPr>
                <a:t>Contact Info</a:t>
              </a:r>
            </a:p>
          </p:txBody>
        </p:sp>
        <p:sp>
          <p:nvSpPr>
            <p:cNvPr id="52" name="Rectangle 60">
              <a:extLst>
                <a:ext uri="{FF2B5EF4-FFF2-40B4-BE49-F238E27FC236}">
                  <a16:creationId xmlns:a16="http://schemas.microsoft.com/office/drawing/2014/main" id="{295627EC-6318-4FD4-A2C3-116A4E77C055}"/>
                </a:ext>
              </a:extLst>
            </p:cNvPr>
            <p:cNvSpPr>
              <a:spLocks noChangeArrowheads="1"/>
            </p:cNvSpPr>
            <p:nvPr/>
          </p:nvSpPr>
          <p:spPr bwMode="auto">
            <a:xfrm>
              <a:off x="9619200" y="2915790"/>
              <a:ext cx="1147451" cy="369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1899" tIns="60950" rIns="121899" bIns="6095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dirty="0">
                  <a:solidFill>
                    <a:schemeClr val="bg1">
                      <a:lumMod val="50000"/>
                    </a:schemeClr>
                  </a:solidFill>
                </a:rPr>
                <a:t>Telephone</a:t>
              </a:r>
            </a:p>
          </p:txBody>
        </p:sp>
        <p:sp>
          <p:nvSpPr>
            <p:cNvPr id="53" name="Freeform 161">
              <a:extLst>
                <a:ext uri="{FF2B5EF4-FFF2-40B4-BE49-F238E27FC236}">
                  <a16:creationId xmlns:a16="http://schemas.microsoft.com/office/drawing/2014/main" id="{9077DCDE-DF34-4E2F-95D3-98D8F9EA1485}"/>
                </a:ext>
              </a:extLst>
            </p:cNvPr>
            <p:cNvSpPr>
              <a:spLocks noChangeArrowheads="1"/>
            </p:cNvSpPr>
            <p:nvPr/>
          </p:nvSpPr>
          <p:spPr bwMode="auto">
            <a:xfrm>
              <a:off x="6521507" y="3049391"/>
              <a:ext cx="253206" cy="328613"/>
            </a:xfrm>
            <a:custGeom>
              <a:avLst/>
              <a:gdLst>
                <a:gd name="T0" fmla="*/ 252583 w 472"/>
                <a:gd name="T1" fmla="*/ 0 h 619"/>
                <a:gd name="T2" fmla="*/ 252583 w 472"/>
                <a:gd name="T3" fmla="*/ 0 h 619"/>
                <a:gd name="T4" fmla="*/ 0 w 472"/>
                <a:gd name="T5" fmla="*/ 249764 h 619"/>
                <a:gd name="T6" fmla="*/ 252583 w 472"/>
                <a:gd name="T7" fmla="*/ 656825 h 619"/>
                <a:gd name="T8" fmla="*/ 504095 w 472"/>
                <a:gd name="T9" fmla="*/ 249764 h 619"/>
                <a:gd name="T10" fmla="*/ 252583 w 472"/>
                <a:gd name="T11" fmla="*/ 0 h 619"/>
                <a:gd name="T12" fmla="*/ 252583 w 472"/>
                <a:gd name="T13" fmla="*/ 594119 h 619"/>
                <a:gd name="T14" fmla="*/ 252583 w 472"/>
                <a:gd name="T15" fmla="*/ 594119 h 619"/>
                <a:gd name="T16" fmla="*/ 48162 w 472"/>
                <a:gd name="T17" fmla="*/ 249764 h 619"/>
                <a:gd name="T18" fmla="*/ 252583 w 472"/>
                <a:gd name="T19" fmla="*/ 30822 h 619"/>
                <a:gd name="T20" fmla="*/ 457003 w 472"/>
                <a:gd name="T21" fmla="*/ 249764 h 619"/>
                <a:gd name="T22" fmla="*/ 252583 w 472"/>
                <a:gd name="T23" fmla="*/ 594119 h 619"/>
                <a:gd name="T24" fmla="*/ 252583 w 472"/>
                <a:gd name="T25" fmla="*/ 140293 h 619"/>
                <a:gd name="T26" fmla="*/ 252583 w 472"/>
                <a:gd name="T27" fmla="*/ 140293 h 619"/>
                <a:gd name="T28" fmla="*/ 142345 w 472"/>
                <a:gd name="T29" fmla="*/ 249764 h 619"/>
                <a:gd name="T30" fmla="*/ 252583 w 472"/>
                <a:gd name="T31" fmla="*/ 343292 h 619"/>
                <a:gd name="T32" fmla="*/ 362820 w 472"/>
                <a:gd name="T33" fmla="*/ 249764 h 619"/>
                <a:gd name="T34" fmla="*/ 252583 w 472"/>
                <a:gd name="T35" fmla="*/ 140293 h 619"/>
                <a:gd name="T36" fmla="*/ 252583 w 472"/>
                <a:gd name="T37" fmla="*/ 312470 h 619"/>
                <a:gd name="T38" fmla="*/ 252583 w 472"/>
                <a:gd name="T39" fmla="*/ 312470 h 619"/>
                <a:gd name="T40" fmla="*/ 189437 w 472"/>
                <a:gd name="T41" fmla="*/ 249764 h 619"/>
                <a:gd name="T42" fmla="*/ 252583 w 472"/>
                <a:gd name="T43" fmla="*/ 187057 h 619"/>
                <a:gd name="T44" fmla="*/ 315728 w 472"/>
                <a:gd name="T45" fmla="*/ 249764 h 619"/>
                <a:gd name="T46" fmla="*/ 252583 w 472"/>
                <a:gd name="T47" fmla="*/ 312470 h 619"/>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472" h="619">
                  <a:moveTo>
                    <a:pt x="236" y="0"/>
                  </a:moveTo>
                  <a:lnTo>
                    <a:pt x="236" y="0"/>
                  </a:lnTo>
                  <a:cubicBezTo>
                    <a:pt x="104" y="0"/>
                    <a:pt x="0" y="103"/>
                    <a:pt x="0" y="235"/>
                  </a:cubicBezTo>
                  <a:cubicBezTo>
                    <a:pt x="0" y="323"/>
                    <a:pt x="192" y="618"/>
                    <a:pt x="236" y="618"/>
                  </a:cubicBezTo>
                  <a:cubicBezTo>
                    <a:pt x="280" y="618"/>
                    <a:pt x="471" y="323"/>
                    <a:pt x="471" y="235"/>
                  </a:cubicBezTo>
                  <a:cubicBezTo>
                    <a:pt x="471" y="103"/>
                    <a:pt x="368" y="0"/>
                    <a:pt x="236" y="0"/>
                  </a:cubicBezTo>
                  <a:close/>
                  <a:moveTo>
                    <a:pt x="236" y="559"/>
                  </a:moveTo>
                  <a:lnTo>
                    <a:pt x="236" y="559"/>
                  </a:lnTo>
                  <a:cubicBezTo>
                    <a:pt x="207" y="559"/>
                    <a:pt x="45" y="309"/>
                    <a:pt x="45" y="235"/>
                  </a:cubicBezTo>
                  <a:cubicBezTo>
                    <a:pt x="45" y="117"/>
                    <a:pt x="133" y="29"/>
                    <a:pt x="236" y="29"/>
                  </a:cubicBezTo>
                  <a:cubicBezTo>
                    <a:pt x="339" y="29"/>
                    <a:pt x="427" y="117"/>
                    <a:pt x="427" y="235"/>
                  </a:cubicBezTo>
                  <a:cubicBezTo>
                    <a:pt x="427" y="309"/>
                    <a:pt x="266" y="559"/>
                    <a:pt x="236" y="559"/>
                  </a:cubicBezTo>
                  <a:close/>
                  <a:moveTo>
                    <a:pt x="236" y="132"/>
                  </a:moveTo>
                  <a:lnTo>
                    <a:pt x="236" y="132"/>
                  </a:lnTo>
                  <a:cubicBezTo>
                    <a:pt x="177" y="132"/>
                    <a:pt x="133" y="176"/>
                    <a:pt x="133" y="235"/>
                  </a:cubicBezTo>
                  <a:cubicBezTo>
                    <a:pt x="133" y="279"/>
                    <a:pt x="177" y="323"/>
                    <a:pt x="236" y="323"/>
                  </a:cubicBezTo>
                  <a:cubicBezTo>
                    <a:pt x="295" y="323"/>
                    <a:pt x="339" y="279"/>
                    <a:pt x="339" y="235"/>
                  </a:cubicBezTo>
                  <a:cubicBezTo>
                    <a:pt x="339" y="176"/>
                    <a:pt x="295" y="132"/>
                    <a:pt x="236" y="132"/>
                  </a:cubicBezTo>
                  <a:close/>
                  <a:moveTo>
                    <a:pt x="236" y="294"/>
                  </a:moveTo>
                  <a:lnTo>
                    <a:pt x="236" y="294"/>
                  </a:lnTo>
                  <a:cubicBezTo>
                    <a:pt x="207" y="294"/>
                    <a:pt x="177" y="264"/>
                    <a:pt x="177" y="235"/>
                  </a:cubicBezTo>
                  <a:cubicBezTo>
                    <a:pt x="177" y="191"/>
                    <a:pt x="207" y="176"/>
                    <a:pt x="236" y="176"/>
                  </a:cubicBezTo>
                  <a:cubicBezTo>
                    <a:pt x="266" y="176"/>
                    <a:pt x="295" y="191"/>
                    <a:pt x="295" y="235"/>
                  </a:cubicBezTo>
                  <a:cubicBezTo>
                    <a:pt x="295" y="264"/>
                    <a:pt x="266" y="294"/>
                    <a:pt x="236" y="294"/>
                  </a:cubicBezTo>
                  <a:close/>
                </a:path>
              </a:pathLst>
            </a:custGeom>
            <a:solidFill>
              <a:srgbClr val="01B9B7"/>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solidFill>
                  <a:schemeClr val="bg1"/>
                </a:solidFill>
              </a:endParaRPr>
            </a:p>
          </p:txBody>
        </p:sp>
        <p:sp>
          <p:nvSpPr>
            <p:cNvPr id="54" name="Freeform 185">
              <a:extLst>
                <a:ext uri="{FF2B5EF4-FFF2-40B4-BE49-F238E27FC236}">
                  <a16:creationId xmlns:a16="http://schemas.microsoft.com/office/drawing/2014/main" id="{2729ACD9-ECF6-4150-B7A1-B383399D87E1}"/>
                </a:ext>
              </a:extLst>
            </p:cNvPr>
            <p:cNvSpPr>
              <a:spLocks noChangeArrowheads="1"/>
            </p:cNvSpPr>
            <p:nvPr/>
          </p:nvSpPr>
          <p:spPr bwMode="auto">
            <a:xfrm>
              <a:off x="7813570" y="3053447"/>
              <a:ext cx="289719" cy="221457"/>
            </a:xfrm>
            <a:custGeom>
              <a:avLst/>
              <a:gdLst>
                <a:gd name="T0" fmla="*/ 509661 w 619"/>
                <a:gd name="T1" fmla="*/ 0 h 472"/>
                <a:gd name="T2" fmla="*/ 509661 w 619"/>
                <a:gd name="T3" fmla="*/ 0 h 472"/>
                <a:gd name="T4" fmla="*/ 68267 w 619"/>
                <a:gd name="T5" fmla="*/ 0 h 472"/>
                <a:gd name="T6" fmla="*/ 0 w 619"/>
                <a:gd name="T7" fmla="*/ 68485 h 472"/>
                <a:gd name="T8" fmla="*/ 0 w 619"/>
                <a:gd name="T9" fmla="*/ 372444 h 472"/>
                <a:gd name="T10" fmla="*/ 68267 w 619"/>
                <a:gd name="T11" fmla="*/ 441867 h 472"/>
                <a:gd name="T12" fmla="*/ 509661 w 619"/>
                <a:gd name="T13" fmla="*/ 441867 h 472"/>
                <a:gd name="T14" fmla="*/ 577928 w 619"/>
                <a:gd name="T15" fmla="*/ 372444 h 472"/>
                <a:gd name="T16" fmla="*/ 577928 w 619"/>
                <a:gd name="T17" fmla="*/ 68485 h 472"/>
                <a:gd name="T18" fmla="*/ 509661 w 619"/>
                <a:gd name="T19" fmla="*/ 0 h 472"/>
                <a:gd name="T20" fmla="*/ 522754 w 619"/>
                <a:gd name="T21" fmla="*/ 41278 h 472"/>
                <a:gd name="T22" fmla="*/ 522754 w 619"/>
                <a:gd name="T23" fmla="*/ 41278 h 472"/>
                <a:gd name="T24" fmla="*/ 288964 w 619"/>
                <a:gd name="T25" fmla="*/ 220464 h 472"/>
                <a:gd name="T26" fmla="*/ 55174 w 619"/>
                <a:gd name="T27" fmla="*/ 41278 h 472"/>
                <a:gd name="T28" fmla="*/ 522754 w 619"/>
                <a:gd name="T29" fmla="*/ 41278 h 472"/>
                <a:gd name="T30" fmla="*/ 27120 w 619"/>
                <a:gd name="T31" fmla="*/ 372444 h 472"/>
                <a:gd name="T32" fmla="*/ 27120 w 619"/>
                <a:gd name="T33" fmla="*/ 372444 h 472"/>
                <a:gd name="T34" fmla="*/ 27120 w 619"/>
                <a:gd name="T35" fmla="*/ 68485 h 472"/>
                <a:gd name="T36" fmla="*/ 192643 w 619"/>
                <a:gd name="T37" fmla="*/ 207330 h 472"/>
                <a:gd name="T38" fmla="*/ 27120 w 619"/>
                <a:gd name="T39" fmla="*/ 372444 h 472"/>
                <a:gd name="T40" fmla="*/ 55174 w 619"/>
                <a:gd name="T41" fmla="*/ 400588 h 472"/>
                <a:gd name="T42" fmla="*/ 55174 w 619"/>
                <a:gd name="T43" fmla="*/ 400588 h 472"/>
                <a:gd name="T44" fmla="*/ 220697 w 619"/>
                <a:gd name="T45" fmla="*/ 220464 h 472"/>
                <a:gd name="T46" fmla="*/ 288964 w 619"/>
                <a:gd name="T47" fmla="*/ 275815 h 472"/>
                <a:gd name="T48" fmla="*/ 344138 w 619"/>
                <a:gd name="T49" fmla="*/ 220464 h 472"/>
                <a:gd name="T50" fmla="*/ 522754 w 619"/>
                <a:gd name="T51" fmla="*/ 400588 h 472"/>
                <a:gd name="T52" fmla="*/ 55174 w 619"/>
                <a:gd name="T53" fmla="*/ 400588 h 472"/>
                <a:gd name="T54" fmla="*/ 550808 w 619"/>
                <a:gd name="T55" fmla="*/ 372444 h 472"/>
                <a:gd name="T56" fmla="*/ 550808 w 619"/>
                <a:gd name="T57" fmla="*/ 372444 h 472"/>
                <a:gd name="T58" fmla="*/ 550808 w 619"/>
                <a:gd name="T59" fmla="*/ 372444 h 472"/>
                <a:gd name="T60" fmla="*/ 385285 w 619"/>
                <a:gd name="T61" fmla="*/ 207330 h 472"/>
                <a:gd name="T62" fmla="*/ 550808 w 619"/>
                <a:gd name="T63" fmla="*/ 68485 h 472"/>
                <a:gd name="T64" fmla="*/ 550808 w 619"/>
                <a:gd name="T65" fmla="*/ 372444 h 472"/>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619" h="472">
                  <a:moveTo>
                    <a:pt x="545" y="0"/>
                  </a:moveTo>
                  <a:lnTo>
                    <a:pt x="545" y="0"/>
                  </a:lnTo>
                  <a:cubicBezTo>
                    <a:pt x="73" y="0"/>
                    <a:pt x="73" y="0"/>
                    <a:pt x="73" y="0"/>
                  </a:cubicBezTo>
                  <a:cubicBezTo>
                    <a:pt x="29" y="0"/>
                    <a:pt x="0" y="30"/>
                    <a:pt x="0" y="73"/>
                  </a:cubicBezTo>
                  <a:cubicBezTo>
                    <a:pt x="0" y="397"/>
                    <a:pt x="0" y="397"/>
                    <a:pt x="0" y="397"/>
                  </a:cubicBezTo>
                  <a:cubicBezTo>
                    <a:pt x="0" y="442"/>
                    <a:pt x="29" y="471"/>
                    <a:pt x="73" y="471"/>
                  </a:cubicBezTo>
                  <a:cubicBezTo>
                    <a:pt x="545" y="471"/>
                    <a:pt x="545" y="471"/>
                    <a:pt x="545" y="471"/>
                  </a:cubicBezTo>
                  <a:cubicBezTo>
                    <a:pt x="589" y="471"/>
                    <a:pt x="618" y="442"/>
                    <a:pt x="618" y="397"/>
                  </a:cubicBezTo>
                  <a:cubicBezTo>
                    <a:pt x="618" y="73"/>
                    <a:pt x="618" y="73"/>
                    <a:pt x="618" y="73"/>
                  </a:cubicBezTo>
                  <a:cubicBezTo>
                    <a:pt x="618" y="30"/>
                    <a:pt x="589" y="0"/>
                    <a:pt x="545" y="0"/>
                  </a:cubicBezTo>
                  <a:close/>
                  <a:moveTo>
                    <a:pt x="559" y="44"/>
                  </a:moveTo>
                  <a:lnTo>
                    <a:pt x="559" y="44"/>
                  </a:lnTo>
                  <a:cubicBezTo>
                    <a:pt x="309" y="235"/>
                    <a:pt x="309" y="235"/>
                    <a:pt x="309" y="235"/>
                  </a:cubicBezTo>
                  <a:cubicBezTo>
                    <a:pt x="59" y="44"/>
                    <a:pt x="59" y="44"/>
                    <a:pt x="59" y="44"/>
                  </a:cubicBezTo>
                  <a:lnTo>
                    <a:pt x="559" y="44"/>
                  </a:lnTo>
                  <a:close/>
                  <a:moveTo>
                    <a:pt x="29" y="397"/>
                  </a:moveTo>
                  <a:lnTo>
                    <a:pt x="29" y="397"/>
                  </a:lnTo>
                  <a:cubicBezTo>
                    <a:pt x="29" y="73"/>
                    <a:pt x="29" y="73"/>
                    <a:pt x="29" y="73"/>
                  </a:cubicBezTo>
                  <a:cubicBezTo>
                    <a:pt x="206" y="221"/>
                    <a:pt x="206" y="221"/>
                    <a:pt x="206" y="221"/>
                  </a:cubicBezTo>
                  <a:cubicBezTo>
                    <a:pt x="29" y="397"/>
                    <a:pt x="29" y="397"/>
                    <a:pt x="29" y="397"/>
                  </a:cubicBezTo>
                  <a:close/>
                  <a:moveTo>
                    <a:pt x="59" y="427"/>
                  </a:moveTo>
                  <a:lnTo>
                    <a:pt x="59" y="427"/>
                  </a:lnTo>
                  <a:cubicBezTo>
                    <a:pt x="236" y="235"/>
                    <a:pt x="236" y="235"/>
                    <a:pt x="236" y="235"/>
                  </a:cubicBezTo>
                  <a:cubicBezTo>
                    <a:pt x="309" y="294"/>
                    <a:pt x="309" y="294"/>
                    <a:pt x="309" y="294"/>
                  </a:cubicBezTo>
                  <a:cubicBezTo>
                    <a:pt x="368" y="235"/>
                    <a:pt x="368" y="235"/>
                    <a:pt x="368" y="235"/>
                  </a:cubicBezTo>
                  <a:cubicBezTo>
                    <a:pt x="559" y="427"/>
                    <a:pt x="559" y="427"/>
                    <a:pt x="559" y="427"/>
                  </a:cubicBezTo>
                  <a:cubicBezTo>
                    <a:pt x="545" y="427"/>
                    <a:pt x="73" y="427"/>
                    <a:pt x="59" y="427"/>
                  </a:cubicBezTo>
                  <a:close/>
                  <a:moveTo>
                    <a:pt x="589" y="397"/>
                  </a:moveTo>
                  <a:lnTo>
                    <a:pt x="589" y="397"/>
                  </a:lnTo>
                  <a:cubicBezTo>
                    <a:pt x="412" y="221"/>
                    <a:pt x="412" y="221"/>
                    <a:pt x="412" y="221"/>
                  </a:cubicBezTo>
                  <a:cubicBezTo>
                    <a:pt x="589" y="73"/>
                    <a:pt x="589" y="73"/>
                    <a:pt x="589" y="73"/>
                  </a:cubicBezTo>
                  <a:lnTo>
                    <a:pt x="589" y="397"/>
                  </a:lnTo>
                  <a:close/>
                </a:path>
              </a:pathLst>
            </a:custGeom>
            <a:solidFill>
              <a:srgbClr val="F7A600"/>
            </a:solidFill>
            <a:ln>
              <a:noFill/>
            </a:ln>
            <a:extLst>
              <a:ext uri="{91240B29-F687-4F45-9708-019B960494DF}">
                <a14:hiddenLine xmlns:a14="http://schemas.microsoft.com/office/drawing/2010/main" w="9525">
                  <a:solidFill>
                    <a:srgbClr val="000000"/>
                  </a:solidFill>
                  <a:round/>
                  <a:headEnd/>
                  <a:tailEnd/>
                </a14:hiddenLine>
              </a:ext>
            </a:extLst>
          </p:spPr>
          <p:txBody>
            <a:bodyPr wrap="none" lIns="45716" tIns="22858" rIns="45716" bIns="22858" anchor="ctr"/>
            <a:lstStyle/>
            <a:p>
              <a:endParaRPr lang="es-MX" sz="900">
                <a:solidFill>
                  <a:schemeClr val="bg1"/>
                </a:solidFill>
              </a:endParaRPr>
            </a:p>
          </p:txBody>
        </p:sp>
        <p:sp>
          <p:nvSpPr>
            <p:cNvPr id="55" name="Freeform 178">
              <a:extLst>
                <a:ext uri="{FF2B5EF4-FFF2-40B4-BE49-F238E27FC236}">
                  <a16:creationId xmlns:a16="http://schemas.microsoft.com/office/drawing/2014/main" id="{288E083A-CA9E-475E-B64C-D45AE6FA4881}"/>
                </a:ext>
              </a:extLst>
            </p:cNvPr>
            <p:cNvSpPr>
              <a:spLocks noChangeArrowheads="1"/>
            </p:cNvSpPr>
            <p:nvPr/>
          </p:nvSpPr>
          <p:spPr bwMode="auto">
            <a:xfrm>
              <a:off x="9399331" y="2986434"/>
              <a:ext cx="292100" cy="283369"/>
            </a:xfrm>
            <a:custGeom>
              <a:avLst/>
              <a:gdLst>
                <a:gd name="T0" fmla="*/ 603 w 634"/>
                <a:gd name="T1" fmla="*/ 74 h 619"/>
                <a:gd name="T2" fmla="*/ 603 w 634"/>
                <a:gd name="T3" fmla="*/ 74 h 619"/>
                <a:gd name="T4" fmla="*/ 545 w 634"/>
                <a:gd name="T5" fmla="*/ 15 h 619"/>
                <a:gd name="T6" fmla="*/ 486 w 634"/>
                <a:gd name="T7" fmla="*/ 15 h 619"/>
                <a:gd name="T8" fmla="*/ 412 w 634"/>
                <a:gd name="T9" fmla="*/ 133 h 619"/>
                <a:gd name="T10" fmla="*/ 412 w 634"/>
                <a:gd name="T11" fmla="*/ 191 h 619"/>
                <a:gd name="T12" fmla="*/ 441 w 634"/>
                <a:gd name="T13" fmla="*/ 221 h 619"/>
                <a:gd name="T14" fmla="*/ 353 w 634"/>
                <a:gd name="T15" fmla="*/ 324 h 619"/>
                <a:gd name="T16" fmla="*/ 235 w 634"/>
                <a:gd name="T17" fmla="*/ 427 h 619"/>
                <a:gd name="T18" fmla="*/ 191 w 634"/>
                <a:gd name="T19" fmla="*/ 397 h 619"/>
                <a:gd name="T20" fmla="*/ 132 w 634"/>
                <a:gd name="T21" fmla="*/ 397 h 619"/>
                <a:gd name="T22" fmla="*/ 29 w 634"/>
                <a:gd name="T23" fmla="*/ 486 h 619"/>
                <a:gd name="T24" fmla="*/ 29 w 634"/>
                <a:gd name="T25" fmla="*/ 530 h 619"/>
                <a:gd name="T26" fmla="*/ 88 w 634"/>
                <a:gd name="T27" fmla="*/ 589 h 619"/>
                <a:gd name="T28" fmla="*/ 191 w 634"/>
                <a:gd name="T29" fmla="*/ 589 h 619"/>
                <a:gd name="T30" fmla="*/ 427 w 634"/>
                <a:gd name="T31" fmla="*/ 412 h 619"/>
                <a:gd name="T32" fmla="*/ 603 w 634"/>
                <a:gd name="T33" fmla="*/ 191 h 619"/>
                <a:gd name="T34" fmla="*/ 603 w 634"/>
                <a:gd name="T35" fmla="*/ 74 h 619"/>
                <a:gd name="T36" fmla="*/ 574 w 634"/>
                <a:gd name="T37" fmla="*/ 162 h 619"/>
                <a:gd name="T38" fmla="*/ 574 w 634"/>
                <a:gd name="T39" fmla="*/ 162 h 619"/>
                <a:gd name="T40" fmla="*/ 412 w 634"/>
                <a:gd name="T41" fmla="*/ 383 h 619"/>
                <a:gd name="T42" fmla="*/ 162 w 634"/>
                <a:gd name="T43" fmla="*/ 559 h 619"/>
                <a:gd name="T44" fmla="*/ 103 w 634"/>
                <a:gd name="T45" fmla="*/ 559 h 619"/>
                <a:gd name="T46" fmla="*/ 73 w 634"/>
                <a:gd name="T47" fmla="*/ 530 h 619"/>
                <a:gd name="T48" fmla="*/ 73 w 634"/>
                <a:gd name="T49" fmla="*/ 486 h 619"/>
                <a:gd name="T50" fmla="*/ 147 w 634"/>
                <a:gd name="T51" fmla="*/ 442 h 619"/>
                <a:gd name="T52" fmla="*/ 177 w 634"/>
                <a:gd name="T53" fmla="*/ 442 h 619"/>
                <a:gd name="T54" fmla="*/ 221 w 634"/>
                <a:gd name="T55" fmla="*/ 486 h 619"/>
                <a:gd name="T56" fmla="*/ 500 w 634"/>
                <a:gd name="T57" fmla="*/ 221 h 619"/>
                <a:gd name="T58" fmla="*/ 441 w 634"/>
                <a:gd name="T59" fmla="*/ 176 h 619"/>
                <a:gd name="T60" fmla="*/ 441 w 634"/>
                <a:gd name="T61" fmla="*/ 133 h 619"/>
                <a:gd name="T62" fmla="*/ 500 w 634"/>
                <a:gd name="T63" fmla="*/ 59 h 619"/>
                <a:gd name="T64" fmla="*/ 545 w 634"/>
                <a:gd name="T65" fmla="*/ 59 h 619"/>
                <a:gd name="T66" fmla="*/ 574 w 634"/>
                <a:gd name="T67" fmla="*/ 103 h 619"/>
                <a:gd name="T68" fmla="*/ 574 w 634"/>
                <a:gd name="T69" fmla="*/ 162 h 6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634" h="619">
                  <a:moveTo>
                    <a:pt x="603" y="74"/>
                  </a:moveTo>
                  <a:lnTo>
                    <a:pt x="603" y="74"/>
                  </a:lnTo>
                  <a:cubicBezTo>
                    <a:pt x="545" y="15"/>
                    <a:pt x="545" y="15"/>
                    <a:pt x="545" y="15"/>
                  </a:cubicBezTo>
                  <a:cubicBezTo>
                    <a:pt x="530" y="0"/>
                    <a:pt x="500" y="0"/>
                    <a:pt x="486" y="15"/>
                  </a:cubicBezTo>
                  <a:cubicBezTo>
                    <a:pt x="412" y="133"/>
                    <a:pt x="412" y="133"/>
                    <a:pt x="412" y="133"/>
                  </a:cubicBezTo>
                  <a:cubicBezTo>
                    <a:pt x="398" y="147"/>
                    <a:pt x="398" y="176"/>
                    <a:pt x="412" y="191"/>
                  </a:cubicBezTo>
                  <a:cubicBezTo>
                    <a:pt x="441" y="221"/>
                    <a:pt x="441" y="221"/>
                    <a:pt x="441" y="221"/>
                  </a:cubicBezTo>
                  <a:cubicBezTo>
                    <a:pt x="412" y="250"/>
                    <a:pt x="382" y="294"/>
                    <a:pt x="353" y="324"/>
                  </a:cubicBezTo>
                  <a:cubicBezTo>
                    <a:pt x="309" y="368"/>
                    <a:pt x="265" y="397"/>
                    <a:pt x="235" y="427"/>
                  </a:cubicBezTo>
                  <a:cubicBezTo>
                    <a:pt x="191" y="397"/>
                    <a:pt x="191" y="397"/>
                    <a:pt x="191" y="397"/>
                  </a:cubicBezTo>
                  <a:cubicBezTo>
                    <a:pt x="177" y="383"/>
                    <a:pt x="162" y="383"/>
                    <a:pt x="132" y="397"/>
                  </a:cubicBezTo>
                  <a:cubicBezTo>
                    <a:pt x="29" y="486"/>
                    <a:pt x="29" y="486"/>
                    <a:pt x="29" y="486"/>
                  </a:cubicBezTo>
                  <a:cubicBezTo>
                    <a:pt x="0" y="500"/>
                    <a:pt x="15" y="515"/>
                    <a:pt x="29" y="530"/>
                  </a:cubicBezTo>
                  <a:cubicBezTo>
                    <a:pt x="88" y="589"/>
                    <a:pt x="88" y="589"/>
                    <a:pt x="88" y="589"/>
                  </a:cubicBezTo>
                  <a:cubicBezTo>
                    <a:pt x="118" y="618"/>
                    <a:pt x="147" y="618"/>
                    <a:pt x="191" y="589"/>
                  </a:cubicBezTo>
                  <a:cubicBezTo>
                    <a:pt x="191" y="589"/>
                    <a:pt x="324" y="530"/>
                    <a:pt x="427" y="412"/>
                  </a:cubicBezTo>
                  <a:cubicBezTo>
                    <a:pt x="530" y="324"/>
                    <a:pt x="603" y="191"/>
                    <a:pt x="603" y="191"/>
                  </a:cubicBezTo>
                  <a:cubicBezTo>
                    <a:pt x="618" y="147"/>
                    <a:pt x="633" y="103"/>
                    <a:pt x="603" y="74"/>
                  </a:cubicBezTo>
                  <a:close/>
                  <a:moveTo>
                    <a:pt x="574" y="162"/>
                  </a:moveTo>
                  <a:lnTo>
                    <a:pt x="574" y="162"/>
                  </a:lnTo>
                  <a:cubicBezTo>
                    <a:pt x="545" y="221"/>
                    <a:pt x="471" y="324"/>
                    <a:pt x="412" y="383"/>
                  </a:cubicBezTo>
                  <a:cubicBezTo>
                    <a:pt x="339" y="456"/>
                    <a:pt x="162" y="559"/>
                    <a:pt x="162" y="559"/>
                  </a:cubicBezTo>
                  <a:cubicBezTo>
                    <a:pt x="147" y="574"/>
                    <a:pt x="118" y="574"/>
                    <a:pt x="103" y="559"/>
                  </a:cubicBezTo>
                  <a:cubicBezTo>
                    <a:pt x="73" y="530"/>
                    <a:pt x="73" y="530"/>
                    <a:pt x="73" y="530"/>
                  </a:cubicBezTo>
                  <a:cubicBezTo>
                    <a:pt x="59" y="515"/>
                    <a:pt x="59" y="500"/>
                    <a:pt x="73" y="486"/>
                  </a:cubicBezTo>
                  <a:cubicBezTo>
                    <a:pt x="147" y="442"/>
                    <a:pt x="147" y="442"/>
                    <a:pt x="147" y="442"/>
                  </a:cubicBezTo>
                  <a:cubicBezTo>
                    <a:pt x="162" y="427"/>
                    <a:pt x="177" y="427"/>
                    <a:pt x="177" y="442"/>
                  </a:cubicBezTo>
                  <a:cubicBezTo>
                    <a:pt x="221" y="486"/>
                    <a:pt x="221" y="486"/>
                    <a:pt x="221" y="486"/>
                  </a:cubicBezTo>
                  <a:cubicBezTo>
                    <a:pt x="235" y="471"/>
                    <a:pt x="398" y="368"/>
                    <a:pt x="500" y="221"/>
                  </a:cubicBezTo>
                  <a:cubicBezTo>
                    <a:pt x="441" y="176"/>
                    <a:pt x="441" y="176"/>
                    <a:pt x="441" y="176"/>
                  </a:cubicBezTo>
                  <a:cubicBezTo>
                    <a:pt x="441" y="162"/>
                    <a:pt x="441" y="147"/>
                    <a:pt x="441" y="133"/>
                  </a:cubicBezTo>
                  <a:cubicBezTo>
                    <a:pt x="500" y="59"/>
                    <a:pt x="500" y="59"/>
                    <a:pt x="500" y="59"/>
                  </a:cubicBezTo>
                  <a:cubicBezTo>
                    <a:pt x="515" y="44"/>
                    <a:pt x="530" y="59"/>
                    <a:pt x="545" y="59"/>
                  </a:cubicBezTo>
                  <a:cubicBezTo>
                    <a:pt x="574" y="103"/>
                    <a:pt x="574" y="103"/>
                    <a:pt x="574" y="103"/>
                  </a:cubicBezTo>
                  <a:cubicBezTo>
                    <a:pt x="589" y="117"/>
                    <a:pt x="589" y="147"/>
                    <a:pt x="574" y="162"/>
                  </a:cubicBezTo>
                  <a:close/>
                </a:path>
              </a:pathLst>
            </a:custGeom>
            <a:solidFill>
              <a:srgbClr val="4C0339"/>
            </a:solidFill>
            <a:ln>
              <a:noFill/>
            </a:ln>
            <a:effectLst/>
          </p:spPr>
          <p:txBody>
            <a:bodyPr wrap="none" lIns="45716" tIns="22858" rIns="45716" bIns="22858" anchor="ctr"/>
            <a:lstStyle/>
            <a:p>
              <a:pPr defTabSz="914217">
                <a:defRPr/>
              </a:pPr>
              <a:endParaRPr lang="en-US" sz="900">
                <a:solidFill>
                  <a:schemeClr val="bg1"/>
                </a:solidFill>
              </a:endParaRPr>
            </a:p>
          </p:txBody>
        </p:sp>
      </p:grpSp>
    </p:spTree>
    <p:extLst>
      <p:ext uri="{BB962C8B-B14F-4D97-AF65-F5344CB8AC3E}">
        <p14:creationId xmlns:p14="http://schemas.microsoft.com/office/powerpoint/2010/main" val="21729252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4763" y="1785"/>
            <a:ext cx="12182478" cy="6854429"/>
          </a:xfrm>
          <a:prstGeom prst="rect">
            <a:avLst/>
          </a:prstGeom>
          <a:solidFill>
            <a:schemeClr val="accent1">
              <a:lumMod val="50000"/>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2178424" y="2937045"/>
            <a:ext cx="7957502" cy="1762021"/>
          </a:xfrm>
          <a:prstGeom prst="rect">
            <a:avLst/>
          </a:prstGeom>
          <a:noFill/>
        </p:spPr>
        <p:txBody>
          <a:bodyPr wrap="square" rtlCol="0">
            <a:spAutoFit/>
          </a:bodyPr>
          <a:lstStyle/>
          <a:p>
            <a:pPr algn="ctr"/>
            <a:r>
              <a:rPr lang="en-US" altLang="ja-JP" sz="1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1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1000" b="1"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https://www.instagram.com/ppthemes/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https://www.facebook.com/ppthemess</a:t>
            </a:r>
            <a:endParaRPr lang="es-CO" altLang="ja-JP" sz="2200"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https://www.youtube.com/@Ppthemes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https://www.tiktok.com/@Ppthemes</a:t>
            </a:r>
            <a:r>
              <a:rPr lang="es-CO" altLang="ja-JP" sz="2200" dirty="0">
                <a:solidFill>
                  <a:schemeClr val="bg1"/>
                </a:solidFill>
                <a:latin typeface="Lato Light" panose="020F0302020204030203" pitchFamily="34" charset="0"/>
                <a:cs typeface="Arial" panose="020B0604020202020204" pitchFamily="34" charset="0"/>
              </a:rPr>
              <a:t> </a:t>
            </a:r>
          </a:p>
          <a:p>
            <a:pPr algn="ctr"/>
            <a:endParaRPr lang="es-CO" altLang="ja-JP" sz="525" dirty="0">
              <a:solidFill>
                <a:schemeClr val="bg1"/>
              </a:solidFill>
              <a:latin typeface="Lato Light" panose="020F0302020204030203" pitchFamily="34" charset="0"/>
              <a:cs typeface="Arial" panose="020B0604020202020204" pitchFamily="34" charset="0"/>
            </a:endParaRPr>
          </a:p>
          <a:p>
            <a:pPr algn="ctr"/>
            <a:endParaRPr lang="es-CO" altLang="ja-JP" sz="525"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2839448" y="5940144"/>
            <a:ext cx="6873469" cy="707886"/>
          </a:xfrm>
          <a:prstGeom prst="rect">
            <a:avLst/>
          </a:prstGeom>
          <a:noFill/>
        </p:spPr>
        <p:txBody>
          <a:bodyPr wrap="square" rtlCol="0">
            <a:spAutoFit/>
          </a:bodyPr>
          <a:lstStyle/>
          <a:p>
            <a:pPr algn="ctr"/>
            <a:r>
              <a:rPr lang="en-US" altLang="ja-JP" sz="2000" dirty="0">
                <a:solidFill>
                  <a:schemeClr val="accent5"/>
                </a:solidFill>
                <a:latin typeface="Lato Light" panose="020F0302020204030203" pitchFamily="34" charset="0"/>
                <a:cs typeface="Arial" panose="020B0604020202020204" pitchFamily="34" charset="0"/>
              </a:rPr>
              <a:t>Images used in this template are courtesy of </a:t>
            </a:r>
            <a:r>
              <a:rPr lang="en-US" altLang="ja-JP" sz="2000" dirty="0" err="1">
                <a:solidFill>
                  <a:schemeClr val="accent5"/>
                </a:solidFill>
                <a:latin typeface="Lato Light" panose="020F0302020204030203" pitchFamily="34" charset="0"/>
                <a:cs typeface="Arial" panose="020B0604020202020204" pitchFamily="34" charset="0"/>
              </a:rPr>
              <a:t>Freepik</a:t>
            </a:r>
            <a:r>
              <a:rPr lang="en-US" altLang="ja-JP" sz="2000" dirty="0">
                <a:solidFill>
                  <a:schemeClr val="accent5"/>
                </a:solidFill>
                <a:latin typeface="Lato Light" panose="020F0302020204030203" pitchFamily="34" charset="0"/>
                <a:cs typeface="Arial" panose="020B0604020202020204" pitchFamily="34" charset="0"/>
              </a:rPr>
              <a:t> and </a:t>
            </a:r>
            <a:r>
              <a:rPr lang="en-US" altLang="ja-JP" sz="2000" dirty="0" err="1">
                <a:solidFill>
                  <a:schemeClr val="accent5"/>
                </a:solidFill>
                <a:latin typeface="Lato Light" panose="020F0302020204030203" pitchFamily="34" charset="0"/>
                <a:cs typeface="Arial" panose="020B0604020202020204" pitchFamily="34" charset="0"/>
              </a:rPr>
              <a:t>Pixabay</a:t>
            </a:r>
            <a:r>
              <a:rPr lang="en-US" altLang="ja-JP" sz="2000" dirty="0">
                <a:solidFill>
                  <a:schemeClr val="accent5"/>
                </a:solidFill>
                <a:latin typeface="Lato Light" panose="020F0302020204030203" pitchFamily="34" charset="0"/>
                <a:cs typeface="Arial" panose="020B0604020202020204" pitchFamily="34" charset="0"/>
              </a:rPr>
              <a:t>.</a:t>
            </a:r>
            <a:endParaRPr lang="es-CO" sz="500" dirty="0">
              <a:solidFill>
                <a:schemeClr val="accent5"/>
              </a:solidFill>
              <a:latin typeface="Lato Light" panose="020F0302020204030203" pitchFamily="34" charset="0"/>
            </a:endParaRPr>
          </a:p>
        </p:txBody>
      </p:sp>
      <p:sp>
        <p:nvSpPr>
          <p:cNvPr id="3" name="Rectangle 2">
            <a:hlinkClick r:id="rId4"/>
            <a:extLst>
              <a:ext uri="{FF2B5EF4-FFF2-40B4-BE49-F238E27FC236}">
                <a16:creationId xmlns:a16="http://schemas.microsoft.com/office/drawing/2014/main" id="{928C2DEF-D347-BC89-AECF-1B7CBA6FF171}"/>
              </a:ext>
            </a:extLst>
          </p:cNvPr>
          <p:cNvSpPr/>
          <p:nvPr/>
        </p:nvSpPr>
        <p:spPr>
          <a:xfrm>
            <a:off x="7231430" y="4940842"/>
            <a:ext cx="807838" cy="637415"/>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6" name="Rectangle 5">
            <a:hlinkClick r:id="rId3"/>
            <a:extLst>
              <a:ext uri="{FF2B5EF4-FFF2-40B4-BE49-F238E27FC236}">
                <a16:creationId xmlns:a16="http://schemas.microsoft.com/office/drawing/2014/main" id="{26C07AB2-8886-1404-41EF-D1270C73B29C}"/>
              </a:ext>
            </a:extLst>
          </p:cNvPr>
          <p:cNvSpPr/>
          <p:nvPr/>
        </p:nvSpPr>
        <p:spPr>
          <a:xfrm>
            <a:off x="4520803" y="4940842"/>
            <a:ext cx="807838" cy="637415"/>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1" name="Freeform 75">
            <a:hlinkClick r:id="rId6"/>
            <a:extLst>
              <a:ext uri="{FF2B5EF4-FFF2-40B4-BE49-F238E27FC236}">
                <a16:creationId xmlns:a16="http://schemas.microsoft.com/office/drawing/2014/main" id="{702ACFE8-377E-8586-7DE6-9A4DAFF3CBD0}"/>
              </a:ext>
            </a:extLst>
          </p:cNvPr>
          <p:cNvSpPr>
            <a:spLocks noChangeArrowheads="1"/>
          </p:cNvSpPr>
          <p:nvPr/>
        </p:nvSpPr>
        <p:spPr bwMode="auto">
          <a:xfrm>
            <a:off x="4796641" y="5038527"/>
            <a:ext cx="210481" cy="387228"/>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350" dirty="0">
              <a:latin typeface="Lato Light" panose="020F0302020204030203" pitchFamily="34" charset="0"/>
            </a:endParaRPr>
          </a:p>
        </p:txBody>
      </p:sp>
      <p:sp>
        <p:nvSpPr>
          <p:cNvPr id="13" name="Rectangle 12">
            <a:hlinkClick r:id="rId5"/>
            <a:extLst>
              <a:ext uri="{FF2B5EF4-FFF2-40B4-BE49-F238E27FC236}">
                <a16:creationId xmlns:a16="http://schemas.microsoft.com/office/drawing/2014/main" id="{E9BB9DB0-C4FF-EF03-D649-B60F5161FE61}"/>
              </a:ext>
            </a:extLst>
          </p:cNvPr>
          <p:cNvSpPr/>
          <p:nvPr/>
        </p:nvSpPr>
        <p:spPr>
          <a:xfrm>
            <a:off x="5468345" y="4940842"/>
            <a:ext cx="807838" cy="637415"/>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5" name="Freeform 6">
            <a:hlinkClick r:id="rId5"/>
            <a:extLst>
              <a:ext uri="{FF2B5EF4-FFF2-40B4-BE49-F238E27FC236}">
                <a16:creationId xmlns:a16="http://schemas.microsoft.com/office/drawing/2014/main" id="{3400C557-8F12-2346-6F15-9B0E1B4E9C53}"/>
              </a:ext>
            </a:extLst>
          </p:cNvPr>
          <p:cNvSpPr>
            <a:spLocks/>
          </p:cNvSpPr>
          <p:nvPr/>
        </p:nvSpPr>
        <p:spPr bwMode="auto">
          <a:xfrm>
            <a:off x="5672325" y="5018111"/>
            <a:ext cx="351710" cy="406507"/>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700" dirty="0">
              <a:latin typeface="Lato Light" panose="020F0302020204030203" pitchFamily="34" charset="0"/>
            </a:endParaRPr>
          </a:p>
        </p:txBody>
      </p:sp>
      <p:sp>
        <p:nvSpPr>
          <p:cNvPr id="14" name="Rectangle 13">
            <a:hlinkClick r:id="rId2"/>
            <a:extLst>
              <a:ext uri="{FF2B5EF4-FFF2-40B4-BE49-F238E27FC236}">
                <a16:creationId xmlns:a16="http://schemas.microsoft.com/office/drawing/2014/main" id="{71D98B8F-F8D8-6022-6A88-957212C997E8}"/>
              </a:ext>
            </a:extLst>
          </p:cNvPr>
          <p:cNvSpPr/>
          <p:nvPr/>
        </p:nvSpPr>
        <p:spPr>
          <a:xfrm>
            <a:off x="6369094" y="4940842"/>
            <a:ext cx="807838" cy="637415"/>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8" name="Shape 1658">
            <a:hlinkClick r:id="rId2"/>
            <a:extLst>
              <a:ext uri="{FF2B5EF4-FFF2-40B4-BE49-F238E27FC236}">
                <a16:creationId xmlns:a16="http://schemas.microsoft.com/office/drawing/2014/main" id="{BFC62D93-4B50-993E-81D5-32DC717B26EC}"/>
              </a:ext>
            </a:extLst>
          </p:cNvPr>
          <p:cNvSpPr/>
          <p:nvPr/>
        </p:nvSpPr>
        <p:spPr>
          <a:xfrm>
            <a:off x="6607758" y="5038526"/>
            <a:ext cx="348026" cy="348026"/>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456881">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6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grpSp>
        <p:nvGrpSpPr>
          <p:cNvPr id="9" name="Group 8">
            <a:extLst>
              <a:ext uri="{FF2B5EF4-FFF2-40B4-BE49-F238E27FC236}">
                <a16:creationId xmlns:a16="http://schemas.microsoft.com/office/drawing/2014/main" id="{7995304B-0BE2-D790-4977-70F357B60BD5}"/>
              </a:ext>
            </a:extLst>
          </p:cNvPr>
          <p:cNvGrpSpPr/>
          <p:nvPr/>
        </p:nvGrpSpPr>
        <p:grpSpPr>
          <a:xfrm>
            <a:off x="7415594" y="5090238"/>
            <a:ext cx="418666" cy="296313"/>
            <a:chOff x="7415594" y="5090238"/>
            <a:chExt cx="418666" cy="296313"/>
          </a:xfrm>
        </p:grpSpPr>
        <p:sp>
          <p:nvSpPr>
            <p:cNvPr id="20" name="Freeform 5">
              <a:hlinkClick r:id="rId4"/>
              <a:extLst>
                <a:ext uri="{FF2B5EF4-FFF2-40B4-BE49-F238E27FC236}">
                  <a16:creationId xmlns:a16="http://schemas.microsoft.com/office/drawing/2014/main" id="{22E9A0E3-E4FA-6118-3809-3A68BBFDC98B}"/>
                </a:ext>
              </a:extLst>
            </p:cNvPr>
            <p:cNvSpPr>
              <a:spLocks/>
            </p:cNvSpPr>
            <p:nvPr/>
          </p:nvSpPr>
          <p:spPr bwMode="auto">
            <a:xfrm>
              <a:off x="7415594" y="5090238"/>
              <a:ext cx="418666" cy="296313"/>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sp>
          <p:nvSpPr>
            <p:cNvPr id="21" name="Freeform 6">
              <a:hlinkClick r:id="rId4"/>
              <a:extLst>
                <a:ext uri="{FF2B5EF4-FFF2-40B4-BE49-F238E27FC236}">
                  <a16:creationId xmlns:a16="http://schemas.microsoft.com/office/drawing/2014/main" id="{4CBD0548-2812-7AAA-D87D-47DDCA2BE2B5}"/>
                </a:ext>
              </a:extLst>
            </p:cNvPr>
            <p:cNvSpPr>
              <a:spLocks/>
            </p:cNvSpPr>
            <p:nvPr/>
          </p:nvSpPr>
          <p:spPr bwMode="auto">
            <a:xfrm>
              <a:off x="7582770" y="5174553"/>
              <a:ext cx="107816" cy="126957"/>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grpSp>
      <p:sp>
        <p:nvSpPr>
          <p:cNvPr id="7" name="タイトル 15">
            <a:extLst>
              <a:ext uri="{FF2B5EF4-FFF2-40B4-BE49-F238E27FC236}">
                <a16:creationId xmlns:a16="http://schemas.microsoft.com/office/drawing/2014/main" id="{FA0AAE3D-72C1-B78D-34E3-44A78CF1DA1D}"/>
              </a:ext>
            </a:extLst>
          </p:cNvPr>
          <p:cNvSpPr txBox="1">
            <a:spLocks/>
          </p:cNvSpPr>
          <p:nvPr/>
        </p:nvSpPr>
        <p:spPr>
          <a:xfrm>
            <a:off x="1587" y="895247"/>
            <a:ext cx="12188826" cy="211186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kumimoji="1" lang="en-US" altLang="ja-JP" sz="3199" dirty="0">
                <a:solidFill>
                  <a:schemeClr val="accent5"/>
                </a:solidFill>
                <a:latin typeface="Lato Black" panose="020F0A02020204030203" pitchFamily="34" charset="0"/>
              </a:rPr>
              <a:t>THANKS FOR DOWNLOADING THESE TEMPLATES! </a:t>
            </a:r>
            <a:br>
              <a:rPr kumimoji="1" lang="en-US" altLang="ja-JP" sz="2000" b="1" dirty="0">
                <a:solidFill>
                  <a:schemeClr val="accent5"/>
                </a:solidFill>
                <a:latin typeface="Lato Light" panose="020F0302020204030203" pitchFamily="34" charset="0"/>
              </a:rPr>
            </a:br>
            <a:r>
              <a:rPr kumimoji="1" lang="en-US" altLang="ja-JP" sz="2400" dirty="0">
                <a:solidFill>
                  <a:schemeClr val="accent5"/>
                </a:solidFill>
                <a:latin typeface="Lato Light" panose="020F0302020204030203" pitchFamily="34" charset="0"/>
              </a:rPr>
              <a:t>Find even more free templates at </a:t>
            </a:r>
            <a:endParaRPr kumimoji="1" lang="en-US" altLang="ja-JP" sz="2000" b="1" dirty="0">
              <a:solidFill>
                <a:schemeClr val="accent5"/>
              </a:solidFill>
              <a:latin typeface="Lato Light" panose="020F0302020204030203" pitchFamily="34" charset="0"/>
            </a:endParaRPr>
          </a:p>
        </p:txBody>
      </p:sp>
      <p:sp>
        <p:nvSpPr>
          <p:cNvPr id="8" name="サブタイトル 16">
            <a:extLst>
              <a:ext uri="{FF2B5EF4-FFF2-40B4-BE49-F238E27FC236}">
                <a16:creationId xmlns:a16="http://schemas.microsoft.com/office/drawing/2014/main" id="{DE6CAAA4-C493-063B-ABAA-9F2DBBCC0E27}"/>
              </a:ext>
            </a:extLst>
          </p:cNvPr>
          <p:cNvSpPr txBox="1">
            <a:spLocks/>
          </p:cNvSpPr>
          <p:nvPr/>
        </p:nvSpPr>
        <p:spPr>
          <a:xfrm>
            <a:off x="1588" y="1900820"/>
            <a:ext cx="12182478" cy="1348674"/>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400" dirty="0">
                <a:solidFill>
                  <a:schemeClr val="bg1"/>
                </a:solidFill>
                <a:latin typeface="Lato Light" panose="020F0302020204030203" pitchFamily="34" charset="0"/>
                <a:hlinkClick r:id="rId7">
                  <a:extLst>
                    <a:ext uri="{A12FA001-AC4F-418D-AE19-62706E023703}">
                      <ahyp:hlinkClr xmlns:ahyp="http://schemas.microsoft.com/office/drawing/2018/hyperlinkcolor" val="tx"/>
                    </a:ext>
                  </a:extLst>
                </a:hlinkClick>
              </a:rPr>
              <a:t>https://ppthemes.com/</a:t>
            </a:r>
            <a:r>
              <a:rPr lang="en-US" sz="1400" dirty="0">
                <a:solidFill>
                  <a:schemeClr val="bg1"/>
                </a:solidFill>
                <a:latin typeface="Lato Light" panose="020F0302020204030203" pitchFamily="34" charset="0"/>
              </a:rPr>
              <a:t> / </a:t>
            </a:r>
            <a:r>
              <a:rPr lang="en-US" sz="1400" dirty="0">
                <a:solidFill>
                  <a:schemeClr val="bg1"/>
                </a:solidFill>
                <a:latin typeface="Lato Light" panose="020F0302020204030203" pitchFamily="34" charset="0"/>
                <a:hlinkClick r:id="rId8">
                  <a:extLst>
                    <a:ext uri="{A12FA001-AC4F-418D-AE19-62706E023703}">
                      <ahyp:hlinkClr xmlns:ahyp="http://schemas.microsoft.com/office/drawing/2018/hyperlinkcolor" val="tx"/>
                    </a:ext>
                  </a:extLst>
                </a:hlinkClick>
              </a:rPr>
              <a:t>www.slidesgratis.com</a:t>
            </a:r>
            <a:r>
              <a:rPr lang="en-US" sz="1400" dirty="0">
                <a:solidFill>
                  <a:schemeClr val="bg1"/>
                </a:solidFill>
                <a:latin typeface="Lato Light" panose="020F0302020204030203" pitchFamily="34" charset="0"/>
              </a:rPr>
              <a:t>  </a:t>
            </a:r>
          </a:p>
          <a:p>
            <a:pPr marL="0" indent="0" algn="ctr">
              <a:buNone/>
            </a:pPr>
            <a:r>
              <a:rPr lang="en-US" sz="1400" dirty="0">
                <a:solidFill>
                  <a:schemeClr val="bg1"/>
                </a:solidFill>
                <a:latin typeface="Lato Light" panose="020F0302020204030203" pitchFamily="34" charset="0"/>
              </a:rPr>
              <a:t>Premium Templates: </a:t>
            </a:r>
            <a:r>
              <a:rPr lang="en-US" sz="1400" dirty="0">
                <a:solidFill>
                  <a:schemeClr val="bg1"/>
                </a:solidFill>
                <a:latin typeface="Lato Light" panose="020F0302020204030203" pitchFamily="34" charset="0"/>
                <a:hlinkClick r:id="rId9"/>
              </a:rPr>
              <a:t>https://www.pptbundle.com/</a:t>
            </a:r>
            <a:r>
              <a:rPr lang="en-US" sz="1400" dirty="0">
                <a:solidFill>
                  <a:schemeClr val="bg1"/>
                </a:solidFill>
                <a:latin typeface="Lato Light" panose="020F0302020204030203" pitchFamily="34" charset="0"/>
              </a:rPr>
              <a:t> </a:t>
            </a:r>
          </a:p>
          <a:p>
            <a:pPr marL="0" indent="0" algn="ctr">
              <a:buNone/>
            </a:pPr>
            <a:br>
              <a:rPr lang="en-US" altLang="ja-JP" sz="1400" dirty="0">
                <a:solidFill>
                  <a:schemeClr val="bg1"/>
                </a:solidFill>
                <a:latin typeface="Lato Light" panose="020F0302020204030203" pitchFamily="34" charset="0"/>
                <a:cs typeface="Arial" panose="020B0604020202020204" pitchFamily="34" charset="0"/>
              </a:rPr>
            </a:br>
            <a:endParaRPr lang="en-US" altLang="ja-JP" sz="1400" dirty="0">
              <a:solidFill>
                <a:schemeClr val="bg1"/>
              </a:solidFill>
              <a:latin typeface="Lato Light" panose="020F0302020204030203" pitchFamily="34" charset="0"/>
              <a:cs typeface="Arial" panose="020B0604020202020204" pitchFamily="34" charset="0"/>
            </a:endParaRPr>
          </a:p>
        </p:txBody>
      </p:sp>
    </p:spTree>
    <p:extLst>
      <p:ext uri="{BB962C8B-B14F-4D97-AF65-F5344CB8AC3E}">
        <p14:creationId xmlns:p14="http://schemas.microsoft.com/office/powerpoint/2010/main" val="3573392034"/>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Line 5"/>
          <p:cNvSpPr>
            <a:spLocks noChangeShapeType="1"/>
          </p:cNvSpPr>
          <p:nvPr/>
        </p:nvSpPr>
        <p:spPr bwMode="auto">
          <a:xfrm>
            <a:off x="748507" y="-873919"/>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lIns="121899" tIns="60950" rIns="121899" bIns="60950"/>
          <a:lstStyle/>
          <a:p>
            <a:endParaRPr lang="es-MX" sz="900"/>
          </a:p>
        </p:txBody>
      </p:sp>
      <p:sp>
        <p:nvSpPr>
          <p:cNvPr id="7170" name="Line 6"/>
          <p:cNvSpPr>
            <a:spLocks noChangeShapeType="1"/>
          </p:cNvSpPr>
          <p:nvPr/>
        </p:nvSpPr>
        <p:spPr bwMode="auto">
          <a:xfrm>
            <a:off x="748507" y="-873919"/>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lIns="121899" tIns="60950" rIns="121899" bIns="60950"/>
          <a:lstStyle/>
          <a:p>
            <a:endParaRPr lang="es-MX" sz="900"/>
          </a:p>
        </p:txBody>
      </p:sp>
      <p:sp>
        <p:nvSpPr>
          <p:cNvPr id="143" name="Rectángulo 142">
            <a:extLst>
              <a:ext uri="{FF2B5EF4-FFF2-40B4-BE49-F238E27FC236}">
                <a16:creationId xmlns:a16="http://schemas.microsoft.com/office/drawing/2014/main" id="{CD9E222B-FD82-45BA-A381-7CC82060BD06}"/>
              </a:ext>
            </a:extLst>
          </p:cNvPr>
          <p:cNvSpPr/>
          <p:nvPr/>
        </p:nvSpPr>
        <p:spPr>
          <a:xfrm rot="2700000">
            <a:off x="5071121" y="2147835"/>
            <a:ext cx="1250242" cy="1250242"/>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upo 5">
            <a:extLst>
              <a:ext uri="{FF2B5EF4-FFF2-40B4-BE49-F238E27FC236}">
                <a16:creationId xmlns:a16="http://schemas.microsoft.com/office/drawing/2014/main" id="{DD6F0625-FC76-49C6-8C1A-BB4AC0DA4031}"/>
              </a:ext>
            </a:extLst>
          </p:cNvPr>
          <p:cNvGrpSpPr/>
          <p:nvPr/>
        </p:nvGrpSpPr>
        <p:grpSpPr>
          <a:xfrm>
            <a:off x="5305870" y="510446"/>
            <a:ext cx="5448739" cy="6003073"/>
            <a:chOff x="5305870" y="510446"/>
            <a:chExt cx="5448739" cy="6003073"/>
          </a:xfrm>
          <a:blipFill dpi="0" rotWithShape="1">
            <a:blip r:embed="rId2">
              <a:extLst>
                <a:ext uri="{28A0092B-C50C-407E-A947-70E740481C1C}">
                  <a14:useLocalDpi xmlns:a14="http://schemas.microsoft.com/office/drawing/2010/main" val="0"/>
                </a:ext>
              </a:extLst>
            </a:blip>
            <a:srcRect/>
            <a:stretch>
              <a:fillRect/>
            </a:stretch>
          </a:blipFill>
        </p:grpSpPr>
        <p:sp>
          <p:nvSpPr>
            <p:cNvPr id="4" name="Rectángulo 3">
              <a:extLst>
                <a:ext uri="{FF2B5EF4-FFF2-40B4-BE49-F238E27FC236}">
                  <a16:creationId xmlns:a16="http://schemas.microsoft.com/office/drawing/2014/main" id="{CEAC6AF7-9CB0-4EC7-B45F-45B7C3E057AA}"/>
                </a:ext>
              </a:extLst>
            </p:cNvPr>
            <p:cNvSpPr/>
            <p:nvPr/>
          </p:nvSpPr>
          <p:spPr>
            <a:xfrm rot="2700000">
              <a:off x="6455851" y="2079984"/>
              <a:ext cx="3315272" cy="331527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1" name="Rectángulo 140">
              <a:extLst>
                <a:ext uri="{FF2B5EF4-FFF2-40B4-BE49-F238E27FC236}">
                  <a16:creationId xmlns:a16="http://schemas.microsoft.com/office/drawing/2014/main" id="{3D03D7B9-EAE4-4A08-98F6-C659AD689101}"/>
                </a:ext>
              </a:extLst>
            </p:cNvPr>
            <p:cNvSpPr/>
            <p:nvPr/>
          </p:nvSpPr>
          <p:spPr>
            <a:xfrm rot="2700000">
              <a:off x="6055379" y="510446"/>
              <a:ext cx="1663302" cy="166330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 name="Rectángulo 141">
              <a:extLst>
                <a:ext uri="{FF2B5EF4-FFF2-40B4-BE49-F238E27FC236}">
                  <a16:creationId xmlns:a16="http://schemas.microsoft.com/office/drawing/2014/main" id="{C76E425B-0F79-454F-BB91-DDCDD86E96D6}"/>
                </a:ext>
              </a:extLst>
            </p:cNvPr>
            <p:cNvSpPr/>
            <p:nvPr/>
          </p:nvSpPr>
          <p:spPr>
            <a:xfrm rot="2700000">
              <a:off x="9091307" y="4850217"/>
              <a:ext cx="1663302" cy="166330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5" name="Rectángulo 144">
              <a:extLst>
                <a:ext uri="{FF2B5EF4-FFF2-40B4-BE49-F238E27FC236}">
                  <a16:creationId xmlns:a16="http://schemas.microsoft.com/office/drawing/2014/main" id="{40A2D055-DA1D-4A51-BD44-B92C3427B273}"/>
                </a:ext>
              </a:extLst>
            </p:cNvPr>
            <p:cNvSpPr/>
            <p:nvPr/>
          </p:nvSpPr>
          <p:spPr>
            <a:xfrm rot="2700000">
              <a:off x="5305870" y="4485857"/>
              <a:ext cx="1469222" cy="146922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6" name="Rectángulo 145">
              <a:extLst>
                <a:ext uri="{FF2B5EF4-FFF2-40B4-BE49-F238E27FC236}">
                  <a16:creationId xmlns:a16="http://schemas.microsoft.com/office/drawing/2014/main" id="{E497E5D0-D2D6-4FD2-8059-B74784EA7D71}"/>
                </a:ext>
              </a:extLst>
            </p:cNvPr>
            <p:cNvSpPr/>
            <p:nvPr/>
          </p:nvSpPr>
          <p:spPr>
            <a:xfrm rot="2700000">
              <a:off x="8542579" y="606774"/>
              <a:ext cx="1469222" cy="146922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8" name="Rectángulo 147">
            <a:extLst>
              <a:ext uri="{FF2B5EF4-FFF2-40B4-BE49-F238E27FC236}">
                <a16:creationId xmlns:a16="http://schemas.microsoft.com/office/drawing/2014/main" id="{FC150B26-2162-49C3-976E-4B72AEABC009}"/>
              </a:ext>
            </a:extLst>
          </p:cNvPr>
          <p:cNvSpPr/>
          <p:nvPr/>
        </p:nvSpPr>
        <p:spPr>
          <a:xfrm rot="2700000">
            <a:off x="5408169" y="3912527"/>
            <a:ext cx="480032" cy="480032"/>
          </a:xfrm>
          <a:prstGeom prst="rect">
            <a:avLst/>
          </a:prstGeom>
          <a:solidFill>
            <a:srgbClr val="E72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9" name="Rectángulo 148">
            <a:extLst>
              <a:ext uri="{FF2B5EF4-FFF2-40B4-BE49-F238E27FC236}">
                <a16:creationId xmlns:a16="http://schemas.microsoft.com/office/drawing/2014/main" id="{7A0ED12C-D20D-47CA-85B4-50C67F510EA1}"/>
              </a:ext>
            </a:extLst>
          </p:cNvPr>
          <p:cNvSpPr/>
          <p:nvPr/>
        </p:nvSpPr>
        <p:spPr>
          <a:xfrm rot="2700000">
            <a:off x="6945898" y="5460181"/>
            <a:ext cx="480032" cy="480032"/>
          </a:xfrm>
          <a:prstGeom prst="rect">
            <a:avLst/>
          </a:prstGeom>
          <a:solidFill>
            <a:srgbClr val="01B9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0" name="Rectángulo 149">
            <a:extLst>
              <a:ext uri="{FF2B5EF4-FFF2-40B4-BE49-F238E27FC236}">
                <a16:creationId xmlns:a16="http://schemas.microsoft.com/office/drawing/2014/main" id="{0279CC0C-CBEB-4DAF-A834-A7620CD80871}"/>
              </a:ext>
            </a:extLst>
          </p:cNvPr>
          <p:cNvSpPr/>
          <p:nvPr/>
        </p:nvSpPr>
        <p:spPr>
          <a:xfrm rot="2700000">
            <a:off x="9370010" y="2296731"/>
            <a:ext cx="413969" cy="413969"/>
          </a:xfrm>
          <a:prstGeom prst="rect">
            <a:avLst/>
          </a:prstGeom>
          <a:solidFill>
            <a:srgbClr val="F7A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1" name="Rectángulo 150">
            <a:extLst>
              <a:ext uri="{FF2B5EF4-FFF2-40B4-BE49-F238E27FC236}">
                <a16:creationId xmlns:a16="http://schemas.microsoft.com/office/drawing/2014/main" id="{661CB22F-B2F3-4012-9BB5-5876FD7643AB}"/>
              </a:ext>
            </a:extLst>
          </p:cNvPr>
          <p:cNvSpPr/>
          <p:nvPr/>
        </p:nvSpPr>
        <p:spPr>
          <a:xfrm rot="2700000">
            <a:off x="10949367" y="2351174"/>
            <a:ext cx="562973" cy="562973"/>
          </a:xfrm>
          <a:prstGeom prst="rect">
            <a:avLst/>
          </a:prstGeom>
          <a:solidFill>
            <a:srgbClr val="F7A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2" name="Rectángulo 151">
            <a:extLst>
              <a:ext uri="{FF2B5EF4-FFF2-40B4-BE49-F238E27FC236}">
                <a16:creationId xmlns:a16="http://schemas.microsoft.com/office/drawing/2014/main" id="{BAF9C5D7-3A88-4DD7-A50F-93BE1F09E1CF}"/>
              </a:ext>
            </a:extLst>
          </p:cNvPr>
          <p:cNvSpPr/>
          <p:nvPr/>
        </p:nvSpPr>
        <p:spPr>
          <a:xfrm rot="2700000">
            <a:off x="7852502" y="619459"/>
            <a:ext cx="562973" cy="562973"/>
          </a:xfrm>
          <a:prstGeom prst="rect">
            <a:avLst/>
          </a:prstGeom>
          <a:solidFill>
            <a:srgbClr val="E72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 name="Rectángulo 152">
            <a:extLst>
              <a:ext uri="{FF2B5EF4-FFF2-40B4-BE49-F238E27FC236}">
                <a16:creationId xmlns:a16="http://schemas.microsoft.com/office/drawing/2014/main" id="{C6E8AB64-3163-45B8-AD50-6BD54CC9E732}"/>
              </a:ext>
            </a:extLst>
          </p:cNvPr>
          <p:cNvSpPr/>
          <p:nvPr/>
        </p:nvSpPr>
        <p:spPr>
          <a:xfrm rot="2700000">
            <a:off x="9925812" y="1627333"/>
            <a:ext cx="1037711" cy="1037711"/>
          </a:xfrm>
          <a:prstGeom prst="rect">
            <a:avLst/>
          </a:prstGeom>
          <a:solidFill>
            <a:srgbClr val="01B9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4" name="Rectángulo 153">
            <a:extLst>
              <a:ext uri="{FF2B5EF4-FFF2-40B4-BE49-F238E27FC236}">
                <a16:creationId xmlns:a16="http://schemas.microsoft.com/office/drawing/2014/main" id="{F9FCF579-E458-4163-8091-D64AC04C6869}"/>
              </a:ext>
            </a:extLst>
          </p:cNvPr>
          <p:cNvSpPr/>
          <p:nvPr/>
        </p:nvSpPr>
        <p:spPr>
          <a:xfrm rot="2700000">
            <a:off x="10164327" y="4060281"/>
            <a:ext cx="777747" cy="777747"/>
          </a:xfrm>
          <a:prstGeom prst="rect">
            <a:avLst/>
          </a:prstGeom>
          <a:noFill/>
          <a:ln w="19050">
            <a:solidFill>
              <a:srgbClr val="01B9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5" name="Rectángulo 154">
            <a:extLst>
              <a:ext uri="{FF2B5EF4-FFF2-40B4-BE49-F238E27FC236}">
                <a16:creationId xmlns:a16="http://schemas.microsoft.com/office/drawing/2014/main" id="{A5A9BDAA-3615-467F-BED9-7A1139F394FD}"/>
              </a:ext>
            </a:extLst>
          </p:cNvPr>
          <p:cNvSpPr/>
          <p:nvPr/>
        </p:nvSpPr>
        <p:spPr>
          <a:xfrm rot="2700000">
            <a:off x="10296349" y="4194889"/>
            <a:ext cx="513133" cy="513133"/>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6" name="Rectángulo 155">
            <a:extLst>
              <a:ext uri="{FF2B5EF4-FFF2-40B4-BE49-F238E27FC236}">
                <a16:creationId xmlns:a16="http://schemas.microsoft.com/office/drawing/2014/main" id="{5C3FCF94-4374-4D69-84D5-7ED66B71F217}"/>
              </a:ext>
            </a:extLst>
          </p:cNvPr>
          <p:cNvSpPr/>
          <p:nvPr/>
        </p:nvSpPr>
        <p:spPr>
          <a:xfrm rot="2700000">
            <a:off x="10443784" y="62774"/>
            <a:ext cx="4154128" cy="4154128"/>
          </a:xfrm>
          <a:prstGeom prst="rect">
            <a:avLst/>
          </a:prstGeom>
          <a:noFill/>
          <a:ln>
            <a:solidFill>
              <a:srgbClr val="F7A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7" name="Rectángulo 156">
            <a:extLst>
              <a:ext uri="{FF2B5EF4-FFF2-40B4-BE49-F238E27FC236}">
                <a16:creationId xmlns:a16="http://schemas.microsoft.com/office/drawing/2014/main" id="{4587F5BE-8869-4A51-8E57-AC995F5240DC}"/>
              </a:ext>
            </a:extLst>
          </p:cNvPr>
          <p:cNvSpPr/>
          <p:nvPr/>
        </p:nvSpPr>
        <p:spPr>
          <a:xfrm rot="2700000">
            <a:off x="3544240" y="4531534"/>
            <a:ext cx="4154128" cy="4154128"/>
          </a:xfrm>
          <a:prstGeom prst="rect">
            <a:avLst/>
          </a:prstGeom>
          <a:noFill/>
          <a:ln>
            <a:solidFill>
              <a:srgbClr val="F7A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8" name="Rectángulo 157">
            <a:extLst>
              <a:ext uri="{FF2B5EF4-FFF2-40B4-BE49-F238E27FC236}">
                <a16:creationId xmlns:a16="http://schemas.microsoft.com/office/drawing/2014/main" id="{E404E1C9-6735-461C-8549-E9DCC1CD7809}"/>
              </a:ext>
            </a:extLst>
          </p:cNvPr>
          <p:cNvSpPr/>
          <p:nvPr/>
        </p:nvSpPr>
        <p:spPr>
          <a:xfrm rot="2700000">
            <a:off x="653570" y="1370323"/>
            <a:ext cx="526780" cy="562973"/>
          </a:xfrm>
          <a:prstGeom prst="rect">
            <a:avLst/>
          </a:prstGeom>
          <a:solidFill>
            <a:srgbClr val="E72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9" name="Rectángulo 158">
            <a:extLst>
              <a:ext uri="{FF2B5EF4-FFF2-40B4-BE49-F238E27FC236}">
                <a16:creationId xmlns:a16="http://schemas.microsoft.com/office/drawing/2014/main" id="{FBDCF0CC-E1AD-4671-910E-3D7CDEF8AA25}"/>
              </a:ext>
            </a:extLst>
          </p:cNvPr>
          <p:cNvSpPr/>
          <p:nvPr/>
        </p:nvSpPr>
        <p:spPr>
          <a:xfrm rot="2700000">
            <a:off x="628265" y="2192363"/>
            <a:ext cx="526780" cy="562973"/>
          </a:xfrm>
          <a:prstGeom prst="rect">
            <a:avLst/>
          </a:prstGeom>
          <a:solidFill>
            <a:srgbClr val="E72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0" name="Rectángulo 159">
            <a:extLst>
              <a:ext uri="{FF2B5EF4-FFF2-40B4-BE49-F238E27FC236}">
                <a16:creationId xmlns:a16="http://schemas.microsoft.com/office/drawing/2014/main" id="{6686D05A-9795-4BBD-9A74-E7B778BADB15}"/>
              </a:ext>
            </a:extLst>
          </p:cNvPr>
          <p:cNvSpPr/>
          <p:nvPr/>
        </p:nvSpPr>
        <p:spPr>
          <a:xfrm rot="2700000">
            <a:off x="1067857" y="1767305"/>
            <a:ext cx="526780" cy="562973"/>
          </a:xfrm>
          <a:prstGeom prst="rect">
            <a:avLst/>
          </a:prstGeom>
          <a:solidFill>
            <a:srgbClr val="01B9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1" name="Rectángulo 160">
            <a:extLst>
              <a:ext uri="{FF2B5EF4-FFF2-40B4-BE49-F238E27FC236}">
                <a16:creationId xmlns:a16="http://schemas.microsoft.com/office/drawing/2014/main" id="{B4565114-2FF4-4DB5-BB7D-4748F9BBD010}"/>
              </a:ext>
            </a:extLst>
          </p:cNvPr>
          <p:cNvSpPr/>
          <p:nvPr/>
        </p:nvSpPr>
        <p:spPr>
          <a:xfrm rot="2700000">
            <a:off x="239230" y="1805604"/>
            <a:ext cx="526780" cy="562973"/>
          </a:xfrm>
          <a:prstGeom prst="rect">
            <a:avLst/>
          </a:prstGeom>
          <a:solidFill>
            <a:srgbClr val="01B9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CuadroTexto 6">
            <a:extLst>
              <a:ext uri="{FF2B5EF4-FFF2-40B4-BE49-F238E27FC236}">
                <a16:creationId xmlns:a16="http://schemas.microsoft.com/office/drawing/2014/main" id="{E5E2C2C2-201F-4D8D-BBEE-6BF50BCF0339}"/>
              </a:ext>
            </a:extLst>
          </p:cNvPr>
          <p:cNvSpPr txBox="1"/>
          <p:nvPr/>
        </p:nvSpPr>
        <p:spPr>
          <a:xfrm>
            <a:off x="1727730" y="1248878"/>
            <a:ext cx="4639956" cy="1261884"/>
          </a:xfrm>
          <a:prstGeom prst="rect">
            <a:avLst/>
          </a:prstGeom>
          <a:noFill/>
        </p:spPr>
        <p:txBody>
          <a:bodyPr wrap="square" rtlCol="0">
            <a:spAutoFit/>
          </a:bodyPr>
          <a:lstStyle/>
          <a:p>
            <a:r>
              <a:rPr lang="en-US" sz="4800" dirty="0">
                <a:solidFill>
                  <a:srgbClr val="4C0339"/>
                </a:solidFill>
                <a:latin typeface="Lato Black" panose="020F0A02020204030203" pitchFamily="34" charset="0"/>
              </a:rPr>
              <a:t>GEOMETRIC</a:t>
            </a:r>
            <a:r>
              <a:rPr lang="en-US" sz="4800" dirty="0">
                <a:latin typeface="Lato Black" panose="020F0A02020204030203" pitchFamily="34" charset="0"/>
              </a:rPr>
              <a:t> </a:t>
            </a:r>
          </a:p>
          <a:p>
            <a:r>
              <a:rPr lang="en-US" sz="2800" dirty="0">
                <a:solidFill>
                  <a:srgbClr val="F7A600"/>
                </a:solidFill>
                <a:latin typeface="Lato Black" panose="020F0A02020204030203" pitchFamily="34" charset="0"/>
              </a:rPr>
              <a:t>PRESENTATION</a:t>
            </a:r>
          </a:p>
        </p:txBody>
      </p:sp>
      <p:sp>
        <p:nvSpPr>
          <p:cNvPr id="8" name="Rectángulo 7">
            <a:extLst>
              <a:ext uri="{FF2B5EF4-FFF2-40B4-BE49-F238E27FC236}">
                <a16:creationId xmlns:a16="http://schemas.microsoft.com/office/drawing/2014/main" id="{57107F83-3D93-44B0-AA2A-EB1B34598B24}"/>
              </a:ext>
            </a:extLst>
          </p:cNvPr>
          <p:cNvSpPr/>
          <p:nvPr/>
        </p:nvSpPr>
        <p:spPr>
          <a:xfrm>
            <a:off x="1845539" y="2024269"/>
            <a:ext cx="2891740" cy="45719"/>
          </a:xfrm>
          <a:prstGeom prst="rect">
            <a:avLst/>
          </a:prstGeom>
          <a:solidFill>
            <a:srgbClr val="E72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4" name="Rectángulo 163">
            <a:extLst>
              <a:ext uri="{FF2B5EF4-FFF2-40B4-BE49-F238E27FC236}">
                <a16:creationId xmlns:a16="http://schemas.microsoft.com/office/drawing/2014/main" id="{AC258FBB-F5A3-4091-A2AF-976AC95109A9}"/>
              </a:ext>
            </a:extLst>
          </p:cNvPr>
          <p:cNvSpPr/>
          <p:nvPr/>
        </p:nvSpPr>
        <p:spPr>
          <a:xfrm rot="2700000">
            <a:off x="6576685" y="2233375"/>
            <a:ext cx="3059938" cy="3059938"/>
          </a:xfrm>
          <a:prstGeom prst="rect">
            <a:avLst/>
          </a:prstGeom>
          <a:noFill/>
          <a:ln w="57150">
            <a:solidFill>
              <a:srgbClr val="F7A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 name="TextBox 395">
            <a:extLst>
              <a:ext uri="{FF2B5EF4-FFF2-40B4-BE49-F238E27FC236}">
                <a16:creationId xmlns:a16="http://schemas.microsoft.com/office/drawing/2014/main" id="{84C8059A-2B91-49BA-845F-0EC019CF627F}"/>
              </a:ext>
            </a:extLst>
          </p:cNvPr>
          <p:cNvSpPr txBox="1">
            <a:spLocks noChangeArrowheads="1"/>
          </p:cNvSpPr>
          <p:nvPr/>
        </p:nvSpPr>
        <p:spPr bwMode="auto">
          <a:xfrm>
            <a:off x="5524642" y="2534286"/>
            <a:ext cx="5194177" cy="8947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pt-BR" altLang="es-MX" sz="1200" b="1" dirty="0" err="1">
                <a:latin typeface="Source Sans Pro" panose="020B0503030403020204" pitchFamily="34" charset="0"/>
              </a:rPr>
              <a:t>Lorem</a:t>
            </a:r>
            <a:r>
              <a:rPr lang="pt-BR" altLang="es-MX" sz="1200" b="1" dirty="0">
                <a:latin typeface="Source Sans Pro" panose="020B0503030403020204" pitchFamily="34" charset="0"/>
              </a:rPr>
              <a:t> ipsum dolor </a:t>
            </a:r>
            <a:r>
              <a:rPr lang="pt-BR" altLang="es-MX" sz="1200" dirty="0">
                <a:latin typeface="Calibri Light" panose="020F0302020204030204" pitchFamily="34" charset="0"/>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endParaRPr lang="en-US" altLang="es-MX" sz="1200" dirty="0">
              <a:latin typeface="Calibri Light" panose="020F0302020204030204" pitchFamily="34" charset="0"/>
              <a:cs typeface="Calibri Light" panose="020F0302020204030204" pitchFamily="34" charset="0"/>
            </a:endParaRPr>
          </a:p>
        </p:txBody>
      </p:sp>
      <p:sp>
        <p:nvSpPr>
          <p:cNvPr id="100" name="TextBox 395">
            <a:extLst>
              <a:ext uri="{FF2B5EF4-FFF2-40B4-BE49-F238E27FC236}">
                <a16:creationId xmlns:a16="http://schemas.microsoft.com/office/drawing/2014/main" id="{F32F5234-E43D-400F-9ECE-27E753D507EB}"/>
              </a:ext>
            </a:extLst>
          </p:cNvPr>
          <p:cNvSpPr txBox="1">
            <a:spLocks noChangeArrowheads="1"/>
          </p:cNvSpPr>
          <p:nvPr/>
        </p:nvSpPr>
        <p:spPr bwMode="auto">
          <a:xfrm>
            <a:off x="5431815" y="1143636"/>
            <a:ext cx="5194177" cy="8947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pt-BR" altLang="es-MX" sz="1200" b="1" dirty="0" err="1">
                <a:latin typeface="Source Sans Pro" panose="020B0503030403020204" pitchFamily="34" charset="0"/>
              </a:rPr>
              <a:t>Lorem</a:t>
            </a:r>
            <a:r>
              <a:rPr lang="pt-BR" altLang="es-MX" sz="1200" b="1" dirty="0">
                <a:latin typeface="Source Sans Pro" panose="020B0503030403020204" pitchFamily="34" charset="0"/>
              </a:rPr>
              <a:t> ipsum dolor </a:t>
            </a:r>
            <a:r>
              <a:rPr lang="pt-BR" altLang="es-MX" sz="1200" dirty="0">
                <a:latin typeface="Calibri Light" panose="020F0302020204030204" pitchFamily="34" charset="0"/>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endParaRPr lang="en-US" altLang="es-MX" sz="1200" dirty="0">
              <a:latin typeface="Calibri Light" panose="020F0302020204030204" pitchFamily="34" charset="0"/>
              <a:cs typeface="Calibri Light" panose="020F0302020204030204" pitchFamily="34" charset="0"/>
            </a:endParaRPr>
          </a:p>
        </p:txBody>
      </p:sp>
      <p:sp>
        <p:nvSpPr>
          <p:cNvPr id="101" name="TextBox 395">
            <a:extLst>
              <a:ext uri="{FF2B5EF4-FFF2-40B4-BE49-F238E27FC236}">
                <a16:creationId xmlns:a16="http://schemas.microsoft.com/office/drawing/2014/main" id="{8FB20FA6-8E8A-45E0-AAAC-55373A0C5AA5}"/>
              </a:ext>
            </a:extLst>
          </p:cNvPr>
          <p:cNvSpPr txBox="1">
            <a:spLocks noChangeArrowheads="1"/>
          </p:cNvSpPr>
          <p:nvPr/>
        </p:nvSpPr>
        <p:spPr bwMode="auto">
          <a:xfrm>
            <a:off x="5540033" y="4113433"/>
            <a:ext cx="5194177" cy="8947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pt-BR" altLang="es-MX" sz="1200" b="1" dirty="0" err="1">
                <a:latin typeface="Source Sans Pro" panose="020B0503030403020204" pitchFamily="34" charset="0"/>
              </a:rPr>
              <a:t>Lorem</a:t>
            </a:r>
            <a:r>
              <a:rPr lang="pt-BR" altLang="es-MX" sz="1200" b="1" dirty="0">
                <a:latin typeface="Source Sans Pro" panose="020B0503030403020204" pitchFamily="34" charset="0"/>
              </a:rPr>
              <a:t> ipsum dolor </a:t>
            </a:r>
            <a:r>
              <a:rPr lang="pt-BR" altLang="es-MX" sz="1200" dirty="0">
                <a:latin typeface="Calibri Light" panose="020F0302020204030204" pitchFamily="34" charset="0"/>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endParaRPr lang="en-US" altLang="es-MX" sz="1200" dirty="0">
              <a:latin typeface="Calibri Light" panose="020F0302020204030204" pitchFamily="34" charset="0"/>
              <a:cs typeface="Calibri Light" panose="020F0302020204030204" pitchFamily="34" charset="0"/>
            </a:endParaRPr>
          </a:p>
        </p:txBody>
      </p:sp>
      <p:sp>
        <p:nvSpPr>
          <p:cNvPr id="102" name="Rectángulo 101">
            <a:extLst>
              <a:ext uri="{FF2B5EF4-FFF2-40B4-BE49-F238E27FC236}">
                <a16:creationId xmlns:a16="http://schemas.microsoft.com/office/drawing/2014/main" id="{A872337F-6C4C-412F-90B9-F5A8FD1FC94B}"/>
              </a:ext>
            </a:extLst>
          </p:cNvPr>
          <p:cNvSpPr/>
          <p:nvPr/>
        </p:nvSpPr>
        <p:spPr>
          <a:xfrm rot="2700000">
            <a:off x="4473355" y="1327865"/>
            <a:ext cx="681780" cy="681780"/>
          </a:xfrm>
          <a:prstGeom prst="rect">
            <a:avLst/>
          </a:prstGeom>
          <a:solidFill>
            <a:srgbClr val="01B9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Rectángulo 102">
            <a:extLst>
              <a:ext uri="{FF2B5EF4-FFF2-40B4-BE49-F238E27FC236}">
                <a16:creationId xmlns:a16="http://schemas.microsoft.com/office/drawing/2014/main" id="{F6C11AB5-F355-4C6F-B80C-9BDB44D2241F}"/>
              </a:ext>
            </a:extLst>
          </p:cNvPr>
          <p:cNvSpPr/>
          <p:nvPr/>
        </p:nvSpPr>
        <p:spPr>
          <a:xfrm rot="2700000">
            <a:off x="4473357" y="2640752"/>
            <a:ext cx="681780" cy="681780"/>
          </a:xfrm>
          <a:prstGeom prst="rect">
            <a:avLst/>
          </a:prstGeom>
          <a:solidFill>
            <a:srgbClr val="01B9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Rectángulo 103">
            <a:extLst>
              <a:ext uri="{FF2B5EF4-FFF2-40B4-BE49-F238E27FC236}">
                <a16:creationId xmlns:a16="http://schemas.microsoft.com/office/drawing/2014/main" id="{6B53DD61-24E3-4AF5-9E82-1A6E7E033696}"/>
              </a:ext>
            </a:extLst>
          </p:cNvPr>
          <p:cNvSpPr/>
          <p:nvPr/>
        </p:nvSpPr>
        <p:spPr>
          <a:xfrm rot="2700000">
            <a:off x="4525262" y="4185166"/>
            <a:ext cx="681780" cy="681780"/>
          </a:xfrm>
          <a:prstGeom prst="rect">
            <a:avLst/>
          </a:prstGeom>
          <a:solidFill>
            <a:srgbClr val="01B9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TextBox 80">
            <a:extLst>
              <a:ext uri="{FF2B5EF4-FFF2-40B4-BE49-F238E27FC236}">
                <a16:creationId xmlns:a16="http://schemas.microsoft.com/office/drawing/2014/main" id="{4DE03EE1-4331-4856-B74F-0DE30A7C4AB1}"/>
              </a:ext>
            </a:extLst>
          </p:cNvPr>
          <p:cNvSpPr txBox="1">
            <a:spLocks noChangeArrowheads="1"/>
          </p:cNvSpPr>
          <p:nvPr/>
        </p:nvSpPr>
        <p:spPr bwMode="auto">
          <a:xfrm>
            <a:off x="682077" y="1276812"/>
            <a:ext cx="3214341"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altLang="es-MX" sz="4800" b="1" dirty="0">
                <a:solidFill>
                  <a:srgbClr val="4C0339"/>
                </a:solidFill>
                <a:latin typeface="Lato Black" panose="020F0A02020204030203" pitchFamily="34" charset="0"/>
              </a:rPr>
              <a:t>CONTENT </a:t>
            </a:r>
            <a:endParaRPr lang="id-ID" altLang="es-MX" sz="4800" b="1" dirty="0">
              <a:solidFill>
                <a:srgbClr val="4C0339"/>
              </a:solidFill>
              <a:latin typeface="Lato Black" panose="020F0A02020204030203" pitchFamily="34" charset="0"/>
            </a:endParaRPr>
          </a:p>
        </p:txBody>
      </p:sp>
      <p:sp>
        <p:nvSpPr>
          <p:cNvPr id="114" name="TextBox 95">
            <a:extLst>
              <a:ext uri="{FF2B5EF4-FFF2-40B4-BE49-F238E27FC236}">
                <a16:creationId xmlns:a16="http://schemas.microsoft.com/office/drawing/2014/main" id="{99972CC0-9238-4A89-AE13-F4700F2C80BF}"/>
              </a:ext>
            </a:extLst>
          </p:cNvPr>
          <p:cNvSpPr txBox="1">
            <a:spLocks noChangeArrowheads="1"/>
          </p:cNvSpPr>
          <p:nvPr/>
        </p:nvSpPr>
        <p:spPr bwMode="auto">
          <a:xfrm>
            <a:off x="707477" y="2166546"/>
            <a:ext cx="2598725" cy="384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900" b="1" dirty="0">
                <a:latin typeface="Calibri" panose="020F0502020204030204" pitchFamily="34" charset="0"/>
                <a:cs typeface="Calibri" panose="020F0502020204030204" pitchFamily="34" charset="0"/>
              </a:rPr>
              <a:t>Geometric Presentation</a:t>
            </a:r>
          </a:p>
        </p:txBody>
      </p:sp>
      <p:grpSp>
        <p:nvGrpSpPr>
          <p:cNvPr id="5" name="Group 4">
            <a:extLst>
              <a:ext uri="{FF2B5EF4-FFF2-40B4-BE49-F238E27FC236}">
                <a16:creationId xmlns:a16="http://schemas.microsoft.com/office/drawing/2014/main" id="{FCBD0ED9-245F-4B2B-BE60-F06B790E2361}"/>
              </a:ext>
            </a:extLst>
          </p:cNvPr>
          <p:cNvGrpSpPr>
            <a:grpSpLocks noChangeAspect="1"/>
          </p:cNvGrpSpPr>
          <p:nvPr/>
        </p:nvGrpSpPr>
        <p:grpSpPr bwMode="auto">
          <a:xfrm flipH="1">
            <a:off x="4583278" y="1418595"/>
            <a:ext cx="461934" cy="547429"/>
            <a:chOff x="14" y="14"/>
            <a:chExt cx="1236" cy="1183"/>
          </a:xfrm>
        </p:grpSpPr>
        <p:sp>
          <p:nvSpPr>
            <p:cNvPr id="7" name="Freeform 5">
              <a:extLst>
                <a:ext uri="{FF2B5EF4-FFF2-40B4-BE49-F238E27FC236}">
                  <a16:creationId xmlns:a16="http://schemas.microsoft.com/office/drawing/2014/main" id="{1271C2F0-D0C1-4305-AD29-F9E6491959B7}"/>
                </a:ext>
              </a:extLst>
            </p:cNvPr>
            <p:cNvSpPr>
              <a:spLocks/>
            </p:cNvSpPr>
            <p:nvPr/>
          </p:nvSpPr>
          <p:spPr bwMode="auto">
            <a:xfrm>
              <a:off x="381" y="57"/>
              <a:ext cx="593" cy="482"/>
            </a:xfrm>
            <a:custGeom>
              <a:avLst/>
              <a:gdLst>
                <a:gd name="T0" fmla="*/ 0 w 593"/>
                <a:gd name="T1" fmla="*/ 0 h 482"/>
                <a:gd name="T2" fmla="*/ 593 w 593"/>
                <a:gd name="T3" fmla="*/ 153 h 482"/>
                <a:gd name="T4" fmla="*/ 593 w 593"/>
                <a:gd name="T5" fmla="*/ 241 h 482"/>
                <a:gd name="T6" fmla="*/ 593 w 593"/>
                <a:gd name="T7" fmla="*/ 329 h 482"/>
                <a:gd name="T8" fmla="*/ 0 w 593"/>
                <a:gd name="T9" fmla="*/ 482 h 482"/>
              </a:gdLst>
              <a:ahLst/>
              <a:cxnLst>
                <a:cxn ang="0">
                  <a:pos x="T0" y="T1"/>
                </a:cxn>
                <a:cxn ang="0">
                  <a:pos x="T2" y="T3"/>
                </a:cxn>
                <a:cxn ang="0">
                  <a:pos x="T4" y="T5"/>
                </a:cxn>
                <a:cxn ang="0">
                  <a:pos x="T6" y="T7"/>
                </a:cxn>
                <a:cxn ang="0">
                  <a:pos x="T8" y="T9"/>
                </a:cxn>
              </a:cxnLst>
              <a:rect l="0" t="0" r="r" b="b"/>
              <a:pathLst>
                <a:path w="593" h="482">
                  <a:moveTo>
                    <a:pt x="0" y="0"/>
                  </a:moveTo>
                  <a:lnTo>
                    <a:pt x="593" y="153"/>
                  </a:lnTo>
                  <a:lnTo>
                    <a:pt x="593" y="241"/>
                  </a:lnTo>
                  <a:lnTo>
                    <a:pt x="593" y="329"/>
                  </a:lnTo>
                  <a:lnTo>
                    <a:pt x="0" y="482"/>
                  </a:lnTo>
                </a:path>
              </a:pathLst>
            </a:custGeom>
            <a:noFill/>
            <a:ln w="1270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 name="Freeform 6">
              <a:extLst>
                <a:ext uri="{FF2B5EF4-FFF2-40B4-BE49-F238E27FC236}">
                  <a16:creationId xmlns:a16="http://schemas.microsoft.com/office/drawing/2014/main" id="{A395BAA3-4D69-4E42-A1F2-23DCDF7FE957}"/>
                </a:ext>
              </a:extLst>
            </p:cNvPr>
            <p:cNvSpPr>
              <a:spLocks/>
            </p:cNvSpPr>
            <p:nvPr/>
          </p:nvSpPr>
          <p:spPr bwMode="auto">
            <a:xfrm>
              <a:off x="319" y="14"/>
              <a:ext cx="62" cy="568"/>
            </a:xfrm>
            <a:custGeom>
              <a:avLst/>
              <a:gdLst>
                <a:gd name="T0" fmla="*/ 26 w 26"/>
                <a:gd name="T1" fmla="*/ 119 h 238"/>
                <a:gd name="T2" fmla="*/ 26 w 26"/>
                <a:gd name="T3" fmla="*/ 13 h 238"/>
                <a:gd name="T4" fmla="*/ 13 w 26"/>
                <a:gd name="T5" fmla="*/ 0 h 238"/>
                <a:gd name="T6" fmla="*/ 13 w 26"/>
                <a:gd name="T7" fmla="*/ 0 h 238"/>
                <a:gd name="T8" fmla="*/ 0 w 26"/>
                <a:gd name="T9" fmla="*/ 13 h 238"/>
                <a:gd name="T10" fmla="*/ 0 w 26"/>
                <a:gd name="T11" fmla="*/ 225 h 238"/>
                <a:gd name="T12" fmla="*/ 13 w 26"/>
                <a:gd name="T13" fmla="*/ 238 h 238"/>
                <a:gd name="T14" fmla="*/ 13 w 26"/>
                <a:gd name="T15" fmla="*/ 238 h 238"/>
                <a:gd name="T16" fmla="*/ 26 w 26"/>
                <a:gd name="T17" fmla="*/ 225 h 238"/>
                <a:gd name="T18" fmla="*/ 26 w 26"/>
                <a:gd name="T19" fmla="*/ 183 h 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238">
                  <a:moveTo>
                    <a:pt x="26" y="119"/>
                  </a:moveTo>
                  <a:cubicBezTo>
                    <a:pt x="26" y="13"/>
                    <a:pt x="26" y="13"/>
                    <a:pt x="26" y="13"/>
                  </a:cubicBezTo>
                  <a:cubicBezTo>
                    <a:pt x="26" y="5"/>
                    <a:pt x="20" y="0"/>
                    <a:pt x="13" y="0"/>
                  </a:cubicBezTo>
                  <a:cubicBezTo>
                    <a:pt x="13" y="0"/>
                    <a:pt x="13" y="0"/>
                    <a:pt x="13" y="0"/>
                  </a:cubicBezTo>
                  <a:cubicBezTo>
                    <a:pt x="6" y="0"/>
                    <a:pt x="0" y="5"/>
                    <a:pt x="0" y="13"/>
                  </a:cubicBezTo>
                  <a:cubicBezTo>
                    <a:pt x="0" y="225"/>
                    <a:pt x="0" y="225"/>
                    <a:pt x="0" y="225"/>
                  </a:cubicBezTo>
                  <a:cubicBezTo>
                    <a:pt x="0" y="232"/>
                    <a:pt x="6" y="238"/>
                    <a:pt x="13" y="238"/>
                  </a:cubicBezTo>
                  <a:cubicBezTo>
                    <a:pt x="13" y="238"/>
                    <a:pt x="13" y="238"/>
                    <a:pt x="13" y="238"/>
                  </a:cubicBezTo>
                  <a:cubicBezTo>
                    <a:pt x="20" y="238"/>
                    <a:pt x="26" y="232"/>
                    <a:pt x="26" y="225"/>
                  </a:cubicBezTo>
                  <a:cubicBezTo>
                    <a:pt x="26" y="183"/>
                    <a:pt x="26" y="183"/>
                    <a:pt x="26" y="183"/>
                  </a:cubicBezTo>
                </a:path>
              </a:pathLst>
            </a:custGeom>
            <a:noFill/>
            <a:ln w="1270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 name="Line 7">
              <a:extLst>
                <a:ext uri="{FF2B5EF4-FFF2-40B4-BE49-F238E27FC236}">
                  <a16:creationId xmlns:a16="http://schemas.microsoft.com/office/drawing/2014/main" id="{FF0E48CC-166C-4F88-8C1B-46EC939131D3}"/>
                </a:ext>
              </a:extLst>
            </p:cNvPr>
            <p:cNvSpPr>
              <a:spLocks noChangeShapeType="1"/>
            </p:cNvSpPr>
            <p:nvPr/>
          </p:nvSpPr>
          <p:spPr bwMode="auto">
            <a:xfrm flipV="1">
              <a:off x="974" y="191"/>
              <a:ext cx="110" cy="19"/>
            </a:xfrm>
            <a:prstGeom prst="line">
              <a:avLst/>
            </a:prstGeom>
            <a:noFill/>
            <a:ln w="1270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 name="Line 8">
              <a:extLst>
                <a:ext uri="{FF2B5EF4-FFF2-40B4-BE49-F238E27FC236}">
                  <a16:creationId xmlns:a16="http://schemas.microsoft.com/office/drawing/2014/main" id="{FC5F9AE9-D8FB-4C13-9A07-6DEFE84A8972}"/>
                </a:ext>
              </a:extLst>
            </p:cNvPr>
            <p:cNvSpPr>
              <a:spLocks noChangeShapeType="1"/>
            </p:cNvSpPr>
            <p:nvPr/>
          </p:nvSpPr>
          <p:spPr bwMode="auto">
            <a:xfrm flipH="1" flipV="1">
              <a:off x="974" y="386"/>
              <a:ext cx="110" cy="17"/>
            </a:xfrm>
            <a:prstGeom prst="line">
              <a:avLst/>
            </a:prstGeom>
            <a:noFill/>
            <a:ln w="1270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 name="Freeform 9">
              <a:extLst>
                <a:ext uri="{FF2B5EF4-FFF2-40B4-BE49-F238E27FC236}">
                  <a16:creationId xmlns:a16="http://schemas.microsoft.com/office/drawing/2014/main" id="{8348AFF4-40CD-40E2-AB4A-88E4DB9CB328}"/>
                </a:ext>
              </a:extLst>
            </p:cNvPr>
            <p:cNvSpPr>
              <a:spLocks/>
            </p:cNvSpPr>
            <p:nvPr/>
          </p:nvSpPr>
          <p:spPr bwMode="auto">
            <a:xfrm>
              <a:off x="1084" y="165"/>
              <a:ext cx="69" cy="264"/>
            </a:xfrm>
            <a:custGeom>
              <a:avLst/>
              <a:gdLst>
                <a:gd name="T0" fmla="*/ 0 w 29"/>
                <a:gd name="T1" fmla="*/ 96 h 111"/>
                <a:gd name="T2" fmla="*/ 15 w 29"/>
                <a:gd name="T3" fmla="*/ 111 h 111"/>
                <a:gd name="T4" fmla="*/ 15 w 29"/>
                <a:gd name="T5" fmla="*/ 111 h 111"/>
                <a:gd name="T6" fmla="*/ 29 w 29"/>
                <a:gd name="T7" fmla="*/ 96 h 111"/>
                <a:gd name="T8" fmla="*/ 29 w 29"/>
                <a:gd name="T9" fmla="*/ 15 h 111"/>
                <a:gd name="T10" fmla="*/ 15 w 29"/>
                <a:gd name="T11" fmla="*/ 0 h 111"/>
                <a:gd name="T12" fmla="*/ 15 w 29"/>
                <a:gd name="T13" fmla="*/ 0 h 111"/>
                <a:gd name="T14" fmla="*/ 0 w 29"/>
                <a:gd name="T15" fmla="*/ 15 h 111"/>
                <a:gd name="T16" fmla="*/ 0 w 29"/>
                <a:gd name="T17" fmla="*/ 34 h 1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111">
                  <a:moveTo>
                    <a:pt x="0" y="96"/>
                  </a:moveTo>
                  <a:cubicBezTo>
                    <a:pt x="0" y="105"/>
                    <a:pt x="6" y="111"/>
                    <a:pt x="15" y="111"/>
                  </a:cubicBezTo>
                  <a:cubicBezTo>
                    <a:pt x="15" y="111"/>
                    <a:pt x="15" y="111"/>
                    <a:pt x="15" y="111"/>
                  </a:cubicBezTo>
                  <a:cubicBezTo>
                    <a:pt x="23" y="111"/>
                    <a:pt x="29" y="105"/>
                    <a:pt x="29" y="96"/>
                  </a:cubicBezTo>
                  <a:cubicBezTo>
                    <a:pt x="29" y="15"/>
                    <a:pt x="29" y="15"/>
                    <a:pt x="29" y="15"/>
                  </a:cubicBezTo>
                  <a:cubicBezTo>
                    <a:pt x="29" y="7"/>
                    <a:pt x="23" y="0"/>
                    <a:pt x="15" y="0"/>
                  </a:cubicBezTo>
                  <a:cubicBezTo>
                    <a:pt x="15" y="0"/>
                    <a:pt x="15" y="0"/>
                    <a:pt x="15" y="0"/>
                  </a:cubicBezTo>
                  <a:cubicBezTo>
                    <a:pt x="6" y="0"/>
                    <a:pt x="0" y="7"/>
                    <a:pt x="0" y="15"/>
                  </a:cubicBezTo>
                  <a:cubicBezTo>
                    <a:pt x="0" y="34"/>
                    <a:pt x="0" y="34"/>
                    <a:pt x="0" y="34"/>
                  </a:cubicBezTo>
                </a:path>
              </a:pathLst>
            </a:custGeom>
            <a:noFill/>
            <a:ln w="1270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 name="Freeform 10">
              <a:extLst>
                <a:ext uri="{FF2B5EF4-FFF2-40B4-BE49-F238E27FC236}">
                  <a16:creationId xmlns:a16="http://schemas.microsoft.com/office/drawing/2014/main" id="{96ADE573-31C3-4E80-AD65-6F8EC179A49F}"/>
                </a:ext>
              </a:extLst>
            </p:cNvPr>
            <p:cNvSpPr>
              <a:spLocks/>
            </p:cNvSpPr>
            <p:nvPr/>
          </p:nvSpPr>
          <p:spPr bwMode="auto">
            <a:xfrm>
              <a:off x="638" y="420"/>
              <a:ext cx="210" cy="148"/>
            </a:xfrm>
            <a:custGeom>
              <a:avLst/>
              <a:gdLst>
                <a:gd name="T0" fmla="*/ 88 w 88"/>
                <a:gd name="T1" fmla="*/ 0 h 62"/>
                <a:gd name="T2" fmla="*/ 88 w 88"/>
                <a:gd name="T3" fmla="*/ 47 h 62"/>
                <a:gd name="T4" fmla="*/ 73 w 88"/>
                <a:gd name="T5" fmla="*/ 62 h 62"/>
                <a:gd name="T6" fmla="*/ 15 w 88"/>
                <a:gd name="T7" fmla="*/ 62 h 62"/>
                <a:gd name="T8" fmla="*/ 0 w 88"/>
                <a:gd name="T9" fmla="*/ 47 h 62"/>
                <a:gd name="T10" fmla="*/ 0 w 88"/>
                <a:gd name="T11" fmla="*/ 24 h 62"/>
              </a:gdLst>
              <a:ahLst/>
              <a:cxnLst>
                <a:cxn ang="0">
                  <a:pos x="T0" y="T1"/>
                </a:cxn>
                <a:cxn ang="0">
                  <a:pos x="T2" y="T3"/>
                </a:cxn>
                <a:cxn ang="0">
                  <a:pos x="T4" y="T5"/>
                </a:cxn>
                <a:cxn ang="0">
                  <a:pos x="T6" y="T7"/>
                </a:cxn>
                <a:cxn ang="0">
                  <a:pos x="T8" y="T9"/>
                </a:cxn>
                <a:cxn ang="0">
                  <a:pos x="T10" y="T11"/>
                </a:cxn>
              </a:cxnLst>
              <a:rect l="0" t="0" r="r" b="b"/>
              <a:pathLst>
                <a:path w="88" h="62">
                  <a:moveTo>
                    <a:pt x="88" y="0"/>
                  </a:moveTo>
                  <a:cubicBezTo>
                    <a:pt x="88" y="47"/>
                    <a:pt x="88" y="47"/>
                    <a:pt x="88" y="47"/>
                  </a:cubicBezTo>
                  <a:cubicBezTo>
                    <a:pt x="88" y="56"/>
                    <a:pt x="81" y="62"/>
                    <a:pt x="73" y="62"/>
                  </a:cubicBezTo>
                  <a:cubicBezTo>
                    <a:pt x="15" y="62"/>
                    <a:pt x="15" y="62"/>
                    <a:pt x="15" y="62"/>
                  </a:cubicBezTo>
                  <a:cubicBezTo>
                    <a:pt x="7" y="62"/>
                    <a:pt x="0" y="56"/>
                    <a:pt x="0" y="47"/>
                  </a:cubicBezTo>
                  <a:cubicBezTo>
                    <a:pt x="0" y="24"/>
                    <a:pt x="0" y="24"/>
                    <a:pt x="0" y="24"/>
                  </a:cubicBezTo>
                </a:path>
              </a:pathLst>
            </a:custGeom>
            <a:noFill/>
            <a:ln w="1270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 name="Line 11">
              <a:extLst>
                <a:ext uri="{FF2B5EF4-FFF2-40B4-BE49-F238E27FC236}">
                  <a16:creationId xmlns:a16="http://schemas.microsoft.com/office/drawing/2014/main" id="{09B6BF26-3AC5-4061-B047-16F23B80D51B}"/>
                </a:ext>
              </a:extLst>
            </p:cNvPr>
            <p:cNvSpPr>
              <a:spLocks noChangeShapeType="1"/>
            </p:cNvSpPr>
            <p:nvPr/>
          </p:nvSpPr>
          <p:spPr bwMode="auto">
            <a:xfrm flipH="1">
              <a:off x="14" y="310"/>
              <a:ext cx="169" cy="0"/>
            </a:xfrm>
            <a:prstGeom prst="line">
              <a:avLst/>
            </a:prstGeom>
            <a:noFill/>
            <a:ln w="1270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 name="Line 12">
              <a:extLst>
                <a:ext uri="{FF2B5EF4-FFF2-40B4-BE49-F238E27FC236}">
                  <a16:creationId xmlns:a16="http://schemas.microsoft.com/office/drawing/2014/main" id="{4896209A-FC80-45FF-8076-0B03A59DDB09}"/>
                </a:ext>
              </a:extLst>
            </p:cNvPr>
            <p:cNvSpPr>
              <a:spLocks noChangeShapeType="1"/>
            </p:cNvSpPr>
            <p:nvPr/>
          </p:nvSpPr>
          <p:spPr bwMode="auto">
            <a:xfrm flipH="1" flipV="1">
              <a:off x="88" y="74"/>
              <a:ext cx="119" cy="119"/>
            </a:xfrm>
            <a:prstGeom prst="line">
              <a:avLst/>
            </a:prstGeom>
            <a:noFill/>
            <a:ln w="1270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 name="Line 13">
              <a:extLst>
                <a:ext uri="{FF2B5EF4-FFF2-40B4-BE49-F238E27FC236}">
                  <a16:creationId xmlns:a16="http://schemas.microsoft.com/office/drawing/2014/main" id="{9F999FC7-5B9B-41AB-B6C2-8DCEC573093C}"/>
                </a:ext>
              </a:extLst>
            </p:cNvPr>
            <p:cNvSpPr>
              <a:spLocks noChangeShapeType="1"/>
            </p:cNvSpPr>
            <p:nvPr/>
          </p:nvSpPr>
          <p:spPr bwMode="auto">
            <a:xfrm flipH="1">
              <a:off x="88" y="420"/>
              <a:ext cx="119" cy="119"/>
            </a:xfrm>
            <a:prstGeom prst="line">
              <a:avLst/>
            </a:prstGeom>
            <a:noFill/>
            <a:ln w="1270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 name="Freeform 14">
              <a:extLst>
                <a:ext uri="{FF2B5EF4-FFF2-40B4-BE49-F238E27FC236}">
                  <a16:creationId xmlns:a16="http://schemas.microsoft.com/office/drawing/2014/main" id="{AD1ED940-7B5D-4428-AA81-87D4C0F0B62D}"/>
                </a:ext>
              </a:extLst>
            </p:cNvPr>
            <p:cNvSpPr>
              <a:spLocks/>
            </p:cNvSpPr>
            <p:nvPr/>
          </p:nvSpPr>
          <p:spPr bwMode="auto">
            <a:xfrm>
              <a:off x="536" y="785"/>
              <a:ext cx="271" cy="107"/>
            </a:xfrm>
            <a:custGeom>
              <a:avLst/>
              <a:gdLst>
                <a:gd name="T0" fmla="*/ 64 w 114"/>
                <a:gd name="T1" fmla="*/ 45 h 45"/>
                <a:gd name="T2" fmla="*/ 23 w 114"/>
                <a:gd name="T3" fmla="*/ 45 h 45"/>
                <a:gd name="T4" fmla="*/ 0 w 114"/>
                <a:gd name="T5" fmla="*/ 23 h 45"/>
                <a:gd name="T6" fmla="*/ 0 w 114"/>
                <a:gd name="T7" fmla="*/ 23 h 45"/>
                <a:gd name="T8" fmla="*/ 23 w 114"/>
                <a:gd name="T9" fmla="*/ 0 h 45"/>
                <a:gd name="T10" fmla="*/ 114 w 114"/>
                <a:gd name="T11" fmla="*/ 0 h 45"/>
              </a:gdLst>
              <a:ahLst/>
              <a:cxnLst>
                <a:cxn ang="0">
                  <a:pos x="T0" y="T1"/>
                </a:cxn>
                <a:cxn ang="0">
                  <a:pos x="T2" y="T3"/>
                </a:cxn>
                <a:cxn ang="0">
                  <a:pos x="T4" y="T5"/>
                </a:cxn>
                <a:cxn ang="0">
                  <a:pos x="T6" y="T7"/>
                </a:cxn>
                <a:cxn ang="0">
                  <a:pos x="T8" y="T9"/>
                </a:cxn>
                <a:cxn ang="0">
                  <a:pos x="T10" y="T11"/>
                </a:cxn>
              </a:cxnLst>
              <a:rect l="0" t="0" r="r" b="b"/>
              <a:pathLst>
                <a:path w="114" h="45">
                  <a:moveTo>
                    <a:pt x="64" y="45"/>
                  </a:moveTo>
                  <a:cubicBezTo>
                    <a:pt x="23" y="45"/>
                    <a:pt x="23" y="45"/>
                    <a:pt x="23" y="45"/>
                  </a:cubicBezTo>
                  <a:cubicBezTo>
                    <a:pt x="11" y="45"/>
                    <a:pt x="0" y="35"/>
                    <a:pt x="0" y="23"/>
                  </a:cubicBezTo>
                  <a:cubicBezTo>
                    <a:pt x="0" y="23"/>
                    <a:pt x="0" y="23"/>
                    <a:pt x="0" y="23"/>
                  </a:cubicBezTo>
                  <a:cubicBezTo>
                    <a:pt x="0" y="10"/>
                    <a:pt x="11" y="0"/>
                    <a:pt x="23" y="0"/>
                  </a:cubicBezTo>
                  <a:cubicBezTo>
                    <a:pt x="114" y="0"/>
                    <a:pt x="114" y="0"/>
                    <a:pt x="114" y="0"/>
                  </a:cubicBezTo>
                </a:path>
              </a:pathLst>
            </a:custGeom>
            <a:noFill/>
            <a:ln w="1270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 name="Freeform 15">
              <a:extLst>
                <a:ext uri="{FF2B5EF4-FFF2-40B4-BE49-F238E27FC236}">
                  <a16:creationId xmlns:a16="http://schemas.microsoft.com/office/drawing/2014/main" id="{A16D5650-4DE0-4956-8E5D-8DF189269129}"/>
                </a:ext>
              </a:extLst>
            </p:cNvPr>
            <p:cNvSpPr>
              <a:spLocks/>
            </p:cNvSpPr>
            <p:nvPr/>
          </p:nvSpPr>
          <p:spPr bwMode="auto">
            <a:xfrm>
              <a:off x="569" y="947"/>
              <a:ext cx="136" cy="52"/>
            </a:xfrm>
            <a:custGeom>
              <a:avLst/>
              <a:gdLst>
                <a:gd name="T0" fmla="*/ 57 w 57"/>
                <a:gd name="T1" fmla="*/ 22 h 22"/>
                <a:gd name="T2" fmla="*/ 23 w 57"/>
                <a:gd name="T3" fmla="*/ 22 h 22"/>
                <a:gd name="T4" fmla="*/ 0 w 57"/>
                <a:gd name="T5" fmla="*/ 0 h 22"/>
                <a:gd name="T6" fmla="*/ 0 w 57"/>
                <a:gd name="T7" fmla="*/ 0 h 22"/>
              </a:gdLst>
              <a:ahLst/>
              <a:cxnLst>
                <a:cxn ang="0">
                  <a:pos x="T0" y="T1"/>
                </a:cxn>
                <a:cxn ang="0">
                  <a:pos x="T2" y="T3"/>
                </a:cxn>
                <a:cxn ang="0">
                  <a:pos x="T4" y="T5"/>
                </a:cxn>
                <a:cxn ang="0">
                  <a:pos x="T6" y="T7"/>
                </a:cxn>
              </a:cxnLst>
              <a:rect l="0" t="0" r="r" b="b"/>
              <a:pathLst>
                <a:path w="57" h="22">
                  <a:moveTo>
                    <a:pt x="57" y="22"/>
                  </a:moveTo>
                  <a:cubicBezTo>
                    <a:pt x="23" y="22"/>
                    <a:pt x="23" y="22"/>
                    <a:pt x="23" y="22"/>
                  </a:cubicBezTo>
                  <a:cubicBezTo>
                    <a:pt x="10" y="22"/>
                    <a:pt x="0" y="12"/>
                    <a:pt x="0" y="0"/>
                  </a:cubicBezTo>
                  <a:cubicBezTo>
                    <a:pt x="0" y="0"/>
                    <a:pt x="0" y="0"/>
                    <a:pt x="0" y="0"/>
                  </a:cubicBezTo>
                </a:path>
              </a:pathLst>
            </a:custGeom>
            <a:noFill/>
            <a:ln w="1270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 name="Freeform 16">
              <a:extLst>
                <a:ext uri="{FF2B5EF4-FFF2-40B4-BE49-F238E27FC236}">
                  <a16:creationId xmlns:a16="http://schemas.microsoft.com/office/drawing/2014/main" id="{58537B74-B99D-4489-B72C-1ED0F0103F95}"/>
                </a:ext>
              </a:extLst>
            </p:cNvPr>
            <p:cNvSpPr>
              <a:spLocks/>
            </p:cNvSpPr>
            <p:nvPr/>
          </p:nvSpPr>
          <p:spPr bwMode="auto">
            <a:xfrm>
              <a:off x="605" y="1052"/>
              <a:ext cx="100" cy="55"/>
            </a:xfrm>
            <a:custGeom>
              <a:avLst/>
              <a:gdLst>
                <a:gd name="T0" fmla="*/ 42 w 42"/>
                <a:gd name="T1" fmla="*/ 23 h 23"/>
                <a:gd name="T2" fmla="*/ 22 w 42"/>
                <a:gd name="T3" fmla="*/ 23 h 23"/>
                <a:gd name="T4" fmla="*/ 0 w 42"/>
                <a:gd name="T5" fmla="*/ 0 h 23"/>
                <a:gd name="T6" fmla="*/ 0 w 42"/>
                <a:gd name="T7" fmla="*/ 0 h 23"/>
              </a:gdLst>
              <a:ahLst/>
              <a:cxnLst>
                <a:cxn ang="0">
                  <a:pos x="T0" y="T1"/>
                </a:cxn>
                <a:cxn ang="0">
                  <a:pos x="T2" y="T3"/>
                </a:cxn>
                <a:cxn ang="0">
                  <a:pos x="T4" y="T5"/>
                </a:cxn>
                <a:cxn ang="0">
                  <a:pos x="T6" y="T7"/>
                </a:cxn>
              </a:cxnLst>
              <a:rect l="0" t="0" r="r" b="b"/>
              <a:pathLst>
                <a:path w="42" h="23">
                  <a:moveTo>
                    <a:pt x="42" y="23"/>
                  </a:moveTo>
                  <a:cubicBezTo>
                    <a:pt x="22" y="23"/>
                    <a:pt x="22" y="23"/>
                    <a:pt x="22" y="23"/>
                  </a:cubicBezTo>
                  <a:cubicBezTo>
                    <a:pt x="10" y="23"/>
                    <a:pt x="0" y="13"/>
                    <a:pt x="0" y="0"/>
                  </a:cubicBezTo>
                  <a:cubicBezTo>
                    <a:pt x="0" y="0"/>
                    <a:pt x="0" y="0"/>
                    <a:pt x="0" y="0"/>
                  </a:cubicBezTo>
                </a:path>
              </a:pathLst>
            </a:custGeom>
            <a:noFill/>
            <a:ln w="1270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 name="Freeform 17">
              <a:extLst>
                <a:ext uri="{FF2B5EF4-FFF2-40B4-BE49-F238E27FC236}">
                  <a16:creationId xmlns:a16="http://schemas.microsoft.com/office/drawing/2014/main" id="{57CC3CD2-1672-4954-88E3-BFB6B4B92DD4}"/>
                </a:ext>
              </a:extLst>
            </p:cNvPr>
            <p:cNvSpPr>
              <a:spLocks/>
            </p:cNvSpPr>
            <p:nvPr/>
          </p:nvSpPr>
          <p:spPr bwMode="auto">
            <a:xfrm>
              <a:off x="638" y="1123"/>
              <a:ext cx="515" cy="74"/>
            </a:xfrm>
            <a:custGeom>
              <a:avLst/>
              <a:gdLst>
                <a:gd name="T0" fmla="*/ 216 w 216"/>
                <a:gd name="T1" fmla="*/ 1 h 31"/>
                <a:gd name="T2" fmla="*/ 167 w 216"/>
                <a:gd name="T3" fmla="*/ 4 h 31"/>
                <a:gd name="T4" fmla="*/ 144 w 216"/>
                <a:gd name="T5" fmla="*/ 10 h 31"/>
                <a:gd name="T6" fmla="*/ 32 w 216"/>
                <a:gd name="T7" fmla="*/ 31 h 31"/>
                <a:gd name="T8" fmla="*/ 22 w 216"/>
                <a:gd name="T9" fmla="*/ 31 h 31"/>
                <a:gd name="T10" fmla="*/ 0 w 216"/>
                <a:gd name="T11" fmla="*/ 9 h 31"/>
                <a:gd name="T12" fmla="*/ 0 w 216"/>
                <a:gd name="T13" fmla="*/ 9 h 31"/>
              </a:gdLst>
              <a:ahLst/>
              <a:cxnLst>
                <a:cxn ang="0">
                  <a:pos x="T0" y="T1"/>
                </a:cxn>
                <a:cxn ang="0">
                  <a:pos x="T2" y="T3"/>
                </a:cxn>
                <a:cxn ang="0">
                  <a:pos x="T4" y="T5"/>
                </a:cxn>
                <a:cxn ang="0">
                  <a:pos x="T6" y="T7"/>
                </a:cxn>
                <a:cxn ang="0">
                  <a:pos x="T8" y="T9"/>
                </a:cxn>
                <a:cxn ang="0">
                  <a:pos x="T10" y="T11"/>
                </a:cxn>
                <a:cxn ang="0">
                  <a:pos x="T12" y="T13"/>
                </a:cxn>
              </a:cxnLst>
              <a:rect l="0" t="0" r="r" b="b"/>
              <a:pathLst>
                <a:path w="216" h="31">
                  <a:moveTo>
                    <a:pt x="216" y="1"/>
                  </a:moveTo>
                  <a:cubicBezTo>
                    <a:pt x="175" y="0"/>
                    <a:pt x="167" y="4"/>
                    <a:pt x="167" y="4"/>
                  </a:cubicBezTo>
                  <a:cubicBezTo>
                    <a:pt x="167" y="4"/>
                    <a:pt x="157" y="6"/>
                    <a:pt x="144" y="10"/>
                  </a:cubicBezTo>
                  <a:cubicBezTo>
                    <a:pt x="103" y="23"/>
                    <a:pt x="75" y="30"/>
                    <a:pt x="32" y="31"/>
                  </a:cubicBezTo>
                  <a:cubicBezTo>
                    <a:pt x="22" y="31"/>
                    <a:pt x="22" y="31"/>
                    <a:pt x="22" y="31"/>
                  </a:cubicBezTo>
                  <a:cubicBezTo>
                    <a:pt x="10" y="31"/>
                    <a:pt x="0" y="21"/>
                    <a:pt x="0" y="9"/>
                  </a:cubicBezTo>
                  <a:cubicBezTo>
                    <a:pt x="0" y="9"/>
                    <a:pt x="0" y="9"/>
                    <a:pt x="0" y="9"/>
                  </a:cubicBezTo>
                </a:path>
              </a:pathLst>
            </a:custGeom>
            <a:noFill/>
            <a:ln w="1270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 name="Freeform 18">
              <a:extLst>
                <a:ext uri="{FF2B5EF4-FFF2-40B4-BE49-F238E27FC236}">
                  <a16:creationId xmlns:a16="http://schemas.microsoft.com/office/drawing/2014/main" id="{B1D07B04-774B-4F5A-B99F-634B80A6A18B}"/>
                </a:ext>
              </a:extLst>
            </p:cNvPr>
            <p:cNvSpPr>
              <a:spLocks/>
            </p:cNvSpPr>
            <p:nvPr/>
          </p:nvSpPr>
          <p:spPr bwMode="auto">
            <a:xfrm>
              <a:off x="807" y="656"/>
              <a:ext cx="346" cy="150"/>
            </a:xfrm>
            <a:custGeom>
              <a:avLst/>
              <a:gdLst>
                <a:gd name="T0" fmla="*/ 0 w 145"/>
                <a:gd name="T1" fmla="*/ 3 h 63"/>
                <a:gd name="T2" fmla="*/ 7 w 145"/>
                <a:gd name="T3" fmla="*/ 2 h 63"/>
                <a:gd name="T4" fmla="*/ 63 w 145"/>
                <a:gd name="T5" fmla="*/ 16 h 63"/>
                <a:gd name="T6" fmla="*/ 97 w 145"/>
                <a:gd name="T7" fmla="*/ 40 h 63"/>
                <a:gd name="T8" fmla="*/ 145 w 145"/>
                <a:gd name="T9" fmla="*/ 63 h 63"/>
              </a:gdLst>
              <a:ahLst/>
              <a:cxnLst>
                <a:cxn ang="0">
                  <a:pos x="T0" y="T1"/>
                </a:cxn>
                <a:cxn ang="0">
                  <a:pos x="T2" y="T3"/>
                </a:cxn>
                <a:cxn ang="0">
                  <a:pos x="T4" y="T5"/>
                </a:cxn>
                <a:cxn ang="0">
                  <a:pos x="T6" y="T7"/>
                </a:cxn>
                <a:cxn ang="0">
                  <a:pos x="T8" y="T9"/>
                </a:cxn>
              </a:cxnLst>
              <a:rect l="0" t="0" r="r" b="b"/>
              <a:pathLst>
                <a:path w="145" h="63">
                  <a:moveTo>
                    <a:pt x="0" y="3"/>
                  </a:moveTo>
                  <a:cubicBezTo>
                    <a:pt x="2" y="3"/>
                    <a:pt x="5" y="2"/>
                    <a:pt x="7" y="2"/>
                  </a:cubicBezTo>
                  <a:cubicBezTo>
                    <a:pt x="27" y="0"/>
                    <a:pt x="47" y="4"/>
                    <a:pt x="63" y="16"/>
                  </a:cubicBezTo>
                  <a:cubicBezTo>
                    <a:pt x="74" y="23"/>
                    <a:pt x="86" y="31"/>
                    <a:pt x="97" y="40"/>
                  </a:cubicBezTo>
                  <a:cubicBezTo>
                    <a:pt x="97" y="40"/>
                    <a:pt x="119" y="63"/>
                    <a:pt x="145" y="63"/>
                  </a:cubicBezTo>
                </a:path>
              </a:pathLst>
            </a:custGeom>
            <a:noFill/>
            <a:ln w="1270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 name="Line 19">
              <a:extLst>
                <a:ext uri="{FF2B5EF4-FFF2-40B4-BE49-F238E27FC236}">
                  <a16:creationId xmlns:a16="http://schemas.microsoft.com/office/drawing/2014/main" id="{BC842BDB-6C3F-4979-A7CF-12F75AF48C01}"/>
                </a:ext>
              </a:extLst>
            </p:cNvPr>
            <p:cNvSpPr>
              <a:spLocks noChangeShapeType="1"/>
            </p:cNvSpPr>
            <p:nvPr/>
          </p:nvSpPr>
          <p:spPr bwMode="auto">
            <a:xfrm flipV="1">
              <a:off x="638" y="1107"/>
              <a:ext cx="0" cy="38"/>
            </a:xfrm>
            <a:prstGeom prst="line">
              <a:avLst/>
            </a:prstGeom>
            <a:noFill/>
            <a:ln w="1270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3" name="Line 20">
              <a:extLst>
                <a:ext uri="{FF2B5EF4-FFF2-40B4-BE49-F238E27FC236}">
                  <a16:creationId xmlns:a16="http://schemas.microsoft.com/office/drawing/2014/main" id="{A24DD671-6636-4C1D-957F-428965C3F040}"/>
                </a:ext>
              </a:extLst>
            </p:cNvPr>
            <p:cNvSpPr>
              <a:spLocks noChangeShapeType="1"/>
            </p:cNvSpPr>
            <p:nvPr/>
          </p:nvSpPr>
          <p:spPr bwMode="auto">
            <a:xfrm flipV="1">
              <a:off x="605" y="997"/>
              <a:ext cx="0" cy="55"/>
            </a:xfrm>
            <a:prstGeom prst="line">
              <a:avLst/>
            </a:prstGeom>
            <a:noFill/>
            <a:ln w="1270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 name="Freeform 21">
              <a:extLst>
                <a:ext uri="{FF2B5EF4-FFF2-40B4-BE49-F238E27FC236}">
                  <a16:creationId xmlns:a16="http://schemas.microsoft.com/office/drawing/2014/main" id="{A53F3782-8C68-4A94-8C92-D7730E4AD550}"/>
                </a:ext>
              </a:extLst>
            </p:cNvPr>
            <p:cNvSpPr>
              <a:spLocks/>
            </p:cNvSpPr>
            <p:nvPr/>
          </p:nvSpPr>
          <p:spPr bwMode="auto">
            <a:xfrm>
              <a:off x="1153" y="744"/>
              <a:ext cx="97" cy="444"/>
            </a:xfrm>
            <a:custGeom>
              <a:avLst/>
              <a:gdLst>
                <a:gd name="T0" fmla="*/ 41 w 41"/>
                <a:gd name="T1" fmla="*/ 0 h 186"/>
                <a:gd name="T2" fmla="*/ 13 w 41"/>
                <a:gd name="T3" fmla="*/ 0 h 186"/>
                <a:gd name="T4" fmla="*/ 0 w 41"/>
                <a:gd name="T5" fmla="*/ 13 h 186"/>
                <a:gd name="T6" fmla="*/ 0 w 41"/>
                <a:gd name="T7" fmla="*/ 173 h 186"/>
                <a:gd name="T8" fmla="*/ 13 w 41"/>
                <a:gd name="T9" fmla="*/ 186 h 186"/>
                <a:gd name="T10" fmla="*/ 41 w 41"/>
                <a:gd name="T11" fmla="*/ 186 h 186"/>
              </a:gdLst>
              <a:ahLst/>
              <a:cxnLst>
                <a:cxn ang="0">
                  <a:pos x="T0" y="T1"/>
                </a:cxn>
                <a:cxn ang="0">
                  <a:pos x="T2" y="T3"/>
                </a:cxn>
                <a:cxn ang="0">
                  <a:pos x="T4" y="T5"/>
                </a:cxn>
                <a:cxn ang="0">
                  <a:pos x="T6" y="T7"/>
                </a:cxn>
                <a:cxn ang="0">
                  <a:pos x="T8" y="T9"/>
                </a:cxn>
                <a:cxn ang="0">
                  <a:pos x="T10" y="T11"/>
                </a:cxn>
              </a:cxnLst>
              <a:rect l="0" t="0" r="r" b="b"/>
              <a:pathLst>
                <a:path w="41" h="186">
                  <a:moveTo>
                    <a:pt x="41" y="0"/>
                  </a:moveTo>
                  <a:cubicBezTo>
                    <a:pt x="13" y="0"/>
                    <a:pt x="13" y="0"/>
                    <a:pt x="13" y="0"/>
                  </a:cubicBezTo>
                  <a:cubicBezTo>
                    <a:pt x="6" y="0"/>
                    <a:pt x="0" y="6"/>
                    <a:pt x="0" y="13"/>
                  </a:cubicBezTo>
                  <a:cubicBezTo>
                    <a:pt x="0" y="173"/>
                    <a:pt x="0" y="173"/>
                    <a:pt x="0" y="173"/>
                  </a:cubicBezTo>
                  <a:cubicBezTo>
                    <a:pt x="0" y="180"/>
                    <a:pt x="6" y="186"/>
                    <a:pt x="13" y="186"/>
                  </a:cubicBezTo>
                  <a:cubicBezTo>
                    <a:pt x="41" y="186"/>
                    <a:pt x="41" y="186"/>
                    <a:pt x="41" y="186"/>
                  </a:cubicBezTo>
                </a:path>
              </a:pathLst>
            </a:custGeom>
            <a:noFill/>
            <a:ln w="1270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7" name="Line 22">
              <a:extLst>
                <a:ext uri="{FF2B5EF4-FFF2-40B4-BE49-F238E27FC236}">
                  <a16:creationId xmlns:a16="http://schemas.microsoft.com/office/drawing/2014/main" id="{433CCBEC-0078-47FA-AB3C-A985390B2DD5}"/>
                </a:ext>
              </a:extLst>
            </p:cNvPr>
            <p:cNvSpPr>
              <a:spLocks noChangeShapeType="1"/>
            </p:cNvSpPr>
            <p:nvPr/>
          </p:nvSpPr>
          <p:spPr bwMode="auto">
            <a:xfrm flipV="1">
              <a:off x="569" y="887"/>
              <a:ext cx="0" cy="60"/>
            </a:xfrm>
            <a:prstGeom prst="line">
              <a:avLst/>
            </a:prstGeom>
            <a:noFill/>
            <a:ln w="1270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8" name="Line 23">
              <a:extLst>
                <a:ext uri="{FF2B5EF4-FFF2-40B4-BE49-F238E27FC236}">
                  <a16:creationId xmlns:a16="http://schemas.microsoft.com/office/drawing/2014/main" id="{54B23090-95DE-486B-A891-200EAD128A4C}"/>
                </a:ext>
              </a:extLst>
            </p:cNvPr>
            <p:cNvSpPr>
              <a:spLocks noChangeShapeType="1"/>
            </p:cNvSpPr>
            <p:nvPr/>
          </p:nvSpPr>
          <p:spPr bwMode="auto">
            <a:xfrm flipV="1">
              <a:off x="683" y="568"/>
              <a:ext cx="0" cy="217"/>
            </a:xfrm>
            <a:prstGeom prst="line">
              <a:avLst/>
            </a:prstGeom>
            <a:noFill/>
            <a:ln w="1270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9" name="Line 24">
              <a:extLst>
                <a:ext uri="{FF2B5EF4-FFF2-40B4-BE49-F238E27FC236}">
                  <a16:creationId xmlns:a16="http://schemas.microsoft.com/office/drawing/2014/main" id="{22B4D092-66F8-40A9-AE9E-B562FD727034}"/>
                </a:ext>
              </a:extLst>
            </p:cNvPr>
            <p:cNvSpPr>
              <a:spLocks noChangeShapeType="1"/>
            </p:cNvSpPr>
            <p:nvPr/>
          </p:nvSpPr>
          <p:spPr bwMode="auto">
            <a:xfrm>
              <a:off x="802" y="568"/>
              <a:ext cx="0" cy="217"/>
            </a:xfrm>
            <a:prstGeom prst="line">
              <a:avLst/>
            </a:prstGeom>
            <a:noFill/>
            <a:ln w="1270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6" name="Freeform 25">
              <a:extLst>
                <a:ext uri="{FF2B5EF4-FFF2-40B4-BE49-F238E27FC236}">
                  <a16:creationId xmlns:a16="http://schemas.microsoft.com/office/drawing/2014/main" id="{A46F34DE-6566-4DF4-95C5-074A6E321EF0}"/>
                </a:ext>
              </a:extLst>
            </p:cNvPr>
            <p:cNvSpPr>
              <a:spLocks/>
            </p:cNvSpPr>
            <p:nvPr/>
          </p:nvSpPr>
          <p:spPr bwMode="auto">
            <a:xfrm>
              <a:off x="538" y="157"/>
              <a:ext cx="379" cy="277"/>
            </a:xfrm>
            <a:custGeom>
              <a:avLst/>
              <a:gdLst>
                <a:gd name="T0" fmla="*/ 159 w 159"/>
                <a:gd name="T1" fmla="*/ 59 h 116"/>
                <a:gd name="T2" fmla="*/ 159 w 159"/>
                <a:gd name="T3" fmla="*/ 40 h 116"/>
                <a:gd name="T4" fmla="*/ 0 w 159"/>
                <a:gd name="T5" fmla="*/ 0 h 116"/>
                <a:gd name="T6" fmla="*/ 4 w 159"/>
                <a:gd name="T7" fmla="*/ 5 h 116"/>
                <a:gd name="T8" fmla="*/ 10 w 159"/>
                <a:gd name="T9" fmla="*/ 116 h 116"/>
                <a:gd name="T10" fmla="*/ 10 w 159"/>
                <a:gd name="T11" fmla="*/ 116 h 116"/>
                <a:gd name="T12" fmla="*/ 159 w 159"/>
                <a:gd name="T13" fmla="*/ 78 h 116"/>
                <a:gd name="T14" fmla="*/ 159 w 159"/>
                <a:gd name="T15" fmla="*/ 59 h 11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9" h="116">
                  <a:moveTo>
                    <a:pt x="159" y="59"/>
                  </a:moveTo>
                  <a:cubicBezTo>
                    <a:pt x="159" y="40"/>
                    <a:pt x="159" y="40"/>
                    <a:pt x="159" y="40"/>
                  </a:cubicBezTo>
                  <a:cubicBezTo>
                    <a:pt x="0" y="0"/>
                    <a:pt x="0" y="0"/>
                    <a:pt x="0" y="0"/>
                  </a:cubicBezTo>
                  <a:cubicBezTo>
                    <a:pt x="4" y="5"/>
                    <a:pt x="4" y="5"/>
                    <a:pt x="4" y="5"/>
                  </a:cubicBezTo>
                  <a:cubicBezTo>
                    <a:pt x="27" y="38"/>
                    <a:pt x="30" y="81"/>
                    <a:pt x="10" y="116"/>
                  </a:cubicBezTo>
                  <a:cubicBezTo>
                    <a:pt x="10" y="116"/>
                    <a:pt x="10" y="116"/>
                    <a:pt x="10" y="116"/>
                  </a:cubicBezTo>
                  <a:cubicBezTo>
                    <a:pt x="159" y="78"/>
                    <a:pt x="159" y="78"/>
                    <a:pt x="159" y="78"/>
                  </a:cubicBezTo>
                  <a:lnTo>
                    <a:pt x="159" y="59"/>
                  </a:lnTo>
                  <a:close/>
                </a:path>
              </a:pathLst>
            </a:custGeom>
            <a:solidFill>
              <a:srgbClr val="E7205F"/>
            </a:solidFill>
            <a:ln w="12700">
              <a:noFill/>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39" name="Group 28">
            <a:extLst>
              <a:ext uri="{FF2B5EF4-FFF2-40B4-BE49-F238E27FC236}">
                <a16:creationId xmlns:a16="http://schemas.microsoft.com/office/drawing/2014/main" id="{2B446672-332F-40BC-910D-318222F2F7F2}"/>
              </a:ext>
            </a:extLst>
          </p:cNvPr>
          <p:cNvGrpSpPr>
            <a:grpSpLocks noChangeAspect="1"/>
          </p:cNvGrpSpPr>
          <p:nvPr/>
        </p:nvGrpSpPr>
        <p:grpSpPr bwMode="auto">
          <a:xfrm>
            <a:off x="4561510" y="2787651"/>
            <a:ext cx="525649" cy="438712"/>
            <a:chOff x="19" y="14"/>
            <a:chExt cx="1306" cy="1090"/>
          </a:xfrm>
        </p:grpSpPr>
        <p:sp>
          <p:nvSpPr>
            <p:cNvPr id="43" name="Freeform 29">
              <a:extLst>
                <a:ext uri="{FF2B5EF4-FFF2-40B4-BE49-F238E27FC236}">
                  <a16:creationId xmlns:a16="http://schemas.microsoft.com/office/drawing/2014/main" id="{B265B989-F8D5-4A8A-B479-5604E1937E87}"/>
                </a:ext>
              </a:extLst>
            </p:cNvPr>
            <p:cNvSpPr>
              <a:spLocks/>
            </p:cNvSpPr>
            <p:nvPr/>
          </p:nvSpPr>
          <p:spPr bwMode="auto">
            <a:xfrm>
              <a:off x="224" y="90"/>
              <a:ext cx="1051" cy="635"/>
            </a:xfrm>
            <a:custGeom>
              <a:avLst/>
              <a:gdLst>
                <a:gd name="T0" fmla="*/ 0 w 1051"/>
                <a:gd name="T1" fmla="*/ 232 h 635"/>
                <a:gd name="T2" fmla="*/ 0 w 1051"/>
                <a:gd name="T3" fmla="*/ 0 h 635"/>
                <a:gd name="T4" fmla="*/ 1051 w 1051"/>
                <a:gd name="T5" fmla="*/ 0 h 635"/>
                <a:gd name="T6" fmla="*/ 1051 w 1051"/>
                <a:gd name="T7" fmla="*/ 635 h 635"/>
                <a:gd name="T8" fmla="*/ 371 w 1051"/>
                <a:gd name="T9" fmla="*/ 635 h 635"/>
              </a:gdLst>
              <a:ahLst/>
              <a:cxnLst>
                <a:cxn ang="0">
                  <a:pos x="T0" y="T1"/>
                </a:cxn>
                <a:cxn ang="0">
                  <a:pos x="T2" y="T3"/>
                </a:cxn>
                <a:cxn ang="0">
                  <a:pos x="T4" y="T5"/>
                </a:cxn>
                <a:cxn ang="0">
                  <a:pos x="T6" y="T7"/>
                </a:cxn>
                <a:cxn ang="0">
                  <a:pos x="T8" y="T9"/>
                </a:cxn>
              </a:cxnLst>
              <a:rect l="0" t="0" r="r" b="b"/>
              <a:pathLst>
                <a:path w="1051" h="635">
                  <a:moveTo>
                    <a:pt x="0" y="232"/>
                  </a:moveTo>
                  <a:lnTo>
                    <a:pt x="0" y="0"/>
                  </a:lnTo>
                  <a:lnTo>
                    <a:pt x="1051" y="0"/>
                  </a:lnTo>
                  <a:lnTo>
                    <a:pt x="1051" y="635"/>
                  </a:lnTo>
                  <a:lnTo>
                    <a:pt x="371" y="635"/>
                  </a:lnTo>
                </a:path>
              </a:pathLst>
            </a:custGeom>
            <a:noFill/>
            <a:ln w="1270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5" name="Freeform 30">
              <a:extLst>
                <a:ext uri="{FF2B5EF4-FFF2-40B4-BE49-F238E27FC236}">
                  <a16:creationId xmlns:a16="http://schemas.microsoft.com/office/drawing/2014/main" id="{A969DAC8-AD02-43C8-9437-EECD1ABC5019}"/>
                </a:ext>
              </a:extLst>
            </p:cNvPr>
            <p:cNvSpPr>
              <a:spLocks/>
            </p:cNvSpPr>
            <p:nvPr/>
          </p:nvSpPr>
          <p:spPr bwMode="auto">
            <a:xfrm>
              <a:off x="174" y="14"/>
              <a:ext cx="1151" cy="76"/>
            </a:xfrm>
            <a:custGeom>
              <a:avLst/>
              <a:gdLst>
                <a:gd name="T0" fmla="*/ 467 w 483"/>
                <a:gd name="T1" fmla="*/ 32 h 32"/>
                <a:gd name="T2" fmla="*/ 16 w 483"/>
                <a:gd name="T3" fmla="*/ 32 h 32"/>
                <a:gd name="T4" fmla="*/ 0 w 483"/>
                <a:gd name="T5" fmla="*/ 16 h 32"/>
                <a:gd name="T6" fmla="*/ 0 w 483"/>
                <a:gd name="T7" fmla="*/ 16 h 32"/>
                <a:gd name="T8" fmla="*/ 16 w 483"/>
                <a:gd name="T9" fmla="*/ 0 h 32"/>
                <a:gd name="T10" fmla="*/ 467 w 483"/>
                <a:gd name="T11" fmla="*/ 0 h 32"/>
                <a:gd name="T12" fmla="*/ 483 w 483"/>
                <a:gd name="T13" fmla="*/ 16 h 32"/>
                <a:gd name="T14" fmla="*/ 483 w 483"/>
                <a:gd name="T15" fmla="*/ 16 h 32"/>
                <a:gd name="T16" fmla="*/ 467 w 483"/>
                <a:gd name="T17" fmla="*/ 32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83" h="32">
                  <a:moveTo>
                    <a:pt x="467" y="32"/>
                  </a:moveTo>
                  <a:cubicBezTo>
                    <a:pt x="16" y="32"/>
                    <a:pt x="16" y="32"/>
                    <a:pt x="16" y="32"/>
                  </a:cubicBezTo>
                  <a:cubicBezTo>
                    <a:pt x="7" y="32"/>
                    <a:pt x="0" y="25"/>
                    <a:pt x="0" y="16"/>
                  </a:cubicBezTo>
                  <a:cubicBezTo>
                    <a:pt x="0" y="16"/>
                    <a:pt x="0" y="16"/>
                    <a:pt x="0" y="16"/>
                  </a:cubicBezTo>
                  <a:cubicBezTo>
                    <a:pt x="0" y="7"/>
                    <a:pt x="7" y="0"/>
                    <a:pt x="16" y="0"/>
                  </a:cubicBezTo>
                  <a:cubicBezTo>
                    <a:pt x="467" y="0"/>
                    <a:pt x="467" y="0"/>
                    <a:pt x="467" y="0"/>
                  </a:cubicBezTo>
                  <a:cubicBezTo>
                    <a:pt x="476" y="0"/>
                    <a:pt x="483" y="7"/>
                    <a:pt x="483" y="16"/>
                  </a:cubicBezTo>
                  <a:cubicBezTo>
                    <a:pt x="483" y="16"/>
                    <a:pt x="483" y="16"/>
                    <a:pt x="483" y="16"/>
                  </a:cubicBezTo>
                  <a:cubicBezTo>
                    <a:pt x="483" y="25"/>
                    <a:pt x="476" y="32"/>
                    <a:pt x="467" y="32"/>
                  </a:cubicBezTo>
                  <a:close/>
                </a:path>
              </a:pathLst>
            </a:custGeom>
            <a:noFill/>
            <a:ln w="1270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6" name="Freeform 31">
              <a:extLst>
                <a:ext uri="{FF2B5EF4-FFF2-40B4-BE49-F238E27FC236}">
                  <a16:creationId xmlns:a16="http://schemas.microsoft.com/office/drawing/2014/main" id="{C436D81F-15A5-46CA-92BF-6F12D6CE3C63}"/>
                </a:ext>
              </a:extLst>
            </p:cNvPr>
            <p:cNvSpPr>
              <a:spLocks/>
            </p:cNvSpPr>
            <p:nvPr/>
          </p:nvSpPr>
          <p:spPr bwMode="auto">
            <a:xfrm>
              <a:off x="104" y="393"/>
              <a:ext cx="501" cy="437"/>
            </a:xfrm>
            <a:custGeom>
              <a:avLst/>
              <a:gdLst>
                <a:gd name="T0" fmla="*/ 195 w 210"/>
                <a:gd name="T1" fmla="*/ 0 h 183"/>
                <a:gd name="T2" fmla="*/ 105 w 210"/>
                <a:gd name="T3" fmla="*/ 0 h 183"/>
                <a:gd name="T4" fmla="*/ 15 w 210"/>
                <a:gd name="T5" fmla="*/ 0 h 183"/>
                <a:gd name="T6" fmla="*/ 77 w 210"/>
                <a:gd name="T7" fmla="*/ 183 h 183"/>
                <a:gd name="T8" fmla="*/ 105 w 210"/>
                <a:gd name="T9" fmla="*/ 183 h 183"/>
                <a:gd name="T10" fmla="*/ 133 w 210"/>
                <a:gd name="T11" fmla="*/ 183 h 183"/>
                <a:gd name="T12" fmla="*/ 195 w 210"/>
                <a:gd name="T13" fmla="*/ 0 h 183"/>
              </a:gdLst>
              <a:ahLst/>
              <a:cxnLst>
                <a:cxn ang="0">
                  <a:pos x="T0" y="T1"/>
                </a:cxn>
                <a:cxn ang="0">
                  <a:pos x="T2" y="T3"/>
                </a:cxn>
                <a:cxn ang="0">
                  <a:pos x="T4" y="T5"/>
                </a:cxn>
                <a:cxn ang="0">
                  <a:pos x="T6" y="T7"/>
                </a:cxn>
                <a:cxn ang="0">
                  <a:pos x="T8" y="T9"/>
                </a:cxn>
                <a:cxn ang="0">
                  <a:pos x="T10" y="T11"/>
                </a:cxn>
                <a:cxn ang="0">
                  <a:pos x="T12" y="T13"/>
                </a:cxn>
              </a:cxnLst>
              <a:rect l="0" t="0" r="r" b="b"/>
              <a:pathLst>
                <a:path w="210" h="183">
                  <a:moveTo>
                    <a:pt x="195" y="0"/>
                  </a:moveTo>
                  <a:cubicBezTo>
                    <a:pt x="105" y="0"/>
                    <a:pt x="105" y="0"/>
                    <a:pt x="105" y="0"/>
                  </a:cubicBezTo>
                  <a:cubicBezTo>
                    <a:pt x="15" y="0"/>
                    <a:pt x="15" y="0"/>
                    <a:pt x="15" y="0"/>
                  </a:cubicBezTo>
                  <a:cubicBezTo>
                    <a:pt x="15" y="0"/>
                    <a:pt x="0" y="104"/>
                    <a:pt x="77" y="183"/>
                  </a:cubicBezTo>
                  <a:cubicBezTo>
                    <a:pt x="105" y="183"/>
                    <a:pt x="105" y="183"/>
                    <a:pt x="105" y="183"/>
                  </a:cubicBezTo>
                  <a:cubicBezTo>
                    <a:pt x="133" y="183"/>
                    <a:pt x="133" y="183"/>
                    <a:pt x="133" y="183"/>
                  </a:cubicBezTo>
                  <a:cubicBezTo>
                    <a:pt x="210" y="104"/>
                    <a:pt x="195" y="0"/>
                    <a:pt x="195" y="0"/>
                  </a:cubicBezTo>
                  <a:close/>
                </a:path>
              </a:pathLst>
            </a:custGeom>
            <a:noFill/>
            <a:ln w="1270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7" name="Freeform 32">
              <a:extLst>
                <a:ext uri="{FF2B5EF4-FFF2-40B4-BE49-F238E27FC236}">
                  <a16:creationId xmlns:a16="http://schemas.microsoft.com/office/drawing/2014/main" id="{52833A06-4F41-4E20-90B1-2D3374AEF04F}"/>
                </a:ext>
              </a:extLst>
            </p:cNvPr>
            <p:cNvSpPr>
              <a:spLocks/>
            </p:cNvSpPr>
            <p:nvPr/>
          </p:nvSpPr>
          <p:spPr bwMode="auto">
            <a:xfrm>
              <a:off x="538" y="484"/>
              <a:ext cx="153" cy="152"/>
            </a:xfrm>
            <a:custGeom>
              <a:avLst/>
              <a:gdLst>
                <a:gd name="T0" fmla="*/ 16 w 64"/>
                <a:gd name="T1" fmla="*/ 0 h 64"/>
                <a:gd name="T2" fmla="*/ 64 w 64"/>
                <a:gd name="T3" fmla="*/ 0 h 64"/>
                <a:gd name="T4" fmla="*/ 0 w 64"/>
                <a:gd name="T5" fmla="*/ 64 h 64"/>
              </a:gdLst>
              <a:ahLst/>
              <a:cxnLst>
                <a:cxn ang="0">
                  <a:pos x="T0" y="T1"/>
                </a:cxn>
                <a:cxn ang="0">
                  <a:pos x="T2" y="T3"/>
                </a:cxn>
                <a:cxn ang="0">
                  <a:pos x="T4" y="T5"/>
                </a:cxn>
              </a:cxnLst>
              <a:rect l="0" t="0" r="r" b="b"/>
              <a:pathLst>
                <a:path w="64" h="64">
                  <a:moveTo>
                    <a:pt x="16" y="0"/>
                  </a:moveTo>
                  <a:cubicBezTo>
                    <a:pt x="64" y="0"/>
                    <a:pt x="64" y="0"/>
                    <a:pt x="64" y="0"/>
                  </a:cubicBezTo>
                  <a:cubicBezTo>
                    <a:pt x="64" y="0"/>
                    <a:pt x="59" y="64"/>
                    <a:pt x="0" y="64"/>
                  </a:cubicBezTo>
                </a:path>
              </a:pathLst>
            </a:custGeom>
            <a:noFill/>
            <a:ln w="1270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8" name="Freeform 33">
              <a:extLst>
                <a:ext uri="{FF2B5EF4-FFF2-40B4-BE49-F238E27FC236}">
                  <a16:creationId xmlns:a16="http://schemas.microsoft.com/office/drawing/2014/main" id="{EE9CDA04-1C4E-4AC9-A3DF-A120D35D0950}"/>
                </a:ext>
              </a:extLst>
            </p:cNvPr>
            <p:cNvSpPr>
              <a:spLocks/>
            </p:cNvSpPr>
            <p:nvPr/>
          </p:nvSpPr>
          <p:spPr bwMode="auto">
            <a:xfrm>
              <a:off x="19" y="484"/>
              <a:ext cx="152" cy="152"/>
            </a:xfrm>
            <a:custGeom>
              <a:avLst/>
              <a:gdLst>
                <a:gd name="T0" fmla="*/ 48 w 64"/>
                <a:gd name="T1" fmla="*/ 0 h 64"/>
                <a:gd name="T2" fmla="*/ 0 w 64"/>
                <a:gd name="T3" fmla="*/ 0 h 64"/>
                <a:gd name="T4" fmla="*/ 64 w 64"/>
                <a:gd name="T5" fmla="*/ 64 h 64"/>
              </a:gdLst>
              <a:ahLst/>
              <a:cxnLst>
                <a:cxn ang="0">
                  <a:pos x="T0" y="T1"/>
                </a:cxn>
                <a:cxn ang="0">
                  <a:pos x="T2" y="T3"/>
                </a:cxn>
                <a:cxn ang="0">
                  <a:pos x="T4" y="T5"/>
                </a:cxn>
              </a:cxnLst>
              <a:rect l="0" t="0" r="r" b="b"/>
              <a:pathLst>
                <a:path w="64" h="64">
                  <a:moveTo>
                    <a:pt x="48" y="0"/>
                  </a:moveTo>
                  <a:cubicBezTo>
                    <a:pt x="0" y="0"/>
                    <a:pt x="0" y="0"/>
                    <a:pt x="0" y="0"/>
                  </a:cubicBezTo>
                  <a:cubicBezTo>
                    <a:pt x="0" y="0"/>
                    <a:pt x="5" y="64"/>
                    <a:pt x="64" y="64"/>
                  </a:cubicBezTo>
                </a:path>
              </a:pathLst>
            </a:custGeom>
            <a:noFill/>
            <a:ln w="1270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9" name="Freeform 34">
              <a:extLst>
                <a:ext uri="{FF2B5EF4-FFF2-40B4-BE49-F238E27FC236}">
                  <a16:creationId xmlns:a16="http://schemas.microsoft.com/office/drawing/2014/main" id="{4A8DA271-249A-4CBA-A52A-2514AE2F2798}"/>
                </a:ext>
              </a:extLst>
            </p:cNvPr>
            <p:cNvSpPr>
              <a:spLocks/>
            </p:cNvSpPr>
            <p:nvPr/>
          </p:nvSpPr>
          <p:spPr bwMode="auto">
            <a:xfrm>
              <a:off x="238" y="830"/>
              <a:ext cx="93" cy="274"/>
            </a:xfrm>
            <a:custGeom>
              <a:avLst/>
              <a:gdLst>
                <a:gd name="T0" fmla="*/ 1 w 39"/>
                <a:gd name="T1" fmla="*/ 115 h 115"/>
                <a:gd name="T2" fmla="*/ 8 w 39"/>
                <a:gd name="T3" fmla="*/ 90 h 115"/>
                <a:gd name="T4" fmla="*/ 17 w 39"/>
                <a:gd name="T5" fmla="*/ 81 h 115"/>
                <a:gd name="T6" fmla="*/ 37 w 39"/>
                <a:gd name="T7" fmla="*/ 55 h 115"/>
                <a:gd name="T8" fmla="*/ 21 w 39"/>
                <a:gd name="T9" fmla="*/ 19 h 115"/>
                <a:gd name="T10" fmla="*/ 22 w 39"/>
                <a:gd name="T11" fmla="*/ 0 h 115"/>
              </a:gdLst>
              <a:ahLst/>
              <a:cxnLst>
                <a:cxn ang="0">
                  <a:pos x="T0" y="T1"/>
                </a:cxn>
                <a:cxn ang="0">
                  <a:pos x="T2" y="T3"/>
                </a:cxn>
                <a:cxn ang="0">
                  <a:pos x="T4" y="T5"/>
                </a:cxn>
                <a:cxn ang="0">
                  <a:pos x="T6" y="T7"/>
                </a:cxn>
                <a:cxn ang="0">
                  <a:pos x="T8" y="T9"/>
                </a:cxn>
                <a:cxn ang="0">
                  <a:pos x="T10" y="T11"/>
                </a:cxn>
              </a:cxnLst>
              <a:rect l="0" t="0" r="r" b="b"/>
              <a:pathLst>
                <a:path w="39" h="115">
                  <a:moveTo>
                    <a:pt x="1" y="115"/>
                  </a:moveTo>
                  <a:cubicBezTo>
                    <a:pt x="1" y="115"/>
                    <a:pt x="0" y="102"/>
                    <a:pt x="8" y="90"/>
                  </a:cubicBezTo>
                  <a:cubicBezTo>
                    <a:pt x="11" y="85"/>
                    <a:pt x="14" y="83"/>
                    <a:pt x="17" y="81"/>
                  </a:cubicBezTo>
                  <a:cubicBezTo>
                    <a:pt x="26" y="75"/>
                    <a:pt x="35" y="66"/>
                    <a:pt x="37" y="55"/>
                  </a:cubicBezTo>
                  <a:cubicBezTo>
                    <a:pt x="39" y="33"/>
                    <a:pt x="21" y="19"/>
                    <a:pt x="21" y="19"/>
                  </a:cubicBezTo>
                  <a:cubicBezTo>
                    <a:pt x="22" y="0"/>
                    <a:pt x="22" y="0"/>
                    <a:pt x="22" y="0"/>
                  </a:cubicBezTo>
                </a:path>
              </a:pathLst>
            </a:custGeom>
            <a:noFill/>
            <a:ln w="1270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0" name="Freeform 35">
              <a:extLst>
                <a:ext uri="{FF2B5EF4-FFF2-40B4-BE49-F238E27FC236}">
                  <a16:creationId xmlns:a16="http://schemas.microsoft.com/office/drawing/2014/main" id="{B83BBA8A-EE6D-4B86-9547-D84F835A81D7}"/>
                </a:ext>
              </a:extLst>
            </p:cNvPr>
            <p:cNvSpPr>
              <a:spLocks/>
            </p:cNvSpPr>
            <p:nvPr/>
          </p:nvSpPr>
          <p:spPr bwMode="auto">
            <a:xfrm>
              <a:off x="379" y="830"/>
              <a:ext cx="92" cy="274"/>
            </a:xfrm>
            <a:custGeom>
              <a:avLst/>
              <a:gdLst>
                <a:gd name="T0" fmla="*/ 17 w 39"/>
                <a:gd name="T1" fmla="*/ 0 h 115"/>
                <a:gd name="T2" fmla="*/ 18 w 39"/>
                <a:gd name="T3" fmla="*/ 19 h 115"/>
                <a:gd name="T4" fmla="*/ 2 w 39"/>
                <a:gd name="T5" fmla="*/ 55 h 115"/>
                <a:gd name="T6" fmla="*/ 22 w 39"/>
                <a:gd name="T7" fmla="*/ 81 h 115"/>
                <a:gd name="T8" fmla="*/ 31 w 39"/>
                <a:gd name="T9" fmla="*/ 90 h 115"/>
                <a:gd name="T10" fmla="*/ 38 w 39"/>
                <a:gd name="T11" fmla="*/ 115 h 115"/>
              </a:gdLst>
              <a:ahLst/>
              <a:cxnLst>
                <a:cxn ang="0">
                  <a:pos x="T0" y="T1"/>
                </a:cxn>
                <a:cxn ang="0">
                  <a:pos x="T2" y="T3"/>
                </a:cxn>
                <a:cxn ang="0">
                  <a:pos x="T4" y="T5"/>
                </a:cxn>
                <a:cxn ang="0">
                  <a:pos x="T6" y="T7"/>
                </a:cxn>
                <a:cxn ang="0">
                  <a:pos x="T8" y="T9"/>
                </a:cxn>
                <a:cxn ang="0">
                  <a:pos x="T10" y="T11"/>
                </a:cxn>
              </a:cxnLst>
              <a:rect l="0" t="0" r="r" b="b"/>
              <a:pathLst>
                <a:path w="39" h="115">
                  <a:moveTo>
                    <a:pt x="17" y="0"/>
                  </a:moveTo>
                  <a:cubicBezTo>
                    <a:pt x="18" y="19"/>
                    <a:pt x="18" y="19"/>
                    <a:pt x="18" y="19"/>
                  </a:cubicBezTo>
                  <a:cubicBezTo>
                    <a:pt x="18" y="19"/>
                    <a:pt x="0" y="33"/>
                    <a:pt x="2" y="55"/>
                  </a:cubicBezTo>
                  <a:cubicBezTo>
                    <a:pt x="4" y="66"/>
                    <a:pt x="13" y="75"/>
                    <a:pt x="22" y="81"/>
                  </a:cubicBezTo>
                  <a:cubicBezTo>
                    <a:pt x="25" y="83"/>
                    <a:pt x="28" y="85"/>
                    <a:pt x="31" y="90"/>
                  </a:cubicBezTo>
                  <a:cubicBezTo>
                    <a:pt x="39" y="102"/>
                    <a:pt x="38" y="115"/>
                    <a:pt x="38" y="115"/>
                  </a:cubicBezTo>
                </a:path>
              </a:pathLst>
            </a:custGeom>
            <a:noFill/>
            <a:ln w="1270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6" name="Line 36">
              <a:extLst>
                <a:ext uri="{FF2B5EF4-FFF2-40B4-BE49-F238E27FC236}">
                  <a16:creationId xmlns:a16="http://schemas.microsoft.com/office/drawing/2014/main" id="{C56E394C-9279-4085-9872-25F522797306}"/>
                </a:ext>
              </a:extLst>
            </p:cNvPr>
            <p:cNvSpPr>
              <a:spLocks noChangeShapeType="1"/>
            </p:cNvSpPr>
            <p:nvPr/>
          </p:nvSpPr>
          <p:spPr bwMode="auto">
            <a:xfrm>
              <a:off x="188" y="1104"/>
              <a:ext cx="334" cy="0"/>
            </a:xfrm>
            <a:prstGeom prst="line">
              <a:avLst/>
            </a:prstGeom>
            <a:noFill/>
            <a:ln w="1270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9" name="Freeform 37">
              <a:extLst>
                <a:ext uri="{FF2B5EF4-FFF2-40B4-BE49-F238E27FC236}">
                  <a16:creationId xmlns:a16="http://schemas.microsoft.com/office/drawing/2014/main" id="{F8B5DAD1-6126-4FCE-A691-DECE16F8D5F4}"/>
                </a:ext>
              </a:extLst>
            </p:cNvPr>
            <p:cNvSpPr>
              <a:spLocks/>
            </p:cNvSpPr>
            <p:nvPr/>
          </p:nvSpPr>
          <p:spPr bwMode="auto">
            <a:xfrm>
              <a:off x="760" y="272"/>
              <a:ext cx="414" cy="264"/>
            </a:xfrm>
            <a:custGeom>
              <a:avLst/>
              <a:gdLst>
                <a:gd name="T0" fmla="*/ 0 w 414"/>
                <a:gd name="T1" fmla="*/ 264 h 264"/>
                <a:gd name="T2" fmla="*/ 169 w 414"/>
                <a:gd name="T3" fmla="*/ 95 h 264"/>
                <a:gd name="T4" fmla="*/ 245 w 414"/>
                <a:gd name="T5" fmla="*/ 169 h 264"/>
                <a:gd name="T6" fmla="*/ 414 w 414"/>
                <a:gd name="T7" fmla="*/ 0 h 264"/>
              </a:gdLst>
              <a:ahLst/>
              <a:cxnLst>
                <a:cxn ang="0">
                  <a:pos x="T0" y="T1"/>
                </a:cxn>
                <a:cxn ang="0">
                  <a:pos x="T2" y="T3"/>
                </a:cxn>
                <a:cxn ang="0">
                  <a:pos x="T4" y="T5"/>
                </a:cxn>
                <a:cxn ang="0">
                  <a:pos x="T6" y="T7"/>
                </a:cxn>
              </a:cxnLst>
              <a:rect l="0" t="0" r="r" b="b"/>
              <a:pathLst>
                <a:path w="414" h="264">
                  <a:moveTo>
                    <a:pt x="0" y="264"/>
                  </a:moveTo>
                  <a:lnTo>
                    <a:pt x="169" y="95"/>
                  </a:lnTo>
                  <a:lnTo>
                    <a:pt x="245" y="169"/>
                  </a:lnTo>
                  <a:lnTo>
                    <a:pt x="414" y="0"/>
                  </a:lnTo>
                </a:path>
              </a:pathLst>
            </a:custGeom>
            <a:noFill/>
            <a:ln w="1270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0" name="Freeform 38">
              <a:extLst>
                <a:ext uri="{FF2B5EF4-FFF2-40B4-BE49-F238E27FC236}">
                  <a16:creationId xmlns:a16="http://schemas.microsoft.com/office/drawing/2014/main" id="{B0100972-238A-48C1-BCE1-FD55D77D5A2C}"/>
                </a:ext>
              </a:extLst>
            </p:cNvPr>
            <p:cNvSpPr>
              <a:spLocks/>
            </p:cNvSpPr>
            <p:nvPr/>
          </p:nvSpPr>
          <p:spPr bwMode="auto">
            <a:xfrm>
              <a:off x="1101" y="272"/>
              <a:ext cx="73" cy="73"/>
            </a:xfrm>
            <a:custGeom>
              <a:avLst/>
              <a:gdLst>
                <a:gd name="T0" fmla="*/ 0 w 73"/>
                <a:gd name="T1" fmla="*/ 0 h 73"/>
                <a:gd name="T2" fmla="*/ 73 w 73"/>
                <a:gd name="T3" fmla="*/ 0 h 73"/>
                <a:gd name="T4" fmla="*/ 73 w 73"/>
                <a:gd name="T5" fmla="*/ 73 h 73"/>
              </a:gdLst>
              <a:ahLst/>
              <a:cxnLst>
                <a:cxn ang="0">
                  <a:pos x="T0" y="T1"/>
                </a:cxn>
                <a:cxn ang="0">
                  <a:pos x="T2" y="T3"/>
                </a:cxn>
                <a:cxn ang="0">
                  <a:pos x="T4" y="T5"/>
                </a:cxn>
              </a:cxnLst>
              <a:rect l="0" t="0" r="r" b="b"/>
              <a:pathLst>
                <a:path w="73" h="73">
                  <a:moveTo>
                    <a:pt x="0" y="0"/>
                  </a:moveTo>
                  <a:lnTo>
                    <a:pt x="73" y="0"/>
                  </a:lnTo>
                  <a:lnTo>
                    <a:pt x="73" y="73"/>
                  </a:lnTo>
                </a:path>
              </a:pathLst>
            </a:custGeom>
            <a:noFill/>
            <a:ln w="1270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1" name="Freeform 39">
              <a:extLst>
                <a:ext uri="{FF2B5EF4-FFF2-40B4-BE49-F238E27FC236}">
                  <a16:creationId xmlns:a16="http://schemas.microsoft.com/office/drawing/2014/main" id="{0596F4D8-B7E4-46E2-BF26-1045589D8835}"/>
                </a:ext>
              </a:extLst>
            </p:cNvPr>
            <p:cNvSpPr>
              <a:spLocks/>
            </p:cNvSpPr>
            <p:nvPr/>
          </p:nvSpPr>
          <p:spPr bwMode="auto">
            <a:xfrm>
              <a:off x="195" y="450"/>
              <a:ext cx="255" cy="289"/>
            </a:xfrm>
            <a:custGeom>
              <a:avLst/>
              <a:gdLst>
                <a:gd name="T0" fmla="*/ 48 w 107"/>
                <a:gd name="T1" fmla="*/ 43 h 121"/>
                <a:gd name="T2" fmla="*/ 78 w 107"/>
                <a:gd name="T3" fmla="*/ 25 h 121"/>
                <a:gd name="T4" fmla="*/ 107 w 107"/>
                <a:gd name="T5" fmla="*/ 0 h 121"/>
                <a:gd name="T6" fmla="*/ 0 w 107"/>
                <a:gd name="T7" fmla="*/ 0 h 121"/>
                <a:gd name="T8" fmla="*/ 39 w 107"/>
                <a:gd name="T9" fmla="*/ 121 h 121"/>
                <a:gd name="T10" fmla="*/ 40 w 107"/>
                <a:gd name="T11" fmla="*/ 72 h 121"/>
                <a:gd name="T12" fmla="*/ 48 w 107"/>
                <a:gd name="T13" fmla="*/ 43 h 121"/>
              </a:gdLst>
              <a:ahLst/>
              <a:cxnLst>
                <a:cxn ang="0">
                  <a:pos x="T0" y="T1"/>
                </a:cxn>
                <a:cxn ang="0">
                  <a:pos x="T2" y="T3"/>
                </a:cxn>
                <a:cxn ang="0">
                  <a:pos x="T4" y="T5"/>
                </a:cxn>
                <a:cxn ang="0">
                  <a:pos x="T6" y="T7"/>
                </a:cxn>
                <a:cxn ang="0">
                  <a:pos x="T8" y="T9"/>
                </a:cxn>
                <a:cxn ang="0">
                  <a:pos x="T10" y="T11"/>
                </a:cxn>
                <a:cxn ang="0">
                  <a:pos x="T12" y="T13"/>
                </a:cxn>
              </a:cxnLst>
              <a:rect l="0" t="0" r="r" b="b"/>
              <a:pathLst>
                <a:path w="107" h="121">
                  <a:moveTo>
                    <a:pt x="48" y="43"/>
                  </a:moveTo>
                  <a:cubicBezTo>
                    <a:pt x="55" y="33"/>
                    <a:pt x="68" y="31"/>
                    <a:pt x="78" y="25"/>
                  </a:cubicBezTo>
                  <a:cubicBezTo>
                    <a:pt x="90" y="19"/>
                    <a:pt x="99" y="11"/>
                    <a:pt x="107" y="0"/>
                  </a:cubicBezTo>
                  <a:cubicBezTo>
                    <a:pt x="0" y="0"/>
                    <a:pt x="0" y="0"/>
                    <a:pt x="0" y="0"/>
                  </a:cubicBezTo>
                  <a:cubicBezTo>
                    <a:pt x="0" y="27"/>
                    <a:pt x="6" y="76"/>
                    <a:pt x="39" y="121"/>
                  </a:cubicBezTo>
                  <a:cubicBezTo>
                    <a:pt x="40" y="105"/>
                    <a:pt x="40" y="88"/>
                    <a:pt x="40" y="72"/>
                  </a:cubicBezTo>
                  <a:cubicBezTo>
                    <a:pt x="40" y="61"/>
                    <a:pt x="41" y="51"/>
                    <a:pt x="48" y="43"/>
                  </a:cubicBezTo>
                  <a:close/>
                </a:path>
              </a:pathLst>
            </a:custGeom>
            <a:solidFill>
              <a:srgbClr val="E7205F"/>
            </a:solidFill>
            <a:ln w="12700">
              <a:noFill/>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116" name="Group 42">
            <a:extLst>
              <a:ext uri="{FF2B5EF4-FFF2-40B4-BE49-F238E27FC236}">
                <a16:creationId xmlns:a16="http://schemas.microsoft.com/office/drawing/2014/main" id="{DB1C67D5-5CF0-4334-98EF-6A000B5C01D4}"/>
              </a:ext>
            </a:extLst>
          </p:cNvPr>
          <p:cNvGrpSpPr>
            <a:grpSpLocks noChangeAspect="1"/>
          </p:cNvGrpSpPr>
          <p:nvPr/>
        </p:nvGrpSpPr>
        <p:grpSpPr bwMode="auto">
          <a:xfrm>
            <a:off x="4619148" y="4305741"/>
            <a:ext cx="494007" cy="510098"/>
            <a:chOff x="13" y="-2"/>
            <a:chExt cx="1228" cy="1268"/>
          </a:xfrm>
        </p:grpSpPr>
        <p:sp>
          <p:nvSpPr>
            <p:cNvPr id="118" name="Freeform 43">
              <a:extLst>
                <a:ext uri="{FF2B5EF4-FFF2-40B4-BE49-F238E27FC236}">
                  <a16:creationId xmlns:a16="http://schemas.microsoft.com/office/drawing/2014/main" id="{FAE015FD-95B7-4022-99B9-1D52AA9FD0B2}"/>
                </a:ext>
              </a:extLst>
            </p:cNvPr>
            <p:cNvSpPr>
              <a:spLocks/>
            </p:cNvSpPr>
            <p:nvPr/>
          </p:nvSpPr>
          <p:spPr bwMode="auto">
            <a:xfrm>
              <a:off x="628" y="-2"/>
              <a:ext cx="520" cy="653"/>
            </a:xfrm>
            <a:custGeom>
              <a:avLst/>
              <a:gdLst>
                <a:gd name="T0" fmla="*/ 158 w 218"/>
                <a:gd name="T1" fmla="*/ 274 h 274"/>
                <a:gd name="T2" fmla="*/ 218 w 218"/>
                <a:gd name="T3" fmla="*/ 271 h 274"/>
                <a:gd name="T4" fmla="*/ 196 w 218"/>
                <a:gd name="T5" fmla="*/ 7 h 274"/>
                <a:gd name="T6" fmla="*/ 0 w 218"/>
                <a:gd name="T7" fmla="*/ 78 h 274"/>
              </a:gdLst>
              <a:ahLst/>
              <a:cxnLst>
                <a:cxn ang="0">
                  <a:pos x="T0" y="T1"/>
                </a:cxn>
                <a:cxn ang="0">
                  <a:pos x="T2" y="T3"/>
                </a:cxn>
                <a:cxn ang="0">
                  <a:pos x="T4" y="T5"/>
                </a:cxn>
                <a:cxn ang="0">
                  <a:pos x="T6" y="T7"/>
                </a:cxn>
              </a:cxnLst>
              <a:rect l="0" t="0" r="r" b="b"/>
              <a:pathLst>
                <a:path w="218" h="274">
                  <a:moveTo>
                    <a:pt x="158" y="274"/>
                  </a:moveTo>
                  <a:cubicBezTo>
                    <a:pt x="176" y="272"/>
                    <a:pt x="196" y="271"/>
                    <a:pt x="218" y="271"/>
                  </a:cubicBezTo>
                  <a:cubicBezTo>
                    <a:pt x="196" y="7"/>
                    <a:pt x="196" y="7"/>
                    <a:pt x="196" y="7"/>
                  </a:cubicBezTo>
                  <a:cubicBezTo>
                    <a:pt x="52" y="0"/>
                    <a:pt x="0" y="78"/>
                    <a:pt x="0" y="78"/>
                  </a:cubicBezTo>
                </a:path>
              </a:pathLst>
            </a:custGeom>
            <a:noFill/>
            <a:ln w="1270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9" name="Freeform 44">
              <a:extLst>
                <a:ext uri="{FF2B5EF4-FFF2-40B4-BE49-F238E27FC236}">
                  <a16:creationId xmlns:a16="http://schemas.microsoft.com/office/drawing/2014/main" id="{49CFA004-121E-45E2-A848-0CE1B8E2A036}"/>
                </a:ext>
              </a:extLst>
            </p:cNvPr>
            <p:cNvSpPr>
              <a:spLocks/>
            </p:cNvSpPr>
            <p:nvPr/>
          </p:nvSpPr>
          <p:spPr bwMode="auto">
            <a:xfrm>
              <a:off x="106" y="-2"/>
              <a:ext cx="522" cy="653"/>
            </a:xfrm>
            <a:custGeom>
              <a:avLst/>
              <a:gdLst>
                <a:gd name="T0" fmla="*/ 55 w 219"/>
                <a:gd name="T1" fmla="*/ 274 h 274"/>
                <a:gd name="T2" fmla="*/ 0 w 219"/>
                <a:gd name="T3" fmla="*/ 271 h 274"/>
                <a:gd name="T4" fmla="*/ 22 w 219"/>
                <a:gd name="T5" fmla="*/ 7 h 274"/>
                <a:gd name="T6" fmla="*/ 219 w 219"/>
                <a:gd name="T7" fmla="*/ 78 h 274"/>
                <a:gd name="T8" fmla="*/ 219 w 219"/>
                <a:gd name="T9" fmla="*/ 162 h 274"/>
              </a:gdLst>
              <a:ahLst/>
              <a:cxnLst>
                <a:cxn ang="0">
                  <a:pos x="T0" y="T1"/>
                </a:cxn>
                <a:cxn ang="0">
                  <a:pos x="T2" y="T3"/>
                </a:cxn>
                <a:cxn ang="0">
                  <a:pos x="T4" y="T5"/>
                </a:cxn>
                <a:cxn ang="0">
                  <a:pos x="T6" y="T7"/>
                </a:cxn>
                <a:cxn ang="0">
                  <a:pos x="T8" y="T9"/>
                </a:cxn>
              </a:cxnLst>
              <a:rect l="0" t="0" r="r" b="b"/>
              <a:pathLst>
                <a:path w="219" h="274">
                  <a:moveTo>
                    <a:pt x="55" y="274"/>
                  </a:moveTo>
                  <a:cubicBezTo>
                    <a:pt x="38" y="272"/>
                    <a:pt x="20" y="271"/>
                    <a:pt x="0" y="271"/>
                  </a:cubicBezTo>
                  <a:cubicBezTo>
                    <a:pt x="22" y="7"/>
                    <a:pt x="22" y="7"/>
                    <a:pt x="22" y="7"/>
                  </a:cubicBezTo>
                  <a:cubicBezTo>
                    <a:pt x="166" y="0"/>
                    <a:pt x="219" y="78"/>
                    <a:pt x="219" y="78"/>
                  </a:cubicBezTo>
                  <a:cubicBezTo>
                    <a:pt x="219" y="162"/>
                    <a:pt x="219" y="162"/>
                    <a:pt x="219" y="162"/>
                  </a:cubicBezTo>
                </a:path>
              </a:pathLst>
            </a:custGeom>
            <a:noFill/>
            <a:ln w="1270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0" name="Freeform 45">
              <a:extLst>
                <a:ext uri="{FF2B5EF4-FFF2-40B4-BE49-F238E27FC236}">
                  <a16:creationId xmlns:a16="http://schemas.microsoft.com/office/drawing/2014/main" id="{F4EF33D0-412F-4392-BCAA-F3ADAB7A1C86}"/>
                </a:ext>
              </a:extLst>
            </p:cNvPr>
            <p:cNvSpPr>
              <a:spLocks/>
            </p:cNvSpPr>
            <p:nvPr/>
          </p:nvSpPr>
          <p:spPr bwMode="auto">
            <a:xfrm>
              <a:off x="13" y="83"/>
              <a:ext cx="205" cy="651"/>
            </a:xfrm>
            <a:custGeom>
              <a:avLst/>
              <a:gdLst>
                <a:gd name="T0" fmla="*/ 86 w 86"/>
                <a:gd name="T1" fmla="*/ 271 h 273"/>
                <a:gd name="T2" fmla="*/ 21 w 86"/>
                <a:gd name="T3" fmla="*/ 271 h 273"/>
                <a:gd name="T4" fmla="*/ 1 w 86"/>
                <a:gd name="T5" fmla="*/ 252 h 273"/>
                <a:gd name="T6" fmla="*/ 20 w 86"/>
                <a:gd name="T7" fmla="*/ 17 h 273"/>
                <a:gd name="T8" fmla="*/ 39 w 86"/>
                <a:gd name="T9" fmla="*/ 1 h 273"/>
                <a:gd name="T10" fmla="*/ 58 w 86"/>
                <a:gd name="T11" fmla="*/ 4 h 273"/>
              </a:gdLst>
              <a:ahLst/>
              <a:cxnLst>
                <a:cxn ang="0">
                  <a:pos x="T0" y="T1"/>
                </a:cxn>
                <a:cxn ang="0">
                  <a:pos x="T2" y="T3"/>
                </a:cxn>
                <a:cxn ang="0">
                  <a:pos x="T4" y="T5"/>
                </a:cxn>
                <a:cxn ang="0">
                  <a:pos x="T6" y="T7"/>
                </a:cxn>
                <a:cxn ang="0">
                  <a:pos x="T8" y="T9"/>
                </a:cxn>
                <a:cxn ang="0">
                  <a:pos x="T10" y="T11"/>
                </a:cxn>
              </a:cxnLst>
              <a:rect l="0" t="0" r="r" b="b"/>
              <a:pathLst>
                <a:path w="86" h="273">
                  <a:moveTo>
                    <a:pt x="86" y="271"/>
                  </a:moveTo>
                  <a:cubicBezTo>
                    <a:pt x="58" y="268"/>
                    <a:pt x="36" y="269"/>
                    <a:pt x="21" y="271"/>
                  </a:cubicBezTo>
                  <a:cubicBezTo>
                    <a:pt x="9" y="273"/>
                    <a:pt x="0" y="263"/>
                    <a:pt x="1" y="252"/>
                  </a:cubicBezTo>
                  <a:cubicBezTo>
                    <a:pt x="20" y="17"/>
                    <a:pt x="20" y="17"/>
                    <a:pt x="20" y="17"/>
                  </a:cubicBezTo>
                  <a:cubicBezTo>
                    <a:pt x="21" y="8"/>
                    <a:pt x="29" y="0"/>
                    <a:pt x="39" y="1"/>
                  </a:cubicBezTo>
                  <a:cubicBezTo>
                    <a:pt x="46" y="1"/>
                    <a:pt x="54" y="2"/>
                    <a:pt x="58" y="4"/>
                  </a:cubicBezTo>
                </a:path>
              </a:pathLst>
            </a:custGeom>
            <a:noFill/>
            <a:ln w="1270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1" name="Freeform 46">
              <a:extLst>
                <a:ext uri="{FF2B5EF4-FFF2-40B4-BE49-F238E27FC236}">
                  <a16:creationId xmlns:a16="http://schemas.microsoft.com/office/drawing/2014/main" id="{42BBCF93-895A-4F53-BD34-783701DE79DA}"/>
                </a:ext>
              </a:extLst>
            </p:cNvPr>
            <p:cNvSpPr>
              <a:spLocks/>
            </p:cNvSpPr>
            <p:nvPr/>
          </p:nvSpPr>
          <p:spPr bwMode="auto">
            <a:xfrm>
              <a:off x="1026" y="83"/>
              <a:ext cx="215" cy="651"/>
            </a:xfrm>
            <a:custGeom>
              <a:avLst/>
              <a:gdLst>
                <a:gd name="T0" fmla="*/ 32 w 90"/>
                <a:gd name="T1" fmla="*/ 4 h 273"/>
                <a:gd name="T2" fmla="*/ 51 w 90"/>
                <a:gd name="T3" fmla="*/ 1 h 273"/>
                <a:gd name="T4" fmla="*/ 70 w 90"/>
                <a:gd name="T5" fmla="*/ 17 h 273"/>
                <a:gd name="T6" fmla="*/ 89 w 90"/>
                <a:gd name="T7" fmla="*/ 252 h 273"/>
                <a:gd name="T8" fmla="*/ 69 w 90"/>
                <a:gd name="T9" fmla="*/ 271 h 273"/>
                <a:gd name="T10" fmla="*/ 0 w 90"/>
                <a:gd name="T11" fmla="*/ 271 h 273"/>
              </a:gdLst>
              <a:ahLst/>
              <a:cxnLst>
                <a:cxn ang="0">
                  <a:pos x="T0" y="T1"/>
                </a:cxn>
                <a:cxn ang="0">
                  <a:pos x="T2" y="T3"/>
                </a:cxn>
                <a:cxn ang="0">
                  <a:pos x="T4" y="T5"/>
                </a:cxn>
                <a:cxn ang="0">
                  <a:pos x="T6" y="T7"/>
                </a:cxn>
                <a:cxn ang="0">
                  <a:pos x="T8" y="T9"/>
                </a:cxn>
                <a:cxn ang="0">
                  <a:pos x="T10" y="T11"/>
                </a:cxn>
              </a:cxnLst>
              <a:rect l="0" t="0" r="r" b="b"/>
              <a:pathLst>
                <a:path w="90" h="273">
                  <a:moveTo>
                    <a:pt x="32" y="4"/>
                  </a:moveTo>
                  <a:cubicBezTo>
                    <a:pt x="36" y="2"/>
                    <a:pt x="44" y="1"/>
                    <a:pt x="51" y="1"/>
                  </a:cubicBezTo>
                  <a:cubicBezTo>
                    <a:pt x="61" y="0"/>
                    <a:pt x="69" y="8"/>
                    <a:pt x="70" y="17"/>
                  </a:cubicBezTo>
                  <a:cubicBezTo>
                    <a:pt x="89" y="252"/>
                    <a:pt x="89" y="252"/>
                    <a:pt x="89" y="252"/>
                  </a:cubicBezTo>
                  <a:cubicBezTo>
                    <a:pt x="90" y="263"/>
                    <a:pt x="81" y="273"/>
                    <a:pt x="69" y="271"/>
                  </a:cubicBezTo>
                  <a:cubicBezTo>
                    <a:pt x="53" y="269"/>
                    <a:pt x="30" y="268"/>
                    <a:pt x="0" y="271"/>
                  </a:cubicBezTo>
                </a:path>
              </a:pathLst>
            </a:custGeom>
            <a:noFill/>
            <a:ln w="1270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2" name="Oval 47">
              <a:extLst>
                <a:ext uri="{FF2B5EF4-FFF2-40B4-BE49-F238E27FC236}">
                  <a16:creationId xmlns:a16="http://schemas.microsoft.com/office/drawing/2014/main" id="{5FCE544B-C0CA-4A30-A874-62A6979EBEC8}"/>
                </a:ext>
              </a:extLst>
            </p:cNvPr>
            <p:cNvSpPr>
              <a:spLocks noChangeArrowheads="1"/>
            </p:cNvSpPr>
            <p:nvPr/>
          </p:nvSpPr>
          <p:spPr bwMode="auto">
            <a:xfrm>
              <a:off x="309" y="479"/>
              <a:ext cx="624" cy="627"/>
            </a:xfrm>
            <a:prstGeom prst="ellipse">
              <a:avLst/>
            </a:prstGeom>
            <a:noFill/>
            <a:ln w="1270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3" name="Freeform 48">
              <a:extLst>
                <a:ext uri="{FF2B5EF4-FFF2-40B4-BE49-F238E27FC236}">
                  <a16:creationId xmlns:a16="http://schemas.microsoft.com/office/drawing/2014/main" id="{F2661156-3F19-490C-8C64-784ABC9729E7}"/>
                </a:ext>
              </a:extLst>
            </p:cNvPr>
            <p:cNvSpPr>
              <a:spLocks/>
            </p:cNvSpPr>
            <p:nvPr/>
          </p:nvSpPr>
          <p:spPr bwMode="auto">
            <a:xfrm>
              <a:off x="657" y="827"/>
              <a:ext cx="358" cy="360"/>
            </a:xfrm>
            <a:custGeom>
              <a:avLst/>
              <a:gdLst>
                <a:gd name="T0" fmla="*/ 0 w 150"/>
                <a:gd name="T1" fmla="*/ 151 h 151"/>
                <a:gd name="T2" fmla="*/ 150 w 150"/>
                <a:gd name="T3" fmla="*/ 0 h 151"/>
              </a:gdLst>
              <a:ahLst/>
              <a:cxnLst>
                <a:cxn ang="0">
                  <a:pos x="T0" y="T1"/>
                </a:cxn>
                <a:cxn ang="0">
                  <a:pos x="T2" y="T3"/>
                </a:cxn>
              </a:cxnLst>
              <a:rect l="0" t="0" r="r" b="b"/>
              <a:pathLst>
                <a:path w="150" h="151">
                  <a:moveTo>
                    <a:pt x="0" y="151"/>
                  </a:moveTo>
                  <a:cubicBezTo>
                    <a:pt x="83" y="151"/>
                    <a:pt x="150" y="83"/>
                    <a:pt x="150" y="0"/>
                  </a:cubicBezTo>
                </a:path>
              </a:pathLst>
            </a:custGeom>
            <a:noFill/>
            <a:ln w="1270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4" name="Freeform 49">
              <a:extLst>
                <a:ext uri="{FF2B5EF4-FFF2-40B4-BE49-F238E27FC236}">
                  <a16:creationId xmlns:a16="http://schemas.microsoft.com/office/drawing/2014/main" id="{4CA1DA52-1831-4489-8B56-C4219320ADC3}"/>
                </a:ext>
              </a:extLst>
            </p:cNvPr>
            <p:cNvSpPr>
              <a:spLocks/>
            </p:cNvSpPr>
            <p:nvPr/>
          </p:nvSpPr>
          <p:spPr bwMode="auto">
            <a:xfrm>
              <a:off x="879" y="1051"/>
              <a:ext cx="214" cy="215"/>
            </a:xfrm>
            <a:custGeom>
              <a:avLst/>
              <a:gdLst>
                <a:gd name="T0" fmla="*/ 25 w 90"/>
                <a:gd name="T1" fmla="*/ 0 h 90"/>
                <a:gd name="T2" fmla="*/ 84 w 90"/>
                <a:gd name="T3" fmla="*/ 59 h 90"/>
                <a:gd name="T4" fmla="*/ 84 w 90"/>
                <a:gd name="T5" fmla="*/ 83 h 90"/>
                <a:gd name="T6" fmla="*/ 84 w 90"/>
                <a:gd name="T7" fmla="*/ 83 h 90"/>
                <a:gd name="T8" fmla="*/ 59 w 90"/>
                <a:gd name="T9" fmla="*/ 83 h 90"/>
                <a:gd name="T10" fmla="*/ 0 w 90"/>
                <a:gd name="T11" fmla="*/ 24 h 90"/>
              </a:gdLst>
              <a:ahLst/>
              <a:cxnLst>
                <a:cxn ang="0">
                  <a:pos x="T0" y="T1"/>
                </a:cxn>
                <a:cxn ang="0">
                  <a:pos x="T2" y="T3"/>
                </a:cxn>
                <a:cxn ang="0">
                  <a:pos x="T4" y="T5"/>
                </a:cxn>
                <a:cxn ang="0">
                  <a:pos x="T6" y="T7"/>
                </a:cxn>
                <a:cxn ang="0">
                  <a:pos x="T8" y="T9"/>
                </a:cxn>
                <a:cxn ang="0">
                  <a:pos x="T10" y="T11"/>
                </a:cxn>
              </a:cxnLst>
              <a:rect l="0" t="0" r="r" b="b"/>
              <a:pathLst>
                <a:path w="90" h="90">
                  <a:moveTo>
                    <a:pt x="25" y="0"/>
                  </a:moveTo>
                  <a:cubicBezTo>
                    <a:pt x="84" y="59"/>
                    <a:pt x="84" y="59"/>
                    <a:pt x="84" y="59"/>
                  </a:cubicBezTo>
                  <a:cubicBezTo>
                    <a:pt x="90" y="65"/>
                    <a:pt x="90" y="76"/>
                    <a:pt x="84" y="83"/>
                  </a:cubicBezTo>
                  <a:cubicBezTo>
                    <a:pt x="84" y="83"/>
                    <a:pt x="84" y="83"/>
                    <a:pt x="84" y="83"/>
                  </a:cubicBezTo>
                  <a:cubicBezTo>
                    <a:pt x="77" y="90"/>
                    <a:pt x="66" y="90"/>
                    <a:pt x="59" y="83"/>
                  </a:cubicBezTo>
                  <a:cubicBezTo>
                    <a:pt x="0" y="24"/>
                    <a:pt x="0" y="24"/>
                    <a:pt x="0" y="24"/>
                  </a:cubicBezTo>
                </a:path>
              </a:pathLst>
            </a:custGeom>
            <a:noFill/>
            <a:ln w="1270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5" name="Freeform 50">
              <a:extLst>
                <a:ext uri="{FF2B5EF4-FFF2-40B4-BE49-F238E27FC236}">
                  <a16:creationId xmlns:a16="http://schemas.microsoft.com/office/drawing/2014/main" id="{CC50834B-63F0-42EC-8496-E4BB980060DA}"/>
                </a:ext>
              </a:extLst>
            </p:cNvPr>
            <p:cNvSpPr>
              <a:spLocks/>
            </p:cNvSpPr>
            <p:nvPr/>
          </p:nvSpPr>
          <p:spPr bwMode="auto">
            <a:xfrm>
              <a:off x="509" y="594"/>
              <a:ext cx="227" cy="345"/>
            </a:xfrm>
            <a:custGeom>
              <a:avLst/>
              <a:gdLst>
                <a:gd name="T0" fmla="*/ 0 w 95"/>
                <a:gd name="T1" fmla="*/ 49 h 145"/>
                <a:gd name="T2" fmla="*/ 50 w 95"/>
                <a:gd name="T3" fmla="*/ 2 h 145"/>
                <a:gd name="T4" fmla="*/ 94 w 95"/>
                <a:gd name="T5" fmla="*/ 46 h 145"/>
                <a:gd name="T6" fmla="*/ 81 w 95"/>
                <a:gd name="T7" fmla="*/ 82 h 145"/>
                <a:gd name="T8" fmla="*/ 47 w 95"/>
                <a:gd name="T9" fmla="*/ 145 h 145"/>
              </a:gdLst>
              <a:ahLst/>
              <a:cxnLst>
                <a:cxn ang="0">
                  <a:pos x="T0" y="T1"/>
                </a:cxn>
                <a:cxn ang="0">
                  <a:pos x="T2" y="T3"/>
                </a:cxn>
                <a:cxn ang="0">
                  <a:pos x="T4" y="T5"/>
                </a:cxn>
                <a:cxn ang="0">
                  <a:pos x="T6" y="T7"/>
                </a:cxn>
                <a:cxn ang="0">
                  <a:pos x="T8" y="T9"/>
                </a:cxn>
              </a:cxnLst>
              <a:rect l="0" t="0" r="r" b="b"/>
              <a:pathLst>
                <a:path w="95" h="145">
                  <a:moveTo>
                    <a:pt x="0" y="49"/>
                  </a:moveTo>
                  <a:cubicBezTo>
                    <a:pt x="0" y="22"/>
                    <a:pt x="23" y="0"/>
                    <a:pt x="50" y="2"/>
                  </a:cubicBezTo>
                  <a:cubicBezTo>
                    <a:pt x="74" y="4"/>
                    <a:pt x="93" y="23"/>
                    <a:pt x="94" y="46"/>
                  </a:cubicBezTo>
                  <a:cubicBezTo>
                    <a:pt x="95" y="60"/>
                    <a:pt x="90" y="73"/>
                    <a:pt x="81" y="82"/>
                  </a:cubicBezTo>
                  <a:cubicBezTo>
                    <a:pt x="56" y="108"/>
                    <a:pt x="49" y="109"/>
                    <a:pt x="47" y="145"/>
                  </a:cubicBezTo>
                </a:path>
              </a:pathLst>
            </a:custGeom>
            <a:noFill/>
            <a:ln w="1270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6" name="Oval 51">
              <a:extLst>
                <a:ext uri="{FF2B5EF4-FFF2-40B4-BE49-F238E27FC236}">
                  <a16:creationId xmlns:a16="http://schemas.microsoft.com/office/drawing/2014/main" id="{2A07EC2C-8C7F-4AB6-9E12-AF5B43A2E9D0}"/>
                </a:ext>
              </a:extLst>
            </p:cNvPr>
            <p:cNvSpPr>
              <a:spLocks noChangeArrowheads="1"/>
            </p:cNvSpPr>
            <p:nvPr/>
          </p:nvSpPr>
          <p:spPr bwMode="auto">
            <a:xfrm>
              <a:off x="616" y="987"/>
              <a:ext cx="10" cy="10"/>
            </a:xfrm>
            <a:prstGeom prst="ellipse">
              <a:avLst/>
            </a:prstGeom>
            <a:noFill/>
            <a:ln w="1270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7" name="Freeform 52">
              <a:extLst>
                <a:ext uri="{FF2B5EF4-FFF2-40B4-BE49-F238E27FC236}">
                  <a16:creationId xmlns:a16="http://schemas.microsoft.com/office/drawing/2014/main" id="{A903EBC5-71D3-4E32-83E5-FDF73008062C}"/>
                </a:ext>
              </a:extLst>
            </p:cNvPr>
            <p:cNvSpPr>
              <a:spLocks/>
            </p:cNvSpPr>
            <p:nvPr/>
          </p:nvSpPr>
          <p:spPr bwMode="auto">
            <a:xfrm>
              <a:off x="180" y="72"/>
              <a:ext cx="341" cy="376"/>
            </a:xfrm>
            <a:custGeom>
              <a:avLst/>
              <a:gdLst>
                <a:gd name="T0" fmla="*/ 0 w 143"/>
                <a:gd name="T1" fmla="*/ 158 h 158"/>
                <a:gd name="T2" fmla="*/ 25 w 143"/>
                <a:gd name="T3" fmla="*/ 113 h 158"/>
                <a:gd name="T4" fmla="*/ 140 w 143"/>
                <a:gd name="T5" fmla="*/ 37 h 158"/>
                <a:gd name="T6" fmla="*/ 143 w 143"/>
                <a:gd name="T7" fmla="*/ 37 h 158"/>
                <a:gd name="T8" fmla="*/ 13 w 143"/>
                <a:gd name="T9" fmla="*/ 0 h 158"/>
                <a:gd name="T10" fmla="*/ 0 w 143"/>
                <a:gd name="T11" fmla="*/ 158 h 158"/>
              </a:gdLst>
              <a:ahLst/>
              <a:cxnLst>
                <a:cxn ang="0">
                  <a:pos x="T0" y="T1"/>
                </a:cxn>
                <a:cxn ang="0">
                  <a:pos x="T2" y="T3"/>
                </a:cxn>
                <a:cxn ang="0">
                  <a:pos x="T4" y="T5"/>
                </a:cxn>
                <a:cxn ang="0">
                  <a:pos x="T6" y="T7"/>
                </a:cxn>
                <a:cxn ang="0">
                  <a:pos x="T8" y="T9"/>
                </a:cxn>
                <a:cxn ang="0">
                  <a:pos x="T10" y="T11"/>
                </a:cxn>
              </a:cxnLst>
              <a:rect l="0" t="0" r="r" b="b"/>
              <a:pathLst>
                <a:path w="143" h="158">
                  <a:moveTo>
                    <a:pt x="0" y="158"/>
                  </a:moveTo>
                  <a:cubicBezTo>
                    <a:pt x="10" y="143"/>
                    <a:pt x="18" y="128"/>
                    <a:pt x="25" y="113"/>
                  </a:cubicBezTo>
                  <a:cubicBezTo>
                    <a:pt x="46" y="68"/>
                    <a:pt x="90" y="37"/>
                    <a:pt x="140" y="37"/>
                  </a:cubicBezTo>
                  <a:cubicBezTo>
                    <a:pt x="141" y="37"/>
                    <a:pt x="142" y="37"/>
                    <a:pt x="143" y="37"/>
                  </a:cubicBezTo>
                  <a:cubicBezTo>
                    <a:pt x="119" y="20"/>
                    <a:pt x="78" y="0"/>
                    <a:pt x="13" y="0"/>
                  </a:cubicBezTo>
                  <a:lnTo>
                    <a:pt x="0" y="158"/>
                  </a:lnTo>
                  <a:close/>
                </a:path>
              </a:pathLst>
            </a:custGeom>
            <a:solidFill>
              <a:srgbClr val="E7205F"/>
            </a:solidFill>
            <a:ln w="12700">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624" name="Freeform 53">
              <a:extLst>
                <a:ext uri="{FF2B5EF4-FFF2-40B4-BE49-F238E27FC236}">
                  <a16:creationId xmlns:a16="http://schemas.microsoft.com/office/drawing/2014/main" id="{837BA5C3-8532-4224-A02A-8CC942140E25}"/>
                </a:ext>
              </a:extLst>
            </p:cNvPr>
            <p:cNvSpPr>
              <a:spLocks/>
            </p:cNvSpPr>
            <p:nvPr/>
          </p:nvSpPr>
          <p:spPr bwMode="auto">
            <a:xfrm>
              <a:off x="736" y="72"/>
              <a:ext cx="338" cy="376"/>
            </a:xfrm>
            <a:custGeom>
              <a:avLst/>
              <a:gdLst>
                <a:gd name="T0" fmla="*/ 142 w 142"/>
                <a:gd name="T1" fmla="*/ 158 h 158"/>
                <a:gd name="T2" fmla="*/ 117 w 142"/>
                <a:gd name="T3" fmla="*/ 113 h 158"/>
                <a:gd name="T4" fmla="*/ 2 w 142"/>
                <a:gd name="T5" fmla="*/ 37 h 158"/>
                <a:gd name="T6" fmla="*/ 0 w 142"/>
                <a:gd name="T7" fmla="*/ 37 h 158"/>
                <a:gd name="T8" fmla="*/ 129 w 142"/>
                <a:gd name="T9" fmla="*/ 0 h 158"/>
                <a:gd name="T10" fmla="*/ 142 w 142"/>
                <a:gd name="T11" fmla="*/ 158 h 158"/>
              </a:gdLst>
              <a:ahLst/>
              <a:cxnLst>
                <a:cxn ang="0">
                  <a:pos x="T0" y="T1"/>
                </a:cxn>
                <a:cxn ang="0">
                  <a:pos x="T2" y="T3"/>
                </a:cxn>
                <a:cxn ang="0">
                  <a:pos x="T4" y="T5"/>
                </a:cxn>
                <a:cxn ang="0">
                  <a:pos x="T6" y="T7"/>
                </a:cxn>
                <a:cxn ang="0">
                  <a:pos x="T8" y="T9"/>
                </a:cxn>
                <a:cxn ang="0">
                  <a:pos x="T10" y="T11"/>
                </a:cxn>
              </a:cxnLst>
              <a:rect l="0" t="0" r="r" b="b"/>
              <a:pathLst>
                <a:path w="142" h="158">
                  <a:moveTo>
                    <a:pt x="142" y="158"/>
                  </a:moveTo>
                  <a:cubicBezTo>
                    <a:pt x="133" y="143"/>
                    <a:pt x="124" y="128"/>
                    <a:pt x="117" y="113"/>
                  </a:cubicBezTo>
                  <a:cubicBezTo>
                    <a:pt x="96" y="68"/>
                    <a:pt x="52" y="37"/>
                    <a:pt x="2" y="37"/>
                  </a:cubicBezTo>
                  <a:cubicBezTo>
                    <a:pt x="1" y="37"/>
                    <a:pt x="0" y="37"/>
                    <a:pt x="0" y="37"/>
                  </a:cubicBezTo>
                  <a:cubicBezTo>
                    <a:pt x="23" y="20"/>
                    <a:pt x="64" y="0"/>
                    <a:pt x="129" y="0"/>
                  </a:cubicBezTo>
                  <a:lnTo>
                    <a:pt x="142" y="158"/>
                  </a:lnTo>
                  <a:close/>
                </a:path>
              </a:pathLst>
            </a:custGeom>
            <a:solidFill>
              <a:srgbClr val="E7205F"/>
            </a:solidFill>
            <a:ln w="12700">
              <a:noFill/>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26637" name="Grupo 26636">
            <a:extLst>
              <a:ext uri="{FF2B5EF4-FFF2-40B4-BE49-F238E27FC236}">
                <a16:creationId xmlns:a16="http://schemas.microsoft.com/office/drawing/2014/main" id="{30FA22C8-0EB7-47A1-B75F-9CD5B67655FB}"/>
              </a:ext>
            </a:extLst>
          </p:cNvPr>
          <p:cNvGrpSpPr/>
          <p:nvPr/>
        </p:nvGrpSpPr>
        <p:grpSpPr>
          <a:xfrm>
            <a:off x="845272" y="2034514"/>
            <a:ext cx="759820" cy="146589"/>
            <a:chOff x="797647" y="2771856"/>
            <a:chExt cx="759820" cy="146589"/>
          </a:xfrm>
        </p:grpSpPr>
        <p:sp>
          <p:nvSpPr>
            <p:cNvPr id="155" name="Rectángulo 154">
              <a:extLst>
                <a:ext uri="{FF2B5EF4-FFF2-40B4-BE49-F238E27FC236}">
                  <a16:creationId xmlns:a16="http://schemas.microsoft.com/office/drawing/2014/main" id="{8AEDC840-A91C-4685-AD83-7DF92E276F21}"/>
                </a:ext>
              </a:extLst>
            </p:cNvPr>
            <p:cNvSpPr/>
            <p:nvPr/>
          </p:nvSpPr>
          <p:spPr>
            <a:xfrm rot="2700000">
              <a:off x="797647" y="2771856"/>
              <a:ext cx="133188" cy="133188"/>
            </a:xfrm>
            <a:prstGeom prst="rect">
              <a:avLst/>
            </a:prstGeom>
            <a:solidFill>
              <a:srgbClr val="E72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6" name="Rectángulo 155">
              <a:extLst>
                <a:ext uri="{FF2B5EF4-FFF2-40B4-BE49-F238E27FC236}">
                  <a16:creationId xmlns:a16="http://schemas.microsoft.com/office/drawing/2014/main" id="{C496A968-C339-4EBB-AA5B-9CE19A9B2AF5}"/>
                </a:ext>
              </a:extLst>
            </p:cNvPr>
            <p:cNvSpPr/>
            <p:nvPr/>
          </p:nvSpPr>
          <p:spPr>
            <a:xfrm rot="2700000">
              <a:off x="1000216" y="2778754"/>
              <a:ext cx="133188" cy="133188"/>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7" name="Rectángulo 156">
              <a:extLst>
                <a:ext uri="{FF2B5EF4-FFF2-40B4-BE49-F238E27FC236}">
                  <a16:creationId xmlns:a16="http://schemas.microsoft.com/office/drawing/2014/main" id="{3434A7F4-778D-4B14-9D60-8857D4026859}"/>
                </a:ext>
              </a:extLst>
            </p:cNvPr>
            <p:cNvSpPr/>
            <p:nvPr/>
          </p:nvSpPr>
          <p:spPr>
            <a:xfrm rot="2700000">
              <a:off x="1215949" y="2778754"/>
              <a:ext cx="133188" cy="133188"/>
            </a:xfrm>
            <a:prstGeom prst="rect">
              <a:avLst/>
            </a:prstGeom>
            <a:solidFill>
              <a:srgbClr val="F7A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8" name="Rectángulo 157">
              <a:extLst>
                <a:ext uri="{FF2B5EF4-FFF2-40B4-BE49-F238E27FC236}">
                  <a16:creationId xmlns:a16="http://schemas.microsoft.com/office/drawing/2014/main" id="{10544DCB-8586-4BAB-A91C-E0822F1D5ABF}"/>
                </a:ext>
              </a:extLst>
            </p:cNvPr>
            <p:cNvSpPr/>
            <p:nvPr/>
          </p:nvSpPr>
          <p:spPr>
            <a:xfrm rot="2700000">
              <a:off x="1424279" y="2785257"/>
              <a:ext cx="133188" cy="133188"/>
            </a:xfrm>
            <a:prstGeom prst="rect">
              <a:avLst/>
            </a:prstGeom>
            <a:solidFill>
              <a:srgbClr val="01B9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cSld>
  <p:clrMapOvr>
    <a:masterClrMapping/>
  </p:clrMapOvr>
  <p:transition advClick="0"/>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 name="TextBox 395">
            <a:extLst>
              <a:ext uri="{FF2B5EF4-FFF2-40B4-BE49-F238E27FC236}">
                <a16:creationId xmlns:a16="http://schemas.microsoft.com/office/drawing/2014/main" id="{4C6D56CA-B5E2-41B8-A6E5-C39BA797B981}"/>
              </a:ext>
            </a:extLst>
          </p:cNvPr>
          <p:cNvSpPr txBox="1">
            <a:spLocks noChangeArrowheads="1"/>
          </p:cNvSpPr>
          <p:nvPr/>
        </p:nvSpPr>
        <p:spPr bwMode="auto">
          <a:xfrm>
            <a:off x="4597400" y="1435736"/>
            <a:ext cx="2698689" cy="1504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lnSpc>
                <a:spcPct val="110000"/>
              </a:lnSpc>
            </a:pPr>
            <a:r>
              <a:rPr lang="pt-BR" altLang="es-MX" sz="1200" b="1" dirty="0" err="1">
                <a:latin typeface="Source Sans Pro" panose="020B0503030403020204" pitchFamily="34" charset="0"/>
              </a:rPr>
              <a:t>Lorem</a:t>
            </a:r>
            <a:r>
              <a:rPr lang="pt-BR" altLang="es-MX" sz="1200" b="1" dirty="0">
                <a:latin typeface="Source Sans Pro" panose="020B0503030403020204" pitchFamily="34" charset="0"/>
              </a:rPr>
              <a:t> ipsum dolor </a:t>
            </a:r>
            <a:r>
              <a:rPr lang="pt-BR" altLang="es-MX" sz="1200" dirty="0">
                <a:latin typeface="Calibri Light" panose="020F0302020204030204" pitchFamily="34" charset="0"/>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endParaRPr lang="en-US" altLang="es-MX" sz="1200" dirty="0">
              <a:latin typeface="Calibri Light" panose="020F0302020204030204" pitchFamily="34" charset="0"/>
              <a:cs typeface="Calibri Light" panose="020F0302020204030204" pitchFamily="34" charset="0"/>
            </a:endParaRPr>
          </a:p>
        </p:txBody>
      </p:sp>
      <p:sp>
        <p:nvSpPr>
          <p:cNvPr id="77" name="Rectángulo 76">
            <a:extLst>
              <a:ext uri="{FF2B5EF4-FFF2-40B4-BE49-F238E27FC236}">
                <a16:creationId xmlns:a16="http://schemas.microsoft.com/office/drawing/2014/main" id="{65316ACF-90E3-409D-8ADC-05F459001A67}"/>
              </a:ext>
            </a:extLst>
          </p:cNvPr>
          <p:cNvSpPr/>
          <p:nvPr/>
        </p:nvSpPr>
        <p:spPr>
          <a:xfrm rot="2700000">
            <a:off x="5450819" y="400764"/>
            <a:ext cx="681780" cy="681780"/>
          </a:xfrm>
          <a:prstGeom prst="rect">
            <a:avLst/>
          </a:prstGeom>
          <a:solidFill>
            <a:srgbClr val="01B9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TextBox 395">
            <a:extLst>
              <a:ext uri="{FF2B5EF4-FFF2-40B4-BE49-F238E27FC236}">
                <a16:creationId xmlns:a16="http://schemas.microsoft.com/office/drawing/2014/main" id="{F42177F2-E922-45F6-95B8-3B4320C0F59C}"/>
              </a:ext>
            </a:extLst>
          </p:cNvPr>
          <p:cNvSpPr txBox="1">
            <a:spLocks noChangeArrowheads="1"/>
          </p:cNvSpPr>
          <p:nvPr/>
        </p:nvSpPr>
        <p:spPr bwMode="auto">
          <a:xfrm>
            <a:off x="4597400" y="4788536"/>
            <a:ext cx="2698689" cy="1504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lnSpc>
                <a:spcPct val="110000"/>
              </a:lnSpc>
            </a:pPr>
            <a:r>
              <a:rPr lang="pt-BR" altLang="es-MX" sz="1200" b="1" dirty="0" err="1">
                <a:latin typeface="Source Sans Pro" panose="020B0503030403020204" pitchFamily="34" charset="0"/>
              </a:rPr>
              <a:t>Lorem</a:t>
            </a:r>
            <a:r>
              <a:rPr lang="pt-BR" altLang="es-MX" sz="1200" b="1" dirty="0">
                <a:latin typeface="Source Sans Pro" panose="020B0503030403020204" pitchFamily="34" charset="0"/>
              </a:rPr>
              <a:t> ipsum dolor </a:t>
            </a:r>
            <a:r>
              <a:rPr lang="pt-BR" altLang="es-MX" sz="1200" dirty="0">
                <a:latin typeface="Calibri Light" panose="020F0302020204030204" pitchFamily="34" charset="0"/>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endParaRPr lang="en-US" altLang="es-MX" sz="1200" dirty="0">
              <a:latin typeface="Calibri Light" panose="020F0302020204030204" pitchFamily="34" charset="0"/>
              <a:cs typeface="Calibri Light" panose="020F0302020204030204" pitchFamily="34" charset="0"/>
            </a:endParaRPr>
          </a:p>
        </p:txBody>
      </p:sp>
      <p:sp>
        <p:nvSpPr>
          <p:cNvPr id="79" name="Rectángulo 78">
            <a:extLst>
              <a:ext uri="{FF2B5EF4-FFF2-40B4-BE49-F238E27FC236}">
                <a16:creationId xmlns:a16="http://schemas.microsoft.com/office/drawing/2014/main" id="{58B460A2-A2A3-4D57-88C2-3C3113D08353}"/>
              </a:ext>
            </a:extLst>
          </p:cNvPr>
          <p:cNvSpPr/>
          <p:nvPr/>
        </p:nvSpPr>
        <p:spPr>
          <a:xfrm rot="2700000">
            <a:off x="5450819" y="3753564"/>
            <a:ext cx="681780" cy="681780"/>
          </a:xfrm>
          <a:prstGeom prst="rect">
            <a:avLst/>
          </a:prstGeom>
          <a:solidFill>
            <a:srgbClr val="01B9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TextBox 80">
            <a:extLst>
              <a:ext uri="{FF2B5EF4-FFF2-40B4-BE49-F238E27FC236}">
                <a16:creationId xmlns:a16="http://schemas.microsoft.com/office/drawing/2014/main" id="{0B2FE679-2AB1-4A01-9805-9B4280DA2CB4}"/>
              </a:ext>
            </a:extLst>
          </p:cNvPr>
          <p:cNvSpPr txBox="1">
            <a:spLocks noChangeArrowheads="1"/>
          </p:cNvSpPr>
          <p:nvPr/>
        </p:nvSpPr>
        <p:spPr bwMode="auto">
          <a:xfrm>
            <a:off x="682077" y="1276812"/>
            <a:ext cx="359265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altLang="es-MX" sz="4800" b="1" dirty="0">
                <a:solidFill>
                  <a:srgbClr val="4C0339"/>
                </a:solidFill>
                <a:latin typeface="Lato Black" panose="020F0A02020204030203" pitchFamily="34" charset="0"/>
              </a:rPr>
              <a:t>TITLE HERE </a:t>
            </a:r>
            <a:endParaRPr lang="id-ID" altLang="es-MX" sz="4800" b="1" dirty="0">
              <a:solidFill>
                <a:srgbClr val="4C0339"/>
              </a:solidFill>
              <a:latin typeface="Lato Black" panose="020F0A02020204030203" pitchFamily="34" charset="0"/>
            </a:endParaRPr>
          </a:p>
        </p:txBody>
      </p:sp>
      <p:sp>
        <p:nvSpPr>
          <p:cNvPr id="98" name="TextBox 95">
            <a:extLst>
              <a:ext uri="{FF2B5EF4-FFF2-40B4-BE49-F238E27FC236}">
                <a16:creationId xmlns:a16="http://schemas.microsoft.com/office/drawing/2014/main" id="{1F161725-35E3-4A89-9199-81ABE0FA297D}"/>
              </a:ext>
            </a:extLst>
          </p:cNvPr>
          <p:cNvSpPr txBox="1">
            <a:spLocks noChangeArrowheads="1"/>
          </p:cNvSpPr>
          <p:nvPr/>
        </p:nvSpPr>
        <p:spPr bwMode="auto">
          <a:xfrm>
            <a:off x="707477" y="2166546"/>
            <a:ext cx="2598725" cy="384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900" b="1" dirty="0">
                <a:latin typeface="Calibri" panose="020F0502020204030204" pitchFamily="34" charset="0"/>
                <a:cs typeface="Calibri" panose="020F0502020204030204" pitchFamily="34" charset="0"/>
              </a:rPr>
              <a:t>Geometric Presentation</a:t>
            </a:r>
          </a:p>
        </p:txBody>
      </p:sp>
      <p:grpSp>
        <p:nvGrpSpPr>
          <p:cNvPr id="14" name="Group 4">
            <a:extLst>
              <a:ext uri="{FF2B5EF4-FFF2-40B4-BE49-F238E27FC236}">
                <a16:creationId xmlns:a16="http://schemas.microsoft.com/office/drawing/2014/main" id="{DABEDE73-8ADC-4B22-AF02-2C86D8D3935A}"/>
              </a:ext>
            </a:extLst>
          </p:cNvPr>
          <p:cNvGrpSpPr>
            <a:grpSpLocks noChangeAspect="1"/>
          </p:cNvGrpSpPr>
          <p:nvPr/>
        </p:nvGrpSpPr>
        <p:grpSpPr bwMode="auto">
          <a:xfrm>
            <a:off x="5501941" y="565352"/>
            <a:ext cx="519297" cy="432747"/>
            <a:chOff x="19" y="14"/>
            <a:chExt cx="1308" cy="1090"/>
          </a:xfrm>
        </p:grpSpPr>
        <p:sp>
          <p:nvSpPr>
            <p:cNvPr id="16" name="Freeform 5">
              <a:extLst>
                <a:ext uri="{FF2B5EF4-FFF2-40B4-BE49-F238E27FC236}">
                  <a16:creationId xmlns:a16="http://schemas.microsoft.com/office/drawing/2014/main" id="{FAFAF891-8D7B-4A2D-B58A-D38E99327C2D}"/>
                </a:ext>
              </a:extLst>
            </p:cNvPr>
            <p:cNvSpPr>
              <a:spLocks/>
            </p:cNvSpPr>
            <p:nvPr/>
          </p:nvSpPr>
          <p:spPr bwMode="auto">
            <a:xfrm>
              <a:off x="314" y="622"/>
              <a:ext cx="479" cy="143"/>
            </a:xfrm>
            <a:custGeom>
              <a:avLst/>
              <a:gdLst>
                <a:gd name="T0" fmla="*/ 479 w 479"/>
                <a:gd name="T1" fmla="*/ 143 h 143"/>
                <a:gd name="T2" fmla="*/ 0 w 479"/>
                <a:gd name="T3" fmla="*/ 143 h 143"/>
                <a:gd name="T4" fmla="*/ 0 w 479"/>
                <a:gd name="T5" fmla="*/ 0 h 143"/>
              </a:gdLst>
              <a:ahLst/>
              <a:cxnLst>
                <a:cxn ang="0">
                  <a:pos x="T0" y="T1"/>
                </a:cxn>
                <a:cxn ang="0">
                  <a:pos x="T2" y="T3"/>
                </a:cxn>
                <a:cxn ang="0">
                  <a:pos x="T4" y="T5"/>
                </a:cxn>
              </a:cxnLst>
              <a:rect l="0" t="0" r="r" b="b"/>
              <a:pathLst>
                <a:path w="479" h="143">
                  <a:moveTo>
                    <a:pt x="479" y="143"/>
                  </a:moveTo>
                  <a:lnTo>
                    <a:pt x="0" y="143"/>
                  </a:lnTo>
                  <a:lnTo>
                    <a:pt x="0" y="0"/>
                  </a:lnTo>
                </a:path>
              </a:pathLst>
            </a:custGeom>
            <a:noFill/>
            <a:ln w="1270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 name="Freeform 6">
              <a:extLst>
                <a:ext uri="{FF2B5EF4-FFF2-40B4-BE49-F238E27FC236}">
                  <a16:creationId xmlns:a16="http://schemas.microsoft.com/office/drawing/2014/main" id="{F58704D6-85DA-449B-B719-80F2E8CC0BBF}"/>
                </a:ext>
              </a:extLst>
            </p:cNvPr>
            <p:cNvSpPr>
              <a:spLocks/>
            </p:cNvSpPr>
            <p:nvPr/>
          </p:nvSpPr>
          <p:spPr bwMode="auto">
            <a:xfrm>
              <a:off x="171" y="467"/>
              <a:ext cx="725" cy="153"/>
            </a:xfrm>
            <a:custGeom>
              <a:avLst/>
              <a:gdLst>
                <a:gd name="T0" fmla="*/ 725 w 725"/>
                <a:gd name="T1" fmla="*/ 153 h 153"/>
                <a:gd name="T2" fmla="*/ 0 w 725"/>
                <a:gd name="T3" fmla="*/ 153 h 153"/>
                <a:gd name="T4" fmla="*/ 0 w 725"/>
                <a:gd name="T5" fmla="*/ 0 h 153"/>
              </a:gdLst>
              <a:ahLst/>
              <a:cxnLst>
                <a:cxn ang="0">
                  <a:pos x="T0" y="T1"/>
                </a:cxn>
                <a:cxn ang="0">
                  <a:pos x="T2" y="T3"/>
                </a:cxn>
                <a:cxn ang="0">
                  <a:pos x="T4" y="T5"/>
                </a:cxn>
              </a:cxnLst>
              <a:rect l="0" t="0" r="r" b="b"/>
              <a:pathLst>
                <a:path w="725" h="153">
                  <a:moveTo>
                    <a:pt x="725" y="153"/>
                  </a:moveTo>
                  <a:lnTo>
                    <a:pt x="0" y="153"/>
                  </a:lnTo>
                  <a:lnTo>
                    <a:pt x="0" y="0"/>
                  </a:lnTo>
                </a:path>
              </a:pathLst>
            </a:custGeom>
            <a:noFill/>
            <a:ln w="1270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 name="Freeform 7">
              <a:extLst>
                <a:ext uri="{FF2B5EF4-FFF2-40B4-BE49-F238E27FC236}">
                  <a16:creationId xmlns:a16="http://schemas.microsoft.com/office/drawing/2014/main" id="{F3405C14-9827-4915-A248-FC8AF5FDAF12}"/>
                </a:ext>
              </a:extLst>
            </p:cNvPr>
            <p:cNvSpPr>
              <a:spLocks/>
            </p:cNvSpPr>
            <p:nvPr/>
          </p:nvSpPr>
          <p:spPr bwMode="auto">
            <a:xfrm>
              <a:off x="19" y="14"/>
              <a:ext cx="793" cy="453"/>
            </a:xfrm>
            <a:custGeom>
              <a:avLst/>
              <a:gdLst>
                <a:gd name="T0" fmla="*/ 793 w 793"/>
                <a:gd name="T1" fmla="*/ 98 h 453"/>
                <a:gd name="T2" fmla="*/ 793 w 793"/>
                <a:gd name="T3" fmla="*/ 0 h 453"/>
                <a:gd name="T4" fmla="*/ 0 w 793"/>
                <a:gd name="T5" fmla="*/ 0 h 453"/>
                <a:gd name="T6" fmla="*/ 0 w 793"/>
                <a:gd name="T7" fmla="*/ 453 h 453"/>
                <a:gd name="T8" fmla="*/ 748 w 793"/>
                <a:gd name="T9" fmla="*/ 453 h 453"/>
              </a:gdLst>
              <a:ahLst/>
              <a:cxnLst>
                <a:cxn ang="0">
                  <a:pos x="T0" y="T1"/>
                </a:cxn>
                <a:cxn ang="0">
                  <a:pos x="T2" y="T3"/>
                </a:cxn>
                <a:cxn ang="0">
                  <a:pos x="T4" y="T5"/>
                </a:cxn>
                <a:cxn ang="0">
                  <a:pos x="T6" y="T7"/>
                </a:cxn>
                <a:cxn ang="0">
                  <a:pos x="T8" y="T9"/>
                </a:cxn>
              </a:cxnLst>
              <a:rect l="0" t="0" r="r" b="b"/>
              <a:pathLst>
                <a:path w="793" h="453">
                  <a:moveTo>
                    <a:pt x="793" y="98"/>
                  </a:moveTo>
                  <a:lnTo>
                    <a:pt x="793" y="0"/>
                  </a:lnTo>
                  <a:lnTo>
                    <a:pt x="0" y="0"/>
                  </a:lnTo>
                  <a:lnTo>
                    <a:pt x="0" y="453"/>
                  </a:lnTo>
                  <a:lnTo>
                    <a:pt x="748" y="453"/>
                  </a:lnTo>
                </a:path>
              </a:pathLst>
            </a:custGeom>
            <a:noFill/>
            <a:ln w="1270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 name="Freeform 8">
              <a:extLst>
                <a:ext uri="{FF2B5EF4-FFF2-40B4-BE49-F238E27FC236}">
                  <a16:creationId xmlns:a16="http://schemas.microsoft.com/office/drawing/2014/main" id="{B8EF122A-0C86-49AD-8467-8B47802A5281}"/>
                </a:ext>
              </a:extLst>
            </p:cNvPr>
            <p:cNvSpPr>
              <a:spLocks/>
            </p:cNvSpPr>
            <p:nvPr/>
          </p:nvSpPr>
          <p:spPr bwMode="auto">
            <a:xfrm>
              <a:off x="231" y="122"/>
              <a:ext cx="66" cy="238"/>
            </a:xfrm>
            <a:custGeom>
              <a:avLst/>
              <a:gdLst>
                <a:gd name="T0" fmla="*/ 28 w 28"/>
                <a:gd name="T1" fmla="*/ 100 h 100"/>
                <a:gd name="T2" fmla="*/ 28 w 28"/>
                <a:gd name="T3" fmla="*/ 0 h 100"/>
              </a:gdLst>
              <a:ahLst/>
              <a:cxnLst>
                <a:cxn ang="0">
                  <a:pos x="T0" y="T1"/>
                </a:cxn>
                <a:cxn ang="0">
                  <a:pos x="T2" y="T3"/>
                </a:cxn>
              </a:cxnLst>
              <a:rect l="0" t="0" r="r" b="b"/>
              <a:pathLst>
                <a:path w="28" h="100">
                  <a:moveTo>
                    <a:pt x="28" y="100"/>
                  </a:moveTo>
                  <a:cubicBezTo>
                    <a:pt x="0" y="72"/>
                    <a:pt x="0" y="28"/>
                    <a:pt x="28" y="0"/>
                  </a:cubicBezTo>
                </a:path>
              </a:pathLst>
            </a:custGeom>
            <a:noFill/>
            <a:ln w="1270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 name="Freeform 9">
              <a:extLst>
                <a:ext uri="{FF2B5EF4-FFF2-40B4-BE49-F238E27FC236}">
                  <a16:creationId xmlns:a16="http://schemas.microsoft.com/office/drawing/2014/main" id="{ADD8A501-4D46-441B-9DB4-8C45C80480BD}"/>
                </a:ext>
              </a:extLst>
            </p:cNvPr>
            <p:cNvSpPr>
              <a:spLocks/>
            </p:cNvSpPr>
            <p:nvPr/>
          </p:nvSpPr>
          <p:spPr bwMode="auto">
            <a:xfrm>
              <a:off x="533" y="122"/>
              <a:ext cx="67" cy="238"/>
            </a:xfrm>
            <a:custGeom>
              <a:avLst/>
              <a:gdLst>
                <a:gd name="T0" fmla="*/ 0 w 28"/>
                <a:gd name="T1" fmla="*/ 0 h 100"/>
                <a:gd name="T2" fmla="*/ 0 w 28"/>
                <a:gd name="T3" fmla="*/ 100 h 100"/>
              </a:gdLst>
              <a:ahLst/>
              <a:cxnLst>
                <a:cxn ang="0">
                  <a:pos x="T0" y="T1"/>
                </a:cxn>
                <a:cxn ang="0">
                  <a:pos x="T2" y="T3"/>
                </a:cxn>
              </a:cxnLst>
              <a:rect l="0" t="0" r="r" b="b"/>
              <a:pathLst>
                <a:path w="28" h="100">
                  <a:moveTo>
                    <a:pt x="0" y="0"/>
                  </a:moveTo>
                  <a:cubicBezTo>
                    <a:pt x="28" y="28"/>
                    <a:pt x="28" y="72"/>
                    <a:pt x="0" y="100"/>
                  </a:cubicBezTo>
                </a:path>
              </a:pathLst>
            </a:custGeom>
            <a:noFill/>
            <a:ln w="1270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 name="Oval 10">
              <a:extLst>
                <a:ext uri="{FF2B5EF4-FFF2-40B4-BE49-F238E27FC236}">
                  <a16:creationId xmlns:a16="http://schemas.microsoft.com/office/drawing/2014/main" id="{DF894884-CB62-404B-B246-987F522CF45E}"/>
                </a:ext>
              </a:extLst>
            </p:cNvPr>
            <p:cNvSpPr>
              <a:spLocks noChangeArrowheads="1"/>
            </p:cNvSpPr>
            <p:nvPr/>
          </p:nvSpPr>
          <p:spPr bwMode="auto">
            <a:xfrm>
              <a:off x="676" y="243"/>
              <a:ext cx="19" cy="19"/>
            </a:xfrm>
            <a:prstGeom prst="ellipse">
              <a:avLst/>
            </a:prstGeom>
            <a:noFill/>
            <a:ln w="1270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 name="Oval 11">
              <a:extLst>
                <a:ext uri="{FF2B5EF4-FFF2-40B4-BE49-F238E27FC236}">
                  <a16:creationId xmlns:a16="http://schemas.microsoft.com/office/drawing/2014/main" id="{43FBF934-E64B-4596-ABE6-5B6EF890E642}"/>
                </a:ext>
              </a:extLst>
            </p:cNvPr>
            <p:cNvSpPr>
              <a:spLocks noChangeArrowheads="1"/>
            </p:cNvSpPr>
            <p:nvPr/>
          </p:nvSpPr>
          <p:spPr bwMode="auto">
            <a:xfrm>
              <a:off x="135" y="243"/>
              <a:ext cx="19" cy="19"/>
            </a:xfrm>
            <a:prstGeom prst="ellipse">
              <a:avLst/>
            </a:prstGeom>
            <a:noFill/>
            <a:ln w="1270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3" name="Freeform 12">
              <a:extLst>
                <a:ext uri="{FF2B5EF4-FFF2-40B4-BE49-F238E27FC236}">
                  <a16:creationId xmlns:a16="http://schemas.microsoft.com/office/drawing/2014/main" id="{3AFCC3A3-9E6F-4997-837D-B339B837D115}"/>
                </a:ext>
              </a:extLst>
            </p:cNvPr>
            <p:cNvSpPr>
              <a:spLocks/>
            </p:cNvSpPr>
            <p:nvPr/>
          </p:nvSpPr>
          <p:spPr bwMode="auto">
            <a:xfrm>
              <a:off x="369" y="148"/>
              <a:ext cx="93" cy="186"/>
            </a:xfrm>
            <a:custGeom>
              <a:avLst/>
              <a:gdLst>
                <a:gd name="T0" fmla="*/ 0 w 39"/>
                <a:gd name="T1" fmla="*/ 58 h 78"/>
                <a:gd name="T2" fmla="*/ 19 w 39"/>
                <a:gd name="T3" fmla="*/ 78 h 78"/>
                <a:gd name="T4" fmla="*/ 39 w 39"/>
                <a:gd name="T5" fmla="*/ 58 h 78"/>
                <a:gd name="T6" fmla="*/ 19 w 39"/>
                <a:gd name="T7" fmla="*/ 39 h 78"/>
                <a:gd name="T8" fmla="*/ 0 w 39"/>
                <a:gd name="T9" fmla="*/ 20 h 78"/>
                <a:gd name="T10" fmla="*/ 19 w 39"/>
                <a:gd name="T11" fmla="*/ 0 h 78"/>
                <a:gd name="T12" fmla="*/ 39 w 39"/>
                <a:gd name="T13" fmla="*/ 20 h 78"/>
              </a:gdLst>
              <a:ahLst/>
              <a:cxnLst>
                <a:cxn ang="0">
                  <a:pos x="T0" y="T1"/>
                </a:cxn>
                <a:cxn ang="0">
                  <a:pos x="T2" y="T3"/>
                </a:cxn>
                <a:cxn ang="0">
                  <a:pos x="T4" y="T5"/>
                </a:cxn>
                <a:cxn ang="0">
                  <a:pos x="T6" y="T7"/>
                </a:cxn>
                <a:cxn ang="0">
                  <a:pos x="T8" y="T9"/>
                </a:cxn>
                <a:cxn ang="0">
                  <a:pos x="T10" y="T11"/>
                </a:cxn>
                <a:cxn ang="0">
                  <a:pos x="T12" y="T13"/>
                </a:cxn>
              </a:cxnLst>
              <a:rect l="0" t="0" r="r" b="b"/>
              <a:pathLst>
                <a:path w="39" h="78">
                  <a:moveTo>
                    <a:pt x="0" y="58"/>
                  </a:moveTo>
                  <a:cubicBezTo>
                    <a:pt x="0" y="69"/>
                    <a:pt x="9" y="78"/>
                    <a:pt x="19" y="78"/>
                  </a:cubicBezTo>
                  <a:cubicBezTo>
                    <a:pt x="30" y="78"/>
                    <a:pt x="39" y="69"/>
                    <a:pt x="39" y="58"/>
                  </a:cubicBezTo>
                  <a:cubicBezTo>
                    <a:pt x="39" y="48"/>
                    <a:pt x="31" y="43"/>
                    <a:pt x="19" y="39"/>
                  </a:cubicBezTo>
                  <a:cubicBezTo>
                    <a:pt x="9" y="36"/>
                    <a:pt x="0" y="30"/>
                    <a:pt x="0" y="20"/>
                  </a:cubicBezTo>
                  <a:cubicBezTo>
                    <a:pt x="0" y="9"/>
                    <a:pt x="9" y="0"/>
                    <a:pt x="19" y="0"/>
                  </a:cubicBezTo>
                  <a:cubicBezTo>
                    <a:pt x="30" y="0"/>
                    <a:pt x="39" y="9"/>
                    <a:pt x="39" y="20"/>
                  </a:cubicBezTo>
                </a:path>
              </a:pathLst>
            </a:custGeom>
            <a:noFill/>
            <a:ln w="1270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 name="Line 13">
              <a:extLst>
                <a:ext uri="{FF2B5EF4-FFF2-40B4-BE49-F238E27FC236}">
                  <a16:creationId xmlns:a16="http://schemas.microsoft.com/office/drawing/2014/main" id="{65DD9278-7411-428F-BC76-4E48414F1F93}"/>
                </a:ext>
              </a:extLst>
            </p:cNvPr>
            <p:cNvSpPr>
              <a:spLocks noChangeShapeType="1"/>
            </p:cNvSpPr>
            <p:nvPr/>
          </p:nvSpPr>
          <p:spPr bwMode="auto">
            <a:xfrm>
              <a:off x="414" y="122"/>
              <a:ext cx="0" cy="26"/>
            </a:xfrm>
            <a:prstGeom prst="line">
              <a:avLst/>
            </a:prstGeom>
            <a:noFill/>
            <a:ln w="1270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5" name="Line 14">
              <a:extLst>
                <a:ext uri="{FF2B5EF4-FFF2-40B4-BE49-F238E27FC236}">
                  <a16:creationId xmlns:a16="http://schemas.microsoft.com/office/drawing/2014/main" id="{1C08DEC0-49D2-49E6-A688-59FA4C72F3AD}"/>
                </a:ext>
              </a:extLst>
            </p:cNvPr>
            <p:cNvSpPr>
              <a:spLocks noChangeShapeType="1"/>
            </p:cNvSpPr>
            <p:nvPr/>
          </p:nvSpPr>
          <p:spPr bwMode="auto">
            <a:xfrm>
              <a:off x="414" y="334"/>
              <a:ext cx="0" cy="26"/>
            </a:xfrm>
            <a:prstGeom prst="line">
              <a:avLst/>
            </a:prstGeom>
            <a:noFill/>
            <a:ln w="1270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6" name="Freeform 15">
              <a:extLst>
                <a:ext uri="{FF2B5EF4-FFF2-40B4-BE49-F238E27FC236}">
                  <a16:creationId xmlns:a16="http://schemas.microsoft.com/office/drawing/2014/main" id="{16B13535-9BE8-45FB-801B-C3320F1E14C8}"/>
                </a:ext>
              </a:extLst>
            </p:cNvPr>
            <p:cNvSpPr>
              <a:spLocks/>
            </p:cNvSpPr>
            <p:nvPr/>
          </p:nvSpPr>
          <p:spPr bwMode="auto">
            <a:xfrm>
              <a:off x="719" y="241"/>
              <a:ext cx="279" cy="791"/>
            </a:xfrm>
            <a:custGeom>
              <a:avLst/>
              <a:gdLst>
                <a:gd name="T0" fmla="*/ 38 w 117"/>
                <a:gd name="T1" fmla="*/ 332 h 332"/>
                <a:gd name="T2" fmla="*/ 101 w 117"/>
                <a:gd name="T3" fmla="*/ 186 h 332"/>
                <a:gd name="T4" fmla="*/ 117 w 117"/>
                <a:gd name="T5" fmla="*/ 166 h 332"/>
                <a:gd name="T6" fmla="*/ 101 w 117"/>
                <a:gd name="T7" fmla="*/ 146 h 332"/>
                <a:gd name="T8" fmla="*/ 38 w 117"/>
                <a:gd name="T9" fmla="*/ 0 h 332"/>
              </a:gdLst>
              <a:ahLst/>
              <a:cxnLst>
                <a:cxn ang="0">
                  <a:pos x="T0" y="T1"/>
                </a:cxn>
                <a:cxn ang="0">
                  <a:pos x="T2" y="T3"/>
                </a:cxn>
                <a:cxn ang="0">
                  <a:pos x="T4" y="T5"/>
                </a:cxn>
                <a:cxn ang="0">
                  <a:pos x="T6" y="T7"/>
                </a:cxn>
                <a:cxn ang="0">
                  <a:pos x="T8" y="T9"/>
                </a:cxn>
              </a:cxnLst>
              <a:rect l="0" t="0" r="r" b="b"/>
              <a:pathLst>
                <a:path w="117" h="332">
                  <a:moveTo>
                    <a:pt x="38" y="332"/>
                  </a:moveTo>
                  <a:cubicBezTo>
                    <a:pt x="38" y="332"/>
                    <a:pt x="0" y="250"/>
                    <a:pt x="101" y="186"/>
                  </a:cubicBezTo>
                  <a:cubicBezTo>
                    <a:pt x="101" y="186"/>
                    <a:pt x="117" y="177"/>
                    <a:pt x="117" y="166"/>
                  </a:cubicBezTo>
                  <a:cubicBezTo>
                    <a:pt x="117" y="155"/>
                    <a:pt x="101" y="146"/>
                    <a:pt x="101" y="146"/>
                  </a:cubicBezTo>
                  <a:cubicBezTo>
                    <a:pt x="0" y="82"/>
                    <a:pt x="38" y="0"/>
                    <a:pt x="38" y="0"/>
                  </a:cubicBezTo>
                </a:path>
              </a:pathLst>
            </a:custGeom>
            <a:noFill/>
            <a:ln w="1270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 name="Freeform 16">
              <a:extLst>
                <a:ext uri="{FF2B5EF4-FFF2-40B4-BE49-F238E27FC236}">
                  <a16:creationId xmlns:a16="http://schemas.microsoft.com/office/drawing/2014/main" id="{F1BB6941-0C18-44A3-8773-0C64F73AE3E9}"/>
                </a:ext>
              </a:extLst>
            </p:cNvPr>
            <p:cNvSpPr>
              <a:spLocks/>
            </p:cNvSpPr>
            <p:nvPr/>
          </p:nvSpPr>
          <p:spPr bwMode="auto">
            <a:xfrm>
              <a:off x="1048" y="241"/>
              <a:ext cx="279" cy="791"/>
            </a:xfrm>
            <a:custGeom>
              <a:avLst/>
              <a:gdLst>
                <a:gd name="T0" fmla="*/ 78 w 117"/>
                <a:gd name="T1" fmla="*/ 332 h 332"/>
                <a:gd name="T2" fmla="*/ 15 w 117"/>
                <a:gd name="T3" fmla="*/ 186 h 332"/>
                <a:gd name="T4" fmla="*/ 0 w 117"/>
                <a:gd name="T5" fmla="*/ 166 h 332"/>
                <a:gd name="T6" fmla="*/ 15 w 117"/>
                <a:gd name="T7" fmla="*/ 146 h 332"/>
                <a:gd name="T8" fmla="*/ 78 w 117"/>
                <a:gd name="T9" fmla="*/ 0 h 332"/>
              </a:gdLst>
              <a:ahLst/>
              <a:cxnLst>
                <a:cxn ang="0">
                  <a:pos x="T0" y="T1"/>
                </a:cxn>
                <a:cxn ang="0">
                  <a:pos x="T2" y="T3"/>
                </a:cxn>
                <a:cxn ang="0">
                  <a:pos x="T4" y="T5"/>
                </a:cxn>
                <a:cxn ang="0">
                  <a:pos x="T6" y="T7"/>
                </a:cxn>
                <a:cxn ang="0">
                  <a:pos x="T8" y="T9"/>
                </a:cxn>
              </a:cxnLst>
              <a:rect l="0" t="0" r="r" b="b"/>
              <a:pathLst>
                <a:path w="117" h="332">
                  <a:moveTo>
                    <a:pt x="78" y="332"/>
                  </a:moveTo>
                  <a:cubicBezTo>
                    <a:pt x="78" y="332"/>
                    <a:pt x="117" y="250"/>
                    <a:pt x="15" y="186"/>
                  </a:cubicBezTo>
                  <a:cubicBezTo>
                    <a:pt x="15" y="186"/>
                    <a:pt x="0" y="177"/>
                    <a:pt x="0" y="166"/>
                  </a:cubicBezTo>
                  <a:cubicBezTo>
                    <a:pt x="0" y="155"/>
                    <a:pt x="15" y="146"/>
                    <a:pt x="15" y="146"/>
                  </a:cubicBezTo>
                  <a:cubicBezTo>
                    <a:pt x="117" y="82"/>
                    <a:pt x="78" y="0"/>
                    <a:pt x="78" y="0"/>
                  </a:cubicBezTo>
                </a:path>
              </a:pathLst>
            </a:custGeom>
            <a:noFill/>
            <a:ln w="1270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8" name="Freeform 17">
              <a:extLst>
                <a:ext uri="{FF2B5EF4-FFF2-40B4-BE49-F238E27FC236}">
                  <a16:creationId xmlns:a16="http://schemas.microsoft.com/office/drawing/2014/main" id="{0B655C78-7360-470E-B1F6-2280E3202BBA}"/>
                </a:ext>
              </a:extLst>
            </p:cNvPr>
            <p:cNvSpPr>
              <a:spLocks/>
            </p:cNvSpPr>
            <p:nvPr/>
          </p:nvSpPr>
          <p:spPr bwMode="auto">
            <a:xfrm>
              <a:off x="767" y="169"/>
              <a:ext cx="512" cy="72"/>
            </a:xfrm>
            <a:custGeom>
              <a:avLst/>
              <a:gdLst>
                <a:gd name="T0" fmla="*/ 215 w 215"/>
                <a:gd name="T1" fmla="*/ 30 h 30"/>
                <a:gd name="T2" fmla="*/ 0 w 215"/>
                <a:gd name="T3" fmla="*/ 30 h 30"/>
                <a:gd name="T4" fmla="*/ 0 w 215"/>
                <a:gd name="T5" fmla="*/ 11 h 30"/>
                <a:gd name="T6" fmla="*/ 11 w 215"/>
                <a:gd name="T7" fmla="*/ 0 h 30"/>
                <a:gd name="T8" fmla="*/ 204 w 215"/>
                <a:gd name="T9" fmla="*/ 0 h 30"/>
                <a:gd name="T10" fmla="*/ 215 w 215"/>
                <a:gd name="T11" fmla="*/ 11 h 30"/>
                <a:gd name="T12" fmla="*/ 215 w 215"/>
                <a:gd name="T13" fmla="*/ 30 h 30"/>
              </a:gdLst>
              <a:ahLst/>
              <a:cxnLst>
                <a:cxn ang="0">
                  <a:pos x="T0" y="T1"/>
                </a:cxn>
                <a:cxn ang="0">
                  <a:pos x="T2" y="T3"/>
                </a:cxn>
                <a:cxn ang="0">
                  <a:pos x="T4" y="T5"/>
                </a:cxn>
                <a:cxn ang="0">
                  <a:pos x="T6" y="T7"/>
                </a:cxn>
                <a:cxn ang="0">
                  <a:pos x="T8" y="T9"/>
                </a:cxn>
                <a:cxn ang="0">
                  <a:pos x="T10" y="T11"/>
                </a:cxn>
                <a:cxn ang="0">
                  <a:pos x="T12" y="T13"/>
                </a:cxn>
              </a:cxnLst>
              <a:rect l="0" t="0" r="r" b="b"/>
              <a:pathLst>
                <a:path w="215" h="30">
                  <a:moveTo>
                    <a:pt x="215" y="30"/>
                  </a:moveTo>
                  <a:cubicBezTo>
                    <a:pt x="0" y="30"/>
                    <a:pt x="0" y="30"/>
                    <a:pt x="0" y="30"/>
                  </a:cubicBezTo>
                  <a:cubicBezTo>
                    <a:pt x="0" y="11"/>
                    <a:pt x="0" y="11"/>
                    <a:pt x="0" y="11"/>
                  </a:cubicBezTo>
                  <a:cubicBezTo>
                    <a:pt x="0" y="5"/>
                    <a:pt x="5" y="0"/>
                    <a:pt x="11" y="0"/>
                  </a:cubicBezTo>
                  <a:cubicBezTo>
                    <a:pt x="204" y="0"/>
                    <a:pt x="204" y="0"/>
                    <a:pt x="204" y="0"/>
                  </a:cubicBezTo>
                  <a:cubicBezTo>
                    <a:pt x="210" y="0"/>
                    <a:pt x="215" y="5"/>
                    <a:pt x="215" y="11"/>
                  </a:cubicBezTo>
                  <a:lnTo>
                    <a:pt x="215" y="30"/>
                  </a:lnTo>
                  <a:close/>
                </a:path>
              </a:pathLst>
            </a:custGeom>
            <a:noFill/>
            <a:ln w="1270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9" name="Freeform 18">
              <a:extLst>
                <a:ext uri="{FF2B5EF4-FFF2-40B4-BE49-F238E27FC236}">
                  <a16:creationId xmlns:a16="http://schemas.microsoft.com/office/drawing/2014/main" id="{E16CBFDB-B44D-4814-ABD4-4061CCF5852F}"/>
                </a:ext>
              </a:extLst>
            </p:cNvPr>
            <p:cNvSpPr>
              <a:spLocks/>
            </p:cNvSpPr>
            <p:nvPr/>
          </p:nvSpPr>
          <p:spPr bwMode="auto">
            <a:xfrm>
              <a:off x="767" y="1032"/>
              <a:ext cx="512" cy="72"/>
            </a:xfrm>
            <a:custGeom>
              <a:avLst/>
              <a:gdLst>
                <a:gd name="T0" fmla="*/ 215 w 215"/>
                <a:gd name="T1" fmla="*/ 0 h 30"/>
                <a:gd name="T2" fmla="*/ 0 w 215"/>
                <a:gd name="T3" fmla="*/ 0 h 30"/>
                <a:gd name="T4" fmla="*/ 0 w 215"/>
                <a:gd name="T5" fmla="*/ 19 h 30"/>
                <a:gd name="T6" fmla="*/ 11 w 215"/>
                <a:gd name="T7" fmla="*/ 30 h 30"/>
                <a:gd name="T8" fmla="*/ 204 w 215"/>
                <a:gd name="T9" fmla="*/ 30 h 30"/>
                <a:gd name="T10" fmla="*/ 215 w 215"/>
                <a:gd name="T11" fmla="*/ 19 h 30"/>
                <a:gd name="T12" fmla="*/ 215 w 215"/>
                <a:gd name="T13" fmla="*/ 0 h 30"/>
              </a:gdLst>
              <a:ahLst/>
              <a:cxnLst>
                <a:cxn ang="0">
                  <a:pos x="T0" y="T1"/>
                </a:cxn>
                <a:cxn ang="0">
                  <a:pos x="T2" y="T3"/>
                </a:cxn>
                <a:cxn ang="0">
                  <a:pos x="T4" y="T5"/>
                </a:cxn>
                <a:cxn ang="0">
                  <a:pos x="T6" y="T7"/>
                </a:cxn>
                <a:cxn ang="0">
                  <a:pos x="T8" y="T9"/>
                </a:cxn>
                <a:cxn ang="0">
                  <a:pos x="T10" y="T11"/>
                </a:cxn>
                <a:cxn ang="0">
                  <a:pos x="T12" y="T13"/>
                </a:cxn>
              </a:cxnLst>
              <a:rect l="0" t="0" r="r" b="b"/>
              <a:pathLst>
                <a:path w="215" h="30">
                  <a:moveTo>
                    <a:pt x="215" y="0"/>
                  </a:moveTo>
                  <a:cubicBezTo>
                    <a:pt x="0" y="0"/>
                    <a:pt x="0" y="0"/>
                    <a:pt x="0" y="0"/>
                  </a:cubicBezTo>
                  <a:cubicBezTo>
                    <a:pt x="0" y="19"/>
                    <a:pt x="0" y="19"/>
                    <a:pt x="0" y="19"/>
                  </a:cubicBezTo>
                  <a:cubicBezTo>
                    <a:pt x="0" y="25"/>
                    <a:pt x="5" y="30"/>
                    <a:pt x="11" y="30"/>
                  </a:cubicBezTo>
                  <a:cubicBezTo>
                    <a:pt x="204" y="30"/>
                    <a:pt x="204" y="30"/>
                    <a:pt x="204" y="30"/>
                  </a:cubicBezTo>
                  <a:cubicBezTo>
                    <a:pt x="210" y="30"/>
                    <a:pt x="215" y="25"/>
                    <a:pt x="215" y="19"/>
                  </a:cubicBezTo>
                  <a:lnTo>
                    <a:pt x="215" y="0"/>
                  </a:lnTo>
                  <a:close/>
                </a:path>
              </a:pathLst>
            </a:custGeom>
            <a:noFill/>
            <a:ln w="1270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0" name="Freeform 19">
              <a:extLst>
                <a:ext uri="{FF2B5EF4-FFF2-40B4-BE49-F238E27FC236}">
                  <a16:creationId xmlns:a16="http://schemas.microsoft.com/office/drawing/2014/main" id="{5596C63D-DB28-4266-A5A4-62EEC1E99364}"/>
                </a:ext>
              </a:extLst>
            </p:cNvPr>
            <p:cNvSpPr>
              <a:spLocks/>
            </p:cNvSpPr>
            <p:nvPr/>
          </p:nvSpPr>
          <p:spPr bwMode="auto">
            <a:xfrm>
              <a:off x="853" y="360"/>
              <a:ext cx="341" cy="205"/>
            </a:xfrm>
            <a:custGeom>
              <a:avLst/>
              <a:gdLst>
                <a:gd name="T0" fmla="*/ 58 w 143"/>
                <a:gd name="T1" fmla="*/ 75 h 86"/>
                <a:gd name="T2" fmla="*/ 71 w 143"/>
                <a:gd name="T3" fmla="*/ 86 h 86"/>
                <a:gd name="T4" fmla="*/ 85 w 143"/>
                <a:gd name="T5" fmla="*/ 75 h 86"/>
                <a:gd name="T6" fmla="*/ 143 w 143"/>
                <a:gd name="T7" fmla="*/ 0 h 86"/>
                <a:gd name="T8" fmla="*/ 0 w 143"/>
                <a:gd name="T9" fmla="*/ 0 h 86"/>
                <a:gd name="T10" fmla="*/ 58 w 143"/>
                <a:gd name="T11" fmla="*/ 75 h 86"/>
              </a:gdLst>
              <a:ahLst/>
              <a:cxnLst>
                <a:cxn ang="0">
                  <a:pos x="T0" y="T1"/>
                </a:cxn>
                <a:cxn ang="0">
                  <a:pos x="T2" y="T3"/>
                </a:cxn>
                <a:cxn ang="0">
                  <a:pos x="T4" y="T5"/>
                </a:cxn>
                <a:cxn ang="0">
                  <a:pos x="T6" y="T7"/>
                </a:cxn>
                <a:cxn ang="0">
                  <a:pos x="T8" y="T9"/>
                </a:cxn>
                <a:cxn ang="0">
                  <a:pos x="T10" y="T11"/>
                </a:cxn>
              </a:cxnLst>
              <a:rect l="0" t="0" r="r" b="b"/>
              <a:pathLst>
                <a:path w="143" h="86">
                  <a:moveTo>
                    <a:pt x="58" y="75"/>
                  </a:moveTo>
                  <a:cubicBezTo>
                    <a:pt x="61" y="77"/>
                    <a:pt x="66" y="81"/>
                    <a:pt x="71" y="86"/>
                  </a:cubicBezTo>
                  <a:cubicBezTo>
                    <a:pt x="77" y="81"/>
                    <a:pt x="82" y="77"/>
                    <a:pt x="85" y="75"/>
                  </a:cubicBezTo>
                  <a:cubicBezTo>
                    <a:pt x="126" y="49"/>
                    <a:pt x="139" y="22"/>
                    <a:pt x="143" y="0"/>
                  </a:cubicBezTo>
                  <a:cubicBezTo>
                    <a:pt x="0" y="0"/>
                    <a:pt x="0" y="0"/>
                    <a:pt x="0" y="0"/>
                  </a:cubicBezTo>
                  <a:cubicBezTo>
                    <a:pt x="3" y="22"/>
                    <a:pt x="17" y="49"/>
                    <a:pt x="58" y="75"/>
                  </a:cubicBezTo>
                  <a:close/>
                </a:path>
              </a:pathLst>
            </a:custGeom>
            <a:solidFill>
              <a:srgbClr val="FFC524"/>
            </a:solidFill>
            <a:ln w="12700">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1" name="Freeform 20">
              <a:extLst>
                <a:ext uri="{FF2B5EF4-FFF2-40B4-BE49-F238E27FC236}">
                  <a16:creationId xmlns:a16="http://schemas.microsoft.com/office/drawing/2014/main" id="{5190A941-4C85-4E3B-926F-FD6D483D0D91}"/>
                </a:ext>
              </a:extLst>
            </p:cNvPr>
            <p:cNvSpPr>
              <a:spLocks/>
            </p:cNvSpPr>
            <p:nvPr/>
          </p:nvSpPr>
          <p:spPr bwMode="auto">
            <a:xfrm>
              <a:off x="848" y="863"/>
              <a:ext cx="350" cy="112"/>
            </a:xfrm>
            <a:custGeom>
              <a:avLst/>
              <a:gdLst>
                <a:gd name="T0" fmla="*/ 139 w 147"/>
                <a:gd name="T1" fmla="*/ 0 h 47"/>
                <a:gd name="T2" fmla="*/ 8 w 147"/>
                <a:gd name="T3" fmla="*/ 0 h 47"/>
                <a:gd name="T4" fmla="*/ 2 w 147"/>
                <a:gd name="T5" fmla="*/ 47 h 47"/>
                <a:gd name="T6" fmla="*/ 145 w 147"/>
                <a:gd name="T7" fmla="*/ 47 h 47"/>
                <a:gd name="T8" fmla="*/ 139 w 147"/>
                <a:gd name="T9" fmla="*/ 0 h 47"/>
              </a:gdLst>
              <a:ahLst/>
              <a:cxnLst>
                <a:cxn ang="0">
                  <a:pos x="T0" y="T1"/>
                </a:cxn>
                <a:cxn ang="0">
                  <a:pos x="T2" y="T3"/>
                </a:cxn>
                <a:cxn ang="0">
                  <a:pos x="T4" y="T5"/>
                </a:cxn>
                <a:cxn ang="0">
                  <a:pos x="T6" y="T7"/>
                </a:cxn>
                <a:cxn ang="0">
                  <a:pos x="T8" y="T9"/>
                </a:cxn>
              </a:cxnLst>
              <a:rect l="0" t="0" r="r" b="b"/>
              <a:pathLst>
                <a:path w="147" h="47">
                  <a:moveTo>
                    <a:pt x="139" y="0"/>
                  </a:moveTo>
                  <a:cubicBezTo>
                    <a:pt x="8" y="0"/>
                    <a:pt x="8" y="0"/>
                    <a:pt x="8" y="0"/>
                  </a:cubicBezTo>
                  <a:cubicBezTo>
                    <a:pt x="0" y="19"/>
                    <a:pt x="0" y="36"/>
                    <a:pt x="2" y="47"/>
                  </a:cubicBezTo>
                  <a:cubicBezTo>
                    <a:pt x="145" y="47"/>
                    <a:pt x="145" y="47"/>
                    <a:pt x="145" y="47"/>
                  </a:cubicBezTo>
                  <a:cubicBezTo>
                    <a:pt x="147" y="36"/>
                    <a:pt x="147" y="19"/>
                    <a:pt x="139" y="0"/>
                  </a:cubicBezTo>
                  <a:close/>
                </a:path>
              </a:pathLst>
            </a:custGeom>
            <a:solidFill>
              <a:srgbClr val="FFC524"/>
            </a:solidFill>
            <a:ln w="12700">
              <a:noFill/>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32" name="Group 23">
            <a:extLst>
              <a:ext uri="{FF2B5EF4-FFF2-40B4-BE49-F238E27FC236}">
                <a16:creationId xmlns:a16="http://schemas.microsoft.com/office/drawing/2014/main" id="{979D39BD-120E-4662-96AA-DEEE5C0B2635}"/>
              </a:ext>
            </a:extLst>
          </p:cNvPr>
          <p:cNvGrpSpPr>
            <a:grpSpLocks noChangeAspect="1"/>
          </p:cNvGrpSpPr>
          <p:nvPr/>
        </p:nvGrpSpPr>
        <p:grpSpPr bwMode="auto">
          <a:xfrm>
            <a:off x="5502682" y="3780247"/>
            <a:ext cx="554340" cy="630208"/>
            <a:chOff x="1418" y="1661"/>
            <a:chExt cx="1096" cy="1246"/>
          </a:xfrm>
        </p:grpSpPr>
        <p:sp>
          <p:nvSpPr>
            <p:cNvPr id="34" name="Line 24">
              <a:extLst>
                <a:ext uri="{FF2B5EF4-FFF2-40B4-BE49-F238E27FC236}">
                  <a16:creationId xmlns:a16="http://schemas.microsoft.com/office/drawing/2014/main" id="{083BD6D7-F335-4268-9AC2-938BCC7F6031}"/>
                </a:ext>
              </a:extLst>
            </p:cNvPr>
            <p:cNvSpPr>
              <a:spLocks noChangeShapeType="1"/>
            </p:cNvSpPr>
            <p:nvPr/>
          </p:nvSpPr>
          <p:spPr bwMode="auto">
            <a:xfrm>
              <a:off x="1876" y="2052"/>
              <a:ext cx="0" cy="381"/>
            </a:xfrm>
            <a:prstGeom prst="line">
              <a:avLst/>
            </a:prstGeom>
            <a:noFill/>
            <a:ln w="1270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5" name="Line 25">
              <a:extLst>
                <a:ext uri="{FF2B5EF4-FFF2-40B4-BE49-F238E27FC236}">
                  <a16:creationId xmlns:a16="http://schemas.microsoft.com/office/drawing/2014/main" id="{686BBEA7-4DED-42CA-A3BA-98E08BA4BEFF}"/>
                </a:ext>
              </a:extLst>
            </p:cNvPr>
            <p:cNvSpPr>
              <a:spLocks noChangeShapeType="1"/>
            </p:cNvSpPr>
            <p:nvPr/>
          </p:nvSpPr>
          <p:spPr bwMode="auto">
            <a:xfrm flipV="1">
              <a:off x="1967" y="2149"/>
              <a:ext cx="0" cy="284"/>
            </a:xfrm>
            <a:prstGeom prst="line">
              <a:avLst/>
            </a:prstGeom>
            <a:noFill/>
            <a:ln w="1270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6" name="Line 26">
              <a:extLst>
                <a:ext uri="{FF2B5EF4-FFF2-40B4-BE49-F238E27FC236}">
                  <a16:creationId xmlns:a16="http://schemas.microsoft.com/office/drawing/2014/main" id="{B7D79909-3C50-4191-9BF8-6D825F4383D8}"/>
                </a:ext>
              </a:extLst>
            </p:cNvPr>
            <p:cNvSpPr>
              <a:spLocks noChangeShapeType="1"/>
            </p:cNvSpPr>
            <p:nvPr/>
          </p:nvSpPr>
          <p:spPr bwMode="auto">
            <a:xfrm>
              <a:off x="2055" y="2149"/>
              <a:ext cx="0" cy="284"/>
            </a:xfrm>
            <a:prstGeom prst="line">
              <a:avLst/>
            </a:prstGeom>
            <a:noFill/>
            <a:ln w="1270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7" name="Line 27">
              <a:extLst>
                <a:ext uri="{FF2B5EF4-FFF2-40B4-BE49-F238E27FC236}">
                  <a16:creationId xmlns:a16="http://schemas.microsoft.com/office/drawing/2014/main" id="{F6D9DB04-3970-49DD-B813-4884479CF5F2}"/>
                </a:ext>
              </a:extLst>
            </p:cNvPr>
            <p:cNvSpPr>
              <a:spLocks noChangeShapeType="1"/>
            </p:cNvSpPr>
            <p:nvPr/>
          </p:nvSpPr>
          <p:spPr bwMode="auto">
            <a:xfrm>
              <a:off x="2055" y="2052"/>
              <a:ext cx="0" cy="97"/>
            </a:xfrm>
            <a:prstGeom prst="line">
              <a:avLst/>
            </a:prstGeom>
            <a:noFill/>
            <a:ln w="1270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8" name="Oval 28">
              <a:extLst>
                <a:ext uri="{FF2B5EF4-FFF2-40B4-BE49-F238E27FC236}">
                  <a16:creationId xmlns:a16="http://schemas.microsoft.com/office/drawing/2014/main" id="{36B77E55-D5CD-4F07-8816-4A1AC95E488E}"/>
                </a:ext>
              </a:extLst>
            </p:cNvPr>
            <p:cNvSpPr>
              <a:spLocks noChangeArrowheads="1"/>
            </p:cNvSpPr>
            <p:nvPr/>
          </p:nvSpPr>
          <p:spPr bwMode="auto">
            <a:xfrm>
              <a:off x="1881" y="1661"/>
              <a:ext cx="170" cy="169"/>
            </a:xfrm>
            <a:prstGeom prst="ellipse">
              <a:avLst/>
            </a:prstGeom>
            <a:noFill/>
            <a:ln w="1270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1" name="Freeform 29">
              <a:extLst>
                <a:ext uri="{FF2B5EF4-FFF2-40B4-BE49-F238E27FC236}">
                  <a16:creationId xmlns:a16="http://schemas.microsoft.com/office/drawing/2014/main" id="{303FAA3D-26BA-43A4-845B-6C810B96003E}"/>
                </a:ext>
              </a:extLst>
            </p:cNvPr>
            <p:cNvSpPr>
              <a:spLocks/>
            </p:cNvSpPr>
            <p:nvPr/>
          </p:nvSpPr>
          <p:spPr bwMode="auto">
            <a:xfrm>
              <a:off x="1805" y="1882"/>
              <a:ext cx="322" cy="267"/>
            </a:xfrm>
            <a:custGeom>
              <a:avLst/>
              <a:gdLst>
                <a:gd name="T0" fmla="*/ 0 w 135"/>
                <a:gd name="T1" fmla="*/ 112 h 112"/>
                <a:gd name="T2" fmla="*/ 0 w 135"/>
                <a:gd name="T3" fmla="*/ 23 h 112"/>
                <a:gd name="T4" fmla="*/ 23 w 135"/>
                <a:gd name="T5" fmla="*/ 0 h 112"/>
                <a:gd name="T6" fmla="*/ 112 w 135"/>
                <a:gd name="T7" fmla="*/ 0 h 112"/>
                <a:gd name="T8" fmla="*/ 135 w 135"/>
                <a:gd name="T9" fmla="*/ 23 h 112"/>
                <a:gd name="T10" fmla="*/ 135 w 135"/>
                <a:gd name="T11" fmla="*/ 104 h 112"/>
              </a:gdLst>
              <a:ahLst/>
              <a:cxnLst>
                <a:cxn ang="0">
                  <a:pos x="T0" y="T1"/>
                </a:cxn>
                <a:cxn ang="0">
                  <a:pos x="T2" y="T3"/>
                </a:cxn>
                <a:cxn ang="0">
                  <a:pos x="T4" y="T5"/>
                </a:cxn>
                <a:cxn ang="0">
                  <a:pos x="T6" y="T7"/>
                </a:cxn>
                <a:cxn ang="0">
                  <a:pos x="T8" y="T9"/>
                </a:cxn>
                <a:cxn ang="0">
                  <a:pos x="T10" y="T11"/>
                </a:cxn>
              </a:cxnLst>
              <a:rect l="0" t="0" r="r" b="b"/>
              <a:pathLst>
                <a:path w="135" h="112">
                  <a:moveTo>
                    <a:pt x="0" y="112"/>
                  </a:moveTo>
                  <a:cubicBezTo>
                    <a:pt x="0" y="23"/>
                    <a:pt x="0" y="23"/>
                    <a:pt x="0" y="23"/>
                  </a:cubicBezTo>
                  <a:cubicBezTo>
                    <a:pt x="0" y="10"/>
                    <a:pt x="11" y="0"/>
                    <a:pt x="23" y="0"/>
                  </a:cubicBezTo>
                  <a:cubicBezTo>
                    <a:pt x="112" y="0"/>
                    <a:pt x="112" y="0"/>
                    <a:pt x="112" y="0"/>
                  </a:cubicBezTo>
                  <a:cubicBezTo>
                    <a:pt x="124" y="0"/>
                    <a:pt x="135" y="10"/>
                    <a:pt x="135" y="23"/>
                  </a:cubicBezTo>
                  <a:cubicBezTo>
                    <a:pt x="135" y="104"/>
                    <a:pt x="135" y="104"/>
                    <a:pt x="135" y="104"/>
                  </a:cubicBezTo>
                </a:path>
              </a:pathLst>
            </a:custGeom>
            <a:noFill/>
            <a:ln w="1270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2" name="Line 30">
              <a:extLst>
                <a:ext uri="{FF2B5EF4-FFF2-40B4-BE49-F238E27FC236}">
                  <a16:creationId xmlns:a16="http://schemas.microsoft.com/office/drawing/2014/main" id="{A0D135D0-966A-46A4-A10A-40BB8420F6C8}"/>
                </a:ext>
              </a:extLst>
            </p:cNvPr>
            <p:cNvSpPr>
              <a:spLocks noChangeShapeType="1"/>
            </p:cNvSpPr>
            <p:nvPr/>
          </p:nvSpPr>
          <p:spPr bwMode="auto">
            <a:xfrm>
              <a:off x="1876" y="2149"/>
              <a:ext cx="179" cy="0"/>
            </a:xfrm>
            <a:prstGeom prst="line">
              <a:avLst/>
            </a:prstGeom>
            <a:noFill/>
            <a:ln w="1270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3" name="Freeform 31">
              <a:extLst>
                <a:ext uri="{FF2B5EF4-FFF2-40B4-BE49-F238E27FC236}">
                  <a16:creationId xmlns:a16="http://schemas.microsoft.com/office/drawing/2014/main" id="{61FC0934-B6D7-4748-9A09-A11FFCA38CE0}"/>
                </a:ext>
              </a:extLst>
            </p:cNvPr>
            <p:cNvSpPr>
              <a:spLocks/>
            </p:cNvSpPr>
            <p:nvPr/>
          </p:nvSpPr>
          <p:spPr bwMode="auto">
            <a:xfrm>
              <a:off x="1418" y="2357"/>
              <a:ext cx="1096" cy="550"/>
            </a:xfrm>
            <a:custGeom>
              <a:avLst/>
              <a:gdLst>
                <a:gd name="T0" fmla="*/ 337 w 459"/>
                <a:gd name="T1" fmla="*/ 34 h 231"/>
                <a:gd name="T2" fmla="*/ 379 w 459"/>
                <a:gd name="T3" fmla="*/ 34 h 231"/>
                <a:gd name="T4" fmla="*/ 395 w 459"/>
                <a:gd name="T5" fmla="*/ 14 h 231"/>
                <a:gd name="T6" fmla="*/ 395 w 459"/>
                <a:gd name="T7" fmla="*/ 0 h 231"/>
                <a:gd name="T8" fmla="*/ 459 w 459"/>
                <a:gd name="T9" fmla="*/ 53 h 231"/>
                <a:gd name="T10" fmla="*/ 459 w 459"/>
                <a:gd name="T11" fmla="*/ 53 h 231"/>
                <a:gd name="T12" fmla="*/ 459 w 459"/>
                <a:gd name="T13" fmla="*/ 53 h 231"/>
                <a:gd name="T14" fmla="*/ 459 w 459"/>
                <a:gd name="T15" fmla="*/ 53 h 231"/>
                <a:gd name="T16" fmla="*/ 459 w 459"/>
                <a:gd name="T17" fmla="*/ 53 h 231"/>
                <a:gd name="T18" fmla="*/ 395 w 459"/>
                <a:gd name="T19" fmla="*/ 105 h 231"/>
                <a:gd name="T20" fmla="*/ 395 w 459"/>
                <a:gd name="T21" fmla="*/ 91 h 231"/>
                <a:gd name="T22" fmla="*/ 379 w 459"/>
                <a:gd name="T23" fmla="*/ 72 h 231"/>
                <a:gd name="T24" fmla="*/ 337 w 459"/>
                <a:gd name="T25" fmla="*/ 72 h 231"/>
                <a:gd name="T26" fmla="*/ 293 w 459"/>
                <a:gd name="T27" fmla="*/ 72 h 231"/>
                <a:gd name="T28" fmla="*/ 249 w 459"/>
                <a:gd name="T29" fmla="*/ 116 h 231"/>
                <a:gd name="T30" fmla="*/ 249 w 459"/>
                <a:gd name="T31" fmla="*/ 152 h 231"/>
                <a:gd name="T32" fmla="*/ 269 w 459"/>
                <a:gd name="T33" fmla="*/ 167 h 231"/>
                <a:gd name="T34" fmla="*/ 283 w 459"/>
                <a:gd name="T35" fmla="*/ 167 h 231"/>
                <a:gd name="T36" fmla="*/ 230 w 459"/>
                <a:gd name="T37" fmla="*/ 231 h 231"/>
                <a:gd name="T38" fmla="*/ 230 w 459"/>
                <a:gd name="T39" fmla="*/ 231 h 231"/>
                <a:gd name="T40" fmla="*/ 230 w 459"/>
                <a:gd name="T41" fmla="*/ 231 h 231"/>
                <a:gd name="T42" fmla="*/ 230 w 459"/>
                <a:gd name="T43" fmla="*/ 231 h 231"/>
                <a:gd name="T44" fmla="*/ 230 w 459"/>
                <a:gd name="T45" fmla="*/ 231 h 231"/>
                <a:gd name="T46" fmla="*/ 178 w 459"/>
                <a:gd name="T47" fmla="*/ 167 h 231"/>
                <a:gd name="T48" fmla="*/ 192 w 459"/>
                <a:gd name="T49" fmla="*/ 167 h 231"/>
                <a:gd name="T50" fmla="*/ 211 w 459"/>
                <a:gd name="T51" fmla="*/ 152 h 231"/>
                <a:gd name="T52" fmla="*/ 211 w 459"/>
                <a:gd name="T53" fmla="*/ 116 h 231"/>
                <a:gd name="T54" fmla="*/ 167 w 459"/>
                <a:gd name="T55" fmla="*/ 72 h 231"/>
                <a:gd name="T56" fmla="*/ 80 w 459"/>
                <a:gd name="T57" fmla="*/ 72 h 231"/>
                <a:gd name="T58" fmla="*/ 64 w 459"/>
                <a:gd name="T59" fmla="*/ 91 h 231"/>
                <a:gd name="T60" fmla="*/ 64 w 459"/>
                <a:gd name="T61" fmla="*/ 105 h 231"/>
                <a:gd name="T62" fmla="*/ 0 w 459"/>
                <a:gd name="T63" fmla="*/ 53 h 231"/>
                <a:gd name="T64" fmla="*/ 0 w 459"/>
                <a:gd name="T65" fmla="*/ 53 h 231"/>
                <a:gd name="T66" fmla="*/ 0 w 459"/>
                <a:gd name="T67" fmla="*/ 53 h 231"/>
                <a:gd name="T68" fmla="*/ 0 w 459"/>
                <a:gd name="T69" fmla="*/ 53 h 231"/>
                <a:gd name="T70" fmla="*/ 0 w 459"/>
                <a:gd name="T71" fmla="*/ 53 h 231"/>
                <a:gd name="T72" fmla="*/ 64 w 459"/>
                <a:gd name="T73" fmla="*/ 0 h 231"/>
                <a:gd name="T74" fmla="*/ 64 w 459"/>
                <a:gd name="T75" fmla="*/ 14 h 231"/>
                <a:gd name="T76" fmla="*/ 80 w 459"/>
                <a:gd name="T77" fmla="*/ 34 h 231"/>
                <a:gd name="T78" fmla="*/ 123 w 459"/>
                <a:gd name="T79" fmla="*/ 34 h 2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459" h="231">
                  <a:moveTo>
                    <a:pt x="337" y="34"/>
                  </a:moveTo>
                  <a:cubicBezTo>
                    <a:pt x="379" y="34"/>
                    <a:pt x="379" y="34"/>
                    <a:pt x="379" y="34"/>
                  </a:cubicBezTo>
                  <a:cubicBezTo>
                    <a:pt x="388" y="33"/>
                    <a:pt x="395" y="24"/>
                    <a:pt x="395" y="14"/>
                  </a:cubicBezTo>
                  <a:cubicBezTo>
                    <a:pt x="395" y="0"/>
                    <a:pt x="395" y="0"/>
                    <a:pt x="395" y="0"/>
                  </a:cubicBezTo>
                  <a:cubicBezTo>
                    <a:pt x="395" y="0"/>
                    <a:pt x="432" y="32"/>
                    <a:pt x="459" y="53"/>
                  </a:cubicBezTo>
                  <a:cubicBezTo>
                    <a:pt x="459" y="53"/>
                    <a:pt x="459" y="53"/>
                    <a:pt x="459" y="53"/>
                  </a:cubicBezTo>
                  <a:cubicBezTo>
                    <a:pt x="459" y="53"/>
                    <a:pt x="459" y="53"/>
                    <a:pt x="459" y="53"/>
                  </a:cubicBezTo>
                  <a:cubicBezTo>
                    <a:pt x="459" y="53"/>
                    <a:pt x="459" y="53"/>
                    <a:pt x="459" y="53"/>
                  </a:cubicBezTo>
                  <a:cubicBezTo>
                    <a:pt x="459" y="53"/>
                    <a:pt x="459" y="53"/>
                    <a:pt x="459" y="53"/>
                  </a:cubicBezTo>
                  <a:cubicBezTo>
                    <a:pt x="432" y="74"/>
                    <a:pt x="395" y="105"/>
                    <a:pt x="395" y="105"/>
                  </a:cubicBezTo>
                  <a:cubicBezTo>
                    <a:pt x="395" y="91"/>
                    <a:pt x="395" y="91"/>
                    <a:pt x="395" y="91"/>
                  </a:cubicBezTo>
                  <a:cubicBezTo>
                    <a:pt x="395" y="81"/>
                    <a:pt x="388" y="73"/>
                    <a:pt x="379" y="72"/>
                  </a:cubicBezTo>
                  <a:cubicBezTo>
                    <a:pt x="337" y="72"/>
                    <a:pt x="337" y="72"/>
                    <a:pt x="337" y="72"/>
                  </a:cubicBezTo>
                  <a:cubicBezTo>
                    <a:pt x="293" y="72"/>
                    <a:pt x="293" y="72"/>
                    <a:pt x="293" y="72"/>
                  </a:cubicBezTo>
                  <a:cubicBezTo>
                    <a:pt x="269" y="72"/>
                    <a:pt x="249" y="91"/>
                    <a:pt x="249" y="116"/>
                  </a:cubicBezTo>
                  <a:cubicBezTo>
                    <a:pt x="249" y="152"/>
                    <a:pt x="249" y="152"/>
                    <a:pt x="249" y="152"/>
                  </a:cubicBezTo>
                  <a:cubicBezTo>
                    <a:pt x="250" y="161"/>
                    <a:pt x="259" y="167"/>
                    <a:pt x="269" y="167"/>
                  </a:cubicBezTo>
                  <a:cubicBezTo>
                    <a:pt x="283" y="167"/>
                    <a:pt x="283" y="167"/>
                    <a:pt x="283" y="167"/>
                  </a:cubicBezTo>
                  <a:cubicBezTo>
                    <a:pt x="283" y="167"/>
                    <a:pt x="251" y="205"/>
                    <a:pt x="230" y="231"/>
                  </a:cubicBezTo>
                  <a:cubicBezTo>
                    <a:pt x="230" y="231"/>
                    <a:pt x="230" y="231"/>
                    <a:pt x="230" y="231"/>
                  </a:cubicBezTo>
                  <a:cubicBezTo>
                    <a:pt x="230" y="231"/>
                    <a:pt x="230" y="231"/>
                    <a:pt x="230" y="231"/>
                  </a:cubicBezTo>
                  <a:cubicBezTo>
                    <a:pt x="230" y="231"/>
                    <a:pt x="230" y="231"/>
                    <a:pt x="230" y="231"/>
                  </a:cubicBezTo>
                  <a:cubicBezTo>
                    <a:pt x="230" y="231"/>
                    <a:pt x="230" y="231"/>
                    <a:pt x="230" y="231"/>
                  </a:cubicBezTo>
                  <a:cubicBezTo>
                    <a:pt x="210" y="205"/>
                    <a:pt x="178" y="167"/>
                    <a:pt x="178" y="167"/>
                  </a:cubicBezTo>
                  <a:cubicBezTo>
                    <a:pt x="192" y="167"/>
                    <a:pt x="192" y="167"/>
                    <a:pt x="192" y="167"/>
                  </a:cubicBezTo>
                  <a:cubicBezTo>
                    <a:pt x="202" y="167"/>
                    <a:pt x="210" y="161"/>
                    <a:pt x="211" y="152"/>
                  </a:cubicBezTo>
                  <a:cubicBezTo>
                    <a:pt x="211" y="116"/>
                    <a:pt x="211" y="116"/>
                    <a:pt x="211" y="116"/>
                  </a:cubicBezTo>
                  <a:cubicBezTo>
                    <a:pt x="211" y="91"/>
                    <a:pt x="192" y="72"/>
                    <a:pt x="167" y="72"/>
                  </a:cubicBezTo>
                  <a:cubicBezTo>
                    <a:pt x="129" y="72"/>
                    <a:pt x="79" y="72"/>
                    <a:pt x="80" y="72"/>
                  </a:cubicBezTo>
                  <a:cubicBezTo>
                    <a:pt x="71" y="73"/>
                    <a:pt x="64" y="81"/>
                    <a:pt x="64" y="91"/>
                  </a:cubicBezTo>
                  <a:cubicBezTo>
                    <a:pt x="64" y="105"/>
                    <a:pt x="64" y="105"/>
                    <a:pt x="64" y="105"/>
                  </a:cubicBezTo>
                  <a:cubicBezTo>
                    <a:pt x="64" y="105"/>
                    <a:pt x="27" y="74"/>
                    <a:pt x="0" y="53"/>
                  </a:cubicBezTo>
                  <a:cubicBezTo>
                    <a:pt x="0" y="53"/>
                    <a:pt x="0" y="53"/>
                    <a:pt x="0" y="53"/>
                  </a:cubicBezTo>
                  <a:cubicBezTo>
                    <a:pt x="0" y="53"/>
                    <a:pt x="0" y="53"/>
                    <a:pt x="0" y="53"/>
                  </a:cubicBezTo>
                  <a:cubicBezTo>
                    <a:pt x="0" y="53"/>
                    <a:pt x="0" y="53"/>
                    <a:pt x="0" y="53"/>
                  </a:cubicBezTo>
                  <a:cubicBezTo>
                    <a:pt x="0" y="53"/>
                    <a:pt x="0" y="53"/>
                    <a:pt x="0" y="53"/>
                  </a:cubicBezTo>
                  <a:cubicBezTo>
                    <a:pt x="27" y="32"/>
                    <a:pt x="64" y="0"/>
                    <a:pt x="64" y="0"/>
                  </a:cubicBezTo>
                  <a:cubicBezTo>
                    <a:pt x="64" y="14"/>
                    <a:pt x="64" y="14"/>
                    <a:pt x="64" y="14"/>
                  </a:cubicBezTo>
                  <a:cubicBezTo>
                    <a:pt x="64" y="24"/>
                    <a:pt x="71" y="33"/>
                    <a:pt x="80" y="34"/>
                  </a:cubicBezTo>
                  <a:cubicBezTo>
                    <a:pt x="123" y="34"/>
                    <a:pt x="123" y="34"/>
                    <a:pt x="123" y="34"/>
                  </a:cubicBezTo>
                </a:path>
              </a:pathLst>
            </a:custGeom>
            <a:noFill/>
            <a:ln w="1270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4" name="Freeform 32">
              <a:extLst>
                <a:ext uri="{FF2B5EF4-FFF2-40B4-BE49-F238E27FC236}">
                  <a16:creationId xmlns:a16="http://schemas.microsoft.com/office/drawing/2014/main" id="{03955291-B598-4659-9EE9-D99669714363}"/>
                </a:ext>
              </a:extLst>
            </p:cNvPr>
            <p:cNvSpPr>
              <a:spLocks/>
            </p:cNvSpPr>
            <p:nvPr/>
          </p:nvSpPr>
          <p:spPr bwMode="auto">
            <a:xfrm>
              <a:off x="1865" y="1932"/>
              <a:ext cx="202" cy="55"/>
            </a:xfrm>
            <a:custGeom>
              <a:avLst/>
              <a:gdLst>
                <a:gd name="T0" fmla="*/ 0 w 85"/>
                <a:gd name="T1" fmla="*/ 0 h 23"/>
                <a:gd name="T2" fmla="*/ 0 w 85"/>
                <a:gd name="T3" fmla="*/ 23 h 23"/>
                <a:gd name="T4" fmla="*/ 18 w 85"/>
                <a:gd name="T5" fmla="*/ 18 h 23"/>
                <a:gd name="T6" fmla="*/ 67 w 85"/>
                <a:gd name="T7" fmla="*/ 18 h 23"/>
                <a:gd name="T8" fmla="*/ 85 w 85"/>
                <a:gd name="T9" fmla="*/ 23 h 23"/>
                <a:gd name="T10" fmla="*/ 85 w 85"/>
                <a:gd name="T11" fmla="*/ 0 h 23"/>
                <a:gd name="T12" fmla="*/ 0 w 85"/>
                <a:gd name="T13" fmla="*/ 0 h 23"/>
              </a:gdLst>
              <a:ahLst/>
              <a:cxnLst>
                <a:cxn ang="0">
                  <a:pos x="T0" y="T1"/>
                </a:cxn>
                <a:cxn ang="0">
                  <a:pos x="T2" y="T3"/>
                </a:cxn>
                <a:cxn ang="0">
                  <a:pos x="T4" y="T5"/>
                </a:cxn>
                <a:cxn ang="0">
                  <a:pos x="T6" y="T7"/>
                </a:cxn>
                <a:cxn ang="0">
                  <a:pos x="T8" y="T9"/>
                </a:cxn>
                <a:cxn ang="0">
                  <a:pos x="T10" y="T11"/>
                </a:cxn>
                <a:cxn ang="0">
                  <a:pos x="T12" y="T13"/>
                </a:cxn>
              </a:cxnLst>
              <a:rect l="0" t="0" r="r" b="b"/>
              <a:pathLst>
                <a:path w="85" h="23">
                  <a:moveTo>
                    <a:pt x="0" y="0"/>
                  </a:moveTo>
                  <a:cubicBezTo>
                    <a:pt x="0" y="23"/>
                    <a:pt x="0" y="23"/>
                    <a:pt x="0" y="23"/>
                  </a:cubicBezTo>
                  <a:cubicBezTo>
                    <a:pt x="18" y="18"/>
                    <a:pt x="18" y="18"/>
                    <a:pt x="18" y="18"/>
                  </a:cubicBezTo>
                  <a:cubicBezTo>
                    <a:pt x="34" y="14"/>
                    <a:pt x="51" y="14"/>
                    <a:pt x="67" y="18"/>
                  </a:cubicBezTo>
                  <a:cubicBezTo>
                    <a:pt x="85" y="23"/>
                    <a:pt x="85" y="23"/>
                    <a:pt x="85" y="23"/>
                  </a:cubicBezTo>
                  <a:cubicBezTo>
                    <a:pt x="85" y="0"/>
                    <a:pt x="85" y="0"/>
                    <a:pt x="85" y="0"/>
                  </a:cubicBezTo>
                  <a:lnTo>
                    <a:pt x="0" y="0"/>
                  </a:lnTo>
                  <a:close/>
                </a:path>
              </a:pathLst>
            </a:custGeom>
            <a:solidFill>
              <a:srgbClr val="FFC524"/>
            </a:solidFill>
            <a:ln w="12700">
              <a:noFill/>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124" name="Grupo 123">
            <a:extLst>
              <a:ext uri="{FF2B5EF4-FFF2-40B4-BE49-F238E27FC236}">
                <a16:creationId xmlns:a16="http://schemas.microsoft.com/office/drawing/2014/main" id="{04947232-0680-42A2-ADB3-896793CC0F67}"/>
              </a:ext>
            </a:extLst>
          </p:cNvPr>
          <p:cNvGrpSpPr/>
          <p:nvPr/>
        </p:nvGrpSpPr>
        <p:grpSpPr>
          <a:xfrm>
            <a:off x="845272" y="2034514"/>
            <a:ext cx="759820" cy="146589"/>
            <a:chOff x="797647" y="2771856"/>
            <a:chExt cx="759820" cy="146589"/>
          </a:xfrm>
        </p:grpSpPr>
        <p:sp>
          <p:nvSpPr>
            <p:cNvPr id="125" name="Rectángulo 124">
              <a:extLst>
                <a:ext uri="{FF2B5EF4-FFF2-40B4-BE49-F238E27FC236}">
                  <a16:creationId xmlns:a16="http://schemas.microsoft.com/office/drawing/2014/main" id="{EEDD9DFC-6068-4C6D-91ED-CE717C6FED96}"/>
                </a:ext>
              </a:extLst>
            </p:cNvPr>
            <p:cNvSpPr/>
            <p:nvPr/>
          </p:nvSpPr>
          <p:spPr>
            <a:xfrm rot="2700000">
              <a:off x="797647" y="2771856"/>
              <a:ext cx="133188" cy="133188"/>
            </a:xfrm>
            <a:prstGeom prst="rect">
              <a:avLst/>
            </a:prstGeom>
            <a:solidFill>
              <a:srgbClr val="E72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 name="Rectángulo 125">
              <a:extLst>
                <a:ext uri="{FF2B5EF4-FFF2-40B4-BE49-F238E27FC236}">
                  <a16:creationId xmlns:a16="http://schemas.microsoft.com/office/drawing/2014/main" id="{81374CAB-40AF-401B-9BFA-B92FCA3616B9}"/>
                </a:ext>
              </a:extLst>
            </p:cNvPr>
            <p:cNvSpPr/>
            <p:nvPr/>
          </p:nvSpPr>
          <p:spPr>
            <a:xfrm rot="2700000">
              <a:off x="1000216" y="2778754"/>
              <a:ext cx="133188" cy="133188"/>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 name="Rectángulo 126">
              <a:extLst>
                <a:ext uri="{FF2B5EF4-FFF2-40B4-BE49-F238E27FC236}">
                  <a16:creationId xmlns:a16="http://schemas.microsoft.com/office/drawing/2014/main" id="{9DDD65E5-D5C4-4188-81AE-E3C27B7249ED}"/>
                </a:ext>
              </a:extLst>
            </p:cNvPr>
            <p:cNvSpPr/>
            <p:nvPr/>
          </p:nvSpPr>
          <p:spPr>
            <a:xfrm rot="2700000">
              <a:off x="1215949" y="2778754"/>
              <a:ext cx="133188" cy="133188"/>
            </a:xfrm>
            <a:prstGeom prst="rect">
              <a:avLst/>
            </a:prstGeom>
            <a:solidFill>
              <a:srgbClr val="F7A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8" name="Rectángulo 127">
              <a:extLst>
                <a:ext uri="{FF2B5EF4-FFF2-40B4-BE49-F238E27FC236}">
                  <a16:creationId xmlns:a16="http://schemas.microsoft.com/office/drawing/2014/main" id="{A9149788-8C08-43C4-ABBA-53A1DADE7840}"/>
                </a:ext>
              </a:extLst>
            </p:cNvPr>
            <p:cNvSpPr/>
            <p:nvPr/>
          </p:nvSpPr>
          <p:spPr>
            <a:xfrm rot="2700000">
              <a:off x="1424279" y="2785257"/>
              <a:ext cx="133188" cy="133188"/>
            </a:xfrm>
            <a:prstGeom prst="rect">
              <a:avLst/>
            </a:prstGeom>
            <a:solidFill>
              <a:srgbClr val="01B9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Marcador de posición de imagen 46">
            <a:extLst>
              <a:ext uri="{FF2B5EF4-FFF2-40B4-BE49-F238E27FC236}">
                <a16:creationId xmlns:a16="http://schemas.microsoft.com/office/drawing/2014/main" id="{2054F922-F90F-48BB-8C81-C1DB6CDD1650}"/>
              </a:ext>
            </a:extLst>
          </p:cNvPr>
          <p:cNvSpPr>
            <a:spLocks noGrp="1"/>
          </p:cNvSpPr>
          <p:nvPr>
            <p:ph type="pic" sz="quarter" idx="10"/>
          </p:nvPr>
        </p:nvSpPr>
        <p:spPr/>
        <p:txBody>
          <a:bodyPr/>
          <a:lstStyle/>
          <a:p>
            <a:endParaRPr lang="es-CO"/>
          </a:p>
        </p:txBody>
      </p:sp>
      <p:sp>
        <p:nvSpPr>
          <p:cNvPr id="53" name="Marcador de posición de imagen 52">
            <a:extLst>
              <a:ext uri="{FF2B5EF4-FFF2-40B4-BE49-F238E27FC236}">
                <a16:creationId xmlns:a16="http://schemas.microsoft.com/office/drawing/2014/main" id="{218B1954-D9B8-43AA-BEAA-2F32B236FAAF}"/>
              </a:ext>
            </a:extLst>
          </p:cNvPr>
          <p:cNvSpPr>
            <a:spLocks noGrp="1"/>
          </p:cNvSpPr>
          <p:nvPr>
            <p:ph type="pic" sz="quarter" idx="11"/>
          </p:nvPr>
        </p:nvSpPr>
        <p:spPr/>
        <p:txBody>
          <a:bodyPr/>
          <a:lstStyle/>
          <a:p>
            <a:endParaRPr lang="es-CO"/>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D57BDF41-73BB-4BE8-8861-FF09B34F8FB0}"/>
              </a:ext>
            </a:extLst>
          </p:cNvPr>
          <p:cNvSpPr/>
          <p:nvPr/>
        </p:nvSpPr>
        <p:spPr>
          <a:xfrm>
            <a:off x="5229225" y="3057525"/>
            <a:ext cx="3891097" cy="3800475"/>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ángulo 105">
            <a:extLst>
              <a:ext uri="{FF2B5EF4-FFF2-40B4-BE49-F238E27FC236}">
                <a16:creationId xmlns:a16="http://schemas.microsoft.com/office/drawing/2014/main" id="{AE34059F-7021-42CB-8221-B25FEF7F3A6E}"/>
              </a:ext>
            </a:extLst>
          </p:cNvPr>
          <p:cNvSpPr/>
          <p:nvPr/>
        </p:nvSpPr>
        <p:spPr>
          <a:xfrm rot="2700000">
            <a:off x="5622380" y="2716635"/>
            <a:ext cx="681780" cy="681780"/>
          </a:xfrm>
          <a:prstGeom prst="rect">
            <a:avLst/>
          </a:prstGeom>
          <a:solidFill>
            <a:srgbClr val="01B9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Rectángulo 106">
            <a:extLst>
              <a:ext uri="{FF2B5EF4-FFF2-40B4-BE49-F238E27FC236}">
                <a16:creationId xmlns:a16="http://schemas.microsoft.com/office/drawing/2014/main" id="{55751FD8-5BE2-43AB-B70F-96E4C0C909B7}"/>
              </a:ext>
            </a:extLst>
          </p:cNvPr>
          <p:cNvSpPr/>
          <p:nvPr/>
        </p:nvSpPr>
        <p:spPr>
          <a:xfrm rot="2700000">
            <a:off x="6836199" y="2716636"/>
            <a:ext cx="681780" cy="681780"/>
          </a:xfrm>
          <a:prstGeom prst="rect">
            <a:avLst/>
          </a:prstGeom>
          <a:solidFill>
            <a:srgbClr val="01B9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ángulo 107">
            <a:extLst>
              <a:ext uri="{FF2B5EF4-FFF2-40B4-BE49-F238E27FC236}">
                <a16:creationId xmlns:a16="http://schemas.microsoft.com/office/drawing/2014/main" id="{53FEB2BA-E0C1-4849-AFAF-6E2E94533220}"/>
              </a:ext>
            </a:extLst>
          </p:cNvPr>
          <p:cNvSpPr/>
          <p:nvPr/>
        </p:nvSpPr>
        <p:spPr>
          <a:xfrm rot="2700000">
            <a:off x="8045389" y="2716635"/>
            <a:ext cx="681780" cy="681780"/>
          </a:xfrm>
          <a:prstGeom prst="rect">
            <a:avLst/>
          </a:prstGeom>
          <a:solidFill>
            <a:srgbClr val="01B9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TextBox 395">
            <a:extLst>
              <a:ext uri="{FF2B5EF4-FFF2-40B4-BE49-F238E27FC236}">
                <a16:creationId xmlns:a16="http://schemas.microsoft.com/office/drawing/2014/main" id="{24E40A33-DAA2-4A65-BB72-3C9A4A5ED1BE}"/>
              </a:ext>
            </a:extLst>
          </p:cNvPr>
          <p:cNvSpPr txBox="1">
            <a:spLocks noChangeArrowheads="1"/>
          </p:cNvSpPr>
          <p:nvPr/>
        </p:nvSpPr>
        <p:spPr bwMode="auto">
          <a:xfrm>
            <a:off x="5402755" y="4123917"/>
            <a:ext cx="1178301" cy="17072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lnSpc>
                <a:spcPct val="110000"/>
              </a:lnSpc>
            </a:pPr>
            <a:r>
              <a:rPr lang="pt-BR" altLang="es-MX" sz="1200" b="1" dirty="0" err="1">
                <a:solidFill>
                  <a:schemeClr val="bg1"/>
                </a:solidFill>
                <a:latin typeface="Source Sans Pro" panose="020B0503030403020204" pitchFamily="34" charset="0"/>
              </a:rPr>
              <a:t>Lorem</a:t>
            </a:r>
            <a:r>
              <a:rPr lang="pt-BR" altLang="es-MX" sz="1200" b="1" dirty="0">
                <a:solidFill>
                  <a:schemeClr val="bg1"/>
                </a:solidFill>
                <a:latin typeface="Source Sans Pro" panose="020B0503030403020204" pitchFamily="34" charset="0"/>
              </a:rPr>
              <a:t> ipsum dolor </a:t>
            </a:r>
            <a:r>
              <a:rPr lang="pt-BR" altLang="es-MX" sz="1200" dirty="0">
                <a:solidFill>
                  <a:schemeClr val="bg1"/>
                </a:solidFill>
                <a:latin typeface="Calibri Light" panose="020F0302020204030204" pitchFamily="34" charset="0"/>
                <a:cs typeface="Calibri Light" panose="020F0302020204030204" pitchFamily="34" charset="0"/>
              </a:rPr>
              <a:t>sit amet, consectetur adipiscing elit. Aliquam tincidunt ante nec sem congue convallis. </a:t>
            </a:r>
            <a:endParaRPr lang="en-US" altLang="es-MX" sz="1200" dirty="0">
              <a:solidFill>
                <a:schemeClr val="bg1"/>
              </a:solidFill>
              <a:latin typeface="Calibri Light" panose="020F0302020204030204" pitchFamily="34" charset="0"/>
              <a:cs typeface="Calibri Light" panose="020F0302020204030204" pitchFamily="34" charset="0"/>
            </a:endParaRPr>
          </a:p>
        </p:txBody>
      </p:sp>
      <p:sp>
        <p:nvSpPr>
          <p:cNvPr id="110" name="TextBox 80">
            <a:extLst>
              <a:ext uri="{FF2B5EF4-FFF2-40B4-BE49-F238E27FC236}">
                <a16:creationId xmlns:a16="http://schemas.microsoft.com/office/drawing/2014/main" id="{F380CCE1-1BD2-47D2-AA27-558BE50EF798}"/>
              </a:ext>
            </a:extLst>
          </p:cNvPr>
          <p:cNvSpPr txBox="1">
            <a:spLocks noChangeArrowheads="1"/>
          </p:cNvSpPr>
          <p:nvPr/>
        </p:nvSpPr>
        <p:spPr bwMode="auto">
          <a:xfrm>
            <a:off x="576610" y="1300978"/>
            <a:ext cx="359265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altLang="es-MX" sz="4800" b="1" dirty="0">
                <a:solidFill>
                  <a:srgbClr val="4C0339"/>
                </a:solidFill>
                <a:latin typeface="Lato Black" panose="020F0A02020204030203" pitchFamily="34" charset="0"/>
              </a:rPr>
              <a:t>TITLE HERE </a:t>
            </a:r>
            <a:endParaRPr lang="id-ID" altLang="es-MX" sz="4800" b="1" dirty="0">
              <a:solidFill>
                <a:srgbClr val="4C0339"/>
              </a:solidFill>
              <a:latin typeface="Lato Black" panose="020F0A02020204030203" pitchFamily="34" charset="0"/>
            </a:endParaRPr>
          </a:p>
        </p:txBody>
      </p:sp>
      <p:sp>
        <p:nvSpPr>
          <p:cNvPr id="121" name="TextBox 95">
            <a:extLst>
              <a:ext uri="{FF2B5EF4-FFF2-40B4-BE49-F238E27FC236}">
                <a16:creationId xmlns:a16="http://schemas.microsoft.com/office/drawing/2014/main" id="{FBE04662-C2DE-422A-A89C-CBD55BA434EF}"/>
              </a:ext>
            </a:extLst>
          </p:cNvPr>
          <p:cNvSpPr txBox="1">
            <a:spLocks noChangeArrowheads="1"/>
          </p:cNvSpPr>
          <p:nvPr/>
        </p:nvSpPr>
        <p:spPr bwMode="auto">
          <a:xfrm>
            <a:off x="602010" y="2190712"/>
            <a:ext cx="2598725" cy="384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900" b="1" dirty="0">
                <a:latin typeface="Calibri" panose="020F0502020204030204" pitchFamily="34" charset="0"/>
                <a:cs typeface="Calibri" panose="020F0502020204030204" pitchFamily="34" charset="0"/>
              </a:rPr>
              <a:t>Geometric Presentation</a:t>
            </a:r>
          </a:p>
        </p:txBody>
      </p:sp>
      <p:sp>
        <p:nvSpPr>
          <p:cNvPr id="122" name="TextBox 395">
            <a:extLst>
              <a:ext uri="{FF2B5EF4-FFF2-40B4-BE49-F238E27FC236}">
                <a16:creationId xmlns:a16="http://schemas.microsoft.com/office/drawing/2014/main" id="{6CE2E454-08C1-48E0-BD31-E909D392AD02}"/>
              </a:ext>
            </a:extLst>
          </p:cNvPr>
          <p:cNvSpPr txBox="1">
            <a:spLocks noChangeArrowheads="1"/>
          </p:cNvSpPr>
          <p:nvPr/>
        </p:nvSpPr>
        <p:spPr bwMode="auto">
          <a:xfrm>
            <a:off x="5345652" y="1114507"/>
            <a:ext cx="3692972" cy="10978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lnSpc>
                <a:spcPct val="110000"/>
              </a:lnSpc>
            </a:pPr>
            <a:r>
              <a:rPr lang="pt-BR" altLang="es-MX" sz="1200" b="1" dirty="0" err="1">
                <a:latin typeface="Source Sans Pro" panose="020B0503030403020204" pitchFamily="34" charset="0"/>
              </a:rPr>
              <a:t>Lorem</a:t>
            </a:r>
            <a:r>
              <a:rPr lang="pt-BR" altLang="es-MX" sz="1200" b="1" dirty="0">
                <a:latin typeface="Source Sans Pro" panose="020B0503030403020204" pitchFamily="34" charset="0"/>
              </a:rPr>
              <a:t> ipsum dolor </a:t>
            </a:r>
            <a:r>
              <a:rPr lang="pt-BR" altLang="es-MX" sz="1200" dirty="0">
                <a:latin typeface="Calibri Light" panose="020F0302020204030204" pitchFamily="34" charset="0"/>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endParaRPr lang="en-US" altLang="es-MX" sz="1200" dirty="0">
              <a:latin typeface="Calibri Light" panose="020F0302020204030204" pitchFamily="34" charset="0"/>
              <a:cs typeface="Calibri Light" panose="020F0302020204030204" pitchFamily="34" charset="0"/>
            </a:endParaRPr>
          </a:p>
        </p:txBody>
      </p:sp>
      <p:grpSp>
        <p:nvGrpSpPr>
          <p:cNvPr id="9" name="Group 4">
            <a:extLst>
              <a:ext uri="{FF2B5EF4-FFF2-40B4-BE49-F238E27FC236}">
                <a16:creationId xmlns:a16="http://schemas.microsoft.com/office/drawing/2014/main" id="{1DC0CAD5-EF2E-4687-84B6-6C324A4EDD66}"/>
              </a:ext>
            </a:extLst>
          </p:cNvPr>
          <p:cNvGrpSpPr>
            <a:grpSpLocks noChangeAspect="1"/>
          </p:cNvGrpSpPr>
          <p:nvPr/>
        </p:nvGrpSpPr>
        <p:grpSpPr bwMode="auto">
          <a:xfrm>
            <a:off x="5764406" y="2815804"/>
            <a:ext cx="436342" cy="399479"/>
            <a:chOff x="1786" y="1573"/>
            <a:chExt cx="1160" cy="1062"/>
          </a:xfrm>
        </p:grpSpPr>
        <p:sp>
          <p:nvSpPr>
            <p:cNvPr id="11" name="Line 5">
              <a:extLst>
                <a:ext uri="{FF2B5EF4-FFF2-40B4-BE49-F238E27FC236}">
                  <a16:creationId xmlns:a16="http://schemas.microsoft.com/office/drawing/2014/main" id="{6BCDAF64-1BC0-4D51-82A8-35DAA44FB5EB}"/>
                </a:ext>
              </a:extLst>
            </p:cNvPr>
            <p:cNvSpPr>
              <a:spLocks noChangeShapeType="1"/>
            </p:cNvSpPr>
            <p:nvPr/>
          </p:nvSpPr>
          <p:spPr bwMode="auto">
            <a:xfrm>
              <a:off x="2106" y="1635"/>
              <a:ext cx="157" cy="0"/>
            </a:xfrm>
            <a:prstGeom prst="line">
              <a:avLst/>
            </a:prstGeom>
            <a:noFill/>
            <a:ln w="12700"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 name="Freeform 6">
              <a:extLst>
                <a:ext uri="{FF2B5EF4-FFF2-40B4-BE49-F238E27FC236}">
                  <a16:creationId xmlns:a16="http://schemas.microsoft.com/office/drawing/2014/main" id="{723DCC07-F07A-48BE-A9AF-C9EFAB8A2F56}"/>
                </a:ext>
              </a:extLst>
            </p:cNvPr>
            <p:cNvSpPr>
              <a:spLocks/>
            </p:cNvSpPr>
            <p:nvPr/>
          </p:nvSpPr>
          <p:spPr bwMode="auto">
            <a:xfrm>
              <a:off x="1786" y="1573"/>
              <a:ext cx="799" cy="1062"/>
            </a:xfrm>
            <a:custGeom>
              <a:avLst/>
              <a:gdLst>
                <a:gd name="T0" fmla="*/ 335 w 335"/>
                <a:gd name="T1" fmla="*/ 278 h 445"/>
                <a:gd name="T2" fmla="*/ 335 w 335"/>
                <a:gd name="T3" fmla="*/ 420 h 445"/>
                <a:gd name="T4" fmla="*/ 309 w 335"/>
                <a:gd name="T5" fmla="*/ 445 h 445"/>
                <a:gd name="T6" fmla="*/ 25 w 335"/>
                <a:gd name="T7" fmla="*/ 445 h 445"/>
                <a:gd name="T8" fmla="*/ 0 w 335"/>
                <a:gd name="T9" fmla="*/ 420 h 445"/>
                <a:gd name="T10" fmla="*/ 0 w 335"/>
                <a:gd name="T11" fmla="*/ 25 h 445"/>
                <a:gd name="T12" fmla="*/ 25 w 335"/>
                <a:gd name="T13" fmla="*/ 0 h 445"/>
                <a:gd name="T14" fmla="*/ 309 w 335"/>
                <a:gd name="T15" fmla="*/ 0 h 445"/>
                <a:gd name="T16" fmla="*/ 335 w 335"/>
                <a:gd name="T17" fmla="*/ 25 h 445"/>
                <a:gd name="T18" fmla="*/ 335 w 335"/>
                <a:gd name="T19" fmla="*/ 81 h 4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35" h="445">
                  <a:moveTo>
                    <a:pt x="335" y="278"/>
                  </a:moveTo>
                  <a:cubicBezTo>
                    <a:pt x="335" y="420"/>
                    <a:pt x="335" y="420"/>
                    <a:pt x="335" y="420"/>
                  </a:cubicBezTo>
                  <a:cubicBezTo>
                    <a:pt x="335" y="434"/>
                    <a:pt x="323" y="445"/>
                    <a:pt x="309" y="445"/>
                  </a:cubicBezTo>
                  <a:cubicBezTo>
                    <a:pt x="25" y="445"/>
                    <a:pt x="25" y="445"/>
                    <a:pt x="25" y="445"/>
                  </a:cubicBezTo>
                  <a:cubicBezTo>
                    <a:pt x="11" y="445"/>
                    <a:pt x="0" y="434"/>
                    <a:pt x="0" y="420"/>
                  </a:cubicBezTo>
                  <a:cubicBezTo>
                    <a:pt x="0" y="25"/>
                    <a:pt x="0" y="25"/>
                    <a:pt x="0" y="25"/>
                  </a:cubicBezTo>
                  <a:cubicBezTo>
                    <a:pt x="0" y="11"/>
                    <a:pt x="11" y="0"/>
                    <a:pt x="25" y="0"/>
                  </a:cubicBezTo>
                  <a:cubicBezTo>
                    <a:pt x="309" y="0"/>
                    <a:pt x="309" y="0"/>
                    <a:pt x="309" y="0"/>
                  </a:cubicBezTo>
                  <a:cubicBezTo>
                    <a:pt x="323" y="0"/>
                    <a:pt x="335" y="11"/>
                    <a:pt x="335" y="25"/>
                  </a:cubicBezTo>
                  <a:cubicBezTo>
                    <a:pt x="335" y="81"/>
                    <a:pt x="335" y="81"/>
                    <a:pt x="335" y="81"/>
                  </a:cubicBezTo>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0" name="Line 7">
              <a:extLst>
                <a:ext uri="{FF2B5EF4-FFF2-40B4-BE49-F238E27FC236}">
                  <a16:creationId xmlns:a16="http://schemas.microsoft.com/office/drawing/2014/main" id="{91ACB388-D90D-49BB-A2D3-691542C413BC}"/>
                </a:ext>
              </a:extLst>
            </p:cNvPr>
            <p:cNvSpPr>
              <a:spLocks noChangeShapeType="1"/>
            </p:cNvSpPr>
            <p:nvPr/>
          </p:nvSpPr>
          <p:spPr bwMode="auto">
            <a:xfrm>
              <a:off x="2106" y="2573"/>
              <a:ext cx="157" cy="0"/>
            </a:xfrm>
            <a:prstGeom prst="line">
              <a:avLst/>
            </a:prstGeom>
            <a:noFill/>
            <a:ln w="12700"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 name="Line 8">
              <a:extLst>
                <a:ext uri="{FF2B5EF4-FFF2-40B4-BE49-F238E27FC236}">
                  <a16:creationId xmlns:a16="http://schemas.microsoft.com/office/drawing/2014/main" id="{1F29BC90-1461-4319-B64F-02D976684811}"/>
                </a:ext>
              </a:extLst>
            </p:cNvPr>
            <p:cNvSpPr>
              <a:spLocks noChangeShapeType="1"/>
            </p:cNvSpPr>
            <p:nvPr/>
          </p:nvSpPr>
          <p:spPr bwMode="auto">
            <a:xfrm>
              <a:off x="1786" y="1699"/>
              <a:ext cx="799" cy="0"/>
            </a:xfrm>
            <a:prstGeom prst="line">
              <a:avLst/>
            </a:prstGeom>
            <a:noFill/>
            <a:ln w="12700"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2" name="Line 9">
              <a:extLst>
                <a:ext uri="{FF2B5EF4-FFF2-40B4-BE49-F238E27FC236}">
                  <a16:creationId xmlns:a16="http://schemas.microsoft.com/office/drawing/2014/main" id="{87B8B9ED-8187-4657-946C-2CD7664A897C}"/>
                </a:ext>
              </a:extLst>
            </p:cNvPr>
            <p:cNvSpPr>
              <a:spLocks noChangeShapeType="1"/>
            </p:cNvSpPr>
            <p:nvPr/>
          </p:nvSpPr>
          <p:spPr bwMode="auto">
            <a:xfrm flipH="1">
              <a:off x="1786" y="2508"/>
              <a:ext cx="799" cy="0"/>
            </a:xfrm>
            <a:prstGeom prst="line">
              <a:avLst/>
            </a:prstGeom>
            <a:noFill/>
            <a:ln w="12700"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3" name="Freeform 10">
              <a:extLst>
                <a:ext uri="{FF2B5EF4-FFF2-40B4-BE49-F238E27FC236}">
                  <a16:creationId xmlns:a16="http://schemas.microsoft.com/office/drawing/2014/main" id="{0BA44433-F767-452C-9E9F-5B9575C2877C}"/>
                </a:ext>
              </a:extLst>
            </p:cNvPr>
            <p:cNvSpPr>
              <a:spLocks/>
            </p:cNvSpPr>
            <p:nvPr/>
          </p:nvSpPr>
          <p:spPr bwMode="auto">
            <a:xfrm>
              <a:off x="2030" y="2060"/>
              <a:ext cx="93" cy="303"/>
            </a:xfrm>
            <a:custGeom>
              <a:avLst/>
              <a:gdLst>
                <a:gd name="T0" fmla="*/ 0 w 93"/>
                <a:gd name="T1" fmla="*/ 303 h 303"/>
                <a:gd name="T2" fmla="*/ 0 w 93"/>
                <a:gd name="T3" fmla="*/ 0 h 303"/>
                <a:gd name="T4" fmla="*/ 93 w 93"/>
                <a:gd name="T5" fmla="*/ 0 h 303"/>
                <a:gd name="T6" fmla="*/ 93 w 93"/>
                <a:gd name="T7" fmla="*/ 303 h 303"/>
              </a:gdLst>
              <a:ahLst/>
              <a:cxnLst>
                <a:cxn ang="0">
                  <a:pos x="T0" y="T1"/>
                </a:cxn>
                <a:cxn ang="0">
                  <a:pos x="T2" y="T3"/>
                </a:cxn>
                <a:cxn ang="0">
                  <a:pos x="T4" y="T5"/>
                </a:cxn>
                <a:cxn ang="0">
                  <a:pos x="T6" y="T7"/>
                </a:cxn>
              </a:cxnLst>
              <a:rect l="0" t="0" r="r" b="b"/>
              <a:pathLst>
                <a:path w="93" h="303">
                  <a:moveTo>
                    <a:pt x="0" y="303"/>
                  </a:moveTo>
                  <a:lnTo>
                    <a:pt x="0" y="0"/>
                  </a:lnTo>
                  <a:lnTo>
                    <a:pt x="93" y="0"/>
                  </a:lnTo>
                  <a:lnTo>
                    <a:pt x="93" y="303"/>
                  </a:lnTo>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6" name="Line 11">
              <a:extLst>
                <a:ext uri="{FF2B5EF4-FFF2-40B4-BE49-F238E27FC236}">
                  <a16:creationId xmlns:a16="http://schemas.microsoft.com/office/drawing/2014/main" id="{9BC1227C-EA96-4891-AB98-053664BD3123}"/>
                </a:ext>
              </a:extLst>
            </p:cNvPr>
            <p:cNvSpPr>
              <a:spLocks noChangeShapeType="1"/>
            </p:cNvSpPr>
            <p:nvPr/>
          </p:nvSpPr>
          <p:spPr bwMode="auto">
            <a:xfrm>
              <a:off x="2123" y="2181"/>
              <a:ext cx="93" cy="0"/>
            </a:xfrm>
            <a:prstGeom prst="line">
              <a:avLst/>
            </a:prstGeom>
            <a:noFill/>
            <a:ln w="12700"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8" name="Freeform 12">
              <a:extLst>
                <a:ext uri="{FF2B5EF4-FFF2-40B4-BE49-F238E27FC236}">
                  <a16:creationId xmlns:a16="http://schemas.microsoft.com/office/drawing/2014/main" id="{ABC058F8-B861-40C3-AC9E-F0E3333D3FAB}"/>
                </a:ext>
              </a:extLst>
            </p:cNvPr>
            <p:cNvSpPr>
              <a:spLocks/>
            </p:cNvSpPr>
            <p:nvPr/>
          </p:nvSpPr>
          <p:spPr bwMode="auto">
            <a:xfrm>
              <a:off x="2216" y="1905"/>
              <a:ext cx="93" cy="458"/>
            </a:xfrm>
            <a:custGeom>
              <a:avLst/>
              <a:gdLst>
                <a:gd name="T0" fmla="*/ 0 w 93"/>
                <a:gd name="T1" fmla="*/ 458 h 458"/>
                <a:gd name="T2" fmla="*/ 0 w 93"/>
                <a:gd name="T3" fmla="*/ 0 h 458"/>
                <a:gd name="T4" fmla="*/ 93 w 93"/>
                <a:gd name="T5" fmla="*/ 0 h 458"/>
                <a:gd name="T6" fmla="*/ 93 w 93"/>
                <a:gd name="T7" fmla="*/ 458 h 458"/>
              </a:gdLst>
              <a:ahLst/>
              <a:cxnLst>
                <a:cxn ang="0">
                  <a:pos x="T0" y="T1"/>
                </a:cxn>
                <a:cxn ang="0">
                  <a:pos x="T2" y="T3"/>
                </a:cxn>
                <a:cxn ang="0">
                  <a:pos x="T4" y="T5"/>
                </a:cxn>
                <a:cxn ang="0">
                  <a:pos x="T6" y="T7"/>
                </a:cxn>
              </a:cxnLst>
              <a:rect l="0" t="0" r="r" b="b"/>
              <a:pathLst>
                <a:path w="93" h="458">
                  <a:moveTo>
                    <a:pt x="0" y="458"/>
                  </a:moveTo>
                  <a:lnTo>
                    <a:pt x="0" y="0"/>
                  </a:lnTo>
                  <a:lnTo>
                    <a:pt x="93" y="0"/>
                  </a:lnTo>
                  <a:lnTo>
                    <a:pt x="93" y="458"/>
                  </a:lnTo>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3" name="Freeform 13">
              <a:extLst>
                <a:ext uri="{FF2B5EF4-FFF2-40B4-BE49-F238E27FC236}">
                  <a16:creationId xmlns:a16="http://schemas.microsoft.com/office/drawing/2014/main" id="{0B420FAD-9DC4-4FE6-A09C-694E5128DFEA}"/>
                </a:ext>
              </a:extLst>
            </p:cNvPr>
            <p:cNvSpPr>
              <a:spLocks/>
            </p:cNvSpPr>
            <p:nvPr/>
          </p:nvSpPr>
          <p:spPr bwMode="auto">
            <a:xfrm>
              <a:off x="1903" y="1874"/>
              <a:ext cx="542" cy="489"/>
            </a:xfrm>
            <a:custGeom>
              <a:avLst/>
              <a:gdLst>
                <a:gd name="T0" fmla="*/ 0 w 542"/>
                <a:gd name="T1" fmla="*/ 0 h 489"/>
                <a:gd name="T2" fmla="*/ 0 w 542"/>
                <a:gd name="T3" fmla="*/ 489 h 489"/>
                <a:gd name="T4" fmla="*/ 542 w 542"/>
                <a:gd name="T5" fmla="*/ 489 h 489"/>
              </a:gdLst>
              <a:ahLst/>
              <a:cxnLst>
                <a:cxn ang="0">
                  <a:pos x="T0" y="T1"/>
                </a:cxn>
                <a:cxn ang="0">
                  <a:pos x="T2" y="T3"/>
                </a:cxn>
                <a:cxn ang="0">
                  <a:pos x="T4" y="T5"/>
                </a:cxn>
              </a:cxnLst>
              <a:rect l="0" t="0" r="r" b="b"/>
              <a:pathLst>
                <a:path w="542" h="489">
                  <a:moveTo>
                    <a:pt x="0" y="0"/>
                  </a:moveTo>
                  <a:lnTo>
                    <a:pt x="0" y="489"/>
                  </a:lnTo>
                  <a:lnTo>
                    <a:pt x="542" y="489"/>
                  </a:lnTo>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4" name="Freeform 14">
              <a:extLst>
                <a:ext uri="{FF2B5EF4-FFF2-40B4-BE49-F238E27FC236}">
                  <a16:creationId xmlns:a16="http://schemas.microsoft.com/office/drawing/2014/main" id="{7D399382-DBA4-4756-A2BE-09B759BB5293}"/>
                </a:ext>
              </a:extLst>
            </p:cNvPr>
            <p:cNvSpPr>
              <a:spLocks/>
            </p:cNvSpPr>
            <p:nvPr/>
          </p:nvSpPr>
          <p:spPr bwMode="auto">
            <a:xfrm>
              <a:off x="1860" y="1802"/>
              <a:ext cx="89" cy="45"/>
            </a:xfrm>
            <a:custGeom>
              <a:avLst/>
              <a:gdLst>
                <a:gd name="T0" fmla="*/ 0 w 89"/>
                <a:gd name="T1" fmla="*/ 45 h 45"/>
                <a:gd name="T2" fmla="*/ 46 w 89"/>
                <a:gd name="T3" fmla="*/ 0 h 45"/>
                <a:gd name="T4" fmla="*/ 89 w 89"/>
                <a:gd name="T5" fmla="*/ 43 h 45"/>
              </a:gdLst>
              <a:ahLst/>
              <a:cxnLst>
                <a:cxn ang="0">
                  <a:pos x="T0" y="T1"/>
                </a:cxn>
                <a:cxn ang="0">
                  <a:pos x="T2" y="T3"/>
                </a:cxn>
                <a:cxn ang="0">
                  <a:pos x="T4" y="T5"/>
                </a:cxn>
              </a:cxnLst>
              <a:rect l="0" t="0" r="r" b="b"/>
              <a:pathLst>
                <a:path w="89" h="45">
                  <a:moveTo>
                    <a:pt x="0" y="45"/>
                  </a:moveTo>
                  <a:lnTo>
                    <a:pt x="46" y="0"/>
                  </a:lnTo>
                  <a:lnTo>
                    <a:pt x="89" y="43"/>
                  </a:lnTo>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7" name="Freeform 15">
              <a:extLst>
                <a:ext uri="{FF2B5EF4-FFF2-40B4-BE49-F238E27FC236}">
                  <a16:creationId xmlns:a16="http://schemas.microsoft.com/office/drawing/2014/main" id="{9100322E-8F47-4605-8B11-83ECAAA7C97F}"/>
                </a:ext>
              </a:extLst>
            </p:cNvPr>
            <p:cNvSpPr>
              <a:spLocks/>
            </p:cNvSpPr>
            <p:nvPr/>
          </p:nvSpPr>
          <p:spPr bwMode="auto">
            <a:xfrm>
              <a:off x="2466" y="2317"/>
              <a:ext cx="46" cy="89"/>
            </a:xfrm>
            <a:custGeom>
              <a:avLst/>
              <a:gdLst>
                <a:gd name="T0" fmla="*/ 0 w 46"/>
                <a:gd name="T1" fmla="*/ 0 h 89"/>
                <a:gd name="T2" fmla="*/ 46 w 46"/>
                <a:gd name="T3" fmla="*/ 46 h 89"/>
                <a:gd name="T4" fmla="*/ 3 w 46"/>
                <a:gd name="T5" fmla="*/ 89 h 89"/>
              </a:gdLst>
              <a:ahLst/>
              <a:cxnLst>
                <a:cxn ang="0">
                  <a:pos x="T0" y="T1"/>
                </a:cxn>
                <a:cxn ang="0">
                  <a:pos x="T2" y="T3"/>
                </a:cxn>
                <a:cxn ang="0">
                  <a:pos x="T4" y="T5"/>
                </a:cxn>
              </a:cxnLst>
              <a:rect l="0" t="0" r="r" b="b"/>
              <a:pathLst>
                <a:path w="46" h="89">
                  <a:moveTo>
                    <a:pt x="0" y="0"/>
                  </a:moveTo>
                  <a:lnTo>
                    <a:pt x="46" y="46"/>
                  </a:lnTo>
                  <a:lnTo>
                    <a:pt x="3" y="89"/>
                  </a:lnTo>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8" name="Line 16">
              <a:extLst>
                <a:ext uri="{FF2B5EF4-FFF2-40B4-BE49-F238E27FC236}">
                  <a16:creationId xmlns:a16="http://schemas.microsoft.com/office/drawing/2014/main" id="{604E5A74-A511-443E-9FBE-F4334B0CBC91}"/>
                </a:ext>
              </a:extLst>
            </p:cNvPr>
            <p:cNvSpPr>
              <a:spLocks noChangeShapeType="1"/>
            </p:cNvSpPr>
            <p:nvPr/>
          </p:nvSpPr>
          <p:spPr bwMode="auto">
            <a:xfrm flipV="1">
              <a:off x="2626" y="1897"/>
              <a:ext cx="112" cy="208"/>
            </a:xfrm>
            <a:prstGeom prst="line">
              <a:avLst/>
            </a:prstGeom>
            <a:noFill/>
            <a:ln w="12700"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9" name="Freeform 17">
              <a:extLst>
                <a:ext uri="{FF2B5EF4-FFF2-40B4-BE49-F238E27FC236}">
                  <a16:creationId xmlns:a16="http://schemas.microsoft.com/office/drawing/2014/main" id="{34F4D5DC-83B2-47C4-A273-CBE0959D8182}"/>
                </a:ext>
              </a:extLst>
            </p:cNvPr>
            <p:cNvSpPr>
              <a:spLocks/>
            </p:cNvSpPr>
            <p:nvPr/>
          </p:nvSpPr>
          <p:spPr bwMode="auto">
            <a:xfrm>
              <a:off x="2724" y="2005"/>
              <a:ext cx="71" cy="100"/>
            </a:xfrm>
            <a:custGeom>
              <a:avLst/>
              <a:gdLst>
                <a:gd name="T0" fmla="*/ 15 w 30"/>
                <a:gd name="T1" fmla="*/ 42 h 42"/>
                <a:gd name="T2" fmla="*/ 15 w 30"/>
                <a:gd name="T3" fmla="*/ 42 h 42"/>
                <a:gd name="T4" fmla="*/ 0 w 30"/>
                <a:gd name="T5" fmla="*/ 26 h 42"/>
                <a:gd name="T6" fmla="*/ 0 w 30"/>
                <a:gd name="T7" fmla="*/ 16 h 42"/>
                <a:gd name="T8" fmla="*/ 15 w 30"/>
                <a:gd name="T9" fmla="*/ 0 h 42"/>
                <a:gd name="T10" fmla="*/ 15 w 30"/>
                <a:gd name="T11" fmla="*/ 0 h 42"/>
                <a:gd name="T12" fmla="*/ 30 w 30"/>
                <a:gd name="T13" fmla="*/ 16 h 42"/>
                <a:gd name="T14" fmla="*/ 30 w 30"/>
                <a:gd name="T15" fmla="*/ 26 h 42"/>
                <a:gd name="T16" fmla="*/ 15 w 30"/>
                <a:gd name="T17" fmla="*/ 42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0" h="42">
                  <a:moveTo>
                    <a:pt x="15" y="42"/>
                  </a:moveTo>
                  <a:cubicBezTo>
                    <a:pt x="15" y="42"/>
                    <a:pt x="15" y="42"/>
                    <a:pt x="15" y="42"/>
                  </a:cubicBezTo>
                  <a:cubicBezTo>
                    <a:pt x="7" y="42"/>
                    <a:pt x="0" y="35"/>
                    <a:pt x="0" y="26"/>
                  </a:cubicBezTo>
                  <a:cubicBezTo>
                    <a:pt x="0" y="16"/>
                    <a:pt x="0" y="16"/>
                    <a:pt x="0" y="16"/>
                  </a:cubicBezTo>
                  <a:cubicBezTo>
                    <a:pt x="0" y="7"/>
                    <a:pt x="7" y="0"/>
                    <a:pt x="15" y="0"/>
                  </a:cubicBezTo>
                  <a:cubicBezTo>
                    <a:pt x="15" y="0"/>
                    <a:pt x="15" y="0"/>
                    <a:pt x="15" y="0"/>
                  </a:cubicBezTo>
                  <a:cubicBezTo>
                    <a:pt x="23" y="0"/>
                    <a:pt x="30" y="7"/>
                    <a:pt x="30" y="16"/>
                  </a:cubicBezTo>
                  <a:cubicBezTo>
                    <a:pt x="30" y="26"/>
                    <a:pt x="30" y="26"/>
                    <a:pt x="30" y="26"/>
                  </a:cubicBezTo>
                  <a:cubicBezTo>
                    <a:pt x="30" y="35"/>
                    <a:pt x="23" y="42"/>
                    <a:pt x="15" y="42"/>
                  </a:cubicBezTo>
                  <a:close/>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0" name="Freeform 18">
              <a:extLst>
                <a:ext uri="{FF2B5EF4-FFF2-40B4-BE49-F238E27FC236}">
                  <a16:creationId xmlns:a16="http://schemas.microsoft.com/office/drawing/2014/main" id="{DEB176D0-1ACE-47A3-A1CA-67107041D337}"/>
                </a:ext>
              </a:extLst>
            </p:cNvPr>
            <p:cNvSpPr>
              <a:spLocks/>
            </p:cNvSpPr>
            <p:nvPr/>
          </p:nvSpPr>
          <p:spPr bwMode="auto">
            <a:xfrm>
              <a:off x="2569" y="1897"/>
              <a:ext cx="74" cy="101"/>
            </a:xfrm>
            <a:custGeom>
              <a:avLst/>
              <a:gdLst>
                <a:gd name="T0" fmla="*/ 16 w 31"/>
                <a:gd name="T1" fmla="*/ 42 h 42"/>
                <a:gd name="T2" fmla="*/ 16 w 31"/>
                <a:gd name="T3" fmla="*/ 42 h 42"/>
                <a:gd name="T4" fmla="*/ 0 w 31"/>
                <a:gd name="T5" fmla="*/ 26 h 42"/>
                <a:gd name="T6" fmla="*/ 0 w 31"/>
                <a:gd name="T7" fmla="*/ 16 h 42"/>
                <a:gd name="T8" fmla="*/ 16 w 31"/>
                <a:gd name="T9" fmla="*/ 0 h 42"/>
                <a:gd name="T10" fmla="*/ 16 w 31"/>
                <a:gd name="T11" fmla="*/ 0 h 42"/>
                <a:gd name="T12" fmla="*/ 31 w 31"/>
                <a:gd name="T13" fmla="*/ 16 h 42"/>
                <a:gd name="T14" fmla="*/ 31 w 31"/>
                <a:gd name="T15" fmla="*/ 26 h 42"/>
                <a:gd name="T16" fmla="*/ 16 w 31"/>
                <a:gd name="T17" fmla="*/ 42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1" h="42">
                  <a:moveTo>
                    <a:pt x="16" y="42"/>
                  </a:moveTo>
                  <a:cubicBezTo>
                    <a:pt x="16" y="42"/>
                    <a:pt x="16" y="42"/>
                    <a:pt x="16" y="42"/>
                  </a:cubicBezTo>
                  <a:cubicBezTo>
                    <a:pt x="7" y="42"/>
                    <a:pt x="0" y="35"/>
                    <a:pt x="0" y="26"/>
                  </a:cubicBezTo>
                  <a:cubicBezTo>
                    <a:pt x="0" y="16"/>
                    <a:pt x="0" y="16"/>
                    <a:pt x="0" y="16"/>
                  </a:cubicBezTo>
                  <a:cubicBezTo>
                    <a:pt x="0" y="7"/>
                    <a:pt x="7" y="0"/>
                    <a:pt x="16" y="0"/>
                  </a:cubicBezTo>
                  <a:cubicBezTo>
                    <a:pt x="16" y="0"/>
                    <a:pt x="16" y="0"/>
                    <a:pt x="16" y="0"/>
                  </a:cubicBezTo>
                  <a:cubicBezTo>
                    <a:pt x="24" y="0"/>
                    <a:pt x="31" y="7"/>
                    <a:pt x="31" y="16"/>
                  </a:cubicBezTo>
                  <a:cubicBezTo>
                    <a:pt x="31" y="26"/>
                    <a:pt x="31" y="26"/>
                    <a:pt x="31" y="26"/>
                  </a:cubicBezTo>
                  <a:cubicBezTo>
                    <a:pt x="31" y="35"/>
                    <a:pt x="24" y="42"/>
                    <a:pt x="16" y="42"/>
                  </a:cubicBezTo>
                  <a:close/>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1" name="Freeform 19">
              <a:extLst>
                <a:ext uri="{FF2B5EF4-FFF2-40B4-BE49-F238E27FC236}">
                  <a16:creationId xmlns:a16="http://schemas.microsoft.com/office/drawing/2014/main" id="{67D9C387-BB1B-4ED2-818C-3E604C56A5C7}"/>
                </a:ext>
              </a:extLst>
            </p:cNvPr>
            <p:cNvSpPr>
              <a:spLocks/>
            </p:cNvSpPr>
            <p:nvPr/>
          </p:nvSpPr>
          <p:spPr bwMode="auto">
            <a:xfrm>
              <a:off x="2421" y="1823"/>
              <a:ext cx="525" cy="430"/>
            </a:xfrm>
            <a:custGeom>
              <a:avLst/>
              <a:gdLst>
                <a:gd name="T0" fmla="*/ 220 w 220"/>
                <a:gd name="T1" fmla="*/ 9 h 180"/>
                <a:gd name="T2" fmla="*/ 220 w 220"/>
                <a:gd name="T3" fmla="*/ 140 h 180"/>
                <a:gd name="T4" fmla="*/ 210 w 220"/>
                <a:gd name="T5" fmla="*/ 149 h 180"/>
                <a:gd name="T6" fmla="*/ 35 w 220"/>
                <a:gd name="T7" fmla="*/ 149 h 180"/>
                <a:gd name="T8" fmla="*/ 28 w 220"/>
                <a:gd name="T9" fmla="*/ 151 h 180"/>
                <a:gd name="T10" fmla="*/ 0 w 220"/>
                <a:gd name="T11" fmla="*/ 180 h 180"/>
                <a:gd name="T12" fmla="*/ 0 w 220"/>
                <a:gd name="T13" fmla="*/ 149 h 180"/>
                <a:gd name="T14" fmla="*/ 0 w 220"/>
                <a:gd name="T15" fmla="*/ 9 h 180"/>
                <a:gd name="T16" fmla="*/ 9 w 220"/>
                <a:gd name="T17" fmla="*/ 0 h 180"/>
                <a:gd name="T18" fmla="*/ 210 w 220"/>
                <a:gd name="T19" fmla="*/ 0 h 180"/>
                <a:gd name="T20" fmla="*/ 220 w 220"/>
                <a:gd name="T21" fmla="*/ 9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0" h="180">
                  <a:moveTo>
                    <a:pt x="220" y="9"/>
                  </a:moveTo>
                  <a:cubicBezTo>
                    <a:pt x="220" y="140"/>
                    <a:pt x="220" y="140"/>
                    <a:pt x="220" y="140"/>
                  </a:cubicBezTo>
                  <a:cubicBezTo>
                    <a:pt x="220" y="145"/>
                    <a:pt x="215" y="149"/>
                    <a:pt x="210" y="149"/>
                  </a:cubicBezTo>
                  <a:cubicBezTo>
                    <a:pt x="35" y="149"/>
                    <a:pt x="35" y="149"/>
                    <a:pt x="35" y="149"/>
                  </a:cubicBezTo>
                  <a:cubicBezTo>
                    <a:pt x="32" y="149"/>
                    <a:pt x="30" y="150"/>
                    <a:pt x="28" y="151"/>
                  </a:cubicBezTo>
                  <a:cubicBezTo>
                    <a:pt x="0" y="180"/>
                    <a:pt x="0" y="180"/>
                    <a:pt x="0" y="180"/>
                  </a:cubicBezTo>
                  <a:cubicBezTo>
                    <a:pt x="0" y="149"/>
                    <a:pt x="0" y="149"/>
                    <a:pt x="0" y="149"/>
                  </a:cubicBezTo>
                  <a:cubicBezTo>
                    <a:pt x="0" y="9"/>
                    <a:pt x="0" y="9"/>
                    <a:pt x="0" y="9"/>
                  </a:cubicBezTo>
                  <a:cubicBezTo>
                    <a:pt x="0" y="4"/>
                    <a:pt x="4" y="0"/>
                    <a:pt x="9" y="0"/>
                  </a:cubicBezTo>
                  <a:cubicBezTo>
                    <a:pt x="210" y="0"/>
                    <a:pt x="210" y="0"/>
                    <a:pt x="210" y="0"/>
                  </a:cubicBezTo>
                  <a:cubicBezTo>
                    <a:pt x="215" y="0"/>
                    <a:pt x="220" y="4"/>
                    <a:pt x="220" y="9"/>
                  </a:cubicBezTo>
                  <a:close/>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3" name="Freeform 20">
              <a:extLst>
                <a:ext uri="{FF2B5EF4-FFF2-40B4-BE49-F238E27FC236}">
                  <a16:creationId xmlns:a16="http://schemas.microsoft.com/office/drawing/2014/main" id="{87B62F71-E333-46BD-826B-DD7DD00473AE}"/>
                </a:ext>
              </a:extLst>
            </p:cNvPr>
            <p:cNvSpPr>
              <a:spLocks/>
            </p:cNvSpPr>
            <p:nvPr/>
          </p:nvSpPr>
          <p:spPr bwMode="auto">
            <a:xfrm>
              <a:off x="2788" y="1881"/>
              <a:ext cx="100" cy="241"/>
            </a:xfrm>
            <a:custGeom>
              <a:avLst/>
              <a:gdLst>
                <a:gd name="T0" fmla="*/ 41 w 42"/>
                <a:gd name="T1" fmla="*/ 101 h 101"/>
                <a:gd name="T2" fmla="*/ 42 w 42"/>
                <a:gd name="T3" fmla="*/ 101 h 101"/>
                <a:gd name="T4" fmla="*/ 42 w 42"/>
                <a:gd name="T5" fmla="*/ 0 h 101"/>
                <a:gd name="T6" fmla="*/ 0 w 42"/>
                <a:gd name="T7" fmla="*/ 0 h 101"/>
                <a:gd name="T8" fmla="*/ 0 w 42"/>
                <a:gd name="T9" fmla="*/ 0 h 101"/>
                <a:gd name="T10" fmla="*/ 26 w 42"/>
                <a:gd name="T11" fmla="*/ 47 h 101"/>
                <a:gd name="T12" fmla="*/ 41 w 42"/>
                <a:gd name="T13" fmla="*/ 101 h 101"/>
              </a:gdLst>
              <a:ahLst/>
              <a:cxnLst>
                <a:cxn ang="0">
                  <a:pos x="T0" y="T1"/>
                </a:cxn>
                <a:cxn ang="0">
                  <a:pos x="T2" y="T3"/>
                </a:cxn>
                <a:cxn ang="0">
                  <a:pos x="T4" y="T5"/>
                </a:cxn>
                <a:cxn ang="0">
                  <a:pos x="T6" y="T7"/>
                </a:cxn>
                <a:cxn ang="0">
                  <a:pos x="T8" y="T9"/>
                </a:cxn>
                <a:cxn ang="0">
                  <a:pos x="T10" y="T11"/>
                </a:cxn>
                <a:cxn ang="0">
                  <a:pos x="T12" y="T13"/>
                </a:cxn>
              </a:cxnLst>
              <a:rect l="0" t="0" r="r" b="b"/>
              <a:pathLst>
                <a:path w="42" h="101">
                  <a:moveTo>
                    <a:pt x="41" y="101"/>
                  </a:moveTo>
                  <a:cubicBezTo>
                    <a:pt x="42" y="101"/>
                    <a:pt x="42" y="101"/>
                    <a:pt x="42" y="101"/>
                  </a:cubicBezTo>
                  <a:cubicBezTo>
                    <a:pt x="42" y="0"/>
                    <a:pt x="42" y="0"/>
                    <a:pt x="42" y="0"/>
                  </a:cubicBezTo>
                  <a:cubicBezTo>
                    <a:pt x="0" y="0"/>
                    <a:pt x="0" y="0"/>
                    <a:pt x="0" y="0"/>
                  </a:cubicBezTo>
                  <a:cubicBezTo>
                    <a:pt x="0" y="0"/>
                    <a:pt x="0" y="0"/>
                    <a:pt x="0" y="0"/>
                  </a:cubicBezTo>
                  <a:cubicBezTo>
                    <a:pt x="12" y="13"/>
                    <a:pt x="21" y="29"/>
                    <a:pt x="26" y="47"/>
                  </a:cubicBezTo>
                  <a:lnTo>
                    <a:pt x="41" y="101"/>
                  </a:lnTo>
                  <a:close/>
                </a:path>
              </a:pathLst>
            </a:custGeom>
            <a:solidFill>
              <a:srgbClr val="E7205F"/>
            </a:solidFill>
            <a:ln w="12700">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139" name="TextBox 395">
            <a:extLst>
              <a:ext uri="{FF2B5EF4-FFF2-40B4-BE49-F238E27FC236}">
                <a16:creationId xmlns:a16="http://schemas.microsoft.com/office/drawing/2014/main" id="{4B780D7A-C0BF-4CBC-A155-9787F5047392}"/>
              </a:ext>
            </a:extLst>
          </p:cNvPr>
          <p:cNvSpPr txBox="1">
            <a:spLocks noChangeArrowheads="1"/>
          </p:cNvSpPr>
          <p:nvPr/>
        </p:nvSpPr>
        <p:spPr bwMode="auto">
          <a:xfrm>
            <a:off x="6725948" y="4123917"/>
            <a:ext cx="1178301" cy="17072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lnSpc>
                <a:spcPct val="110000"/>
              </a:lnSpc>
            </a:pPr>
            <a:r>
              <a:rPr lang="pt-BR" altLang="es-MX" sz="1200" b="1" dirty="0" err="1">
                <a:solidFill>
                  <a:schemeClr val="bg1"/>
                </a:solidFill>
                <a:latin typeface="Source Sans Pro" panose="020B0503030403020204" pitchFamily="34" charset="0"/>
              </a:rPr>
              <a:t>Lorem</a:t>
            </a:r>
            <a:r>
              <a:rPr lang="pt-BR" altLang="es-MX" sz="1200" b="1" dirty="0">
                <a:solidFill>
                  <a:schemeClr val="bg1"/>
                </a:solidFill>
                <a:latin typeface="Source Sans Pro" panose="020B0503030403020204" pitchFamily="34" charset="0"/>
              </a:rPr>
              <a:t> ipsum dolor </a:t>
            </a:r>
            <a:r>
              <a:rPr lang="pt-BR" altLang="es-MX" sz="1200" dirty="0">
                <a:solidFill>
                  <a:schemeClr val="bg1"/>
                </a:solidFill>
                <a:latin typeface="Calibri Light" panose="020F0302020204030204" pitchFamily="34" charset="0"/>
                <a:cs typeface="Calibri Light" panose="020F0302020204030204" pitchFamily="34" charset="0"/>
              </a:rPr>
              <a:t>sit amet, consectetur adipiscing elit. Aliquam tincidunt ante nec sem congue convallis. </a:t>
            </a:r>
            <a:endParaRPr lang="en-US" altLang="es-MX" sz="1200" dirty="0">
              <a:solidFill>
                <a:schemeClr val="bg1"/>
              </a:solidFill>
              <a:latin typeface="Calibri Light" panose="020F0302020204030204" pitchFamily="34" charset="0"/>
              <a:cs typeface="Calibri Light" panose="020F0302020204030204" pitchFamily="34" charset="0"/>
            </a:endParaRPr>
          </a:p>
        </p:txBody>
      </p:sp>
      <p:sp>
        <p:nvSpPr>
          <p:cNvPr id="140" name="TextBox 395">
            <a:extLst>
              <a:ext uri="{FF2B5EF4-FFF2-40B4-BE49-F238E27FC236}">
                <a16:creationId xmlns:a16="http://schemas.microsoft.com/office/drawing/2014/main" id="{EF9594C2-C898-424D-9FBC-7EF1AAA0C8C2}"/>
              </a:ext>
            </a:extLst>
          </p:cNvPr>
          <p:cNvSpPr txBox="1">
            <a:spLocks noChangeArrowheads="1"/>
          </p:cNvSpPr>
          <p:nvPr/>
        </p:nvSpPr>
        <p:spPr bwMode="auto">
          <a:xfrm>
            <a:off x="7904187" y="4119067"/>
            <a:ext cx="1178301" cy="17072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lnSpc>
                <a:spcPct val="110000"/>
              </a:lnSpc>
            </a:pPr>
            <a:r>
              <a:rPr lang="pt-BR" altLang="es-MX" sz="1200" b="1" dirty="0" err="1">
                <a:solidFill>
                  <a:schemeClr val="bg1"/>
                </a:solidFill>
                <a:latin typeface="Source Sans Pro" panose="020B0503030403020204" pitchFamily="34" charset="0"/>
              </a:rPr>
              <a:t>Lorem</a:t>
            </a:r>
            <a:r>
              <a:rPr lang="pt-BR" altLang="es-MX" sz="1200" b="1" dirty="0">
                <a:solidFill>
                  <a:schemeClr val="bg1"/>
                </a:solidFill>
                <a:latin typeface="Source Sans Pro" panose="020B0503030403020204" pitchFamily="34" charset="0"/>
              </a:rPr>
              <a:t> ipsum dolor </a:t>
            </a:r>
            <a:r>
              <a:rPr lang="pt-BR" altLang="es-MX" sz="1200" dirty="0">
                <a:solidFill>
                  <a:schemeClr val="bg1"/>
                </a:solidFill>
                <a:latin typeface="Calibri Light" panose="020F0302020204030204" pitchFamily="34" charset="0"/>
                <a:cs typeface="Calibri Light" panose="020F0302020204030204" pitchFamily="34" charset="0"/>
              </a:rPr>
              <a:t>sit amet, consectetur adipiscing elit. Aliquam tincidunt ante nec sem congue convallis. </a:t>
            </a:r>
            <a:endParaRPr lang="en-US" altLang="es-MX" sz="1200" dirty="0">
              <a:solidFill>
                <a:schemeClr val="bg1"/>
              </a:solidFill>
              <a:latin typeface="Calibri Light" panose="020F0302020204030204" pitchFamily="34" charset="0"/>
              <a:cs typeface="Calibri Light" panose="020F0302020204030204" pitchFamily="34" charset="0"/>
            </a:endParaRPr>
          </a:p>
        </p:txBody>
      </p:sp>
      <p:grpSp>
        <p:nvGrpSpPr>
          <p:cNvPr id="54" name="Group 23">
            <a:extLst>
              <a:ext uri="{FF2B5EF4-FFF2-40B4-BE49-F238E27FC236}">
                <a16:creationId xmlns:a16="http://schemas.microsoft.com/office/drawing/2014/main" id="{0C6128A7-F96B-4E49-B11E-C1AB380464EA}"/>
              </a:ext>
            </a:extLst>
          </p:cNvPr>
          <p:cNvGrpSpPr>
            <a:grpSpLocks noChangeAspect="1"/>
          </p:cNvGrpSpPr>
          <p:nvPr/>
        </p:nvGrpSpPr>
        <p:grpSpPr bwMode="auto">
          <a:xfrm>
            <a:off x="6930133" y="2849347"/>
            <a:ext cx="473524" cy="483389"/>
            <a:chOff x="1672" y="63"/>
            <a:chExt cx="1200" cy="1225"/>
          </a:xfrm>
        </p:grpSpPr>
        <p:sp>
          <p:nvSpPr>
            <p:cNvPr id="61440" name="Freeform 24">
              <a:extLst>
                <a:ext uri="{FF2B5EF4-FFF2-40B4-BE49-F238E27FC236}">
                  <a16:creationId xmlns:a16="http://schemas.microsoft.com/office/drawing/2014/main" id="{A4ACFD06-4B78-4D3F-BD04-8FEE642DCDD7}"/>
                </a:ext>
              </a:extLst>
            </p:cNvPr>
            <p:cNvSpPr>
              <a:spLocks/>
            </p:cNvSpPr>
            <p:nvPr/>
          </p:nvSpPr>
          <p:spPr bwMode="auto">
            <a:xfrm>
              <a:off x="1672" y="63"/>
              <a:ext cx="1200" cy="980"/>
            </a:xfrm>
            <a:custGeom>
              <a:avLst/>
              <a:gdLst>
                <a:gd name="T0" fmla="*/ 269 w 503"/>
                <a:gd name="T1" fmla="*/ 411 h 411"/>
                <a:gd name="T2" fmla="*/ 28 w 503"/>
                <a:gd name="T3" fmla="*/ 411 h 411"/>
                <a:gd name="T4" fmla="*/ 0 w 503"/>
                <a:gd name="T5" fmla="*/ 383 h 411"/>
                <a:gd name="T6" fmla="*/ 0 w 503"/>
                <a:gd name="T7" fmla="*/ 27 h 411"/>
                <a:gd name="T8" fmla="*/ 28 w 503"/>
                <a:gd name="T9" fmla="*/ 0 h 411"/>
                <a:gd name="T10" fmla="*/ 475 w 503"/>
                <a:gd name="T11" fmla="*/ 0 h 411"/>
                <a:gd name="T12" fmla="*/ 503 w 503"/>
                <a:gd name="T13" fmla="*/ 27 h 411"/>
                <a:gd name="T14" fmla="*/ 503 w 503"/>
                <a:gd name="T15" fmla="*/ 339 h 41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03" h="411">
                  <a:moveTo>
                    <a:pt x="269" y="411"/>
                  </a:moveTo>
                  <a:cubicBezTo>
                    <a:pt x="28" y="411"/>
                    <a:pt x="28" y="411"/>
                    <a:pt x="28" y="411"/>
                  </a:cubicBezTo>
                  <a:cubicBezTo>
                    <a:pt x="12" y="411"/>
                    <a:pt x="0" y="399"/>
                    <a:pt x="0" y="383"/>
                  </a:cubicBezTo>
                  <a:cubicBezTo>
                    <a:pt x="0" y="27"/>
                    <a:pt x="0" y="27"/>
                    <a:pt x="0" y="27"/>
                  </a:cubicBezTo>
                  <a:cubicBezTo>
                    <a:pt x="0" y="12"/>
                    <a:pt x="12" y="0"/>
                    <a:pt x="28" y="0"/>
                  </a:cubicBezTo>
                  <a:cubicBezTo>
                    <a:pt x="475" y="0"/>
                    <a:pt x="475" y="0"/>
                    <a:pt x="475" y="0"/>
                  </a:cubicBezTo>
                  <a:cubicBezTo>
                    <a:pt x="491" y="0"/>
                    <a:pt x="503" y="12"/>
                    <a:pt x="503" y="27"/>
                  </a:cubicBezTo>
                  <a:cubicBezTo>
                    <a:pt x="503" y="339"/>
                    <a:pt x="503" y="339"/>
                    <a:pt x="503" y="339"/>
                  </a:cubicBezTo>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1451" name="Oval 25">
              <a:extLst>
                <a:ext uri="{FF2B5EF4-FFF2-40B4-BE49-F238E27FC236}">
                  <a16:creationId xmlns:a16="http://schemas.microsoft.com/office/drawing/2014/main" id="{19D8AAF4-A35E-4BCB-9611-54FF6C798E5C}"/>
                </a:ext>
              </a:extLst>
            </p:cNvPr>
            <p:cNvSpPr>
              <a:spLocks noChangeArrowheads="1"/>
            </p:cNvSpPr>
            <p:nvPr/>
          </p:nvSpPr>
          <p:spPr bwMode="auto">
            <a:xfrm>
              <a:off x="1810" y="180"/>
              <a:ext cx="24" cy="24"/>
            </a:xfrm>
            <a:prstGeom prst="ellipse">
              <a:avLst/>
            </a:pr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1452" name="Oval 26">
              <a:extLst>
                <a:ext uri="{FF2B5EF4-FFF2-40B4-BE49-F238E27FC236}">
                  <a16:creationId xmlns:a16="http://schemas.microsoft.com/office/drawing/2014/main" id="{DFA5F162-BE1D-4569-98C6-0A21C8CC8DC9}"/>
                </a:ext>
              </a:extLst>
            </p:cNvPr>
            <p:cNvSpPr>
              <a:spLocks noChangeArrowheads="1"/>
            </p:cNvSpPr>
            <p:nvPr/>
          </p:nvSpPr>
          <p:spPr bwMode="auto">
            <a:xfrm>
              <a:off x="1939" y="180"/>
              <a:ext cx="24" cy="24"/>
            </a:xfrm>
            <a:prstGeom prst="ellipse">
              <a:avLst/>
            </a:pr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1457" name="Oval 27">
              <a:extLst>
                <a:ext uri="{FF2B5EF4-FFF2-40B4-BE49-F238E27FC236}">
                  <a16:creationId xmlns:a16="http://schemas.microsoft.com/office/drawing/2014/main" id="{F97DAA37-4EA5-4AA2-BE21-78CA9DE2C442}"/>
                </a:ext>
              </a:extLst>
            </p:cNvPr>
            <p:cNvSpPr>
              <a:spLocks noChangeArrowheads="1"/>
            </p:cNvSpPr>
            <p:nvPr/>
          </p:nvSpPr>
          <p:spPr bwMode="auto">
            <a:xfrm>
              <a:off x="2068" y="180"/>
              <a:ext cx="24" cy="24"/>
            </a:xfrm>
            <a:prstGeom prst="ellipse">
              <a:avLst/>
            </a:pr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1458" name="Line 28">
              <a:extLst>
                <a:ext uri="{FF2B5EF4-FFF2-40B4-BE49-F238E27FC236}">
                  <a16:creationId xmlns:a16="http://schemas.microsoft.com/office/drawing/2014/main" id="{B9F3AA19-F3EB-4758-A643-A2599044C40E}"/>
                </a:ext>
              </a:extLst>
            </p:cNvPr>
            <p:cNvSpPr>
              <a:spLocks noChangeShapeType="1"/>
            </p:cNvSpPr>
            <p:nvPr/>
          </p:nvSpPr>
          <p:spPr bwMode="auto">
            <a:xfrm>
              <a:off x="1672" y="325"/>
              <a:ext cx="1200" cy="0"/>
            </a:xfrm>
            <a:prstGeom prst="line">
              <a:avLst/>
            </a:prstGeom>
            <a:noFill/>
            <a:ln w="12700"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1460" name="Line 29">
              <a:extLst>
                <a:ext uri="{FF2B5EF4-FFF2-40B4-BE49-F238E27FC236}">
                  <a16:creationId xmlns:a16="http://schemas.microsoft.com/office/drawing/2014/main" id="{20F7B976-A27D-4428-9CF9-24C8D312E96E}"/>
                </a:ext>
              </a:extLst>
            </p:cNvPr>
            <p:cNvSpPr>
              <a:spLocks noChangeShapeType="1"/>
            </p:cNvSpPr>
            <p:nvPr/>
          </p:nvSpPr>
          <p:spPr bwMode="auto">
            <a:xfrm>
              <a:off x="2278" y="194"/>
              <a:ext cx="477" cy="0"/>
            </a:xfrm>
            <a:prstGeom prst="line">
              <a:avLst/>
            </a:prstGeom>
            <a:noFill/>
            <a:ln w="12700"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1462" name="Freeform 30">
              <a:extLst>
                <a:ext uri="{FF2B5EF4-FFF2-40B4-BE49-F238E27FC236}">
                  <a16:creationId xmlns:a16="http://schemas.microsoft.com/office/drawing/2014/main" id="{9E265DB3-1B4A-4F6E-85CF-ABD2A4766ED8}"/>
                </a:ext>
              </a:extLst>
            </p:cNvPr>
            <p:cNvSpPr>
              <a:spLocks/>
            </p:cNvSpPr>
            <p:nvPr/>
          </p:nvSpPr>
          <p:spPr bwMode="auto">
            <a:xfrm>
              <a:off x="2481" y="552"/>
              <a:ext cx="76" cy="302"/>
            </a:xfrm>
            <a:custGeom>
              <a:avLst/>
              <a:gdLst>
                <a:gd name="T0" fmla="*/ 32 w 32"/>
                <a:gd name="T1" fmla="*/ 101 h 127"/>
                <a:gd name="T2" fmla="*/ 32 w 32"/>
                <a:gd name="T3" fmla="*/ 16 h 127"/>
                <a:gd name="T4" fmla="*/ 16 w 32"/>
                <a:gd name="T5" fmla="*/ 0 h 127"/>
                <a:gd name="T6" fmla="*/ 16 w 32"/>
                <a:gd name="T7" fmla="*/ 0 h 127"/>
                <a:gd name="T8" fmla="*/ 0 w 32"/>
                <a:gd name="T9" fmla="*/ 16 h 127"/>
                <a:gd name="T10" fmla="*/ 0 w 32"/>
                <a:gd name="T11" fmla="*/ 127 h 127"/>
              </a:gdLst>
              <a:ahLst/>
              <a:cxnLst>
                <a:cxn ang="0">
                  <a:pos x="T0" y="T1"/>
                </a:cxn>
                <a:cxn ang="0">
                  <a:pos x="T2" y="T3"/>
                </a:cxn>
                <a:cxn ang="0">
                  <a:pos x="T4" y="T5"/>
                </a:cxn>
                <a:cxn ang="0">
                  <a:pos x="T6" y="T7"/>
                </a:cxn>
                <a:cxn ang="0">
                  <a:pos x="T8" y="T9"/>
                </a:cxn>
                <a:cxn ang="0">
                  <a:pos x="T10" y="T11"/>
                </a:cxn>
              </a:cxnLst>
              <a:rect l="0" t="0" r="r" b="b"/>
              <a:pathLst>
                <a:path w="32" h="127">
                  <a:moveTo>
                    <a:pt x="32" y="101"/>
                  </a:moveTo>
                  <a:cubicBezTo>
                    <a:pt x="32" y="16"/>
                    <a:pt x="32" y="16"/>
                    <a:pt x="32" y="16"/>
                  </a:cubicBezTo>
                  <a:cubicBezTo>
                    <a:pt x="32" y="7"/>
                    <a:pt x="25" y="0"/>
                    <a:pt x="16" y="0"/>
                  </a:cubicBezTo>
                  <a:cubicBezTo>
                    <a:pt x="16" y="0"/>
                    <a:pt x="16" y="0"/>
                    <a:pt x="16" y="0"/>
                  </a:cubicBezTo>
                  <a:cubicBezTo>
                    <a:pt x="7" y="0"/>
                    <a:pt x="0" y="7"/>
                    <a:pt x="0" y="16"/>
                  </a:cubicBezTo>
                  <a:cubicBezTo>
                    <a:pt x="0" y="127"/>
                    <a:pt x="0" y="127"/>
                    <a:pt x="0" y="127"/>
                  </a:cubicBezTo>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1463" name="Freeform 31">
              <a:extLst>
                <a:ext uri="{FF2B5EF4-FFF2-40B4-BE49-F238E27FC236}">
                  <a16:creationId xmlns:a16="http://schemas.microsoft.com/office/drawing/2014/main" id="{33855E13-13BD-4803-92E6-3B2DE1271380}"/>
                </a:ext>
              </a:extLst>
            </p:cNvPr>
            <p:cNvSpPr>
              <a:spLocks/>
            </p:cNvSpPr>
            <p:nvPr/>
          </p:nvSpPr>
          <p:spPr bwMode="auto">
            <a:xfrm>
              <a:off x="2593" y="697"/>
              <a:ext cx="38" cy="95"/>
            </a:xfrm>
            <a:custGeom>
              <a:avLst/>
              <a:gdLst>
                <a:gd name="T0" fmla="*/ 16 w 16"/>
                <a:gd name="T1" fmla="*/ 40 h 40"/>
                <a:gd name="T2" fmla="*/ 16 w 16"/>
                <a:gd name="T3" fmla="*/ 16 h 40"/>
                <a:gd name="T4" fmla="*/ 0 w 16"/>
                <a:gd name="T5" fmla="*/ 0 h 40"/>
                <a:gd name="T6" fmla="*/ 0 w 16"/>
                <a:gd name="T7" fmla="*/ 0 h 40"/>
              </a:gdLst>
              <a:ahLst/>
              <a:cxnLst>
                <a:cxn ang="0">
                  <a:pos x="T0" y="T1"/>
                </a:cxn>
                <a:cxn ang="0">
                  <a:pos x="T2" y="T3"/>
                </a:cxn>
                <a:cxn ang="0">
                  <a:pos x="T4" y="T5"/>
                </a:cxn>
                <a:cxn ang="0">
                  <a:pos x="T6" y="T7"/>
                </a:cxn>
              </a:cxnLst>
              <a:rect l="0" t="0" r="r" b="b"/>
              <a:pathLst>
                <a:path w="16" h="40">
                  <a:moveTo>
                    <a:pt x="16" y="40"/>
                  </a:moveTo>
                  <a:cubicBezTo>
                    <a:pt x="16" y="16"/>
                    <a:pt x="16" y="16"/>
                    <a:pt x="16" y="16"/>
                  </a:cubicBezTo>
                  <a:cubicBezTo>
                    <a:pt x="16" y="7"/>
                    <a:pt x="9" y="0"/>
                    <a:pt x="0" y="0"/>
                  </a:cubicBezTo>
                  <a:cubicBezTo>
                    <a:pt x="0" y="0"/>
                    <a:pt x="0" y="0"/>
                    <a:pt x="0" y="0"/>
                  </a:cubicBezTo>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1464" name="Freeform 32">
              <a:extLst>
                <a:ext uri="{FF2B5EF4-FFF2-40B4-BE49-F238E27FC236}">
                  <a16:creationId xmlns:a16="http://schemas.microsoft.com/office/drawing/2014/main" id="{3C5FAE33-A769-479A-B657-3222A77833BC}"/>
                </a:ext>
              </a:extLst>
            </p:cNvPr>
            <p:cNvSpPr>
              <a:spLocks/>
            </p:cNvSpPr>
            <p:nvPr/>
          </p:nvSpPr>
          <p:spPr bwMode="auto">
            <a:xfrm>
              <a:off x="2669" y="723"/>
              <a:ext cx="36" cy="69"/>
            </a:xfrm>
            <a:custGeom>
              <a:avLst/>
              <a:gdLst>
                <a:gd name="T0" fmla="*/ 15 w 15"/>
                <a:gd name="T1" fmla="*/ 29 h 29"/>
                <a:gd name="T2" fmla="*/ 15 w 15"/>
                <a:gd name="T3" fmla="*/ 15 h 29"/>
                <a:gd name="T4" fmla="*/ 0 w 15"/>
                <a:gd name="T5" fmla="*/ 0 h 29"/>
                <a:gd name="T6" fmla="*/ 0 w 15"/>
                <a:gd name="T7" fmla="*/ 0 h 29"/>
              </a:gdLst>
              <a:ahLst/>
              <a:cxnLst>
                <a:cxn ang="0">
                  <a:pos x="T0" y="T1"/>
                </a:cxn>
                <a:cxn ang="0">
                  <a:pos x="T2" y="T3"/>
                </a:cxn>
                <a:cxn ang="0">
                  <a:pos x="T4" y="T5"/>
                </a:cxn>
                <a:cxn ang="0">
                  <a:pos x="T6" y="T7"/>
                </a:cxn>
              </a:cxnLst>
              <a:rect l="0" t="0" r="r" b="b"/>
              <a:pathLst>
                <a:path w="15" h="29">
                  <a:moveTo>
                    <a:pt x="15" y="29"/>
                  </a:moveTo>
                  <a:cubicBezTo>
                    <a:pt x="15" y="15"/>
                    <a:pt x="15" y="15"/>
                    <a:pt x="15" y="15"/>
                  </a:cubicBezTo>
                  <a:cubicBezTo>
                    <a:pt x="15" y="7"/>
                    <a:pt x="8" y="0"/>
                    <a:pt x="0" y="0"/>
                  </a:cubicBezTo>
                  <a:cubicBezTo>
                    <a:pt x="0" y="0"/>
                    <a:pt x="0" y="0"/>
                    <a:pt x="0" y="0"/>
                  </a:cubicBezTo>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1465" name="Freeform 33">
              <a:extLst>
                <a:ext uri="{FF2B5EF4-FFF2-40B4-BE49-F238E27FC236}">
                  <a16:creationId xmlns:a16="http://schemas.microsoft.com/office/drawing/2014/main" id="{BB76E1CA-3E4F-4425-BE03-23979AED129B}"/>
                </a:ext>
              </a:extLst>
            </p:cNvPr>
            <p:cNvSpPr>
              <a:spLocks/>
            </p:cNvSpPr>
            <p:nvPr/>
          </p:nvSpPr>
          <p:spPr bwMode="auto">
            <a:xfrm>
              <a:off x="2717" y="764"/>
              <a:ext cx="52" cy="395"/>
            </a:xfrm>
            <a:custGeom>
              <a:avLst/>
              <a:gdLst>
                <a:gd name="T0" fmla="*/ 1 w 22"/>
                <a:gd name="T1" fmla="*/ 166 h 166"/>
                <a:gd name="T2" fmla="*/ 3 w 22"/>
                <a:gd name="T3" fmla="*/ 132 h 166"/>
                <a:gd name="T4" fmla="*/ 7 w 22"/>
                <a:gd name="T5" fmla="*/ 116 h 166"/>
                <a:gd name="T6" fmla="*/ 22 w 22"/>
                <a:gd name="T7" fmla="*/ 29 h 166"/>
                <a:gd name="T8" fmla="*/ 22 w 22"/>
                <a:gd name="T9" fmla="*/ 15 h 166"/>
                <a:gd name="T10" fmla="*/ 6 w 22"/>
                <a:gd name="T11" fmla="*/ 0 h 166"/>
                <a:gd name="T12" fmla="*/ 6 w 22"/>
                <a:gd name="T13" fmla="*/ 0 h 166"/>
              </a:gdLst>
              <a:ahLst/>
              <a:cxnLst>
                <a:cxn ang="0">
                  <a:pos x="T0" y="T1"/>
                </a:cxn>
                <a:cxn ang="0">
                  <a:pos x="T2" y="T3"/>
                </a:cxn>
                <a:cxn ang="0">
                  <a:pos x="T4" y="T5"/>
                </a:cxn>
                <a:cxn ang="0">
                  <a:pos x="T6" y="T7"/>
                </a:cxn>
                <a:cxn ang="0">
                  <a:pos x="T8" y="T9"/>
                </a:cxn>
                <a:cxn ang="0">
                  <a:pos x="T10" y="T11"/>
                </a:cxn>
                <a:cxn ang="0">
                  <a:pos x="T12" y="T13"/>
                </a:cxn>
              </a:cxnLst>
              <a:rect l="0" t="0" r="r" b="b"/>
              <a:pathLst>
                <a:path w="22" h="166">
                  <a:moveTo>
                    <a:pt x="1" y="166"/>
                  </a:moveTo>
                  <a:cubicBezTo>
                    <a:pt x="0" y="138"/>
                    <a:pt x="3" y="132"/>
                    <a:pt x="3" y="132"/>
                  </a:cubicBezTo>
                  <a:cubicBezTo>
                    <a:pt x="3" y="132"/>
                    <a:pt x="4" y="125"/>
                    <a:pt x="7" y="116"/>
                  </a:cubicBezTo>
                  <a:cubicBezTo>
                    <a:pt x="16" y="88"/>
                    <a:pt x="21" y="58"/>
                    <a:pt x="22" y="29"/>
                  </a:cubicBezTo>
                  <a:cubicBezTo>
                    <a:pt x="22" y="15"/>
                    <a:pt x="22" y="15"/>
                    <a:pt x="22" y="15"/>
                  </a:cubicBezTo>
                  <a:cubicBezTo>
                    <a:pt x="22" y="7"/>
                    <a:pt x="15" y="0"/>
                    <a:pt x="6" y="0"/>
                  </a:cubicBezTo>
                  <a:cubicBezTo>
                    <a:pt x="6" y="0"/>
                    <a:pt x="6" y="0"/>
                    <a:pt x="6" y="0"/>
                  </a:cubicBezTo>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1468" name="Freeform 34">
              <a:extLst>
                <a:ext uri="{FF2B5EF4-FFF2-40B4-BE49-F238E27FC236}">
                  <a16:creationId xmlns:a16="http://schemas.microsoft.com/office/drawing/2014/main" id="{E5A2943A-8304-4120-9EFF-3C1BEA3AE22A}"/>
                </a:ext>
              </a:extLst>
            </p:cNvPr>
            <p:cNvSpPr>
              <a:spLocks/>
            </p:cNvSpPr>
            <p:nvPr/>
          </p:nvSpPr>
          <p:spPr bwMode="auto">
            <a:xfrm>
              <a:off x="2373" y="742"/>
              <a:ext cx="122" cy="417"/>
            </a:xfrm>
            <a:custGeom>
              <a:avLst/>
              <a:gdLst>
                <a:gd name="T0" fmla="*/ 31 w 51"/>
                <a:gd name="T1" fmla="*/ 7 h 175"/>
                <a:gd name="T2" fmla="*/ 17 w 51"/>
                <a:gd name="T3" fmla="*/ 0 h 175"/>
                <a:gd name="T4" fmla="*/ 17 w 51"/>
                <a:gd name="T5" fmla="*/ 0 h 175"/>
                <a:gd name="T6" fmla="*/ 1 w 51"/>
                <a:gd name="T7" fmla="*/ 11 h 175"/>
                <a:gd name="T8" fmla="*/ 1 w 51"/>
                <a:gd name="T9" fmla="*/ 12 h 175"/>
                <a:gd name="T10" fmla="*/ 3 w 51"/>
                <a:gd name="T11" fmla="*/ 28 h 175"/>
                <a:gd name="T12" fmla="*/ 9 w 51"/>
                <a:gd name="T13" fmla="*/ 79 h 175"/>
                <a:gd name="T14" fmla="*/ 18 w 51"/>
                <a:gd name="T15" fmla="*/ 118 h 175"/>
                <a:gd name="T16" fmla="*/ 36 w 51"/>
                <a:gd name="T17" fmla="*/ 141 h 175"/>
                <a:gd name="T18" fmla="*/ 51 w 51"/>
                <a:gd name="T19" fmla="*/ 175 h 1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1" h="175">
                  <a:moveTo>
                    <a:pt x="31" y="7"/>
                  </a:moveTo>
                  <a:cubicBezTo>
                    <a:pt x="28" y="3"/>
                    <a:pt x="23" y="0"/>
                    <a:pt x="17" y="0"/>
                  </a:cubicBezTo>
                  <a:cubicBezTo>
                    <a:pt x="17" y="0"/>
                    <a:pt x="17" y="0"/>
                    <a:pt x="17" y="0"/>
                  </a:cubicBezTo>
                  <a:cubicBezTo>
                    <a:pt x="8" y="0"/>
                    <a:pt x="3" y="6"/>
                    <a:pt x="1" y="11"/>
                  </a:cubicBezTo>
                  <a:cubicBezTo>
                    <a:pt x="1" y="11"/>
                    <a:pt x="1" y="12"/>
                    <a:pt x="1" y="12"/>
                  </a:cubicBezTo>
                  <a:cubicBezTo>
                    <a:pt x="0" y="17"/>
                    <a:pt x="1" y="23"/>
                    <a:pt x="3" y="28"/>
                  </a:cubicBezTo>
                  <a:cubicBezTo>
                    <a:pt x="6" y="37"/>
                    <a:pt x="12" y="55"/>
                    <a:pt x="9" y="79"/>
                  </a:cubicBezTo>
                  <a:cubicBezTo>
                    <a:pt x="7" y="93"/>
                    <a:pt x="10" y="107"/>
                    <a:pt x="18" y="118"/>
                  </a:cubicBezTo>
                  <a:cubicBezTo>
                    <a:pt x="23" y="126"/>
                    <a:pt x="29" y="134"/>
                    <a:pt x="36" y="141"/>
                  </a:cubicBezTo>
                  <a:cubicBezTo>
                    <a:pt x="36" y="141"/>
                    <a:pt x="51" y="157"/>
                    <a:pt x="51" y="175"/>
                  </a:cubicBezTo>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1469" name="Line 35">
              <a:extLst>
                <a:ext uri="{FF2B5EF4-FFF2-40B4-BE49-F238E27FC236}">
                  <a16:creationId xmlns:a16="http://schemas.microsoft.com/office/drawing/2014/main" id="{E842E969-05F8-4AA5-AAF0-B01597EBF279}"/>
                </a:ext>
              </a:extLst>
            </p:cNvPr>
            <p:cNvSpPr>
              <a:spLocks noChangeShapeType="1"/>
            </p:cNvSpPr>
            <p:nvPr/>
          </p:nvSpPr>
          <p:spPr bwMode="auto">
            <a:xfrm flipH="1">
              <a:off x="2705" y="764"/>
              <a:ext cx="26" cy="0"/>
            </a:xfrm>
            <a:prstGeom prst="line">
              <a:avLst/>
            </a:prstGeom>
            <a:noFill/>
            <a:ln w="12700"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1475" name="Line 36">
              <a:extLst>
                <a:ext uri="{FF2B5EF4-FFF2-40B4-BE49-F238E27FC236}">
                  <a16:creationId xmlns:a16="http://schemas.microsoft.com/office/drawing/2014/main" id="{BD46EDB2-D6F6-4C7B-9046-A09A6AEFADED}"/>
                </a:ext>
              </a:extLst>
            </p:cNvPr>
            <p:cNvSpPr>
              <a:spLocks noChangeShapeType="1"/>
            </p:cNvSpPr>
            <p:nvPr/>
          </p:nvSpPr>
          <p:spPr bwMode="auto">
            <a:xfrm flipH="1">
              <a:off x="2628" y="723"/>
              <a:ext cx="41" cy="0"/>
            </a:xfrm>
            <a:prstGeom prst="line">
              <a:avLst/>
            </a:prstGeom>
            <a:noFill/>
            <a:ln w="12700"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1477" name="Line 37">
              <a:extLst>
                <a:ext uri="{FF2B5EF4-FFF2-40B4-BE49-F238E27FC236}">
                  <a16:creationId xmlns:a16="http://schemas.microsoft.com/office/drawing/2014/main" id="{09EEEE54-4E5D-467B-9FBB-50A6153BAB88}"/>
                </a:ext>
              </a:extLst>
            </p:cNvPr>
            <p:cNvSpPr>
              <a:spLocks noChangeShapeType="1"/>
            </p:cNvSpPr>
            <p:nvPr/>
          </p:nvSpPr>
          <p:spPr bwMode="auto">
            <a:xfrm flipH="1">
              <a:off x="2557" y="697"/>
              <a:ext cx="36" cy="0"/>
            </a:xfrm>
            <a:prstGeom prst="line">
              <a:avLst/>
            </a:prstGeom>
            <a:noFill/>
            <a:ln w="12700"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1478" name="Freeform 38">
              <a:extLst>
                <a:ext uri="{FF2B5EF4-FFF2-40B4-BE49-F238E27FC236}">
                  <a16:creationId xmlns:a16="http://schemas.microsoft.com/office/drawing/2014/main" id="{0FFF8267-BDB7-4575-B23E-2695FDD3F627}"/>
                </a:ext>
              </a:extLst>
            </p:cNvPr>
            <p:cNvSpPr>
              <a:spLocks/>
            </p:cNvSpPr>
            <p:nvPr/>
          </p:nvSpPr>
          <p:spPr bwMode="auto">
            <a:xfrm>
              <a:off x="2452" y="1159"/>
              <a:ext cx="310" cy="129"/>
            </a:xfrm>
            <a:custGeom>
              <a:avLst/>
              <a:gdLst>
                <a:gd name="T0" fmla="*/ 0 w 130"/>
                <a:gd name="T1" fmla="*/ 54 h 54"/>
                <a:gd name="T2" fmla="*/ 0 w 130"/>
                <a:gd name="T3" fmla="*/ 9 h 54"/>
                <a:gd name="T4" fmla="*/ 9 w 130"/>
                <a:gd name="T5" fmla="*/ 0 h 54"/>
                <a:gd name="T6" fmla="*/ 121 w 130"/>
                <a:gd name="T7" fmla="*/ 0 h 54"/>
                <a:gd name="T8" fmla="*/ 130 w 130"/>
                <a:gd name="T9" fmla="*/ 9 h 54"/>
                <a:gd name="T10" fmla="*/ 130 w 130"/>
                <a:gd name="T11" fmla="*/ 54 h 54"/>
              </a:gdLst>
              <a:ahLst/>
              <a:cxnLst>
                <a:cxn ang="0">
                  <a:pos x="T0" y="T1"/>
                </a:cxn>
                <a:cxn ang="0">
                  <a:pos x="T2" y="T3"/>
                </a:cxn>
                <a:cxn ang="0">
                  <a:pos x="T4" y="T5"/>
                </a:cxn>
                <a:cxn ang="0">
                  <a:pos x="T6" y="T7"/>
                </a:cxn>
                <a:cxn ang="0">
                  <a:pos x="T8" y="T9"/>
                </a:cxn>
                <a:cxn ang="0">
                  <a:pos x="T10" y="T11"/>
                </a:cxn>
              </a:cxnLst>
              <a:rect l="0" t="0" r="r" b="b"/>
              <a:pathLst>
                <a:path w="130" h="54">
                  <a:moveTo>
                    <a:pt x="0" y="54"/>
                  </a:moveTo>
                  <a:cubicBezTo>
                    <a:pt x="0" y="9"/>
                    <a:pt x="0" y="9"/>
                    <a:pt x="0" y="9"/>
                  </a:cubicBezTo>
                  <a:cubicBezTo>
                    <a:pt x="0" y="4"/>
                    <a:pt x="4" y="0"/>
                    <a:pt x="9" y="0"/>
                  </a:cubicBezTo>
                  <a:cubicBezTo>
                    <a:pt x="121" y="0"/>
                    <a:pt x="121" y="0"/>
                    <a:pt x="121" y="0"/>
                  </a:cubicBezTo>
                  <a:cubicBezTo>
                    <a:pt x="126" y="0"/>
                    <a:pt x="130" y="4"/>
                    <a:pt x="130" y="9"/>
                  </a:cubicBezTo>
                  <a:cubicBezTo>
                    <a:pt x="130" y="54"/>
                    <a:pt x="130" y="54"/>
                    <a:pt x="130" y="54"/>
                  </a:cubicBezTo>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1479" name="Freeform 39">
              <a:extLst>
                <a:ext uri="{FF2B5EF4-FFF2-40B4-BE49-F238E27FC236}">
                  <a16:creationId xmlns:a16="http://schemas.microsoft.com/office/drawing/2014/main" id="{59DE31DC-B9D2-4D00-973B-C84592273224}"/>
                </a:ext>
              </a:extLst>
            </p:cNvPr>
            <p:cNvSpPr>
              <a:spLocks/>
            </p:cNvSpPr>
            <p:nvPr/>
          </p:nvSpPr>
          <p:spPr bwMode="auto">
            <a:xfrm>
              <a:off x="1813" y="473"/>
              <a:ext cx="350" cy="98"/>
            </a:xfrm>
            <a:custGeom>
              <a:avLst/>
              <a:gdLst>
                <a:gd name="T0" fmla="*/ 0 w 350"/>
                <a:gd name="T1" fmla="*/ 98 h 98"/>
                <a:gd name="T2" fmla="*/ 0 w 350"/>
                <a:gd name="T3" fmla="*/ 0 h 98"/>
                <a:gd name="T4" fmla="*/ 350 w 350"/>
                <a:gd name="T5" fmla="*/ 0 h 98"/>
                <a:gd name="T6" fmla="*/ 350 w 350"/>
                <a:gd name="T7" fmla="*/ 98 h 98"/>
              </a:gdLst>
              <a:ahLst/>
              <a:cxnLst>
                <a:cxn ang="0">
                  <a:pos x="T0" y="T1"/>
                </a:cxn>
                <a:cxn ang="0">
                  <a:pos x="T2" y="T3"/>
                </a:cxn>
                <a:cxn ang="0">
                  <a:pos x="T4" y="T5"/>
                </a:cxn>
                <a:cxn ang="0">
                  <a:pos x="T6" y="T7"/>
                </a:cxn>
              </a:cxnLst>
              <a:rect l="0" t="0" r="r" b="b"/>
              <a:pathLst>
                <a:path w="350" h="98">
                  <a:moveTo>
                    <a:pt x="0" y="98"/>
                  </a:moveTo>
                  <a:lnTo>
                    <a:pt x="0" y="0"/>
                  </a:lnTo>
                  <a:lnTo>
                    <a:pt x="350" y="0"/>
                  </a:lnTo>
                  <a:lnTo>
                    <a:pt x="350" y="98"/>
                  </a:lnTo>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1483" name="Rectangle 40">
              <a:extLst>
                <a:ext uri="{FF2B5EF4-FFF2-40B4-BE49-F238E27FC236}">
                  <a16:creationId xmlns:a16="http://schemas.microsoft.com/office/drawing/2014/main" id="{83A70AFA-9DDF-4722-A1A7-57691F0E3290}"/>
                </a:ext>
              </a:extLst>
            </p:cNvPr>
            <p:cNvSpPr>
              <a:spLocks noChangeArrowheads="1"/>
            </p:cNvSpPr>
            <p:nvPr/>
          </p:nvSpPr>
          <p:spPr bwMode="auto">
            <a:xfrm>
              <a:off x="1813" y="661"/>
              <a:ext cx="350" cy="67"/>
            </a:xfrm>
            <a:prstGeom prst="rect">
              <a:avLst/>
            </a:prstGeom>
            <a:solidFill>
              <a:srgbClr val="E7205F"/>
            </a:solidFill>
            <a:ln w="12700">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61484" name="Rectangle 41">
              <a:extLst>
                <a:ext uri="{FF2B5EF4-FFF2-40B4-BE49-F238E27FC236}">
                  <a16:creationId xmlns:a16="http://schemas.microsoft.com/office/drawing/2014/main" id="{EE83BFA9-506A-48B3-91A3-0F911DD1ACBA}"/>
                </a:ext>
              </a:extLst>
            </p:cNvPr>
            <p:cNvSpPr>
              <a:spLocks noChangeArrowheads="1"/>
            </p:cNvSpPr>
            <p:nvPr/>
          </p:nvSpPr>
          <p:spPr bwMode="auto">
            <a:xfrm>
              <a:off x="1813" y="809"/>
              <a:ext cx="350" cy="67"/>
            </a:xfrm>
            <a:prstGeom prst="rect">
              <a:avLst/>
            </a:prstGeom>
            <a:solidFill>
              <a:srgbClr val="E7205F"/>
            </a:solidFill>
            <a:ln w="12700">
              <a:noFill/>
              <a:miter lim="800000"/>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61491" name="Group 44">
            <a:extLst>
              <a:ext uri="{FF2B5EF4-FFF2-40B4-BE49-F238E27FC236}">
                <a16:creationId xmlns:a16="http://schemas.microsoft.com/office/drawing/2014/main" id="{C04C071D-3F88-4E64-A5A6-FF40E252F0CC}"/>
              </a:ext>
            </a:extLst>
          </p:cNvPr>
          <p:cNvGrpSpPr>
            <a:grpSpLocks noChangeAspect="1"/>
          </p:cNvGrpSpPr>
          <p:nvPr/>
        </p:nvGrpSpPr>
        <p:grpSpPr bwMode="auto">
          <a:xfrm>
            <a:off x="8153788" y="2853676"/>
            <a:ext cx="466738" cy="463288"/>
            <a:chOff x="15" y="17"/>
            <a:chExt cx="1218" cy="1209"/>
          </a:xfrm>
        </p:grpSpPr>
        <p:sp>
          <p:nvSpPr>
            <p:cNvPr id="61493" name="Freeform 45">
              <a:extLst>
                <a:ext uri="{FF2B5EF4-FFF2-40B4-BE49-F238E27FC236}">
                  <a16:creationId xmlns:a16="http://schemas.microsoft.com/office/drawing/2014/main" id="{8AF89BFA-EB54-449B-A0DF-D552C7F91383}"/>
                </a:ext>
              </a:extLst>
            </p:cNvPr>
            <p:cNvSpPr>
              <a:spLocks/>
            </p:cNvSpPr>
            <p:nvPr/>
          </p:nvSpPr>
          <p:spPr bwMode="auto">
            <a:xfrm>
              <a:off x="316" y="735"/>
              <a:ext cx="276" cy="167"/>
            </a:xfrm>
            <a:custGeom>
              <a:avLst/>
              <a:gdLst>
                <a:gd name="T0" fmla="*/ 116 w 116"/>
                <a:gd name="T1" fmla="*/ 70 h 70"/>
                <a:gd name="T2" fmla="*/ 94 w 116"/>
                <a:gd name="T3" fmla="*/ 70 h 70"/>
                <a:gd name="T4" fmla="*/ 6 w 116"/>
                <a:gd name="T5" fmla="*/ 70 h 70"/>
                <a:gd name="T6" fmla="*/ 3 w 116"/>
                <a:gd name="T7" fmla="*/ 63 h 70"/>
                <a:gd name="T8" fmla="*/ 3 w 116"/>
                <a:gd name="T9" fmla="*/ 63 h 70"/>
                <a:gd name="T10" fmla="*/ 28 w 116"/>
                <a:gd name="T11" fmla="*/ 33 h 70"/>
                <a:gd name="T12" fmla="*/ 30 w 116"/>
                <a:gd name="T13" fmla="*/ 0 h 70"/>
              </a:gdLst>
              <a:ahLst/>
              <a:cxnLst>
                <a:cxn ang="0">
                  <a:pos x="T0" y="T1"/>
                </a:cxn>
                <a:cxn ang="0">
                  <a:pos x="T2" y="T3"/>
                </a:cxn>
                <a:cxn ang="0">
                  <a:pos x="T4" y="T5"/>
                </a:cxn>
                <a:cxn ang="0">
                  <a:pos x="T6" y="T7"/>
                </a:cxn>
                <a:cxn ang="0">
                  <a:pos x="T8" y="T9"/>
                </a:cxn>
                <a:cxn ang="0">
                  <a:pos x="T10" y="T11"/>
                </a:cxn>
                <a:cxn ang="0">
                  <a:pos x="T12" y="T13"/>
                </a:cxn>
              </a:cxnLst>
              <a:rect l="0" t="0" r="r" b="b"/>
              <a:pathLst>
                <a:path w="116" h="70">
                  <a:moveTo>
                    <a:pt x="116" y="70"/>
                  </a:moveTo>
                  <a:cubicBezTo>
                    <a:pt x="94" y="70"/>
                    <a:pt x="94" y="70"/>
                    <a:pt x="94" y="70"/>
                  </a:cubicBezTo>
                  <a:cubicBezTo>
                    <a:pt x="6" y="70"/>
                    <a:pt x="6" y="70"/>
                    <a:pt x="6" y="70"/>
                  </a:cubicBezTo>
                  <a:cubicBezTo>
                    <a:pt x="1" y="70"/>
                    <a:pt x="0" y="65"/>
                    <a:pt x="3" y="63"/>
                  </a:cubicBezTo>
                  <a:cubicBezTo>
                    <a:pt x="3" y="63"/>
                    <a:pt x="3" y="63"/>
                    <a:pt x="3" y="63"/>
                  </a:cubicBezTo>
                  <a:cubicBezTo>
                    <a:pt x="17" y="56"/>
                    <a:pt x="26" y="45"/>
                    <a:pt x="28" y="33"/>
                  </a:cubicBezTo>
                  <a:cubicBezTo>
                    <a:pt x="32" y="17"/>
                    <a:pt x="30" y="0"/>
                    <a:pt x="30" y="0"/>
                  </a:cubicBezTo>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1494" name="Oval 46">
              <a:extLst>
                <a:ext uri="{FF2B5EF4-FFF2-40B4-BE49-F238E27FC236}">
                  <a16:creationId xmlns:a16="http://schemas.microsoft.com/office/drawing/2014/main" id="{A12BF7CF-B7C2-4668-A426-8F549F73811D}"/>
                </a:ext>
              </a:extLst>
            </p:cNvPr>
            <p:cNvSpPr>
              <a:spLocks noChangeArrowheads="1"/>
            </p:cNvSpPr>
            <p:nvPr/>
          </p:nvSpPr>
          <p:spPr bwMode="auto">
            <a:xfrm>
              <a:off x="521" y="654"/>
              <a:ext cx="40" cy="38"/>
            </a:xfrm>
            <a:prstGeom prst="ellipse">
              <a:avLst/>
            </a:prstGeom>
            <a:solidFill>
              <a:srgbClr val="35B4CF"/>
            </a:solidFill>
            <a:ln w="12700">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61495" name="Freeform 47">
              <a:extLst>
                <a:ext uri="{FF2B5EF4-FFF2-40B4-BE49-F238E27FC236}">
                  <a16:creationId xmlns:a16="http://schemas.microsoft.com/office/drawing/2014/main" id="{BC2E3474-CAC9-4627-BD84-6EC2142C1550}"/>
                </a:ext>
              </a:extLst>
            </p:cNvPr>
            <p:cNvSpPr>
              <a:spLocks/>
            </p:cNvSpPr>
            <p:nvPr/>
          </p:nvSpPr>
          <p:spPr bwMode="auto">
            <a:xfrm>
              <a:off x="15" y="608"/>
              <a:ext cx="615" cy="127"/>
            </a:xfrm>
            <a:custGeom>
              <a:avLst/>
              <a:gdLst>
                <a:gd name="T0" fmla="*/ 258 w 258"/>
                <a:gd name="T1" fmla="*/ 53 h 53"/>
                <a:gd name="T2" fmla="*/ 156 w 258"/>
                <a:gd name="T3" fmla="*/ 53 h 53"/>
                <a:gd name="T4" fmla="*/ 22 w 258"/>
                <a:gd name="T5" fmla="*/ 53 h 53"/>
                <a:gd name="T6" fmla="*/ 0 w 258"/>
                <a:gd name="T7" fmla="*/ 32 h 53"/>
                <a:gd name="T8" fmla="*/ 0 w 258"/>
                <a:gd name="T9" fmla="*/ 0 h 53"/>
                <a:gd name="T10" fmla="*/ 85 w 258"/>
                <a:gd name="T11" fmla="*/ 0 h 53"/>
              </a:gdLst>
              <a:ahLst/>
              <a:cxnLst>
                <a:cxn ang="0">
                  <a:pos x="T0" y="T1"/>
                </a:cxn>
                <a:cxn ang="0">
                  <a:pos x="T2" y="T3"/>
                </a:cxn>
                <a:cxn ang="0">
                  <a:pos x="T4" y="T5"/>
                </a:cxn>
                <a:cxn ang="0">
                  <a:pos x="T6" y="T7"/>
                </a:cxn>
                <a:cxn ang="0">
                  <a:pos x="T8" y="T9"/>
                </a:cxn>
                <a:cxn ang="0">
                  <a:pos x="T10" y="T11"/>
                </a:cxn>
              </a:cxnLst>
              <a:rect l="0" t="0" r="r" b="b"/>
              <a:pathLst>
                <a:path w="258" h="53">
                  <a:moveTo>
                    <a:pt x="258" y="53"/>
                  </a:moveTo>
                  <a:cubicBezTo>
                    <a:pt x="156" y="53"/>
                    <a:pt x="156" y="53"/>
                    <a:pt x="156" y="53"/>
                  </a:cubicBezTo>
                  <a:cubicBezTo>
                    <a:pt x="22" y="53"/>
                    <a:pt x="22" y="53"/>
                    <a:pt x="22" y="53"/>
                  </a:cubicBezTo>
                  <a:cubicBezTo>
                    <a:pt x="10" y="53"/>
                    <a:pt x="0" y="44"/>
                    <a:pt x="0" y="32"/>
                  </a:cubicBezTo>
                  <a:cubicBezTo>
                    <a:pt x="0" y="0"/>
                    <a:pt x="0" y="0"/>
                    <a:pt x="0" y="0"/>
                  </a:cubicBezTo>
                  <a:cubicBezTo>
                    <a:pt x="85" y="0"/>
                    <a:pt x="85" y="0"/>
                    <a:pt x="85" y="0"/>
                  </a:cubicBezTo>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1496" name="Freeform 48">
              <a:extLst>
                <a:ext uri="{FF2B5EF4-FFF2-40B4-BE49-F238E27FC236}">
                  <a16:creationId xmlns:a16="http://schemas.microsoft.com/office/drawing/2014/main" id="{3574EDBB-4BD9-42D9-AA1B-1924A4D0CB6B}"/>
                </a:ext>
              </a:extLst>
            </p:cNvPr>
            <p:cNvSpPr>
              <a:spLocks/>
            </p:cNvSpPr>
            <p:nvPr/>
          </p:nvSpPr>
          <p:spPr bwMode="auto">
            <a:xfrm>
              <a:off x="15" y="17"/>
              <a:ext cx="1051" cy="591"/>
            </a:xfrm>
            <a:custGeom>
              <a:avLst/>
              <a:gdLst>
                <a:gd name="T0" fmla="*/ 316 w 441"/>
                <a:gd name="T1" fmla="*/ 248 h 248"/>
                <a:gd name="T2" fmla="*/ 0 w 441"/>
                <a:gd name="T3" fmla="*/ 248 h 248"/>
                <a:gd name="T4" fmla="*/ 0 w 441"/>
                <a:gd name="T5" fmla="*/ 190 h 248"/>
                <a:gd name="T6" fmla="*/ 0 w 441"/>
                <a:gd name="T7" fmla="*/ 24 h 248"/>
                <a:gd name="T8" fmla="*/ 23 w 441"/>
                <a:gd name="T9" fmla="*/ 0 h 248"/>
                <a:gd name="T10" fmla="*/ 417 w 441"/>
                <a:gd name="T11" fmla="*/ 0 h 248"/>
                <a:gd name="T12" fmla="*/ 441 w 441"/>
                <a:gd name="T13" fmla="*/ 24 h 248"/>
                <a:gd name="T14" fmla="*/ 441 w 441"/>
                <a:gd name="T15" fmla="*/ 124 h 24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41" h="248">
                  <a:moveTo>
                    <a:pt x="316" y="248"/>
                  </a:moveTo>
                  <a:cubicBezTo>
                    <a:pt x="0" y="248"/>
                    <a:pt x="0" y="248"/>
                    <a:pt x="0" y="248"/>
                  </a:cubicBezTo>
                  <a:cubicBezTo>
                    <a:pt x="0" y="190"/>
                    <a:pt x="0" y="190"/>
                    <a:pt x="0" y="190"/>
                  </a:cubicBezTo>
                  <a:cubicBezTo>
                    <a:pt x="0" y="24"/>
                    <a:pt x="0" y="24"/>
                    <a:pt x="0" y="24"/>
                  </a:cubicBezTo>
                  <a:cubicBezTo>
                    <a:pt x="0" y="11"/>
                    <a:pt x="10" y="0"/>
                    <a:pt x="23" y="0"/>
                  </a:cubicBezTo>
                  <a:cubicBezTo>
                    <a:pt x="417" y="0"/>
                    <a:pt x="417" y="0"/>
                    <a:pt x="417" y="0"/>
                  </a:cubicBezTo>
                  <a:cubicBezTo>
                    <a:pt x="430" y="0"/>
                    <a:pt x="441" y="11"/>
                    <a:pt x="441" y="24"/>
                  </a:cubicBezTo>
                  <a:cubicBezTo>
                    <a:pt x="441" y="124"/>
                    <a:pt x="441" y="124"/>
                    <a:pt x="441" y="124"/>
                  </a:cubicBezTo>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1497" name="Freeform 49">
              <a:extLst>
                <a:ext uri="{FF2B5EF4-FFF2-40B4-BE49-F238E27FC236}">
                  <a16:creationId xmlns:a16="http://schemas.microsoft.com/office/drawing/2014/main" id="{C8E3561A-63A5-4170-9784-E77A732E8C52}"/>
                </a:ext>
              </a:extLst>
            </p:cNvPr>
            <p:cNvSpPr>
              <a:spLocks/>
            </p:cNvSpPr>
            <p:nvPr/>
          </p:nvSpPr>
          <p:spPr bwMode="auto">
            <a:xfrm>
              <a:off x="432" y="141"/>
              <a:ext cx="394" cy="253"/>
            </a:xfrm>
            <a:custGeom>
              <a:avLst/>
              <a:gdLst>
                <a:gd name="T0" fmla="*/ 0 w 394"/>
                <a:gd name="T1" fmla="*/ 253 h 253"/>
                <a:gd name="T2" fmla="*/ 162 w 394"/>
                <a:gd name="T3" fmla="*/ 90 h 253"/>
                <a:gd name="T4" fmla="*/ 232 w 394"/>
                <a:gd name="T5" fmla="*/ 162 h 253"/>
                <a:gd name="T6" fmla="*/ 394 w 394"/>
                <a:gd name="T7" fmla="*/ 0 h 253"/>
              </a:gdLst>
              <a:ahLst/>
              <a:cxnLst>
                <a:cxn ang="0">
                  <a:pos x="T0" y="T1"/>
                </a:cxn>
                <a:cxn ang="0">
                  <a:pos x="T2" y="T3"/>
                </a:cxn>
                <a:cxn ang="0">
                  <a:pos x="T4" y="T5"/>
                </a:cxn>
                <a:cxn ang="0">
                  <a:pos x="T6" y="T7"/>
                </a:cxn>
              </a:cxnLst>
              <a:rect l="0" t="0" r="r" b="b"/>
              <a:pathLst>
                <a:path w="394" h="253">
                  <a:moveTo>
                    <a:pt x="0" y="253"/>
                  </a:moveTo>
                  <a:lnTo>
                    <a:pt x="162" y="90"/>
                  </a:lnTo>
                  <a:lnTo>
                    <a:pt x="232" y="162"/>
                  </a:lnTo>
                  <a:lnTo>
                    <a:pt x="394" y="0"/>
                  </a:lnTo>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1498" name="Freeform 50">
              <a:extLst>
                <a:ext uri="{FF2B5EF4-FFF2-40B4-BE49-F238E27FC236}">
                  <a16:creationId xmlns:a16="http://schemas.microsoft.com/office/drawing/2014/main" id="{D1248D1D-908E-4B15-A9C2-7A7321F88582}"/>
                </a:ext>
              </a:extLst>
            </p:cNvPr>
            <p:cNvSpPr>
              <a:spLocks/>
            </p:cNvSpPr>
            <p:nvPr/>
          </p:nvSpPr>
          <p:spPr bwMode="auto">
            <a:xfrm>
              <a:off x="756" y="141"/>
              <a:ext cx="70" cy="71"/>
            </a:xfrm>
            <a:custGeom>
              <a:avLst/>
              <a:gdLst>
                <a:gd name="T0" fmla="*/ 0 w 70"/>
                <a:gd name="T1" fmla="*/ 0 h 71"/>
                <a:gd name="T2" fmla="*/ 70 w 70"/>
                <a:gd name="T3" fmla="*/ 0 h 71"/>
                <a:gd name="T4" fmla="*/ 70 w 70"/>
                <a:gd name="T5" fmla="*/ 71 h 71"/>
              </a:gdLst>
              <a:ahLst/>
              <a:cxnLst>
                <a:cxn ang="0">
                  <a:pos x="T0" y="T1"/>
                </a:cxn>
                <a:cxn ang="0">
                  <a:pos x="T2" y="T3"/>
                </a:cxn>
                <a:cxn ang="0">
                  <a:pos x="T4" y="T5"/>
                </a:cxn>
              </a:cxnLst>
              <a:rect l="0" t="0" r="r" b="b"/>
              <a:pathLst>
                <a:path w="70" h="71">
                  <a:moveTo>
                    <a:pt x="0" y="0"/>
                  </a:moveTo>
                  <a:lnTo>
                    <a:pt x="70" y="0"/>
                  </a:lnTo>
                  <a:lnTo>
                    <a:pt x="70" y="71"/>
                  </a:lnTo>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1499" name="Line 51">
              <a:extLst>
                <a:ext uri="{FF2B5EF4-FFF2-40B4-BE49-F238E27FC236}">
                  <a16:creationId xmlns:a16="http://schemas.microsoft.com/office/drawing/2014/main" id="{B5FBE340-25BF-4095-91A7-C6C51ADDA7C4}"/>
                </a:ext>
              </a:extLst>
            </p:cNvPr>
            <p:cNvSpPr>
              <a:spLocks noChangeShapeType="1"/>
            </p:cNvSpPr>
            <p:nvPr/>
          </p:nvSpPr>
          <p:spPr bwMode="auto">
            <a:xfrm>
              <a:off x="1102" y="957"/>
              <a:ext cx="0" cy="269"/>
            </a:xfrm>
            <a:prstGeom prst="line">
              <a:avLst/>
            </a:prstGeom>
            <a:noFill/>
            <a:ln w="12700"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1500" name="Oval 52">
              <a:extLst>
                <a:ext uri="{FF2B5EF4-FFF2-40B4-BE49-F238E27FC236}">
                  <a16:creationId xmlns:a16="http://schemas.microsoft.com/office/drawing/2014/main" id="{F80C8A39-1E94-4563-B35B-FB89F546AE8B}"/>
                </a:ext>
              </a:extLst>
            </p:cNvPr>
            <p:cNvSpPr>
              <a:spLocks noChangeArrowheads="1"/>
            </p:cNvSpPr>
            <p:nvPr/>
          </p:nvSpPr>
          <p:spPr bwMode="auto">
            <a:xfrm>
              <a:off x="787" y="336"/>
              <a:ext cx="305" cy="308"/>
            </a:xfrm>
            <a:prstGeom prst="ellipse">
              <a:avLst/>
            </a:pr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1501" name="Freeform 53">
              <a:extLst>
                <a:ext uri="{FF2B5EF4-FFF2-40B4-BE49-F238E27FC236}">
                  <a16:creationId xmlns:a16="http://schemas.microsoft.com/office/drawing/2014/main" id="{6F005472-65CC-469C-AE32-3C8C653ABE28}"/>
                </a:ext>
              </a:extLst>
            </p:cNvPr>
            <p:cNvSpPr>
              <a:spLocks/>
            </p:cNvSpPr>
            <p:nvPr/>
          </p:nvSpPr>
          <p:spPr bwMode="auto">
            <a:xfrm>
              <a:off x="649" y="737"/>
              <a:ext cx="584" cy="489"/>
            </a:xfrm>
            <a:custGeom>
              <a:avLst/>
              <a:gdLst>
                <a:gd name="T0" fmla="*/ 0 w 245"/>
                <a:gd name="T1" fmla="*/ 205 h 205"/>
                <a:gd name="T2" fmla="*/ 0 w 245"/>
                <a:gd name="T3" fmla="*/ 42 h 205"/>
                <a:gd name="T4" fmla="*/ 42 w 245"/>
                <a:gd name="T5" fmla="*/ 0 h 205"/>
                <a:gd name="T6" fmla="*/ 203 w 245"/>
                <a:gd name="T7" fmla="*/ 0 h 205"/>
                <a:gd name="T8" fmla="*/ 245 w 245"/>
                <a:gd name="T9" fmla="*/ 42 h 205"/>
                <a:gd name="T10" fmla="*/ 245 w 245"/>
                <a:gd name="T11" fmla="*/ 205 h 205"/>
              </a:gdLst>
              <a:ahLst/>
              <a:cxnLst>
                <a:cxn ang="0">
                  <a:pos x="T0" y="T1"/>
                </a:cxn>
                <a:cxn ang="0">
                  <a:pos x="T2" y="T3"/>
                </a:cxn>
                <a:cxn ang="0">
                  <a:pos x="T4" y="T5"/>
                </a:cxn>
                <a:cxn ang="0">
                  <a:pos x="T6" y="T7"/>
                </a:cxn>
                <a:cxn ang="0">
                  <a:pos x="T8" y="T9"/>
                </a:cxn>
                <a:cxn ang="0">
                  <a:pos x="T10" y="T11"/>
                </a:cxn>
              </a:cxnLst>
              <a:rect l="0" t="0" r="r" b="b"/>
              <a:pathLst>
                <a:path w="245" h="205">
                  <a:moveTo>
                    <a:pt x="0" y="205"/>
                  </a:moveTo>
                  <a:cubicBezTo>
                    <a:pt x="0" y="42"/>
                    <a:pt x="0" y="42"/>
                    <a:pt x="0" y="42"/>
                  </a:cubicBezTo>
                  <a:cubicBezTo>
                    <a:pt x="0" y="19"/>
                    <a:pt x="19" y="0"/>
                    <a:pt x="42" y="0"/>
                  </a:cubicBezTo>
                  <a:cubicBezTo>
                    <a:pt x="203" y="0"/>
                    <a:pt x="203" y="0"/>
                    <a:pt x="203" y="0"/>
                  </a:cubicBezTo>
                  <a:cubicBezTo>
                    <a:pt x="226" y="0"/>
                    <a:pt x="245" y="19"/>
                    <a:pt x="245" y="42"/>
                  </a:cubicBezTo>
                  <a:cubicBezTo>
                    <a:pt x="245" y="205"/>
                    <a:pt x="245" y="205"/>
                    <a:pt x="245" y="205"/>
                  </a:cubicBezTo>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1502" name="Line 54">
              <a:extLst>
                <a:ext uri="{FF2B5EF4-FFF2-40B4-BE49-F238E27FC236}">
                  <a16:creationId xmlns:a16="http://schemas.microsoft.com/office/drawing/2014/main" id="{284A8663-4F70-4B90-95D8-58D7351CE340}"/>
                </a:ext>
              </a:extLst>
            </p:cNvPr>
            <p:cNvSpPr>
              <a:spLocks noChangeShapeType="1"/>
            </p:cNvSpPr>
            <p:nvPr/>
          </p:nvSpPr>
          <p:spPr bwMode="auto">
            <a:xfrm flipV="1">
              <a:off x="778" y="957"/>
              <a:ext cx="0" cy="269"/>
            </a:xfrm>
            <a:prstGeom prst="line">
              <a:avLst/>
            </a:prstGeom>
            <a:noFill/>
            <a:ln w="12700"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1503" name="Line 55">
              <a:extLst>
                <a:ext uri="{FF2B5EF4-FFF2-40B4-BE49-F238E27FC236}">
                  <a16:creationId xmlns:a16="http://schemas.microsoft.com/office/drawing/2014/main" id="{5E9DADC0-5258-408E-950C-9722061DF045}"/>
                </a:ext>
              </a:extLst>
            </p:cNvPr>
            <p:cNvSpPr>
              <a:spLocks noChangeShapeType="1"/>
            </p:cNvSpPr>
            <p:nvPr/>
          </p:nvSpPr>
          <p:spPr bwMode="auto">
            <a:xfrm>
              <a:off x="194" y="160"/>
              <a:ext cx="0" cy="312"/>
            </a:xfrm>
            <a:prstGeom prst="line">
              <a:avLst/>
            </a:prstGeom>
            <a:noFill/>
            <a:ln w="12700"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7" name="Freeform 56">
              <a:extLst>
                <a:ext uri="{FF2B5EF4-FFF2-40B4-BE49-F238E27FC236}">
                  <a16:creationId xmlns:a16="http://schemas.microsoft.com/office/drawing/2014/main" id="{01AAE7F8-0D45-4A18-A484-5C3F473F5E4D}"/>
                </a:ext>
              </a:extLst>
            </p:cNvPr>
            <p:cNvSpPr>
              <a:spLocks/>
            </p:cNvSpPr>
            <p:nvPr/>
          </p:nvSpPr>
          <p:spPr bwMode="auto">
            <a:xfrm>
              <a:off x="194" y="315"/>
              <a:ext cx="162" cy="157"/>
            </a:xfrm>
            <a:custGeom>
              <a:avLst/>
              <a:gdLst>
                <a:gd name="T0" fmla="*/ 0 w 68"/>
                <a:gd name="T1" fmla="*/ 0 h 66"/>
                <a:gd name="T2" fmla="*/ 35 w 68"/>
                <a:gd name="T3" fmla="*/ 0 h 66"/>
                <a:gd name="T4" fmla="*/ 68 w 68"/>
                <a:gd name="T5" fmla="*/ 33 h 66"/>
                <a:gd name="T6" fmla="*/ 68 w 68"/>
                <a:gd name="T7" fmla="*/ 33 h 66"/>
                <a:gd name="T8" fmla="*/ 35 w 68"/>
                <a:gd name="T9" fmla="*/ 66 h 66"/>
                <a:gd name="T10" fmla="*/ 0 w 68"/>
                <a:gd name="T11" fmla="*/ 66 h 66"/>
              </a:gdLst>
              <a:ahLst/>
              <a:cxnLst>
                <a:cxn ang="0">
                  <a:pos x="T0" y="T1"/>
                </a:cxn>
                <a:cxn ang="0">
                  <a:pos x="T2" y="T3"/>
                </a:cxn>
                <a:cxn ang="0">
                  <a:pos x="T4" y="T5"/>
                </a:cxn>
                <a:cxn ang="0">
                  <a:pos x="T6" y="T7"/>
                </a:cxn>
                <a:cxn ang="0">
                  <a:pos x="T8" y="T9"/>
                </a:cxn>
                <a:cxn ang="0">
                  <a:pos x="T10" y="T11"/>
                </a:cxn>
              </a:cxnLst>
              <a:rect l="0" t="0" r="r" b="b"/>
              <a:pathLst>
                <a:path w="68" h="66">
                  <a:moveTo>
                    <a:pt x="0" y="0"/>
                  </a:moveTo>
                  <a:cubicBezTo>
                    <a:pt x="35" y="0"/>
                    <a:pt x="35" y="0"/>
                    <a:pt x="35" y="0"/>
                  </a:cubicBezTo>
                  <a:cubicBezTo>
                    <a:pt x="53" y="0"/>
                    <a:pt x="68" y="15"/>
                    <a:pt x="68" y="33"/>
                  </a:cubicBezTo>
                  <a:cubicBezTo>
                    <a:pt x="68" y="33"/>
                    <a:pt x="68" y="33"/>
                    <a:pt x="68" y="33"/>
                  </a:cubicBezTo>
                  <a:cubicBezTo>
                    <a:pt x="68" y="51"/>
                    <a:pt x="53" y="66"/>
                    <a:pt x="35" y="66"/>
                  </a:cubicBezTo>
                  <a:cubicBezTo>
                    <a:pt x="0" y="66"/>
                    <a:pt x="0" y="66"/>
                    <a:pt x="0" y="66"/>
                  </a:cubicBezTo>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8" name="Line 57">
              <a:extLst>
                <a:ext uri="{FF2B5EF4-FFF2-40B4-BE49-F238E27FC236}">
                  <a16:creationId xmlns:a16="http://schemas.microsoft.com/office/drawing/2014/main" id="{1CC97A40-3892-4E84-8D4A-4F6DBD5FEAAF}"/>
                </a:ext>
              </a:extLst>
            </p:cNvPr>
            <p:cNvSpPr>
              <a:spLocks noChangeShapeType="1"/>
            </p:cNvSpPr>
            <p:nvPr/>
          </p:nvSpPr>
          <p:spPr bwMode="auto">
            <a:xfrm>
              <a:off x="135" y="160"/>
              <a:ext cx="59" cy="0"/>
            </a:xfrm>
            <a:prstGeom prst="line">
              <a:avLst/>
            </a:prstGeom>
            <a:noFill/>
            <a:ln w="12700"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9" name="Line 58">
              <a:extLst>
                <a:ext uri="{FF2B5EF4-FFF2-40B4-BE49-F238E27FC236}">
                  <a16:creationId xmlns:a16="http://schemas.microsoft.com/office/drawing/2014/main" id="{252A28D6-3B2D-4354-A472-46398BE5B9F9}"/>
                </a:ext>
              </a:extLst>
            </p:cNvPr>
            <p:cNvSpPr>
              <a:spLocks noChangeShapeType="1"/>
            </p:cNvSpPr>
            <p:nvPr/>
          </p:nvSpPr>
          <p:spPr bwMode="auto">
            <a:xfrm>
              <a:off x="194" y="100"/>
              <a:ext cx="0" cy="60"/>
            </a:xfrm>
            <a:prstGeom prst="line">
              <a:avLst/>
            </a:prstGeom>
            <a:noFill/>
            <a:ln w="12700"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0" name="Line 59">
              <a:extLst>
                <a:ext uri="{FF2B5EF4-FFF2-40B4-BE49-F238E27FC236}">
                  <a16:creationId xmlns:a16="http://schemas.microsoft.com/office/drawing/2014/main" id="{489B785E-9594-4928-AB42-61D6282F0A0E}"/>
                </a:ext>
              </a:extLst>
            </p:cNvPr>
            <p:cNvSpPr>
              <a:spLocks noChangeShapeType="1"/>
            </p:cNvSpPr>
            <p:nvPr/>
          </p:nvSpPr>
          <p:spPr bwMode="auto">
            <a:xfrm>
              <a:off x="261" y="100"/>
              <a:ext cx="0" cy="60"/>
            </a:xfrm>
            <a:prstGeom prst="line">
              <a:avLst/>
            </a:prstGeom>
            <a:noFill/>
            <a:ln w="12700"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1" name="Line 60">
              <a:extLst>
                <a:ext uri="{FF2B5EF4-FFF2-40B4-BE49-F238E27FC236}">
                  <a16:creationId xmlns:a16="http://schemas.microsoft.com/office/drawing/2014/main" id="{26AF8CFF-DE51-44C7-80FB-19FE1B975235}"/>
                </a:ext>
              </a:extLst>
            </p:cNvPr>
            <p:cNvSpPr>
              <a:spLocks noChangeShapeType="1"/>
            </p:cNvSpPr>
            <p:nvPr/>
          </p:nvSpPr>
          <p:spPr bwMode="auto">
            <a:xfrm>
              <a:off x="194" y="472"/>
              <a:ext cx="0" cy="60"/>
            </a:xfrm>
            <a:prstGeom prst="line">
              <a:avLst/>
            </a:prstGeom>
            <a:noFill/>
            <a:ln w="12700"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2" name="Line 61">
              <a:extLst>
                <a:ext uri="{FF2B5EF4-FFF2-40B4-BE49-F238E27FC236}">
                  <a16:creationId xmlns:a16="http://schemas.microsoft.com/office/drawing/2014/main" id="{15257085-FF58-46A0-AAA6-8ACE8BC87204}"/>
                </a:ext>
              </a:extLst>
            </p:cNvPr>
            <p:cNvSpPr>
              <a:spLocks noChangeShapeType="1"/>
            </p:cNvSpPr>
            <p:nvPr/>
          </p:nvSpPr>
          <p:spPr bwMode="auto">
            <a:xfrm>
              <a:off x="261" y="472"/>
              <a:ext cx="0" cy="60"/>
            </a:xfrm>
            <a:prstGeom prst="line">
              <a:avLst/>
            </a:prstGeom>
            <a:noFill/>
            <a:ln w="12700"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3" name="Line 62">
              <a:extLst>
                <a:ext uri="{FF2B5EF4-FFF2-40B4-BE49-F238E27FC236}">
                  <a16:creationId xmlns:a16="http://schemas.microsoft.com/office/drawing/2014/main" id="{C780FD95-5A54-4D02-A8F7-DFBB5F083A9C}"/>
                </a:ext>
              </a:extLst>
            </p:cNvPr>
            <p:cNvSpPr>
              <a:spLocks noChangeShapeType="1"/>
            </p:cNvSpPr>
            <p:nvPr/>
          </p:nvSpPr>
          <p:spPr bwMode="auto">
            <a:xfrm>
              <a:off x="135" y="472"/>
              <a:ext cx="59" cy="0"/>
            </a:xfrm>
            <a:prstGeom prst="line">
              <a:avLst/>
            </a:prstGeom>
            <a:noFill/>
            <a:ln w="12700"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4" name="Freeform 63">
              <a:extLst>
                <a:ext uri="{FF2B5EF4-FFF2-40B4-BE49-F238E27FC236}">
                  <a16:creationId xmlns:a16="http://schemas.microsoft.com/office/drawing/2014/main" id="{48AFF644-D51A-4C47-B861-1D79C9291E63}"/>
                </a:ext>
              </a:extLst>
            </p:cNvPr>
            <p:cNvSpPr>
              <a:spLocks/>
            </p:cNvSpPr>
            <p:nvPr/>
          </p:nvSpPr>
          <p:spPr bwMode="auto">
            <a:xfrm>
              <a:off x="194" y="160"/>
              <a:ext cx="162" cy="155"/>
            </a:xfrm>
            <a:custGeom>
              <a:avLst/>
              <a:gdLst>
                <a:gd name="T0" fmla="*/ 0 w 68"/>
                <a:gd name="T1" fmla="*/ 0 h 65"/>
                <a:gd name="T2" fmla="*/ 35 w 68"/>
                <a:gd name="T3" fmla="*/ 0 h 65"/>
                <a:gd name="T4" fmla="*/ 68 w 68"/>
                <a:gd name="T5" fmla="*/ 33 h 65"/>
                <a:gd name="T6" fmla="*/ 68 w 68"/>
                <a:gd name="T7" fmla="*/ 33 h 65"/>
                <a:gd name="T8" fmla="*/ 35 w 68"/>
                <a:gd name="T9" fmla="*/ 65 h 65"/>
                <a:gd name="T10" fmla="*/ 0 w 68"/>
                <a:gd name="T11" fmla="*/ 65 h 65"/>
              </a:gdLst>
              <a:ahLst/>
              <a:cxnLst>
                <a:cxn ang="0">
                  <a:pos x="T0" y="T1"/>
                </a:cxn>
                <a:cxn ang="0">
                  <a:pos x="T2" y="T3"/>
                </a:cxn>
                <a:cxn ang="0">
                  <a:pos x="T4" y="T5"/>
                </a:cxn>
                <a:cxn ang="0">
                  <a:pos x="T6" y="T7"/>
                </a:cxn>
                <a:cxn ang="0">
                  <a:pos x="T8" y="T9"/>
                </a:cxn>
                <a:cxn ang="0">
                  <a:pos x="T10" y="T11"/>
                </a:cxn>
              </a:cxnLst>
              <a:rect l="0" t="0" r="r" b="b"/>
              <a:pathLst>
                <a:path w="68" h="65">
                  <a:moveTo>
                    <a:pt x="0" y="0"/>
                  </a:moveTo>
                  <a:cubicBezTo>
                    <a:pt x="35" y="0"/>
                    <a:pt x="35" y="0"/>
                    <a:pt x="35" y="0"/>
                  </a:cubicBezTo>
                  <a:cubicBezTo>
                    <a:pt x="53" y="0"/>
                    <a:pt x="68" y="15"/>
                    <a:pt x="68" y="33"/>
                  </a:cubicBezTo>
                  <a:cubicBezTo>
                    <a:pt x="68" y="33"/>
                    <a:pt x="68" y="33"/>
                    <a:pt x="68" y="33"/>
                  </a:cubicBezTo>
                  <a:cubicBezTo>
                    <a:pt x="68" y="51"/>
                    <a:pt x="53" y="65"/>
                    <a:pt x="35" y="65"/>
                  </a:cubicBezTo>
                  <a:cubicBezTo>
                    <a:pt x="0" y="65"/>
                    <a:pt x="0" y="65"/>
                    <a:pt x="0" y="65"/>
                  </a:cubicBezTo>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5" name="Freeform 64">
              <a:extLst>
                <a:ext uri="{FF2B5EF4-FFF2-40B4-BE49-F238E27FC236}">
                  <a16:creationId xmlns:a16="http://schemas.microsoft.com/office/drawing/2014/main" id="{BEF74DB5-F431-47AB-A293-063302EFB5F8}"/>
                </a:ext>
              </a:extLst>
            </p:cNvPr>
            <p:cNvSpPr>
              <a:spLocks/>
            </p:cNvSpPr>
            <p:nvPr/>
          </p:nvSpPr>
          <p:spPr bwMode="auto">
            <a:xfrm>
              <a:off x="706" y="794"/>
              <a:ext cx="470" cy="155"/>
            </a:xfrm>
            <a:custGeom>
              <a:avLst/>
              <a:gdLst>
                <a:gd name="T0" fmla="*/ 197 w 197"/>
                <a:gd name="T1" fmla="*/ 65 h 65"/>
                <a:gd name="T2" fmla="*/ 197 w 197"/>
                <a:gd name="T3" fmla="*/ 18 h 65"/>
                <a:gd name="T4" fmla="*/ 179 w 197"/>
                <a:gd name="T5" fmla="*/ 0 h 65"/>
                <a:gd name="T6" fmla="*/ 18 w 197"/>
                <a:gd name="T7" fmla="*/ 0 h 65"/>
                <a:gd name="T8" fmla="*/ 0 w 197"/>
                <a:gd name="T9" fmla="*/ 18 h 65"/>
                <a:gd name="T10" fmla="*/ 0 w 197"/>
                <a:gd name="T11" fmla="*/ 65 h 65"/>
                <a:gd name="T12" fmla="*/ 0 w 197"/>
                <a:gd name="T13" fmla="*/ 65 h 65"/>
                <a:gd name="T14" fmla="*/ 63 w 197"/>
                <a:gd name="T15" fmla="*/ 37 h 65"/>
                <a:gd name="T16" fmla="*/ 133 w 197"/>
                <a:gd name="T17" fmla="*/ 37 h 65"/>
                <a:gd name="T18" fmla="*/ 197 w 197"/>
                <a:gd name="T19" fmla="*/ 65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7" h="65">
                  <a:moveTo>
                    <a:pt x="197" y="65"/>
                  </a:moveTo>
                  <a:cubicBezTo>
                    <a:pt x="197" y="18"/>
                    <a:pt x="197" y="18"/>
                    <a:pt x="197" y="18"/>
                  </a:cubicBezTo>
                  <a:cubicBezTo>
                    <a:pt x="197" y="8"/>
                    <a:pt x="189" y="0"/>
                    <a:pt x="179" y="0"/>
                  </a:cubicBezTo>
                  <a:cubicBezTo>
                    <a:pt x="18" y="0"/>
                    <a:pt x="18" y="0"/>
                    <a:pt x="18" y="0"/>
                  </a:cubicBezTo>
                  <a:cubicBezTo>
                    <a:pt x="8" y="0"/>
                    <a:pt x="0" y="8"/>
                    <a:pt x="0" y="18"/>
                  </a:cubicBezTo>
                  <a:cubicBezTo>
                    <a:pt x="0" y="65"/>
                    <a:pt x="0" y="65"/>
                    <a:pt x="0" y="65"/>
                  </a:cubicBezTo>
                  <a:cubicBezTo>
                    <a:pt x="0" y="65"/>
                    <a:pt x="0" y="65"/>
                    <a:pt x="0" y="65"/>
                  </a:cubicBezTo>
                  <a:cubicBezTo>
                    <a:pt x="16" y="47"/>
                    <a:pt x="39" y="37"/>
                    <a:pt x="63" y="37"/>
                  </a:cubicBezTo>
                  <a:cubicBezTo>
                    <a:pt x="133" y="37"/>
                    <a:pt x="133" y="37"/>
                    <a:pt x="133" y="37"/>
                  </a:cubicBezTo>
                  <a:cubicBezTo>
                    <a:pt x="157" y="37"/>
                    <a:pt x="180" y="47"/>
                    <a:pt x="197" y="65"/>
                  </a:cubicBezTo>
                  <a:close/>
                </a:path>
              </a:pathLst>
            </a:custGeom>
            <a:solidFill>
              <a:srgbClr val="E7205F"/>
            </a:solidFill>
            <a:ln w="12700">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96" name="CuadroTexto 95">
            <a:extLst>
              <a:ext uri="{FF2B5EF4-FFF2-40B4-BE49-F238E27FC236}">
                <a16:creationId xmlns:a16="http://schemas.microsoft.com/office/drawing/2014/main" id="{01257C3B-682E-4C37-8669-EE12D6EE44B8}"/>
              </a:ext>
            </a:extLst>
          </p:cNvPr>
          <p:cNvSpPr txBox="1"/>
          <p:nvPr/>
        </p:nvSpPr>
        <p:spPr>
          <a:xfrm>
            <a:off x="5481178" y="3612417"/>
            <a:ext cx="964184" cy="523220"/>
          </a:xfrm>
          <a:prstGeom prst="rect">
            <a:avLst/>
          </a:prstGeom>
          <a:noFill/>
        </p:spPr>
        <p:txBody>
          <a:bodyPr wrap="square" rtlCol="0">
            <a:spAutoFit/>
          </a:bodyPr>
          <a:lstStyle/>
          <a:p>
            <a:pPr algn="ctr"/>
            <a:r>
              <a:rPr lang="es-MX" sz="2800" b="1" dirty="0">
                <a:solidFill>
                  <a:schemeClr val="bg1"/>
                </a:solidFill>
              </a:rPr>
              <a:t>60%</a:t>
            </a:r>
            <a:endParaRPr lang="en-US" sz="2800" b="1" dirty="0">
              <a:solidFill>
                <a:schemeClr val="bg1"/>
              </a:solidFill>
            </a:endParaRPr>
          </a:p>
        </p:txBody>
      </p:sp>
      <p:sp>
        <p:nvSpPr>
          <p:cNvPr id="184" name="CuadroTexto 183">
            <a:extLst>
              <a:ext uri="{FF2B5EF4-FFF2-40B4-BE49-F238E27FC236}">
                <a16:creationId xmlns:a16="http://schemas.microsoft.com/office/drawing/2014/main" id="{AAC55E3E-F8A0-468D-998E-E71430581A1B}"/>
              </a:ext>
            </a:extLst>
          </p:cNvPr>
          <p:cNvSpPr txBox="1"/>
          <p:nvPr/>
        </p:nvSpPr>
        <p:spPr>
          <a:xfrm>
            <a:off x="6833006" y="3629192"/>
            <a:ext cx="964184" cy="523220"/>
          </a:xfrm>
          <a:prstGeom prst="rect">
            <a:avLst/>
          </a:prstGeom>
          <a:noFill/>
        </p:spPr>
        <p:txBody>
          <a:bodyPr wrap="square" rtlCol="0">
            <a:spAutoFit/>
          </a:bodyPr>
          <a:lstStyle/>
          <a:p>
            <a:pPr algn="ctr"/>
            <a:r>
              <a:rPr lang="es-MX" sz="2800" b="1" dirty="0">
                <a:solidFill>
                  <a:schemeClr val="bg1"/>
                </a:solidFill>
              </a:rPr>
              <a:t>80%</a:t>
            </a:r>
            <a:endParaRPr lang="en-US" sz="2800" b="1" dirty="0">
              <a:solidFill>
                <a:schemeClr val="bg1"/>
              </a:solidFill>
            </a:endParaRPr>
          </a:p>
        </p:txBody>
      </p:sp>
      <p:sp>
        <p:nvSpPr>
          <p:cNvPr id="185" name="CuadroTexto 184">
            <a:extLst>
              <a:ext uri="{FF2B5EF4-FFF2-40B4-BE49-F238E27FC236}">
                <a16:creationId xmlns:a16="http://schemas.microsoft.com/office/drawing/2014/main" id="{C36DE3D1-D5F2-43C0-BF3B-2F4A47EDE850}"/>
              </a:ext>
            </a:extLst>
          </p:cNvPr>
          <p:cNvSpPr txBox="1"/>
          <p:nvPr/>
        </p:nvSpPr>
        <p:spPr>
          <a:xfrm>
            <a:off x="8074440" y="3618523"/>
            <a:ext cx="964184" cy="523220"/>
          </a:xfrm>
          <a:prstGeom prst="rect">
            <a:avLst/>
          </a:prstGeom>
          <a:noFill/>
        </p:spPr>
        <p:txBody>
          <a:bodyPr wrap="square" rtlCol="0">
            <a:spAutoFit/>
          </a:bodyPr>
          <a:lstStyle/>
          <a:p>
            <a:pPr algn="ctr"/>
            <a:r>
              <a:rPr lang="es-MX" sz="2800" b="1" dirty="0">
                <a:solidFill>
                  <a:schemeClr val="bg1"/>
                </a:solidFill>
              </a:rPr>
              <a:t>95%</a:t>
            </a:r>
            <a:endParaRPr lang="en-US" sz="2800" b="1" dirty="0">
              <a:solidFill>
                <a:schemeClr val="bg1"/>
              </a:solidFill>
            </a:endParaRPr>
          </a:p>
        </p:txBody>
      </p:sp>
      <p:grpSp>
        <p:nvGrpSpPr>
          <p:cNvPr id="186" name="Grupo 185">
            <a:extLst>
              <a:ext uri="{FF2B5EF4-FFF2-40B4-BE49-F238E27FC236}">
                <a16:creationId xmlns:a16="http://schemas.microsoft.com/office/drawing/2014/main" id="{6AF98850-E2B2-4715-90D1-DC5348AFB6FB}"/>
              </a:ext>
            </a:extLst>
          </p:cNvPr>
          <p:cNvGrpSpPr/>
          <p:nvPr/>
        </p:nvGrpSpPr>
        <p:grpSpPr>
          <a:xfrm>
            <a:off x="845272" y="2034514"/>
            <a:ext cx="759820" cy="146589"/>
            <a:chOff x="797647" y="2771856"/>
            <a:chExt cx="759820" cy="146589"/>
          </a:xfrm>
        </p:grpSpPr>
        <p:sp>
          <p:nvSpPr>
            <p:cNvPr id="187" name="Rectángulo 186">
              <a:extLst>
                <a:ext uri="{FF2B5EF4-FFF2-40B4-BE49-F238E27FC236}">
                  <a16:creationId xmlns:a16="http://schemas.microsoft.com/office/drawing/2014/main" id="{9E95E5E2-4777-437D-AD16-CDFB823AB1B3}"/>
                </a:ext>
              </a:extLst>
            </p:cNvPr>
            <p:cNvSpPr/>
            <p:nvPr/>
          </p:nvSpPr>
          <p:spPr>
            <a:xfrm rot="2700000">
              <a:off x="797647" y="2771856"/>
              <a:ext cx="133188" cy="133188"/>
            </a:xfrm>
            <a:prstGeom prst="rect">
              <a:avLst/>
            </a:prstGeom>
            <a:solidFill>
              <a:srgbClr val="E72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8" name="Rectángulo 187">
              <a:extLst>
                <a:ext uri="{FF2B5EF4-FFF2-40B4-BE49-F238E27FC236}">
                  <a16:creationId xmlns:a16="http://schemas.microsoft.com/office/drawing/2014/main" id="{204BB455-488D-4E19-956A-46901D277EE5}"/>
                </a:ext>
              </a:extLst>
            </p:cNvPr>
            <p:cNvSpPr/>
            <p:nvPr/>
          </p:nvSpPr>
          <p:spPr>
            <a:xfrm rot="2700000">
              <a:off x="1000216" y="2778754"/>
              <a:ext cx="133188" cy="133188"/>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9" name="Rectángulo 188">
              <a:extLst>
                <a:ext uri="{FF2B5EF4-FFF2-40B4-BE49-F238E27FC236}">
                  <a16:creationId xmlns:a16="http://schemas.microsoft.com/office/drawing/2014/main" id="{89142AD1-3441-4C0A-BE5F-9D54AE36D91D}"/>
                </a:ext>
              </a:extLst>
            </p:cNvPr>
            <p:cNvSpPr/>
            <p:nvPr/>
          </p:nvSpPr>
          <p:spPr>
            <a:xfrm rot="2700000">
              <a:off x="1215949" y="2778754"/>
              <a:ext cx="133188" cy="133188"/>
            </a:xfrm>
            <a:prstGeom prst="rect">
              <a:avLst/>
            </a:prstGeom>
            <a:solidFill>
              <a:srgbClr val="F7A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0" name="Rectángulo 189">
              <a:extLst>
                <a:ext uri="{FF2B5EF4-FFF2-40B4-BE49-F238E27FC236}">
                  <a16:creationId xmlns:a16="http://schemas.microsoft.com/office/drawing/2014/main" id="{994EB31E-FED2-4550-98DF-4C68F89B1C08}"/>
                </a:ext>
              </a:extLst>
            </p:cNvPr>
            <p:cNvSpPr/>
            <p:nvPr/>
          </p:nvSpPr>
          <p:spPr>
            <a:xfrm rot="2700000">
              <a:off x="1424279" y="2785257"/>
              <a:ext cx="133188" cy="133188"/>
            </a:xfrm>
            <a:prstGeom prst="rect">
              <a:avLst/>
            </a:prstGeom>
            <a:solidFill>
              <a:srgbClr val="01B9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8" name="Marcador de posición de imagen 97">
            <a:extLst>
              <a:ext uri="{FF2B5EF4-FFF2-40B4-BE49-F238E27FC236}">
                <a16:creationId xmlns:a16="http://schemas.microsoft.com/office/drawing/2014/main" id="{62C3D6A6-0D7B-4D37-909E-40777BB7ABFB}"/>
              </a:ext>
            </a:extLst>
          </p:cNvPr>
          <p:cNvSpPr>
            <a:spLocks noGrp="1"/>
          </p:cNvSpPr>
          <p:nvPr>
            <p:ph type="pic" sz="quarter" idx="11"/>
          </p:nvPr>
        </p:nvSpPr>
        <p:spPr/>
        <p:txBody>
          <a:bodyPr/>
          <a:lstStyle/>
          <a:p>
            <a:endParaRPr lang="es-CO"/>
          </a:p>
        </p:txBody>
      </p:sp>
    </p:spTree>
  </p:cSld>
  <p:clrMapOvr>
    <a:masterClrMapping/>
  </p:clrMapOvr>
  <p:transition advClick="0"/>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1" name="TextBox 80">
            <a:extLst>
              <a:ext uri="{FF2B5EF4-FFF2-40B4-BE49-F238E27FC236}">
                <a16:creationId xmlns:a16="http://schemas.microsoft.com/office/drawing/2014/main" id="{62A48C92-A58F-40F6-BC95-0C8700F3F23F}"/>
              </a:ext>
            </a:extLst>
          </p:cNvPr>
          <p:cNvSpPr txBox="1">
            <a:spLocks noChangeArrowheads="1"/>
          </p:cNvSpPr>
          <p:nvPr/>
        </p:nvSpPr>
        <p:spPr bwMode="auto">
          <a:xfrm>
            <a:off x="576610" y="1300978"/>
            <a:ext cx="359265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altLang="es-MX" sz="4800" b="1" dirty="0">
                <a:solidFill>
                  <a:srgbClr val="4C0339"/>
                </a:solidFill>
                <a:latin typeface="Lato Black" panose="020F0A02020204030203" pitchFamily="34" charset="0"/>
              </a:rPr>
              <a:t>TITLE HERE </a:t>
            </a:r>
            <a:endParaRPr lang="id-ID" altLang="es-MX" sz="4800" b="1" dirty="0">
              <a:solidFill>
                <a:srgbClr val="4C0339"/>
              </a:solidFill>
              <a:latin typeface="Lato Black" panose="020F0A02020204030203" pitchFamily="34" charset="0"/>
            </a:endParaRPr>
          </a:p>
        </p:txBody>
      </p:sp>
      <p:sp>
        <p:nvSpPr>
          <p:cNvPr id="978" name="TextBox 95">
            <a:extLst>
              <a:ext uri="{FF2B5EF4-FFF2-40B4-BE49-F238E27FC236}">
                <a16:creationId xmlns:a16="http://schemas.microsoft.com/office/drawing/2014/main" id="{1BE9212F-7E01-49A8-B48C-79F0D8B82CFA}"/>
              </a:ext>
            </a:extLst>
          </p:cNvPr>
          <p:cNvSpPr txBox="1">
            <a:spLocks noChangeArrowheads="1"/>
          </p:cNvSpPr>
          <p:nvPr/>
        </p:nvSpPr>
        <p:spPr bwMode="auto">
          <a:xfrm>
            <a:off x="602010" y="2190712"/>
            <a:ext cx="2598725" cy="384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900" b="1" dirty="0">
                <a:latin typeface="Calibri" panose="020F0502020204030204" pitchFamily="34" charset="0"/>
                <a:cs typeface="Calibri" panose="020F0502020204030204" pitchFamily="34" charset="0"/>
              </a:rPr>
              <a:t>Geometric Presentation</a:t>
            </a:r>
          </a:p>
        </p:txBody>
      </p:sp>
      <p:sp>
        <p:nvSpPr>
          <p:cNvPr id="979" name="Rectángulo 978">
            <a:extLst>
              <a:ext uri="{FF2B5EF4-FFF2-40B4-BE49-F238E27FC236}">
                <a16:creationId xmlns:a16="http://schemas.microsoft.com/office/drawing/2014/main" id="{A71999AA-751A-484A-B093-E15F1B6A066A}"/>
              </a:ext>
            </a:extLst>
          </p:cNvPr>
          <p:cNvSpPr/>
          <p:nvPr/>
        </p:nvSpPr>
        <p:spPr>
          <a:xfrm>
            <a:off x="4267200" y="1"/>
            <a:ext cx="7924800" cy="3429000"/>
          </a:xfrm>
          <a:prstGeom prst="rect">
            <a:avLst/>
          </a:prstGeom>
          <a:solidFill>
            <a:srgbClr val="E72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0" name="TextBox 395">
            <a:extLst>
              <a:ext uri="{FF2B5EF4-FFF2-40B4-BE49-F238E27FC236}">
                <a16:creationId xmlns:a16="http://schemas.microsoft.com/office/drawing/2014/main" id="{94CDE5C2-0629-4C07-9B35-507D8BBDD8A2}"/>
              </a:ext>
            </a:extLst>
          </p:cNvPr>
          <p:cNvSpPr txBox="1">
            <a:spLocks noChangeArrowheads="1"/>
          </p:cNvSpPr>
          <p:nvPr/>
        </p:nvSpPr>
        <p:spPr bwMode="auto">
          <a:xfrm>
            <a:off x="5203031" y="1680719"/>
            <a:ext cx="2611747" cy="8947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lnSpc>
                <a:spcPct val="110000"/>
              </a:lnSpc>
            </a:pPr>
            <a:r>
              <a:rPr lang="pt-BR" altLang="es-MX" sz="1200" b="1" dirty="0" err="1">
                <a:solidFill>
                  <a:schemeClr val="bg1"/>
                </a:solidFill>
                <a:latin typeface="Source Sans Pro" panose="020B0503030403020204" pitchFamily="34" charset="0"/>
              </a:rPr>
              <a:t>Lorem</a:t>
            </a:r>
            <a:r>
              <a:rPr lang="pt-BR" altLang="es-MX" sz="1200" b="1" dirty="0">
                <a:solidFill>
                  <a:schemeClr val="bg1"/>
                </a:solidFill>
                <a:latin typeface="Source Sans Pro" panose="020B0503030403020204" pitchFamily="34" charset="0"/>
              </a:rPr>
              <a:t> ipsum dolor </a:t>
            </a:r>
            <a:r>
              <a:rPr lang="pt-BR" altLang="es-MX" sz="1200" dirty="0">
                <a:solidFill>
                  <a:schemeClr val="bg1"/>
                </a:solidFill>
                <a:latin typeface="Calibri Light" panose="020F0302020204030204" pitchFamily="34" charset="0"/>
                <a:cs typeface="Calibri Light" panose="020F0302020204030204" pitchFamily="34" charset="0"/>
              </a:rPr>
              <a:t>sit amet, consectetur adipiscing elit. Aliquam tincidunt ante nec sem congue convallis. </a:t>
            </a:r>
            <a:endParaRPr lang="en-US" altLang="es-MX" sz="1200" dirty="0">
              <a:solidFill>
                <a:schemeClr val="bg1"/>
              </a:solidFill>
              <a:latin typeface="Calibri Light" panose="020F0302020204030204" pitchFamily="34" charset="0"/>
              <a:cs typeface="Calibri Light" panose="020F0302020204030204" pitchFamily="34" charset="0"/>
            </a:endParaRPr>
          </a:p>
        </p:txBody>
      </p:sp>
      <p:sp>
        <p:nvSpPr>
          <p:cNvPr id="981" name="TextBox 395">
            <a:extLst>
              <a:ext uri="{FF2B5EF4-FFF2-40B4-BE49-F238E27FC236}">
                <a16:creationId xmlns:a16="http://schemas.microsoft.com/office/drawing/2014/main" id="{0D54C529-20F3-43E4-ACF1-A7AC5DB7FF42}"/>
              </a:ext>
            </a:extLst>
          </p:cNvPr>
          <p:cNvSpPr txBox="1">
            <a:spLocks noChangeArrowheads="1"/>
          </p:cNvSpPr>
          <p:nvPr/>
        </p:nvSpPr>
        <p:spPr bwMode="auto">
          <a:xfrm>
            <a:off x="8817060" y="1639627"/>
            <a:ext cx="2611747" cy="8947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lnSpc>
                <a:spcPct val="110000"/>
              </a:lnSpc>
            </a:pPr>
            <a:r>
              <a:rPr lang="pt-BR" altLang="es-MX" sz="1200" b="1" dirty="0" err="1">
                <a:solidFill>
                  <a:schemeClr val="bg1"/>
                </a:solidFill>
                <a:latin typeface="Source Sans Pro" panose="020B0503030403020204" pitchFamily="34" charset="0"/>
              </a:rPr>
              <a:t>Lorem</a:t>
            </a:r>
            <a:r>
              <a:rPr lang="pt-BR" altLang="es-MX" sz="1200" b="1" dirty="0">
                <a:solidFill>
                  <a:schemeClr val="bg1"/>
                </a:solidFill>
                <a:latin typeface="Source Sans Pro" panose="020B0503030403020204" pitchFamily="34" charset="0"/>
              </a:rPr>
              <a:t> ipsum dolor </a:t>
            </a:r>
            <a:r>
              <a:rPr lang="pt-BR" altLang="es-MX" sz="1200" dirty="0">
                <a:solidFill>
                  <a:schemeClr val="bg1"/>
                </a:solidFill>
                <a:latin typeface="Calibri Light" panose="020F0302020204030204" pitchFamily="34" charset="0"/>
                <a:cs typeface="Calibri Light" panose="020F0302020204030204" pitchFamily="34" charset="0"/>
              </a:rPr>
              <a:t>sit amet, consectetur adipiscing elit. Aliquam tincidunt ante nec sem congue convallis. </a:t>
            </a:r>
            <a:endParaRPr lang="en-US" altLang="es-MX" sz="1200" dirty="0">
              <a:solidFill>
                <a:schemeClr val="bg1"/>
              </a:solidFill>
              <a:latin typeface="Calibri Light" panose="020F0302020204030204" pitchFamily="34" charset="0"/>
              <a:cs typeface="Calibri Light" panose="020F0302020204030204" pitchFamily="34" charset="0"/>
            </a:endParaRPr>
          </a:p>
        </p:txBody>
      </p:sp>
      <p:sp>
        <p:nvSpPr>
          <p:cNvPr id="982" name="Rectángulo 981">
            <a:extLst>
              <a:ext uri="{FF2B5EF4-FFF2-40B4-BE49-F238E27FC236}">
                <a16:creationId xmlns:a16="http://schemas.microsoft.com/office/drawing/2014/main" id="{6D3E178E-753C-4CC6-AA57-B8A310FAF7D6}"/>
              </a:ext>
            </a:extLst>
          </p:cNvPr>
          <p:cNvSpPr/>
          <p:nvPr/>
        </p:nvSpPr>
        <p:spPr>
          <a:xfrm rot="2700000">
            <a:off x="6049444" y="655607"/>
            <a:ext cx="681780" cy="681780"/>
          </a:xfrm>
          <a:prstGeom prst="rect">
            <a:avLst/>
          </a:prstGeom>
          <a:solidFill>
            <a:srgbClr val="01B9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3" name="Rectángulo 982">
            <a:extLst>
              <a:ext uri="{FF2B5EF4-FFF2-40B4-BE49-F238E27FC236}">
                <a16:creationId xmlns:a16="http://schemas.microsoft.com/office/drawing/2014/main" id="{45E9BD88-4F5A-4C15-B48B-FFDFDB2F558D}"/>
              </a:ext>
            </a:extLst>
          </p:cNvPr>
          <p:cNvSpPr/>
          <p:nvPr/>
        </p:nvSpPr>
        <p:spPr>
          <a:xfrm rot="2700000">
            <a:off x="9782042" y="655606"/>
            <a:ext cx="681780" cy="681780"/>
          </a:xfrm>
          <a:prstGeom prst="rect">
            <a:avLst/>
          </a:prstGeom>
          <a:solidFill>
            <a:srgbClr val="01B9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4">
            <a:extLst>
              <a:ext uri="{FF2B5EF4-FFF2-40B4-BE49-F238E27FC236}">
                <a16:creationId xmlns:a16="http://schemas.microsoft.com/office/drawing/2014/main" id="{1834A0B6-27D5-4E04-AC47-9C3D32447E65}"/>
              </a:ext>
            </a:extLst>
          </p:cNvPr>
          <p:cNvGrpSpPr>
            <a:grpSpLocks noChangeAspect="1"/>
          </p:cNvGrpSpPr>
          <p:nvPr/>
        </p:nvGrpSpPr>
        <p:grpSpPr bwMode="auto">
          <a:xfrm>
            <a:off x="9949012" y="743839"/>
            <a:ext cx="447696" cy="489833"/>
            <a:chOff x="1569" y="89"/>
            <a:chExt cx="1105" cy="1209"/>
          </a:xfrm>
        </p:grpSpPr>
        <p:sp>
          <p:nvSpPr>
            <p:cNvPr id="9" name="Freeform 5">
              <a:extLst>
                <a:ext uri="{FF2B5EF4-FFF2-40B4-BE49-F238E27FC236}">
                  <a16:creationId xmlns:a16="http://schemas.microsoft.com/office/drawing/2014/main" id="{8306B82A-5F54-41AB-BACA-F070B930A217}"/>
                </a:ext>
              </a:extLst>
            </p:cNvPr>
            <p:cNvSpPr>
              <a:spLocks/>
            </p:cNvSpPr>
            <p:nvPr/>
          </p:nvSpPr>
          <p:spPr bwMode="auto">
            <a:xfrm>
              <a:off x="2426" y="134"/>
              <a:ext cx="128" cy="260"/>
            </a:xfrm>
            <a:custGeom>
              <a:avLst/>
              <a:gdLst>
                <a:gd name="T0" fmla="*/ 0 w 54"/>
                <a:gd name="T1" fmla="*/ 82 h 109"/>
                <a:gd name="T2" fmla="*/ 27 w 54"/>
                <a:gd name="T3" fmla="*/ 109 h 109"/>
                <a:gd name="T4" fmla="*/ 54 w 54"/>
                <a:gd name="T5" fmla="*/ 82 h 109"/>
                <a:gd name="T6" fmla="*/ 27 w 54"/>
                <a:gd name="T7" fmla="*/ 54 h 109"/>
                <a:gd name="T8" fmla="*/ 0 w 54"/>
                <a:gd name="T9" fmla="*/ 27 h 109"/>
                <a:gd name="T10" fmla="*/ 27 w 54"/>
                <a:gd name="T11" fmla="*/ 0 h 109"/>
                <a:gd name="T12" fmla="*/ 54 w 54"/>
                <a:gd name="T13" fmla="*/ 27 h 109"/>
              </a:gdLst>
              <a:ahLst/>
              <a:cxnLst>
                <a:cxn ang="0">
                  <a:pos x="T0" y="T1"/>
                </a:cxn>
                <a:cxn ang="0">
                  <a:pos x="T2" y="T3"/>
                </a:cxn>
                <a:cxn ang="0">
                  <a:pos x="T4" y="T5"/>
                </a:cxn>
                <a:cxn ang="0">
                  <a:pos x="T6" y="T7"/>
                </a:cxn>
                <a:cxn ang="0">
                  <a:pos x="T8" y="T9"/>
                </a:cxn>
                <a:cxn ang="0">
                  <a:pos x="T10" y="T11"/>
                </a:cxn>
                <a:cxn ang="0">
                  <a:pos x="T12" y="T13"/>
                </a:cxn>
              </a:cxnLst>
              <a:rect l="0" t="0" r="r" b="b"/>
              <a:pathLst>
                <a:path w="54" h="109">
                  <a:moveTo>
                    <a:pt x="0" y="82"/>
                  </a:moveTo>
                  <a:cubicBezTo>
                    <a:pt x="0" y="97"/>
                    <a:pt x="12" y="109"/>
                    <a:pt x="27" y="109"/>
                  </a:cubicBezTo>
                  <a:cubicBezTo>
                    <a:pt x="42" y="109"/>
                    <a:pt x="54" y="97"/>
                    <a:pt x="54" y="82"/>
                  </a:cubicBezTo>
                  <a:cubicBezTo>
                    <a:pt x="54" y="67"/>
                    <a:pt x="43" y="60"/>
                    <a:pt x="27" y="54"/>
                  </a:cubicBezTo>
                  <a:cubicBezTo>
                    <a:pt x="12" y="50"/>
                    <a:pt x="0" y="42"/>
                    <a:pt x="0" y="27"/>
                  </a:cubicBezTo>
                  <a:cubicBezTo>
                    <a:pt x="0" y="12"/>
                    <a:pt x="12" y="0"/>
                    <a:pt x="27" y="0"/>
                  </a:cubicBezTo>
                  <a:cubicBezTo>
                    <a:pt x="42" y="0"/>
                    <a:pt x="54" y="12"/>
                    <a:pt x="54" y="27"/>
                  </a:cubicBezTo>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 name="Line 6">
              <a:extLst>
                <a:ext uri="{FF2B5EF4-FFF2-40B4-BE49-F238E27FC236}">
                  <a16:creationId xmlns:a16="http://schemas.microsoft.com/office/drawing/2014/main" id="{20230DBE-C414-4CEC-94E1-D8B2366D54DC}"/>
                </a:ext>
              </a:extLst>
            </p:cNvPr>
            <p:cNvSpPr>
              <a:spLocks noChangeShapeType="1"/>
            </p:cNvSpPr>
            <p:nvPr/>
          </p:nvSpPr>
          <p:spPr bwMode="auto">
            <a:xfrm>
              <a:off x="2490" y="96"/>
              <a:ext cx="0" cy="38"/>
            </a:xfrm>
            <a:prstGeom prst="line">
              <a:avLst/>
            </a:prstGeom>
            <a:noFill/>
            <a:ln w="12700"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 name="Line 7">
              <a:extLst>
                <a:ext uri="{FF2B5EF4-FFF2-40B4-BE49-F238E27FC236}">
                  <a16:creationId xmlns:a16="http://schemas.microsoft.com/office/drawing/2014/main" id="{B497FDEC-F23E-4290-9C17-736D501A2472}"/>
                </a:ext>
              </a:extLst>
            </p:cNvPr>
            <p:cNvSpPr>
              <a:spLocks noChangeShapeType="1"/>
            </p:cNvSpPr>
            <p:nvPr/>
          </p:nvSpPr>
          <p:spPr bwMode="auto">
            <a:xfrm>
              <a:off x="2490" y="394"/>
              <a:ext cx="0" cy="36"/>
            </a:xfrm>
            <a:prstGeom prst="line">
              <a:avLst/>
            </a:prstGeom>
            <a:noFill/>
            <a:ln w="12700"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 name="Freeform 8">
              <a:extLst>
                <a:ext uri="{FF2B5EF4-FFF2-40B4-BE49-F238E27FC236}">
                  <a16:creationId xmlns:a16="http://schemas.microsoft.com/office/drawing/2014/main" id="{90B294DA-442A-4907-9395-3EB559FC2E30}"/>
                </a:ext>
              </a:extLst>
            </p:cNvPr>
            <p:cNvSpPr>
              <a:spLocks/>
            </p:cNvSpPr>
            <p:nvPr/>
          </p:nvSpPr>
          <p:spPr bwMode="auto">
            <a:xfrm>
              <a:off x="1569" y="1033"/>
              <a:ext cx="367" cy="265"/>
            </a:xfrm>
            <a:custGeom>
              <a:avLst/>
              <a:gdLst>
                <a:gd name="T0" fmla="*/ 0 w 154"/>
                <a:gd name="T1" fmla="*/ 111 h 111"/>
                <a:gd name="T2" fmla="*/ 0 w 154"/>
                <a:gd name="T3" fmla="*/ 23 h 111"/>
                <a:gd name="T4" fmla="*/ 23 w 154"/>
                <a:gd name="T5" fmla="*/ 0 h 111"/>
                <a:gd name="T6" fmla="*/ 154 w 154"/>
                <a:gd name="T7" fmla="*/ 0 h 111"/>
              </a:gdLst>
              <a:ahLst/>
              <a:cxnLst>
                <a:cxn ang="0">
                  <a:pos x="T0" y="T1"/>
                </a:cxn>
                <a:cxn ang="0">
                  <a:pos x="T2" y="T3"/>
                </a:cxn>
                <a:cxn ang="0">
                  <a:pos x="T4" y="T5"/>
                </a:cxn>
                <a:cxn ang="0">
                  <a:pos x="T6" y="T7"/>
                </a:cxn>
              </a:cxnLst>
              <a:rect l="0" t="0" r="r" b="b"/>
              <a:pathLst>
                <a:path w="154" h="111">
                  <a:moveTo>
                    <a:pt x="0" y="111"/>
                  </a:moveTo>
                  <a:cubicBezTo>
                    <a:pt x="0" y="23"/>
                    <a:pt x="0" y="23"/>
                    <a:pt x="0" y="23"/>
                  </a:cubicBezTo>
                  <a:cubicBezTo>
                    <a:pt x="0" y="10"/>
                    <a:pt x="10" y="0"/>
                    <a:pt x="23" y="0"/>
                  </a:cubicBezTo>
                  <a:cubicBezTo>
                    <a:pt x="154" y="0"/>
                    <a:pt x="154" y="0"/>
                    <a:pt x="154" y="0"/>
                  </a:cubicBezTo>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 name="Freeform 9">
              <a:extLst>
                <a:ext uri="{FF2B5EF4-FFF2-40B4-BE49-F238E27FC236}">
                  <a16:creationId xmlns:a16="http://schemas.microsoft.com/office/drawing/2014/main" id="{2C6E9B68-FB22-4523-B1AA-92D04365519A}"/>
                </a:ext>
              </a:extLst>
            </p:cNvPr>
            <p:cNvSpPr>
              <a:spLocks/>
            </p:cNvSpPr>
            <p:nvPr/>
          </p:nvSpPr>
          <p:spPr bwMode="auto">
            <a:xfrm>
              <a:off x="1936" y="766"/>
              <a:ext cx="370" cy="267"/>
            </a:xfrm>
            <a:custGeom>
              <a:avLst/>
              <a:gdLst>
                <a:gd name="T0" fmla="*/ 0 w 155"/>
                <a:gd name="T1" fmla="*/ 112 h 112"/>
                <a:gd name="T2" fmla="*/ 0 w 155"/>
                <a:gd name="T3" fmla="*/ 23 h 112"/>
                <a:gd name="T4" fmla="*/ 23 w 155"/>
                <a:gd name="T5" fmla="*/ 0 h 112"/>
                <a:gd name="T6" fmla="*/ 155 w 155"/>
                <a:gd name="T7" fmla="*/ 0 h 112"/>
              </a:gdLst>
              <a:ahLst/>
              <a:cxnLst>
                <a:cxn ang="0">
                  <a:pos x="T0" y="T1"/>
                </a:cxn>
                <a:cxn ang="0">
                  <a:pos x="T2" y="T3"/>
                </a:cxn>
                <a:cxn ang="0">
                  <a:pos x="T4" y="T5"/>
                </a:cxn>
                <a:cxn ang="0">
                  <a:pos x="T6" y="T7"/>
                </a:cxn>
              </a:cxnLst>
              <a:rect l="0" t="0" r="r" b="b"/>
              <a:pathLst>
                <a:path w="155" h="112">
                  <a:moveTo>
                    <a:pt x="0" y="112"/>
                  </a:moveTo>
                  <a:cubicBezTo>
                    <a:pt x="0" y="23"/>
                    <a:pt x="0" y="23"/>
                    <a:pt x="0" y="23"/>
                  </a:cubicBezTo>
                  <a:cubicBezTo>
                    <a:pt x="0" y="11"/>
                    <a:pt x="11" y="0"/>
                    <a:pt x="23" y="0"/>
                  </a:cubicBezTo>
                  <a:cubicBezTo>
                    <a:pt x="155" y="0"/>
                    <a:pt x="155" y="0"/>
                    <a:pt x="155" y="0"/>
                  </a:cubicBezTo>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 name="Freeform 10">
              <a:extLst>
                <a:ext uri="{FF2B5EF4-FFF2-40B4-BE49-F238E27FC236}">
                  <a16:creationId xmlns:a16="http://schemas.microsoft.com/office/drawing/2014/main" id="{85033282-389D-4A47-813E-FDFB93D4E51B}"/>
                </a:ext>
              </a:extLst>
            </p:cNvPr>
            <p:cNvSpPr>
              <a:spLocks/>
            </p:cNvSpPr>
            <p:nvPr/>
          </p:nvSpPr>
          <p:spPr bwMode="auto">
            <a:xfrm>
              <a:off x="2306" y="502"/>
              <a:ext cx="368" cy="264"/>
            </a:xfrm>
            <a:custGeom>
              <a:avLst/>
              <a:gdLst>
                <a:gd name="T0" fmla="*/ 0 w 154"/>
                <a:gd name="T1" fmla="*/ 111 h 111"/>
                <a:gd name="T2" fmla="*/ 0 w 154"/>
                <a:gd name="T3" fmla="*/ 23 h 111"/>
                <a:gd name="T4" fmla="*/ 23 w 154"/>
                <a:gd name="T5" fmla="*/ 0 h 111"/>
                <a:gd name="T6" fmla="*/ 154 w 154"/>
                <a:gd name="T7" fmla="*/ 0 h 111"/>
              </a:gdLst>
              <a:ahLst/>
              <a:cxnLst>
                <a:cxn ang="0">
                  <a:pos x="T0" y="T1"/>
                </a:cxn>
                <a:cxn ang="0">
                  <a:pos x="T2" y="T3"/>
                </a:cxn>
                <a:cxn ang="0">
                  <a:pos x="T4" y="T5"/>
                </a:cxn>
                <a:cxn ang="0">
                  <a:pos x="T6" y="T7"/>
                </a:cxn>
              </a:cxnLst>
              <a:rect l="0" t="0" r="r" b="b"/>
              <a:pathLst>
                <a:path w="154" h="111">
                  <a:moveTo>
                    <a:pt x="0" y="111"/>
                  </a:moveTo>
                  <a:cubicBezTo>
                    <a:pt x="0" y="23"/>
                    <a:pt x="0" y="23"/>
                    <a:pt x="0" y="23"/>
                  </a:cubicBezTo>
                  <a:cubicBezTo>
                    <a:pt x="0" y="10"/>
                    <a:pt x="10" y="0"/>
                    <a:pt x="23" y="0"/>
                  </a:cubicBezTo>
                  <a:cubicBezTo>
                    <a:pt x="154" y="0"/>
                    <a:pt x="154" y="0"/>
                    <a:pt x="154" y="0"/>
                  </a:cubicBezTo>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 name="Oval 11">
              <a:extLst>
                <a:ext uri="{FF2B5EF4-FFF2-40B4-BE49-F238E27FC236}">
                  <a16:creationId xmlns:a16="http://schemas.microsoft.com/office/drawing/2014/main" id="{EB75FC05-286D-45C3-9998-2AEDB32FE35C}"/>
                </a:ext>
              </a:extLst>
            </p:cNvPr>
            <p:cNvSpPr>
              <a:spLocks noChangeArrowheads="1"/>
            </p:cNvSpPr>
            <p:nvPr/>
          </p:nvSpPr>
          <p:spPr bwMode="auto">
            <a:xfrm>
              <a:off x="1643" y="89"/>
              <a:ext cx="174" cy="174"/>
            </a:xfrm>
            <a:prstGeom prst="ellipse">
              <a:avLst/>
            </a:pr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 name="Line 12">
              <a:extLst>
                <a:ext uri="{FF2B5EF4-FFF2-40B4-BE49-F238E27FC236}">
                  <a16:creationId xmlns:a16="http://schemas.microsoft.com/office/drawing/2014/main" id="{81609C78-291C-454A-90C8-6A4F2717A6DA}"/>
                </a:ext>
              </a:extLst>
            </p:cNvPr>
            <p:cNvSpPr>
              <a:spLocks noChangeShapeType="1"/>
            </p:cNvSpPr>
            <p:nvPr/>
          </p:nvSpPr>
          <p:spPr bwMode="auto">
            <a:xfrm>
              <a:off x="1793" y="652"/>
              <a:ext cx="0" cy="303"/>
            </a:xfrm>
            <a:prstGeom prst="line">
              <a:avLst/>
            </a:prstGeom>
            <a:noFill/>
            <a:ln w="12700"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 name="Line 13">
              <a:extLst>
                <a:ext uri="{FF2B5EF4-FFF2-40B4-BE49-F238E27FC236}">
                  <a16:creationId xmlns:a16="http://schemas.microsoft.com/office/drawing/2014/main" id="{EB8CB26A-90B8-4185-AAE8-0F5151048840}"/>
                </a:ext>
              </a:extLst>
            </p:cNvPr>
            <p:cNvSpPr>
              <a:spLocks noChangeShapeType="1"/>
            </p:cNvSpPr>
            <p:nvPr/>
          </p:nvSpPr>
          <p:spPr bwMode="auto">
            <a:xfrm flipV="1">
              <a:off x="1669" y="652"/>
              <a:ext cx="0" cy="298"/>
            </a:xfrm>
            <a:prstGeom prst="line">
              <a:avLst/>
            </a:prstGeom>
            <a:noFill/>
            <a:ln w="12700"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 name="Freeform 14">
              <a:extLst>
                <a:ext uri="{FF2B5EF4-FFF2-40B4-BE49-F238E27FC236}">
                  <a16:creationId xmlns:a16="http://schemas.microsoft.com/office/drawing/2014/main" id="{07F87E76-F291-40F2-9260-21321BF2E608}"/>
                </a:ext>
              </a:extLst>
            </p:cNvPr>
            <p:cNvSpPr>
              <a:spLocks/>
            </p:cNvSpPr>
            <p:nvPr/>
          </p:nvSpPr>
          <p:spPr bwMode="auto">
            <a:xfrm>
              <a:off x="1731" y="397"/>
              <a:ext cx="205" cy="100"/>
            </a:xfrm>
            <a:custGeom>
              <a:avLst/>
              <a:gdLst>
                <a:gd name="T0" fmla="*/ 0 w 86"/>
                <a:gd name="T1" fmla="*/ 0 h 42"/>
                <a:gd name="T2" fmla="*/ 0 w 86"/>
                <a:gd name="T3" fmla="*/ 15 h 42"/>
                <a:gd name="T4" fmla="*/ 27 w 86"/>
                <a:gd name="T5" fmla="*/ 42 h 42"/>
                <a:gd name="T6" fmla="*/ 86 w 86"/>
                <a:gd name="T7" fmla="*/ 42 h 42"/>
              </a:gdLst>
              <a:ahLst/>
              <a:cxnLst>
                <a:cxn ang="0">
                  <a:pos x="T0" y="T1"/>
                </a:cxn>
                <a:cxn ang="0">
                  <a:pos x="T2" y="T3"/>
                </a:cxn>
                <a:cxn ang="0">
                  <a:pos x="T4" y="T5"/>
                </a:cxn>
                <a:cxn ang="0">
                  <a:pos x="T6" y="T7"/>
                </a:cxn>
              </a:cxnLst>
              <a:rect l="0" t="0" r="r" b="b"/>
              <a:pathLst>
                <a:path w="86" h="42">
                  <a:moveTo>
                    <a:pt x="0" y="0"/>
                  </a:moveTo>
                  <a:cubicBezTo>
                    <a:pt x="0" y="15"/>
                    <a:pt x="0" y="15"/>
                    <a:pt x="0" y="15"/>
                  </a:cubicBezTo>
                  <a:cubicBezTo>
                    <a:pt x="0" y="30"/>
                    <a:pt x="12" y="42"/>
                    <a:pt x="27" y="42"/>
                  </a:cubicBezTo>
                  <a:cubicBezTo>
                    <a:pt x="86" y="42"/>
                    <a:pt x="86" y="42"/>
                    <a:pt x="86" y="42"/>
                  </a:cubicBezTo>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 name="Freeform 15">
              <a:extLst>
                <a:ext uri="{FF2B5EF4-FFF2-40B4-BE49-F238E27FC236}">
                  <a16:creationId xmlns:a16="http://schemas.microsoft.com/office/drawing/2014/main" id="{6E86D6DF-7C69-4E3B-B498-00C5A31BEF2B}"/>
                </a:ext>
              </a:extLst>
            </p:cNvPr>
            <p:cNvSpPr>
              <a:spLocks/>
            </p:cNvSpPr>
            <p:nvPr/>
          </p:nvSpPr>
          <p:spPr bwMode="auto">
            <a:xfrm>
              <a:off x="1669" y="950"/>
              <a:ext cx="179" cy="83"/>
            </a:xfrm>
            <a:custGeom>
              <a:avLst/>
              <a:gdLst>
                <a:gd name="T0" fmla="*/ 0 w 75"/>
                <a:gd name="T1" fmla="*/ 35 h 35"/>
                <a:gd name="T2" fmla="*/ 0 w 75"/>
                <a:gd name="T3" fmla="*/ 0 h 35"/>
                <a:gd name="T4" fmla="*/ 40 w 75"/>
                <a:gd name="T5" fmla="*/ 0 h 35"/>
                <a:gd name="T6" fmla="*/ 75 w 75"/>
                <a:gd name="T7" fmla="*/ 35 h 35"/>
                <a:gd name="T8" fmla="*/ 75 w 75"/>
                <a:gd name="T9" fmla="*/ 35 h 35"/>
              </a:gdLst>
              <a:ahLst/>
              <a:cxnLst>
                <a:cxn ang="0">
                  <a:pos x="T0" y="T1"/>
                </a:cxn>
                <a:cxn ang="0">
                  <a:pos x="T2" y="T3"/>
                </a:cxn>
                <a:cxn ang="0">
                  <a:pos x="T4" y="T5"/>
                </a:cxn>
                <a:cxn ang="0">
                  <a:pos x="T6" y="T7"/>
                </a:cxn>
                <a:cxn ang="0">
                  <a:pos x="T8" y="T9"/>
                </a:cxn>
              </a:cxnLst>
              <a:rect l="0" t="0" r="r" b="b"/>
              <a:pathLst>
                <a:path w="75" h="35">
                  <a:moveTo>
                    <a:pt x="0" y="35"/>
                  </a:moveTo>
                  <a:cubicBezTo>
                    <a:pt x="0" y="0"/>
                    <a:pt x="0" y="0"/>
                    <a:pt x="0" y="0"/>
                  </a:cubicBezTo>
                  <a:cubicBezTo>
                    <a:pt x="40" y="0"/>
                    <a:pt x="40" y="0"/>
                    <a:pt x="40" y="0"/>
                  </a:cubicBezTo>
                  <a:cubicBezTo>
                    <a:pt x="59" y="0"/>
                    <a:pt x="75" y="16"/>
                    <a:pt x="75" y="35"/>
                  </a:cubicBezTo>
                  <a:cubicBezTo>
                    <a:pt x="75" y="35"/>
                    <a:pt x="75" y="35"/>
                    <a:pt x="75" y="35"/>
                  </a:cubicBezTo>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 name="Freeform 16">
              <a:extLst>
                <a:ext uri="{FF2B5EF4-FFF2-40B4-BE49-F238E27FC236}">
                  <a16:creationId xmlns:a16="http://schemas.microsoft.com/office/drawing/2014/main" id="{BF6B9279-C631-4B93-B9DA-98ADB5331667}"/>
                </a:ext>
              </a:extLst>
            </p:cNvPr>
            <p:cNvSpPr>
              <a:spLocks/>
            </p:cNvSpPr>
            <p:nvPr/>
          </p:nvSpPr>
          <p:spPr bwMode="auto">
            <a:xfrm>
              <a:off x="1629" y="306"/>
              <a:ext cx="202" cy="346"/>
            </a:xfrm>
            <a:custGeom>
              <a:avLst/>
              <a:gdLst>
                <a:gd name="T0" fmla="*/ 85 w 85"/>
                <a:gd name="T1" fmla="*/ 56 h 145"/>
                <a:gd name="T2" fmla="*/ 85 w 85"/>
                <a:gd name="T3" fmla="*/ 43 h 145"/>
                <a:gd name="T4" fmla="*/ 43 w 85"/>
                <a:gd name="T5" fmla="*/ 0 h 145"/>
                <a:gd name="T6" fmla="*/ 43 w 85"/>
                <a:gd name="T7" fmla="*/ 0 h 145"/>
                <a:gd name="T8" fmla="*/ 43 w 85"/>
                <a:gd name="T9" fmla="*/ 0 h 145"/>
                <a:gd name="T10" fmla="*/ 0 w 85"/>
                <a:gd name="T11" fmla="*/ 43 h 145"/>
                <a:gd name="T12" fmla="*/ 0 w 85"/>
                <a:gd name="T13" fmla="*/ 81 h 145"/>
                <a:gd name="T14" fmla="*/ 17 w 85"/>
                <a:gd name="T15" fmla="*/ 145 h 145"/>
                <a:gd name="T16" fmla="*/ 17 w 85"/>
                <a:gd name="T17" fmla="*/ 145 h 145"/>
                <a:gd name="T18" fmla="*/ 43 w 85"/>
                <a:gd name="T19" fmla="*/ 145 h 145"/>
                <a:gd name="T20" fmla="*/ 69 w 85"/>
                <a:gd name="T21" fmla="*/ 145 h 145"/>
                <a:gd name="T22" fmla="*/ 69 w 85"/>
                <a:gd name="T23" fmla="*/ 145 h 145"/>
                <a:gd name="T24" fmla="*/ 83 w 85"/>
                <a:gd name="T25" fmla="*/ 104 h 1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5" h="145">
                  <a:moveTo>
                    <a:pt x="85" y="56"/>
                  </a:moveTo>
                  <a:cubicBezTo>
                    <a:pt x="85" y="43"/>
                    <a:pt x="85" y="43"/>
                    <a:pt x="85" y="43"/>
                  </a:cubicBezTo>
                  <a:cubicBezTo>
                    <a:pt x="85" y="19"/>
                    <a:pt x="66" y="0"/>
                    <a:pt x="43" y="0"/>
                  </a:cubicBezTo>
                  <a:cubicBezTo>
                    <a:pt x="43" y="0"/>
                    <a:pt x="43" y="0"/>
                    <a:pt x="43" y="0"/>
                  </a:cubicBezTo>
                  <a:cubicBezTo>
                    <a:pt x="43" y="0"/>
                    <a:pt x="43" y="0"/>
                    <a:pt x="43" y="0"/>
                  </a:cubicBezTo>
                  <a:cubicBezTo>
                    <a:pt x="19" y="0"/>
                    <a:pt x="0" y="19"/>
                    <a:pt x="0" y="43"/>
                  </a:cubicBezTo>
                  <a:cubicBezTo>
                    <a:pt x="0" y="81"/>
                    <a:pt x="0" y="81"/>
                    <a:pt x="0" y="81"/>
                  </a:cubicBezTo>
                  <a:cubicBezTo>
                    <a:pt x="0" y="103"/>
                    <a:pt x="6" y="126"/>
                    <a:pt x="17" y="145"/>
                  </a:cubicBezTo>
                  <a:cubicBezTo>
                    <a:pt x="17" y="145"/>
                    <a:pt x="17" y="145"/>
                    <a:pt x="17" y="145"/>
                  </a:cubicBezTo>
                  <a:cubicBezTo>
                    <a:pt x="43" y="145"/>
                    <a:pt x="43" y="145"/>
                    <a:pt x="43" y="145"/>
                  </a:cubicBezTo>
                  <a:cubicBezTo>
                    <a:pt x="69" y="145"/>
                    <a:pt x="69" y="145"/>
                    <a:pt x="69" y="145"/>
                  </a:cubicBezTo>
                  <a:cubicBezTo>
                    <a:pt x="69" y="145"/>
                    <a:pt x="69" y="145"/>
                    <a:pt x="69" y="145"/>
                  </a:cubicBezTo>
                  <a:cubicBezTo>
                    <a:pt x="76" y="132"/>
                    <a:pt x="81" y="119"/>
                    <a:pt x="83" y="104"/>
                  </a:cubicBezTo>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 name="Freeform 17">
              <a:extLst>
                <a:ext uri="{FF2B5EF4-FFF2-40B4-BE49-F238E27FC236}">
                  <a16:creationId xmlns:a16="http://schemas.microsoft.com/office/drawing/2014/main" id="{0B424657-6CEE-4C4C-992B-E29E4BBD466E}"/>
                </a:ext>
              </a:extLst>
            </p:cNvPr>
            <p:cNvSpPr>
              <a:spLocks/>
            </p:cNvSpPr>
            <p:nvPr/>
          </p:nvSpPr>
          <p:spPr bwMode="auto">
            <a:xfrm>
              <a:off x="1793" y="836"/>
              <a:ext cx="692" cy="355"/>
            </a:xfrm>
            <a:custGeom>
              <a:avLst/>
              <a:gdLst>
                <a:gd name="T0" fmla="*/ 141 w 290"/>
                <a:gd name="T1" fmla="*/ 149 h 149"/>
                <a:gd name="T2" fmla="*/ 0 w 290"/>
                <a:gd name="T3" fmla="*/ 149 h 149"/>
                <a:gd name="T4" fmla="*/ 0 w 290"/>
                <a:gd name="T5" fmla="*/ 149 h 149"/>
                <a:gd name="T6" fmla="*/ 20 w 290"/>
                <a:gd name="T7" fmla="*/ 129 h 149"/>
                <a:gd name="T8" fmla="*/ 141 w 290"/>
                <a:gd name="T9" fmla="*/ 129 h 149"/>
                <a:gd name="T10" fmla="*/ 269 w 290"/>
                <a:gd name="T11" fmla="*/ 18 h 149"/>
                <a:gd name="T12" fmla="*/ 290 w 290"/>
                <a:gd name="T13" fmla="*/ 0 h 149"/>
                <a:gd name="T14" fmla="*/ 290 w 290"/>
                <a:gd name="T15" fmla="*/ 0 h 149"/>
                <a:gd name="T16" fmla="*/ 141 w 290"/>
                <a:gd name="T17" fmla="*/ 149 h 1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0" h="149">
                  <a:moveTo>
                    <a:pt x="141" y="149"/>
                  </a:moveTo>
                  <a:cubicBezTo>
                    <a:pt x="0" y="149"/>
                    <a:pt x="0" y="149"/>
                    <a:pt x="0" y="149"/>
                  </a:cubicBezTo>
                  <a:cubicBezTo>
                    <a:pt x="0" y="149"/>
                    <a:pt x="0" y="149"/>
                    <a:pt x="0" y="149"/>
                  </a:cubicBezTo>
                  <a:cubicBezTo>
                    <a:pt x="0" y="138"/>
                    <a:pt x="9" y="129"/>
                    <a:pt x="20" y="129"/>
                  </a:cubicBezTo>
                  <a:cubicBezTo>
                    <a:pt x="141" y="129"/>
                    <a:pt x="141" y="129"/>
                    <a:pt x="141" y="129"/>
                  </a:cubicBezTo>
                  <a:cubicBezTo>
                    <a:pt x="206" y="129"/>
                    <a:pt x="260" y="81"/>
                    <a:pt x="269" y="18"/>
                  </a:cubicBezTo>
                  <a:cubicBezTo>
                    <a:pt x="270" y="7"/>
                    <a:pt x="280" y="0"/>
                    <a:pt x="290" y="0"/>
                  </a:cubicBezTo>
                  <a:cubicBezTo>
                    <a:pt x="290" y="0"/>
                    <a:pt x="290" y="0"/>
                    <a:pt x="290" y="0"/>
                  </a:cubicBezTo>
                  <a:cubicBezTo>
                    <a:pt x="290" y="82"/>
                    <a:pt x="223" y="149"/>
                    <a:pt x="141" y="149"/>
                  </a:cubicBezTo>
                  <a:close/>
                </a:path>
              </a:pathLst>
            </a:custGeom>
            <a:solidFill>
              <a:srgbClr val="E7205F"/>
            </a:solidFill>
            <a:ln w="12700">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 name="Freeform 18">
              <a:extLst>
                <a:ext uri="{FF2B5EF4-FFF2-40B4-BE49-F238E27FC236}">
                  <a16:creationId xmlns:a16="http://schemas.microsoft.com/office/drawing/2014/main" id="{324E4F4E-3D90-42E8-BAE4-627196921AFD}"/>
                </a:ext>
              </a:extLst>
            </p:cNvPr>
            <p:cNvSpPr>
              <a:spLocks/>
            </p:cNvSpPr>
            <p:nvPr/>
          </p:nvSpPr>
          <p:spPr bwMode="auto">
            <a:xfrm>
              <a:off x="1793" y="709"/>
              <a:ext cx="754" cy="544"/>
            </a:xfrm>
            <a:custGeom>
              <a:avLst/>
              <a:gdLst>
                <a:gd name="T0" fmla="*/ 0 w 316"/>
                <a:gd name="T1" fmla="*/ 228 h 228"/>
                <a:gd name="T2" fmla="*/ 113 w 316"/>
                <a:gd name="T3" fmla="*/ 228 h 228"/>
                <a:gd name="T4" fmla="*/ 141 w 316"/>
                <a:gd name="T5" fmla="*/ 228 h 228"/>
                <a:gd name="T6" fmla="*/ 316 w 316"/>
                <a:gd name="T7" fmla="*/ 53 h 228"/>
                <a:gd name="T8" fmla="*/ 316 w 316"/>
                <a:gd name="T9" fmla="*/ 53 h 228"/>
                <a:gd name="T10" fmla="*/ 316 w 316"/>
                <a:gd name="T11" fmla="*/ 0 h 228"/>
              </a:gdLst>
              <a:ahLst/>
              <a:cxnLst>
                <a:cxn ang="0">
                  <a:pos x="T0" y="T1"/>
                </a:cxn>
                <a:cxn ang="0">
                  <a:pos x="T2" y="T3"/>
                </a:cxn>
                <a:cxn ang="0">
                  <a:pos x="T4" y="T5"/>
                </a:cxn>
                <a:cxn ang="0">
                  <a:pos x="T6" y="T7"/>
                </a:cxn>
                <a:cxn ang="0">
                  <a:pos x="T8" y="T9"/>
                </a:cxn>
                <a:cxn ang="0">
                  <a:pos x="T10" y="T11"/>
                </a:cxn>
              </a:cxnLst>
              <a:rect l="0" t="0" r="r" b="b"/>
              <a:pathLst>
                <a:path w="316" h="228">
                  <a:moveTo>
                    <a:pt x="0" y="228"/>
                  </a:moveTo>
                  <a:cubicBezTo>
                    <a:pt x="113" y="228"/>
                    <a:pt x="113" y="228"/>
                    <a:pt x="113" y="228"/>
                  </a:cubicBezTo>
                  <a:cubicBezTo>
                    <a:pt x="141" y="228"/>
                    <a:pt x="141" y="228"/>
                    <a:pt x="141" y="228"/>
                  </a:cubicBezTo>
                  <a:cubicBezTo>
                    <a:pt x="238" y="228"/>
                    <a:pt x="316" y="150"/>
                    <a:pt x="316" y="53"/>
                  </a:cubicBezTo>
                  <a:cubicBezTo>
                    <a:pt x="316" y="53"/>
                    <a:pt x="316" y="53"/>
                    <a:pt x="316" y="53"/>
                  </a:cubicBezTo>
                  <a:cubicBezTo>
                    <a:pt x="316" y="0"/>
                    <a:pt x="316" y="0"/>
                    <a:pt x="316" y="0"/>
                  </a:cubicBezTo>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3" name="Freeform 19">
              <a:extLst>
                <a:ext uri="{FF2B5EF4-FFF2-40B4-BE49-F238E27FC236}">
                  <a16:creationId xmlns:a16="http://schemas.microsoft.com/office/drawing/2014/main" id="{778F3771-6EC8-410D-A0BC-2DBA8038FA0D}"/>
                </a:ext>
              </a:extLst>
            </p:cNvPr>
            <p:cNvSpPr>
              <a:spLocks/>
            </p:cNvSpPr>
            <p:nvPr/>
          </p:nvSpPr>
          <p:spPr bwMode="auto">
            <a:xfrm>
              <a:off x="2457" y="635"/>
              <a:ext cx="179" cy="91"/>
            </a:xfrm>
            <a:custGeom>
              <a:avLst/>
              <a:gdLst>
                <a:gd name="T0" fmla="*/ 0 w 179"/>
                <a:gd name="T1" fmla="*/ 91 h 91"/>
                <a:gd name="T2" fmla="*/ 93 w 179"/>
                <a:gd name="T3" fmla="*/ 0 h 91"/>
                <a:gd name="T4" fmla="*/ 179 w 179"/>
                <a:gd name="T5" fmla="*/ 86 h 91"/>
              </a:gdLst>
              <a:ahLst/>
              <a:cxnLst>
                <a:cxn ang="0">
                  <a:pos x="T0" y="T1"/>
                </a:cxn>
                <a:cxn ang="0">
                  <a:pos x="T2" y="T3"/>
                </a:cxn>
                <a:cxn ang="0">
                  <a:pos x="T4" y="T5"/>
                </a:cxn>
              </a:cxnLst>
              <a:rect l="0" t="0" r="r" b="b"/>
              <a:pathLst>
                <a:path w="179" h="91">
                  <a:moveTo>
                    <a:pt x="0" y="91"/>
                  </a:moveTo>
                  <a:lnTo>
                    <a:pt x="93" y="0"/>
                  </a:lnTo>
                  <a:lnTo>
                    <a:pt x="179" y="86"/>
                  </a:lnTo>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grpSp>
        <p:nvGrpSpPr>
          <p:cNvPr id="24" name="Group 22">
            <a:extLst>
              <a:ext uri="{FF2B5EF4-FFF2-40B4-BE49-F238E27FC236}">
                <a16:creationId xmlns:a16="http://schemas.microsoft.com/office/drawing/2014/main" id="{AB9C9EB3-804E-404C-8875-7F232250BD8C}"/>
              </a:ext>
            </a:extLst>
          </p:cNvPr>
          <p:cNvGrpSpPr>
            <a:grpSpLocks noChangeAspect="1"/>
          </p:cNvGrpSpPr>
          <p:nvPr/>
        </p:nvGrpSpPr>
        <p:grpSpPr bwMode="auto">
          <a:xfrm>
            <a:off x="6189454" y="717207"/>
            <a:ext cx="392321" cy="490197"/>
            <a:chOff x="11" y="12"/>
            <a:chExt cx="962" cy="1202"/>
          </a:xfrm>
        </p:grpSpPr>
        <p:sp>
          <p:nvSpPr>
            <p:cNvPr id="26" name="Freeform 23">
              <a:extLst>
                <a:ext uri="{FF2B5EF4-FFF2-40B4-BE49-F238E27FC236}">
                  <a16:creationId xmlns:a16="http://schemas.microsoft.com/office/drawing/2014/main" id="{379CB5C6-F456-4E40-BA3A-5AFAF4C14618}"/>
                </a:ext>
              </a:extLst>
            </p:cNvPr>
            <p:cNvSpPr>
              <a:spLocks/>
            </p:cNvSpPr>
            <p:nvPr/>
          </p:nvSpPr>
          <p:spPr bwMode="auto">
            <a:xfrm>
              <a:off x="343" y="67"/>
              <a:ext cx="296" cy="429"/>
            </a:xfrm>
            <a:custGeom>
              <a:avLst/>
              <a:gdLst>
                <a:gd name="T0" fmla="*/ 29 w 124"/>
                <a:gd name="T1" fmla="*/ 153 h 180"/>
                <a:gd name="T2" fmla="*/ 57 w 124"/>
                <a:gd name="T3" fmla="*/ 180 h 180"/>
                <a:gd name="T4" fmla="*/ 68 w 124"/>
                <a:gd name="T5" fmla="*/ 180 h 180"/>
                <a:gd name="T6" fmla="*/ 96 w 124"/>
                <a:gd name="T7" fmla="*/ 153 h 180"/>
                <a:gd name="T8" fmla="*/ 96 w 124"/>
                <a:gd name="T9" fmla="*/ 149 h 180"/>
                <a:gd name="T10" fmla="*/ 95 w 124"/>
                <a:gd name="T11" fmla="*/ 133 h 180"/>
                <a:gd name="T12" fmla="*/ 95 w 124"/>
                <a:gd name="T13" fmla="*/ 133 h 180"/>
                <a:gd name="T14" fmla="*/ 106 w 124"/>
                <a:gd name="T15" fmla="*/ 108 h 180"/>
                <a:gd name="T16" fmla="*/ 124 w 124"/>
                <a:gd name="T17" fmla="*/ 64 h 180"/>
                <a:gd name="T18" fmla="*/ 58 w 124"/>
                <a:gd name="T19" fmla="*/ 3 h 180"/>
                <a:gd name="T20" fmla="*/ 1 w 124"/>
                <a:gd name="T21" fmla="*/ 59 h 180"/>
                <a:gd name="T22" fmla="*/ 19 w 124"/>
                <a:gd name="T23" fmla="*/ 107 h 180"/>
                <a:gd name="T24" fmla="*/ 30 w 124"/>
                <a:gd name="T25" fmla="*/ 133 h 180"/>
                <a:gd name="T26" fmla="*/ 30 w 124"/>
                <a:gd name="T27" fmla="*/ 133 h 180"/>
                <a:gd name="T28" fmla="*/ 63 w 124"/>
                <a:gd name="T29" fmla="*/ 133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24" h="180">
                  <a:moveTo>
                    <a:pt x="29" y="153"/>
                  </a:moveTo>
                  <a:cubicBezTo>
                    <a:pt x="29" y="168"/>
                    <a:pt x="41" y="180"/>
                    <a:pt x="57" y="180"/>
                  </a:cubicBezTo>
                  <a:cubicBezTo>
                    <a:pt x="68" y="180"/>
                    <a:pt x="68" y="180"/>
                    <a:pt x="68" y="180"/>
                  </a:cubicBezTo>
                  <a:cubicBezTo>
                    <a:pt x="84" y="180"/>
                    <a:pt x="96" y="168"/>
                    <a:pt x="96" y="153"/>
                  </a:cubicBezTo>
                  <a:cubicBezTo>
                    <a:pt x="96" y="149"/>
                    <a:pt x="96" y="149"/>
                    <a:pt x="96" y="149"/>
                  </a:cubicBezTo>
                  <a:cubicBezTo>
                    <a:pt x="95" y="133"/>
                    <a:pt x="95" y="133"/>
                    <a:pt x="95" y="133"/>
                  </a:cubicBezTo>
                  <a:cubicBezTo>
                    <a:pt x="95" y="133"/>
                    <a:pt x="95" y="133"/>
                    <a:pt x="95" y="133"/>
                  </a:cubicBezTo>
                  <a:cubicBezTo>
                    <a:pt x="95" y="124"/>
                    <a:pt x="99" y="115"/>
                    <a:pt x="106" y="108"/>
                  </a:cubicBezTo>
                  <a:cubicBezTo>
                    <a:pt x="117" y="97"/>
                    <a:pt x="124" y="81"/>
                    <a:pt x="124" y="64"/>
                  </a:cubicBezTo>
                  <a:cubicBezTo>
                    <a:pt x="124" y="29"/>
                    <a:pt x="94" y="0"/>
                    <a:pt x="58" y="3"/>
                  </a:cubicBezTo>
                  <a:cubicBezTo>
                    <a:pt x="28" y="5"/>
                    <a:pt x="4" y="29"/>
                    <a:pt x="1" y="59"/>
                  </a:cubicBezTo>
                  <a:cubicBezTo>
                    <a:pt x="0" y="78"/>
                    <a:pt x="7" y="95"/>
                    <a:pt x="19" y="107"/>
                  </a:cubicBezTo>
                  <a:cubicBezTo>
                    <a:pt x="25" y="114"/>
                    <a:pt x="30" y="123"/>
                    <a:pt x="30" y="133"/>
                  </a:cubicBezTo>
                  <a:cubicBezTo>
                    <a:pt x="30" y="133"/>
                    <a:pt x="30" y="133"/>
                    <a:pt x="30" y="133"/>
                  </a:cubicBezTo>
                  <a:cubicBezTo>
                    <a:pt x="63" y="133"/>
                    <a:pt x="63" y="133"/>
                    <a:pt x="63" y="133"/>
                  </a:cubicBezTo>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 name="Line 24">
              <a:extLst>
                <a:ext uri="{FF2B5EF4-FFF2-40B4-BE49-F238E27FC236}">
                  <a16:creationId xmlns:a16="http://schemas.microsoft.com/office/drawing/2014/main" id="{0CCCC1AC-7424-4E95-B990-534ABBEAD7B0}"/>
                </a:ext>
              </a:extLst>
            </p:cNvPr>
            <p:cNvSpPr>
              <a:spLocks noChangeShapeType="1"/>
            </p:cNvSpPr>
            <p:nvPr/>
          </p:nvSpPr>
          <p:spPr bwMode="auto">
            <a:xfrm>
              <a:off x="713" y="215"/>
              <a:ext cx="85" cy="0"/>
            </a:xfrm>
            <a:prstGeom prst="line">
              <a:avLst/>
            </a:prstGeom>
            <a:noFill/>
            <a:ln w="12700"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8" name="Line 25">
              <a:extLst>
                <a:ext uri="{FF2B5EF4-FFF2-40B4-BE49-F238E27FC236}">
                  <a16:creationId xmlns:a16="http://schemas.microsoft.com/office/drawing/2014/main" id="{A9A1AEC7-60DF-4310-B92C-E580C2BC493A}"/>
                </a:ext>
              </a:extLst>
            </p:cNvPr>
            <p:cNvSpPr>
              <a:spLocks noChangeShapeType="1"/>
            </p:cNvSpPr>
            <p:nvPr/>
          </p:nvSpPr>
          <p:spPr bwMode="auto">
            <a:xfrm>
              <a:off x="713" y="281"/>
              <a:ext cx="78" cy="41"/>
            </a:xfrm>
            <a:prstGeom prst="line">
              <a:avLst/>
            </a:prstGeom>
            <a:noFill/>
            <a:ln w="12700"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9" name="Line 26">
              <a:extLst>
                <a:ext uri="{FF2B5EF4-FFF2-40B4-BE49-F238E27FC236}">
                  <a16:creationId xmlns:a16="http://schemas.microsoft.com/office/drawing/2014/main" id="{3DB01B4E-87FA-4960-8FDA-00BE77AF7EB0}"/>
                </a:ext>
              </a:extLst>
            </p:cNvPr>
            <p:cNvSpPr>
              <a:spLocks noChangeShapeType="1"/>
            </p:cNvSpPr>
            <p:nvPr/>
          </p:nvSpPr>
          <p:spPr bwMode="auto">
            <a:xfrm flipV="1">
              <a:off x="713" y="105"/>
              <a:ext cx="78" cy="40"/>
            </a:xfrm>
            <a:prstGeom prst="line">
              <a:avLst/>
            </a:prstGeom>
            <a:noFill/>
            <a:ln w="12700"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0" name="Line 27">
              <a:extLst>
                <a:ext uri="{FF2B5EF4-FFF2-40B4-BE49-F238E27FC236}">
                  <a16:creationId xmlns:a16="http://schemas.microsoft.com/office/drawing/2014/main" id="{E040A4DF-48DF-4932-A858-7F1827F2DA45}"/>
                </a:ext>
              </a:extLst>
            </p:cNvPr>
            <p:cNvSpPr>
              <a:spLocks noChangeShapeType="1"/>
            </p:cNvSpPr>
            <p:nvPr/>
          </p:nvSpPr>
          <p:spPr bwMode="auto">
            <a:xfrm flipH="1">
              <a:off x="180" y="215"/>
              <a:ext cx="86" cy="0"/>
            </a:xfrm>
            <a:prstGeom prst="line">
              <a:avLst/>
            </a:prstGeom>
            <a:noFill/>
            <a:ln w="12700"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 name="Line 28">
              <a:extLst>
                <a:ext uri="{FF2B5EF4-FFF2-40B4-BE49-F238E27FC236}">
                  <a16:creationId xmlns:a16="http://schemas.microsoft.com/office/drawing/2014/main" id="{EAE7AE11-B910-4E80-B4B8-3A6747BB1A13}"/>
                </a:ext>
              </a:extLst>
            </p:cNvPr>
            <p:cNvSpPr>
              <a:spLocks noChangeShapeType="1"/>
            </p:cNvSpPr>
            <p:nvPr/>
          </p:nvSpPr>
          <p:spPr bwMode="auto">
            <a:xfrm flipH="1">
              <a:off x="188" y="281"/>
              <a:ext cx="78" cy="41"/>
            </a:xfrm>
            <a:prstGeom prst="line">
              <a:avLst/>
            </a:prstGeom>
            <a:noFill/>
            <a:ln w="12700"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2" name="Line 29">
              <a:extLst>
                <a:ext uri="{FF2B5EF4-FFF2-40B4-BE49-F238E27FC236}">
                  <a16:creationId xmlns:a16="http://schemas.microsoft.com/office/drawing/2014/main" id="{A200DF48-1590-457B-A931-1CCEE9A8788C}"/>
                </a:ext>
              </a:extLst>
            </p:cNvPr>
            <p:cNvSpPr>
              <a:spLocks noChangeShapeType="1"/>
            </p:cNvSpPr>
            <p:nvPr/>
          </p:nvSpPr>
          <p:spPr bwMode="auto">
            <a:xfrm flipH="1" flipV="1">
              <a:off x="188" y="105"/>
              <a:ext cx="78" cy="40"/>
            </a:xfrm>
            <a:prstGeom prst="line">
              <a:avLst/>
            </a:prstGeom>
            <a:noFill/>
            <a:ln w="12700"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3" name="Freeform 30">
              <a:extLst>
                <a:ext uri="{FF2B5EF4-FFF2-40B4-BE49-F238E27FC236}">
                  <a16:creationId xmlns:a16="http://schemas.microsoft.com/office/drawing/2014/main" id="{FD967F5F-B7A1-4324-BF0A-3337DD85003A}"/>
                </a:ext>
              </a:extLst>
            </p:cNvPr>
            <p:cNvSpPr>
              <a:spLocks/>
            </p:cNvSpPr>
            <p:nvPr/>
          </p:nvSpPr>
          <p:spPr bwMode="auto">
            <a:xfrm>
              <a:off x="550" y="608"/>
              <a:ext cx="423" cy="110"/>
            </a:xfrm>
            <a:custGeom>
              <a:avLst/>
              <a:gdLst>
                <a:gd name="T0" fmla="*/ 0 w 177"/>
                <a:gd name="T1" fmla="*/ 0 h 46"/>
                <a:gd name="T2" fmla="*/ 177 w 177"/>
                <a:gd name="T3" fmla="*/ 0 h 46"/>
                <a:gd name="T4" fmla="*/ 177 w 177"/>
                <a:gd name="T5" fmla="*/ 14 h 46"/>
                <a:gd name="T6" fmla="*/ 145 w 177"/>
                <a:gd name="T7" fmla="*/ 46 h 46"/>
                <a:gd name="T8" fmla="*/ 0 w 177"/>
                <a:gd name="T9" fmla="*/ 46 h 46"/>
              </a:gdLst>
              <a:ahLst/>
              <a:cxnLst>
                <a:cxn ang="0">
                  <a:pos x="T0" y="T1"/>
                </a:cxn>
                <a:cxn ang="0">
                  <a:pos x="T2" y="T3"/>
                </a:cxn>
                <a:cxn ang="0">
                  <a:pos x="T4" y="T5"/>
                </a:cxn>
                <a:cxn ang="0">
                  <a:pos x="T6" y="T7"/>
                </a:cxn>
                <a:cxn ang="0">
                  <a:pos x="T8" y="T9"/>
                </a:cxn>
              </a:cxnLst>
              <a:rect l="0" t="0" r="r" b="b"/>
              <a:pathLst>
                <a:path w="177" h="46">
                  <a:moveTo>
                    <a:pt x="0" y="0"/>
                  </a:moveTo>
                  <a:cubicBezTo>
                    <a:pt x="177" y="0"/>
                    <a:pt x="177" y="0"/>
                    <a:pt x="177" y="0"/>
                  </a:cubicBezTo>
                  <a:cubicBezTo>
                    <a:pt x="177" y="14"/>
                    <a:pt x="177" y="14"/>
                    <a:pt x="177" y="14"/>
                  </a:cubicBezTo>
                  <a:cubicBezTo>
                    <a:pt x="177" y="32"/>
                    <a:pt x="162" y="46"/>
                    <a:pt x="145" y="46"/>
                  </a:cubicBezTo>
                  <a:cubicBezTo>
                    <a:pt x="0" y="46"/>
                    <a:pt x="0" y="46"/>
                    <a:pt x="0" y="46"/>
                  </a:cubicBezTo>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4" name="Freeform 31">
              <a:extLst>
                <a:ext uri="{FF2B5EF4-FFF2-40B4-BE49-F238E27FC236}">
                  <a16:creationId xmlns:a16="http://schemas.microsoft.com/office/drawing/2014/main" id="{A0F5A873-13C0-4E82-8051-3045B8518BB1}"/>
                </a:ext>
              </a:extLst>
            </p:cNvPr>
            <p:cNvSpPr>
              <a:spLocks/>
            </p:cNvSpPr>
            <p:nvPr/>
          </p:nvSpPr>
          <p:spPr bwMode="auto">
            <a:xfrm>
              <a:off x="11" y="608"/>
              <a:ext cx="425" cy="110"/>
            </a:xfrm>
            <a:custGeom>
              <a:avLst/>
              <a:gdLst>
                <a:gd name="T0" fmla="*/ 178 w 178"/>
                <a:gd name="T1" fmla="*/ 46 h 46"/>
                <a:gd name="T2" fmla="*/ 32 w 178"/>
                <a:gd name="T3" fmla="*/ 46 h 46"/>
                <a:gd name="T4" fmla="*/ 0 w 178"/>
                <a:gd name="T5" fmla="*/ 14 h 46"/>
                <a:gd name="T6" fmla="*/ 0 w 178"/>
                <a:gd name="T7" fmla="*/ 0 h 46"/>
                <a:gd name="T8" fmla="*/ 178 w 178"/>
                <a:gd name="T9" fmla="*/ 0 h 46"/>
              </a:gdLst>
              <a:ahLst/>
              <a:cxnLst>
                <a:cxn ang="0">
                  <a:pos x="T0" y="T1"/>
                </a:cxn>
                <a:cxn ang="0">
                  <a:pos x="T2" y="T3"/>
                </a:cxn>
                <a:cxn ang="0">
                  <a:pos x="T4" y="T5"/>
                </a:cxn>
                <a:cxn ang="0">
                  <a:pos x="T6" y="T7"/>
                </a:cxn>
                <a:cxn ang="0">
                  <a:pos x="T8" y="T9"/>
                </a:cxn>
              </a:cxnLst>
              <a:rect l="0" t="0" r="r" b="b"/>
              <a:pathLst>
                <a:path w="178" h="46">
                  <a:moveTo>
                    <a:pt x="178" y="46"/>
                  </a:moveTo>
                  <a:cubicBezTo>
                    <a:pt x="32" y="46"/>
                    <a:pt x="32" y="46"/>
                    <a:pt x="32" y="46"/>
                  </a:cubicBezTo>
                  <a:cubicBezTo>
                    <a:pt x="15" y="46"/>
                    <a:pt x="0" y="32"/>
                    <a:pt x="0" y="14"/>
                  </a:cubicBezTo>
                  <a:cubicBezTo>
                    <a:pt x="0" y="0"/>
                    <a:pt x="0" y="0"/>
                    <a:pt x="0" y="0"/>
                  </a:cubicBezTo>
                  <a:cubicBezTo>
                    <a:pt x="178" y="0"/>
                    <a:pt x="178" y="0"/>
                    <a:pt x="178" y="0"/>
                  </a:cubicBezTo>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5" name="Freeform 32">
              <a:extLst>
                <a:ext uri="{FF2B5EF4-FFF2-40B4-BE49-F238E27FC236}">
                  <a16:creationId xmlns:a16="http://schemas.microsoft.com/office/drawing/2014/main" id="{1403B662-661A-4039-BD62-853049910B59}"/>
                </a:ext>
              </a:extLst>
            </p:cNvPr>
            <p:cNvSpPr>
              <a:spLocks/>
            </p:cNvSpPr>
            <p:nvPr/>
          </p:nvSpPr>
          <p:spPr bwMode="auto">
            <a:xfrm>
              <a:off x="78" y="12"/>
              <a:ext cx="828" cy="596"/>
            </a:xfrm>
            <a:custGeom>
              <a:avLst/>
              <a:gdLst>
                <a:gd name="T0" fmla="*/ 347 w 347"/>
                <a:gd name="T1" fmla="*/ 250 h 250"/>
                <a:gd name="T2" fmla="*/ 347 w 347"/>
                <a:gd name="T3" fmla="*/ 12 h 250"/>
                <a:gd name="T4" fmla="*/ 335 w 347"/>
                <a:gd name="T5" fmla="*/ 0 h 250"/>
                <a:gd name="T6" fmla="*/ 12 w 347"/>
                <a:gd name="T7" fmla="*/ 0 h 250"/>
                <a:gd name="T8" fmla="*/ 0 w 347"/>
                <a:gd name="T9" fmla="*/ 12 h 250"/>
                <a:gd name="T10" fmla="*/ 0 w 347"/>
                <a:gd name="T11" fmla="*/ 250 h 250"/>
              </a:gdLst>
              <a:ahLst/>
              <a:cxnLst>
                <a:cxn ang="0">
                  <a:pos x="T0" y="T1"/>
                </a:cxn>
                <a:cxn ang="0">
                  <a:pos x="T2" y="T3"/>
                </a:cxn>
                <a:cxn ang="0">
                  <a:pos x="T4" y="T5"/>
                </a:cxn>
                <a:cxn ang="0">
                  <a:pos x="T6" y="T7"/>
                </a:cxn>
                <a:cxn ang="0">
                  <a:pos x="T8" y="T9"/>
                </a:cxn>
                <a:cxn ang="0">
                  <a:pos x="T10" y="T11"/>
                </a:cxn>
              </a:cxnLst>
              <a:rect l="0" t="0" r="r" b="b"/>
              <a:pathLst>
                <a:path w="347" h="250">
                  <a:moveTo>
                    <a:pt x="347" y="250"/>
                  </a:moveTo>
                  <a:cubicBezTo>
                    <a:pt x="347" y="12"/>
                    <a:pt x="347" y="12"/>
                    <a:pt x="347" y="12"/>
                  </a:cubicBezTo>
                  <a:cubicBezTo>
                    <a:pt x="347" y="6"/>
                    <a:pt x="342" y="0"/>
                    <a:pt x="335" y="0"/>
                  </a:cubicBezTo>
                  <a:cubicBezTo>
                    <a:pt x="12" y="0"/>
                    <a:pt x="12" y="0"/>
                    <a:pt x="12" y="0"/>
                  </a:cubicBezTo>
                  <a:cubicBezTo>
                    <a:pt x="5" y="0"/>
                    <a:pt x="0" y="6"/>
                    <a:pt x="0" y="12"/>
                  </a:cubicBezTo>
                  <a:cubicBezTo>
                    <a:pt x="0" y="250"/>
                    <a:pt x="0" y="250"/>
                    <a:pt x="0" y="250"/>
                  </a:cubicBezTo>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6" name="Freeform 33">
              <a:extLst>
                <a:ext uri="{FF2B5EF4-FFF2-40B4-BE49-F238E27FC236}">
                  <a16:creationId xmlns:a16="http://schemas.microsoft.com/office/drawing/2014/main" id="{58883BCC-FD71-41D9-BC85-E3FE01E9E8AE}"/>
                </a:ext>
              </a:extLst>
            </p:cNvPr>
            <p:cNvSpPr>
              <a:spLocks/>
            </p:cNvSpPr>
            <p:nvPr/>
          </p:nvSpPr>
          <p:spPr bwMode="auto">
            <a:xfrm>
              <a:off x="83" y="718"/>
              <a:ext cx="410" cy="291"/>
            </a:xfrm>
            <a:custGeom>
              <a:avLst/>
              <a:gdLst>
                <a:gd name="T0" fmla="*/ 172 w 172"/>
                <a:gd name="T1" fmla="*/ 0 h 122"/>
                <a:gd name="T2" fmla="*/ 172 w 172"/>
                <a:gd name="T3" fmla="*/ 34 h 122"/>
                <a:gd name="T4" fmla="*/ 142 w 172"/>
                <a:gd name="T5" fmla="*/ 63 h 122"/>
                <a:gd name="T6" fmla="*/ 29 w 172"/>
                <a:gd name="T7" fmla="*/ 63 h 122"/>
                <a:gd name="T8" fmla="*/ 0 w 172"/>
                <a:gd name="T9" fmla="*/ 92 h 122"/>
                <a:gd name="T10" fmla="*/ 0 w 172"/>
                <a:gd name="T11" fmla="*/ 122 h 122"/>
              </a:gdLst>
              <a:ahLst/>
              <a:cxnLst>
                <a:cxn ang="0">
                  <a:pos x="T0" y="T1"/>
                </a:cxn>
                <a:cxn ang="0">
                  <a:pos x="T2" y="T3"/>
                </a:cxn>
                <a:cxn ang="0">
                  <a:pos x="T4" y="T5"/>
                </a:cxn>
                <a:cxn ang="0">
                  <a:pos x="T6" y="T7"/>
                </a:cxn>
                <a:cxn ang="0">
                  <a:pos x="T8" y="T9"/>
                </a:cxn>
                <a:cxn ang="0">
                  <a:pos x="T10" y="T11"/>
                </a:cxn>
              </a:cxnLst>
              <a:rect l="0" t="0" r="r" b="b"/>
              <a:pathLst>
                <a:path w="172" h="122">
                  <a:moveTo>
                    <a:pt x="172" y="0"/>
                  </a:moveTo>
                  <a:cubicBezTo>
                    <a:pt x="172" y="34"/>
                    <a:pt x="172" y="34"/>
                    <a:pt x="172" y="34"/>
                  </a:cubicBezTo>
                  <a:cubicBezTo>
                    <a:pt x="172" y="50"/>
                    <a:pt x="158" y="63"/>
                    <a:pt x="142" y="63"/>
                  </a:cubicBezTo>
                  <a:cubicBezTo>
                    <a:pt x="29" y="63"/>
                    <a:pt x="29" y="63"/>
                    <a:pt x="29" y="63"/>
                  </a:cubicBezTo>
                  <a:cubicBezTo>
                    <a:pt x="13" y="63"/>
                    <a:pt x="0" y="76"/>
                    <a:pt x="0" y="92"/>
                  </a:cubicBezTo>
                  <a:cubicBezTo>
                    <a:pt x="0" y="122"/>
                    <a:pt x="0" y="122"/>
                    <a:pt x="0" y="122"/>
                  </a:cubicBezTo>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7" name="Freeform 34">
              <a:extLst>
                <a:ext uri="{FF2B5EF4-FFF2-40B4-BE49-F238E27FC236}">
                  <a16:creationId xmlns:a16="http://schemas.microsoft.com/office/drawing/2014/main" id="{348E16B8-9DD3-498A-A9F0-F308512816DE}"/>
                </a:ext>
              </a:extLst>
            </p:cNvPr>
            <p:cNvSpPr>
              <a:spLocks/>
            </p:cNvSpPr>
            <p:nvPr/>
          </p:nvSpPr>
          <p:spPr bwMode="auto">
            <a:xfrm>
              <a:off x="493" y="496"/>
              <a:ext cx="408" cy="513"/>
            </a:xfrm>
            <a:custGeom>
              <a:avLst/>
              <a:gdLst>
                <a:gd name="T0" fmla="*/ 0 w 171"/>
                <a:gd name="T1" fmla="*/ 0 h 215"/>
                <a:gd name="T2" fmla="*/ 0 w 171"/>
                <a:gd name="T3" fmla="*/ 127 h 215"/>
                <a:gd name="T4" fmla="*/ 29 w 171"/>
                <a:gd name="T5" fmla="*/ 156 h 215"/>
                <a:gd name="T6" fmla="*/ 142 w 171"/>
                <a:gd name="T7" fmla="*/ 156 h 215"/>
                <a:gd name="T8" fmla="*/ 171 w 171"/>
                <a:gd name="T9" fmla="*/ 185 h 215"/>
                <a:gd name="T10" fmla="*/ 171 w 171"/>
                <a:gd name="T11" fmla="*/ 215 h 215"/>
              </a:gdLst>
              <a:ahLst/>
              <a:cxnLst>
                <a:cxn ang="0">
                  <a:pos x="T0" y="T1"/>
                </a:cxn>
                <a:cxn ang="0">
                  <a:pos x="T2" y="T3"/>
                </a:cxn>
                <a:cxn ang="0">
                  <a:pos x="T4" y="T5"/>
                </a:cxn>
                <a:cxn ang="0">
                  <a:pos x="T6" y="T7"/>
                </a:cxn>
                <a:cxn ang="0">
                  <a:pos x="T8" y="T9"/>
                </a:cxn>
                <a:cxn ang="0">
                  <a:pos x="T10" y="T11"/>
                </a:cxn>
              </a:cxnLst>
              <a:rect l="0" t="0" r="r" b="b"/>
              <a:pathLst>
                <a:path w="171" h="215">
                  <a:moveTo>
                    <a:pt x="0" y="0"/>
                  </a:moveTo>
                  <a:cubicBezTo>
                    <a:pt x="0" y="127"/>
                    <a:pt x="0" y="127"/>
                    <a:pt x="0" y="127"/>
                  </a:cubicBezTo>
                  <a:cubicBezTo>
                    <a:pt x="0" y="143"/>
                    <a:pt x="13" y="156"/>
                    <a:pt x="29" y="156"/>
                  </a:cubicBezTo>
                  <a:cubicBezTo>
                    <a:pt x="142" y="156"/>
                    <a:pt x="142" y="156"/>
                    <a:pt x="142" y="156"/>
                  </a:cubicBezTo>
                  <a:cubicBezTo>
                    <a:pt x="158" y="156"/>
                    <a:pt x="171" y="169"/>
                    <a:pt x="171" y="185"/>
                  </a:cubicBezTo>
                  <a:cubicBezTo>
                    <a:pt x="171" y="215"/>
                    <a:pt x="171" y="215"/>
                    <a:pt x="171" y="215"/>
                  </a:cubicBezTo>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8" name="Freeform 35">
              <a:extLst>
                <a:ext uri="{FF2B5EF4-FFF2-40B4-BE49-F238E27FC236}">
                  <a16:creationId xmlns:a16="http://schemas.microsoft.com/office/drawing/2014/main" id="{F57F1907-8CAD-4871-8FD1-67C5406843B1}"/>
                </a:ext>
              </a:extLst>
            </p:cNvPr>
            <p:cNvSpPr>
              <a:spLocks/>
            </p:cNvSpPr>
            <p:nvPr/>
          </p:nvSpPr>
          <p:spPr bwMode="auto">
            <a:xfrm>
              <a:off x="610" y="1073"/>
              <a:ext cx="138" cy="141"/>
            </a:xfrm>
            <a:custGeom>
              <a:avLst/>
              <a:gdLst>
                <a:gd name="T0" fmla="*/ 46 w 58"/>
                <a:gd name="T1" fmla="*/ 0 h 59"/>
                <a:gd name="T2" fmla="*/ 12 w 58"/>
                <a:gd name="T3" fmla="*/ 0 h 59"/>
                <a:gd name="T4" fmla="*/ 0 w 58"/>
                <a:gd name="T5" fmla="*/ 13 h 59"/>
                <a:gd name="T6" fmla="*/ 0 w 58"/>
                <a:gd name="T7" fmla="*/ 46 h 59"/>
                <a:gd name="T8" fmla="*/ 12 w 58"/>
                <a:gd name="T9" fmla="*/ 59 h 59"/>
                <a:gd name="T10" fmla="*/ 46 w 58"/>
                <a:gd name="T11" fmla="*/ 59 h 59"/>
                <a:gd name="T12" fmla="*/ 58 w 58"/>
                <a:gd name="T13" fmla="*/ 46 h 59"/>
                <a:gd name="T14" fmla="*/ 58 w 58"/>
                <a:gd name="T15" fmla="*/ 13 h 59"/>
                <a:gd name="T16" fmla="*/ 46 w 58"/>
                <a:gd name="T17" fmla="*/ 0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8" h="59">
                  <a:moveTo>
                    <a:pt x="46" y="0"/>
                  </a:moveTo>
                  <a:cubicBezTo>
                    <a:pt x="12" y="0"/>
                    <a:pt x="12" y="0"/>
                    <a:pt x="12" y="0"/>
                  </a:cubicBezTo>
                  <a:cubicBezTo>
                    <a:pt x="5" y="0"/>
                    <a:pt x="0" y="6"/>
                    <a:pt x="0" y="13"/>
                  </a:cubicBezTo>
                  <a:cubicBezTo>
                    <a:pt x="0" y="46"/>
                    <a:pt x="0" y="46"/>
                    <a:pt x="0" y="46"/>
                  </a:cubicBezTo>
                  <a:cubicBezTo>
                    <a:pt x="0" y="53"/>
                    <a:pt x="5" y="59"/>
                    <a:pt x="12" y="59"/>
                  </a:cubicBezTo>
                  <a:cubicBezTo>
                    <a:pt x="46" y="59"/>
                    <a:pt x="46" y="59"/>
                    <a:pt x="46" y="59"/>
                  </a:cubicBezTo>
                  <a:cubicBezTo>
                    <a:pt x="53" y="59"/>
                    <a:pt x="58" y="53"/>
                    <a:pt x="58" y="46"/>
                  </a:cubicBezTo>
                  <a:cubicBezTo>
                    <a:pt x="58" y="13"/>
                    <a:pt x="58" y="13"/>
                    <a:pt x="58" y="13"/>
                  </a:cubicBezTo>
                  <a:cubicBezTo>
                    <a:pt x="58" y="6"/>
                    <a:pt x="53" y="0"/>
                    <a:pt x="46" y="0"/>
                  </a:cubicBezTo>
                  <a:close/>
                </a:path>
              </a:pathLst>
            </a:custGeom>
            <a:solidFill>
              <a:srgbClr val="E7205F"/>
            </a:solidFill>
            <a:ln w="12700">
              <a:solidFill>
                <a:srgbClr val="FFFFFF"/>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9" name="Freeform 36">
              <a:extLst>
                <a:ext uri="{FF2B5EF4-FFF2-40B4-BE49-F238E27FC236}">
                  <a16:creationId xmlns:a16="http://schemas.microsoft.com/office/drawing/2014/main" id="{063E6EFD-3361-4713-9C27-A9AC435CC651}"/>
                </a:ext>
              </a:extLst>
            </p:cNvPr>
            <p:cNvSpPr>
              <a:spLocks/>
            </p:cNvSpPr>
            <p:nvPr/>
          </p:nvSpPr>
          <p:spPr bwMode="auto">
            <a:xfrm>
              <a:off x="832" y="1073"/>
              <a:ext cx="138" cy="141"/>
            </a:xfrm>
            <a:custGeom>
              <a:avLst/>
              <a:gdLst>
                <a:gd name="T0" fmla="*/ 46 w 58"/>
                <a:gd name="T1" fmla="*/ 0 h 59"/>
                <a:gd name="T2" fmla="*/ 12 w 58"/>
                <a:gd name="T3" fmla="*/ 0 h 59"/>
                <a:gd name="T4" fmla="*/ 0 w 58"/>
                <a:gd name="T5" fmla="*/ 13 h 59"/>
                <a:gd name="T6" fmla="*/ 0 w 58"/>
                <a:gd name="T7" fmla="*/ 46 h 59"/>
                <a:gd name="T8" fmla="*/ 12 w 58"/>
                <a:gd name="T9" fmla="*/ 59 h 59"/>
                <a:gd name="T10" fmla="*/ 46 w 58"/>
                <a:gd name="T11" fmla="*/ 59 h 59"/>
                <a:gd name="T12" fmla="*/ 58 w 58"/>
                <a:gd name="T13" fmla="*/ 46 h 59"/>
                <a:gd name="T14" fmla="*/ 58 w 58"/>
                <a:gd name="T15" fmla="*/ 13 h 59"/>
                <a:gd name="T16" fmla="*/ 46 w 58"/>
                <a:gd name="T17" fmla="*/ 0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8" h="59">
                  <a:moveTo>
                    <a:pt x="46" y="0"/>
                  </a:moveTo>
                  <a:cubicBezTo>
                    <a:pt x="12" y="0"/>
                    <a:pt x="12" y="0"/>
                    <a:pt x="12" y="0"/>
                  </a:cubicBezTo>
                  <a:cubicBezTo>
                    <a:pt x="5" y="0"/>
                    <a:pt x="0" y="6"/>
                    <a:pt x="0" y="13"/>
                  </a:cubicBezTo>
                  <a:cubicBezTo>
                    <a:pt x="0" y="46"/>
                    <a:pt x="0" y="46"/>
                    <a:pt x="0" y="46"/>
                  </a:cubicBezTo>
                  <a:cubicBezTo>
                    <a:pt x="0" y="53"/>
                    <a:pt x="5" y="59"/>
                    <a:pt x="12" y="59"/>
                  </a:cubicBezTo>
                  <a:cubicBezTo>
                    <a:pt x="46" y="59"/>
                    <a:pt x="46" y="59"/>
                    <a:pt x="46" y="59"/>
                  </a:cubicBezTo>
                  <a:cubicBezTo>
                    <a:pt x="53" y="59"/>
                    <a:pt x="58" y="53"/>
                    <a:pt x="58" y="46"/>
                  </a:cubicBezTo>
                  <a:cubicBezTo>
                    <a:pt x="58" y="13"/>
                    <a:pt x="58" y="13"/>
                    <a:pt x="58" y="13"/>
                  </a:cubicBezTo>
                  <a:cubicBezTo>
                    <a:pt x="58" y="6"/>
                    <a:pt x="53" y="0"/>
                    <a:pt x="46" y="0"/>
                  </a:cubicBezTo>
                  <a:close/>
                </a:path>
              </a:pathLst>
            </a:custGeom>
            <a:solidFill>
              <a:srgbClr val="F7A600"/>
            </a:solidFill>
            <a:ln w="12700">
              <a:solidFill>
                <a:srgbClr val="FFFFFF"/>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0" name="Freeform 37">
              <a:extLst>
                <a:ext uri="{FF2B5EF4-FFF2-40B4-BE49-F238E27FC236}">
                  <a16:creationId xmlns:a16="http://schemas.microsoft.com/office/drawing/2014/main" id="{5E1C54FF-37E2-42BE-9C94-85B9F85551BF}"/>
                </a:ext>
              </a:extLst>
            </p:cNvPr>
            <p:cNvSpPr>
              <a:spLocks/>
            </p:cNvSpPr>
            <p:nvPr/>
          </p:nvSpPr>
          <p:spPr bwMode="auto">
            <a:xfrm>
              <a:off x="13" y="1073"/>
              <a:ext cx="139" cy="141"/>
            </a:xfrm>
            <a:custGeom>
              <a:avLst/>
              <a:gdLst>
                <a:gd name="T0" fmla="*/ 46 w 58"/>
                <a:gd name="T1" fmla="*/ 0 h 59"/>
                <a:gd name="T2" fmla="*/ 12 w 58"/>
                <a:gd name="T3" fmla="*/ 0 h 59"/>
                <a:gd name="T4" fmla="*/ 0 w 58"/>
                <a:gd name="T5" fmla="*/ 13 h 59"/>
                <a:gd name="T6" fmla="*/ 0 w 58"/>
                <a:gd name="T7" fmla="*/ 46 h 59"/>
                <a:gd name="T8" fmla="*/ 12 w 58"/>
                <a:gd name="T9" fmla="*/ 59 h 59"/>
                <a:gd name="T10" fmla="*/ 46 w 58"/>
                <a:gd name="T11" fmla="*/ 59 h 59"/>
                <a:gd name="T12" fmla="*/ 58 w 58"/>
                <a:gd name="T13" fmla="*/ 46 h 59"/>
                <a:gd name="T14" fmla="*/ 58 w 58"/>
                <a:gd name="T15" fmla="*/ 13 h 59"/>
                <a:gd name="T16" fmla="*/ 46 w 58"/>
                <a:gd name="T17" fmla="*/ 0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8" h="59">
                  <a:moveTo>
                    <a:pt x="46" y="0"/>
                  </a:moveTo>
                  <a:cubicBezTo>
                    <a:pt x="12" y="0"/>
                    <a:pt x="12" y="0"/>
                    <a:pt x="12" y="0"/>
                  </a:cubicBezTo>
                  <a:cubicBezTo>
                    <a:pt x="5" y="0"/>
                    <a:pt x="0" y="6"/>
                    <a:pt x="0" y="13"/>
                  </a:cubicBezTo>
                  <a:cubicBezTo>
                    <a:pt x="0" y="46"/>
                    <a:pt x="0" y="46"/>
                    <a:pt x="0" y="46"/>
                  </a:cubicBezTo>
                  <a:cubicBezTo>
                    <a:pt x="0" y="53"/>
                    <a:pt x="5" y="59"/>
                    <a:pt x="12" y="59"/>
                  </a:cubicBezTo>
                  <a:cubicBezTo>
                    <a:pt x="46" y="59"/>
                    <a:pt x="46" y="59"/>
                    <a:pt x="46" y="59"/>
                  </a:cubicBezTo>
                  <a:cubicBezTo>
                    <a:pt x="53" y="59"/>
                    <a:pt x="58" y="53"/>
                    <a:pt x="58" y="46"/>
                  </a:cubicBezTo>
                  <a:cubicBezTo>
                    <a:pt x="58" y="13"/>
                    <a:pt x="58" y="13"/>
                    <a:pt x="58" y="13"/>
                  </a:cubicBezTo>
                  <a:cubicBezTo>
                    <a:pt x="58" y="6"/>
                    <a:pt x="53" y="0"/>
                    <a:pt x="46" y="0"/>
                  </a:cubicBezTo>
                  <a:close/>
                </a:path>
              </a:pathLst>
            </a:custGeom>
            <a:solidFill>
              <a:srgbClr val="E7205F"/>
            </a:solidFill>
            <a:ln w="12700">
              <a:solidFill>
                <a:srgbClr val="FFFFFF"/>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1" name="Freeform 38">
              <a:extLst>
                <a:ext uri="{FF2B5EF4-FFF2-40B4-BE49-F238E27FC236}">
                  <a16:creationId xmlns:a16="http://schemas.microsoft.com/office/drawing/2014/main" id="{F9D89A0A-D56D-4D76-856D-5C6F44409CAF}"/>
                </a:ext>
              </a:extLst>
            </p:cNvPr>
            <p:cNvSpPr>
              <a:spLocks/>
            </p:cNvSpPr>
            <p:nvPr/>
          </p:nvSpPr>
          <p:spPr bwMode="auto">
            <a:xfrm>
              <a:off x="235" y="1073"/>
              <a:ext cx="139" cy="141"/>
            </a:xfrm>
            <a:custGeom>
              <a:avLst/>
              <a:gdLst>
                <a:gd name="T0" fmla="*/ 46 w 58"/>
                <a:gd name="T1" fmla="*/ 0 h 59"/>
                <a:gd name="T2" fmla="*/ 12 w 58"/>
                <a:gd name="T3" fmla="*/ 0 h 59"/>
                <a:gd name="T4" fmla="*/ 0 w 58"/>
                <a:gd name="T5" fmla="*/ 13 h 59"/>
                <a:gd name="T6" fmla="*/ 0 w 58"/>
                <a:gd name="T7" fmla="*/ 46 h 59"/>
                <a:gd name="T8" fmla="*/ 12 w 58"/>
                <a:gd name="T9" fmla="*/ 59 h 59"/>
                <a:gd name="T10" fmla="*/ 46 w 58"/>
                <a:gd name="T11" fmla="*/ 59 h 59"/>
                <a:gd name="T12" fmla="*/ 58 w 58"/>
                <a:gd name="T13" fmla="*/ 46 h 59"/>
                <a:gd name="T14" fmla="*/ 58 w 58"/>
                <a:gd name="T15" fmla="*/ 13 h 59"/>
                <a:gd name="T16" fmla="*/ 46 w 58"/>
                <a:gd name="T17" fmla="*/ 0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8" h="59">
                  <a:moveTo>
                    <a:pt x="46" y="0"/>
                  </a:moveTo>
                  <a:cubicBezTo>
                    <a:pt x="12" y="0"/>
                    <a:pt x="12" y="0"/>
                    <a:pt x="12" y="0"/>
                  </a:cubicBezTo>
                  <a:cubicBezTo>
                    <a:pt x="5" y="0"/>
                    <a:pt x="0" y="6"/>
                    <a:pt x="0" y="13"/>
                  </a:cubicBezTo>
                  <a:cubicBezTo>
                    <a:pt x="0" y="46"/>
                    <a:pt x="0" y="46"/>
                    <a:pt x="0" y="46"/>
                  </a:cubicBezTo>
                  <a:cubicBezTo>
                    <a:pt x="0" y="53"/>
                    <a:pt x="5" y="59"/>
                    <a:pt x="12" y="59"/>
                  </a:cubicBezTo>
                  <a:cubicBezTo>
                    <a:pt x="46" y="59"/>
                    <a:pt x="46" y="59"/>
                    <a:pt x="46" y="59"/>
                  </a:cubicBezTo>
                  <a:cubicBezTo>
                    <a:pt x="53" y="59"/>
                    <a:pt x="58" y="53"/>
                    <a:pt x="58" y="46"/>
                  </a:cubicBezTo>
                  <a:cubicBezTo>
                    <a:pt x="58" y="13"/>
                    <a:pt x="58" y="13"/>
                    <a:pt x="58" y="13"/>
                  </a:cubicBezTo>
                  <a:cubicBezTo>
                    <a:pt x="58" y="6"/>
                    <a:pt x="53" y="0"/>
                    <a:pt x="46" y="0"/>
                  </a:cubicBezTo>
                  <a:close/>
                </a:path>
              </a:pathLst>
            </a:custGeom>
            <a:solidFill>
              <a:srgbClr val="F7A600"/>
            </a:solidFill>
            <a:ln w="12700">
              <a:solidFill>
                <a:srgbClr val="FFFFFF"/>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2" name="Freeform 39">
              <a:extLst>
                <a:ext uri="{FF2B5EF4-FFF2-40B4-BE49-F238E27FC236}">
                  <a16:creationId xmlns:a16="http://schemas.microsoft.com/office/drawing/2014/main" id="{69B6E43B-B749-467A-A587-7B3A4B47CA67}"/>
                </a:ext>
              </a:extLst>
            </p:cNvPr>
            <p:cNvSpPr>
              <a:spLocks/>
            </p:cNvSpPr>
            <p:nvPr/>
          </p:nvSpPr>
          <p:spPr bwMode="auto">
            <a:xfrm>
              <a:off x="405" y="131"/>
              <a:ext cx="176" cy="117"/>
            </a:xfrm>
            <a:custGeom>
              <a:avLst/>
              <a:gdLst>
                <a:gd name="T0" fmla="*/ 28 w 74"/>
                <a:gd name="T1" fmla="*/ 23 h 49"/>
                <a:gd name="T2" fmla="*/ 67 w 74"/>
                <a:gd name="T3" fmla="*/ 42 h 49"/>
                <a:gd name="T4" fmla="*/ 72 w 74"/>
                <a:gd name="T5" fmla="*/ 49 h 49"/>
                <a:gd name="T6" fmla="*/ 74 w 74"/>
                <a:gd name="T7" fmla="*/ 37 h 49"/>
                <a:gd name="T8" fmla="*/ 62 w 74"/>
                <a:gd name="T9" fmla="*/ 10 h 49"/>
                <a:gd name="T10" fmla="*/ 37 w 74"/>
                <a:gd name="T11" fmla="*/ 0 h 49"/>
                <a:gd name="T12" fmla="*/ 34 w 74"/>
                <a:gd name="T13" fmla="*/ 0 h 49"/>
                <a:gd name="T14" fmla="*/ 0 w 74"/>
                <a:gd name="T15" fmla="*/ 29 h 49"/>
                <a:gd name="T16" fmla="*/ 28 w 74"/>
                <a:gd name="T17" fmla="*/ 23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4" h="49">
                  <a:moveTo>
                    <a:pt x="28" y="23"/>
                  </a:moveTo>
                  <a:cubicBezTo>
                    <a:pt x="43" y="24"/>
                    <a:pt x="57" y="31"/>
                    <a:pt x="67" y="42"/>
                  </a:cubicBezTo>
                  <a:cubicBezTo>
                    <a:pt x="69" y="44"/>
                    <a:pt x="70" y="46"/>
                    <a:pt x="72" y="49"/>
                  </a:cubicBezTo>
                  <a:cubicBezTo>
                    <a:pt x="73" y="45"/>
                    <a:pt x="74" y="41"/>
                    <a:pt x="74" y="37"/>
                  </a:cubicBezTo>
                  <a:cubicBezTo>
                    <a:pt x="74" y="27"/>
                    <a:pt x="70" y="17"/>
                    <a:pt x="62" y="10"/>
                  </a:cubicBezTo>
                  <a:cubicBezTo>
                    <a:pt x="55" y="3"/>
                    <a:pt x="46" y="0"/>
                    <a:pt x="37" y="0"/>
                  </a:cubicBezTo>
                  <a:cubicBezTo>
                    <a:pt x="36" y="0"/>
                    <a:pt x="35" y="0"/>
                    <a:pt x="34" y="0"/>
                  </a:cubicBezTo>
                  <a:cubicBezTo>
                    <a:pt x="17" y="1"/>
                    <a:pt x="4" y="13"/>
                    <a:pt x="0" y="29"/>
                  </a:cubicBezTo>
                  <a:cubicBezTo>
                    <a:pt x="9" y="25"/>
                    <a:pt x="19" y="22"/>
                    <a:pt x="28" y="23"/>
                  </a:cubicBezTo>
                  <a:close/>
                </a:path>
              </a:pathLst>
            </a:custGeom>
            <a:solidFill>
              <a:srgbClr val="F7A600"/>
            </a:solidFill>
            <a:ln w="12700">
              <a:solidFill>
                <a:srgbClr val="FFFFFF"/>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3" name="Line 40">
              <a:extLst>
                <a:ext uri="{FF2B5EF4-FFF2-40B4-BE49-F238E27FC236}">
                  <a16:creationId xmlns:a16="http://schemas.microsoft.com/office/drawing/2014/main" id="{6FA557F0-0490-43DF-8754-E8B8CB511861}"/>
                </a:ext>
              </a:extLst>
            </p:cNvPr>
            <p:cNvSpPr>
              <a:spLocks noChangeShapeType="1"/>
            </p:cNvSpPr>
            <p:nvPr/>
          </p:nvSpPr>
          <p:spPr bwMode="auto">
            <a:xfrm>
              <a:off x="679" y="868"/>
              <a:ext cx="0" cy="141"/>
            </a:xfrm>
            <a:prstGeom prst="line">
              <a:avLst/>
            </a:prstGeom>
            <a:noFill/>
            <a:ln w="12700"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4" name="Line 41">
              <a:extLst>
                <a:ext uri="{FF2B5EF4-FFF2-40B4-BE49-F238E27FC236}">
                  <a16:creationId xmlns:a16="http://schemas.microsoft.com/office/drawing/2014/main" id="{74D963EF-BB6B-4DD0-A501-93F171835154}"/>
                </a:ext>
              </a:extLst>
            </p:cNvPr>
            <p:cNvSpPr>
              <a:spLocks noChangeShapeType="1"/>
            </p:cNvSpPr>
            <p:nvPr/>
          </p:nvSpPr>
          <p:spPr bwMode="auto">
            <a:xfrm>
              <a:off x="305" y="868"/>
              <a:ext cx="0" cy="141"/>
            </a:xfrm>
            <a:prstGeom prst="line">
              <a:avLst/>
            </a:prstGeom>
            <a:noFill/>
            <a:ln w="12700"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grpSp>
      <p:grpSp>
        <p:nvGrpSpPr>
          <p:cNvPr id="1018" name="Grupo 1017">
            <a:extLst>
              <a:ext uri="{FF2B5EF4-FFF2-40B4-BE49-F238E27FC236}">
                <a16:creationId xmlns:a16="http://schemas.microsoft.com/office/drawing/2014/main" id="{4C900F10-0160-443D-8B17-16D539F077A1}"/>
              </a:ext>
            </a:extLst>
          </p:cNvPr>
          <p:cNvGrpSpPr/>
          <p:nvPr/>
        </p:nvGrpSpPr>
        <p:grpSpPr>
          <a:xfrm>
            <a:off x="845272" y="2034514"/>
            <a:ext cx="759820" cy="146589"/>
            <a:chOff x="797647" y="2771856"/>
            <a:chExt cx="759820" cy="146589"/>
          </a:xfrm>
        </p:grpSpPr>
        <p:sp>
          <p:nvSpPr>
            <p:cNvPr id="1019" name="Rectángulo 1018">
              <a:extLst>
                <a:ext uri="{FF2B5EF4-FFF2-40B4-BE49-F238E27FC236}">
                  <a16:creationId xmlns:a16="http://schemas.microsoft.com/office/drawing/2014/main" id="{5C690658-DC4F-44C3-A780-0C347C722130}"/>
                </a:ext>
              </a:extLst>
            </p:cNvPr>
            <p:cNvSpPr/>
            <p:nvPr/>
          </p:nvSpPr>
          <p:spPr>
            <a:xfrm rot="2700000">
              <a:off x="797647" y="2771856"/>
              <a:ext cx="133188" cy="133188"/>
            </a:xfrm>
            <a:prstGeom prst="rect">
              <a:avLst/>
            </a:prstGeom>
            <a:solidFill>
              <a:srgbClr val="E72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0" name="Rectángulo 1019">
              <a:extLst>
                <a:ext uri="{FF2B5EF4-FFF2-40B4-BE49-F238E27FC236}">
                  <a16:creationId xmlns:a16="http://schemas.microsoft.com/office/drawing/2014/main" id="{C84E5D3B-78C0-4015-8B8F-98B23F720A68}"/>
                </a:ext>
              </a:extLst>
            </p:cNvPr>
            <p:cNvSpPr/>
            <p:nvPr/>
          </p:nvSpPr>
          <p:spPr>
            <a:xfrm rot="2700000">
              <a:off x="1000216" y="2778754"/>
              <a:ext cx="133188" cy="133188"/>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1" name="Rectángulo 1020">
              <a:extLst>
                <a:ext uri="{FF2B5EF4-FFF2-40B4-BE49-F238E27FC236}">
                  <a16:creationId xmlns:a16="http://schemas.microsoft.com/office/drawing/2014/main" id="{B619A634-BFE4-4A78-8B8E-95836D35BFAD}"/>
                </a:ext>
              </a:extLst>
            </p:cNvPr>
            <p:cNvSpPr/>
            <p:nvPr/>
          </p:nvSpPr>
          <p:spPr>
            <a:xfrm rot="2700000">
              <a:off x="1215949" y="2778754"/>
              <a:ext cx="133188" cy="133188"/>
            </a:xfrm>
            <a:prstGeom prst="rect">
              <a:avLst/>
            </a:prstGeom>
            <a:solidFill>
              <a:srgbClr val="F7A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2" name="Rectángulo 1021">
              <a:extLst>
                <a:ext uri="{FF2B5EF4-FFF2-40B4-BE49-F238E27FC236}">
                  <a16:creationId xmlns:a16="http://schemas.microsoft.com/office/drawing/2014/main" id="{A65DAC57-645E-4606-B399-6E28C61C1FDF}"/>
                </a:ext>
              </a:extLst>
            </p:cNvPr>
            <p:cNvSpPr/>
            <p:nvPr/>
          </p:nvSpPr>
          <p:spPr>
            <a:xfrm rot="2700000">
              <a:off x="1424279" y="2785257"/>
              <a:ext cx="133188" cy="133188"/>
            </a:xfrm>
            <a:prstGeom prst="rect">
              <a:avLst/>
            </a:prstGeom>
            <a:solidFill>
              <a:srgbClr val="01B9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Marcador de posición de imagen 45">
            <a:extLst>
              <a:ext uri="{FF2B5EF4-FFF2-40B4-BE49-F238E27FC236}">
                <a16:creationId xmlns:a16="http://schemas.microsoft.com/office/drawing/2014/main" id="{492B7190-F93D-47DD-ABAE-717665CF17E0}"/>
              </a:ext>
            </a:extLst>
          </p:cNvPr>
          <p:cNvSpPr>
            <a:spLocks noGrp="1"/>
          </p:cNvSpPr>
          <p:nvPr>
            <p:ph type="pic" sz="quarter" idx="10"/>
          </p:nvPr>
        </p:nvSpPr>
        <p:spPr/>
        <p:txBody>
          <a:bodyPr/>
          <a:lstStyle/>
          <a:p>
            <a:endParaRPr lang="es-CO"/>
          </a:p>
        </p:txBody>
      </p:sp>
    </p:spTree>
  </p:cSld>
  <p:clrMapOvr>
    <a:masterClrMapping/>
  </p:clrMapOvr>
  <p:transition advClick="0"/>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 name="TextBox 80">
            <a:extLst>
              <a:ext uri="{FF2B5EF4-FFF2-40B4-BE49-F238E27FC236}">
                <a16:creationId xmlns:a16="http://schemas.microsoft.com/office/drawing/2014/main" id="{BA9FE4D8-F42A-4D52-AB90-BBE0153A0971}"/>
              </a:ext>
            </a:extLst>
          </p:cNvPr>
          <p:cNvSpPr txBox="1">
            <a:spLocks noChangeArrowheads="1"/>
          </p:cNvSpPr>
          <p:nvPr/>
        </p:nvSpPr>
        <p:spPr bwMode="auto">
          <a:xfrm>
            <a:off x="576610" y="1300978"/>
            <a:ext cx="359265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altLang="es-MX" sz="4800" b="1" dirty="0">
                <a:solidFill>
                  <a:srgbClr val="4C0339"/>
                </a:solidFill>
                <a:latin typeface="Lato Black" panose="020F0A02020204030203" pitchFamily="34" charset="0"/>
              </a:rPr>
              <a:t>TITLE HERE </a:t>
            </a:r>
            <a:endParaRPr lang="id-ID" altLang="es-MX" sz="4800" b="1" dirty="0">
              <a:solidFill>
                <a:srgbClr val="4C0339"/>
              </a:solidFill>
              <a:latin typeface="Lato Black" panose="020F0A02020204030203" pitchFamily="34" charset="0"/>
            </a:endParaRPr>
          </a:p>
        </p:txBody>
      </p:sp>
      <p:sp>
        <p:nvSpPr>
          <p:cNvPr id="72" name="TextBox 95">
            <a:extLst>
              <a:ext uri="{FF2B5EF4-FFF2-40B4-BE49-F238E27FC236}">
                <a16:creationId xmlns:a16="http://schemas.microsoft.com/office/drawing/2014/main" id="{1A187462-3FE3-44E0-B448-66FEDAEA91F3}"/>
              </a:ext>
            </a:extLst>
          </p:cNvPr>
          <p:cNvSpPr txBox="1">
            <a:spLocks noChangeArrowheads="1"/>
          </p:cNvSpPr>
          <p:nvPr/>
        </p:nvSpPr>
        <p:spPr bwMode="auto">
          <a:xfrm>
            <a:off x="602010" y="2190712"/>
            <a:ext cx="2598725" cy="384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900" b="1" dirty="0">
                <a:latin typeface="Calibri" panose="020F0502020204030204" pitchFamily="34" charset="0"/>
                <a:cs typeface="Calibri" panose="020F0502020204030204" pitchFamily="34" charset="0"/>
              </a:rPr>
              <a:t>Geometric Presentation</a:t>
            </a:r>
          </a:p>
        </p:txBody>
      </p:sp>
      <p:sp>
        <p:nvSpPr>
          <p:cNvPr id="76" name="Rectángulo 75">
            <a:extLst>
              <a:ext uri="{FF2B5EF4-FFF2-40B4-BE49-F238E27FC236}">
                <a16:creationId xmlns:a16="http://schemas.microsoft.com/office/drawing/2014/main" id="{388E8D0A-3392-4C5E-B009-8794912CD718}"/>
              </a:ext>
            </a:extLst>
          </p:cNvPr>
          <p:cNvSpPr/>
          <p:nvPr/>
        </p:nvSpPr>
        <p:spPr>
          <a:xfrm>
            <a:off x="8266094" y="4577579"/>
            <a:ext cx="3981286" cy="2349499"/>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ángulo 76">
            <a:extLst>
              <a:ext uri="{FF2B5EF4-FFF2-40B4-BE49-F238E27FC236}">
                <a16:creationId xmlns:a16="http://schemas.microsoft.com/office/drawing/2014/main" id="{2C5F464D-2492-46AB-9897-DC197BAC5365}"/>
              </a:ext>
            </a:extLst>
          </p:cNvPr>
          <p:cNvSpPr/>
          <p:nvPr/>
        </p:nvSpPr>
        <p:spPr>
          <a:xfrm>
            <a:off x="8266094" y="2248679"/>
            <a:ext cx="3981286" cy="2349499"/>
          </a:xfrm>
          <a:prstGeom prst="rect">
            <a:avLst/>
          </a:prstGeom>
          <a:solidFill>
            <a:srgbClr val="01B9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Rectángulo 77">
            <a:extLst>
              <a:ext uri="{FF2B5EF4-FFF2-40B4-BE49-F238E27FC236}">
                <a16:creationId xmlns:a16="http://schemas.microsoft.com/office/drawing/2014/main" id="{BF39883E-E0A6-45D6-8F68-B97D6D2448C0}"/>
              </a:ext>
            </a:extLst>
          </p:cNvPr>
          <p:cNvSpPr/>
          <p:nvPr/>
        </p:nvSpPr>
        <p:spPr>
          <a:xfrm>
            <a:off x="8266094" y="-80221"/>
            <a:ext cx="3981286" cy="2349499"/>
          </a:xfrm>
          <a:prstGeom prst="rect">
            <a:avLst/>
          </a:prstGeom>
          <a:solidFill>
            <a:srgbClr val="E72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TextBox 395">
            <a:extLst>
              <a:ext uri="{FF2B5EF4-FFF2-40B4-BE49-F238E27FC236}">
                <a16:creationId xmlns:a16="http://schemas.microsoft.com/office/drawing/2014/main" id="{5DBE0940-9F2D-4E8E-9816-CB7D2FDAD9A6}"/>
              </a:ext>
            </a:extLst>
          </p:cNvPr>
          <p:cNvSpPr txBox="1">
            <a:spLocks noChangeArrowheads="1"/>
          </p:cNvSpPr>
          <p:nvPr/>
        </p:nvSpPr>
        <p:spPr bwMode="auto">
          <a:xfrm>
            <a:off x="8410251" y="618630"/>
            <a:ext cx="3692972" cy="10978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lnSpc>
                <a:spcPct val="110000"/>
              </a:lnSpc>
            </a:pPr>
            <a:r>
              <a:rPr lang="pt-BR" altLang="es-MX" sz="1200" b="1" dirty="0" err="1">
                <a:solidFill>
                  <a:schemeClr val="bg1"/>
                </a:solidFill>
                <a:latin typeface="Source Sans Pro" panose="020B0503030403020204" pitchFamily="34" charset="0"/>
              </a:rPr>
              <a:t>Lorem</a:t>
            </a:r>
            <a:r>
              <a:rPr lang="pt-BR" altLang="es-MX" sz="1200" b="1" dirty="0">
                <a:solidFill>
                  <a:schemeClr val="bg1"/>
                </a:solidFill>
                <a:latin typeface="Source Sans Pro" panose="020B0503030403020204" pitchFamily="34" charset="0"/>
              </a:rPr>
              <a:t> ipsum dolor </a:t>
            </a:r>
            <a:r>
              <a:rPr lang="pt-BR" altLang="es-MX" sz="1200" dirty="0">
                <a:solidFill>
                  <a:schemeClr val="bg1"/>
                </a:solidFill>
                <a:latin typeface="Calibri Light" panose="020F0302020204030204" pitchFamily="34" charset="0"/>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endParaRPr lang="en-US" altLang="es-MX" sz="1200" dirty="0">
              <a:solidFill>
                <a:schemeClr val="bg1"/>
              </a:solidFill>
              <a:latin typeface="Calibri Light" panose="020F0302020204030204" pitchFamily="34" charset="0"/>
              <a:cs typeface="Calibri Light" panose="020F0302020204030204" pitchFamily="34" charset="0"/>
            </a:endParaRPr>
          </a:p>
        </p:txBody>
      </p:sp>
      <p:sp>
        <p:nvSpPr>
          <p:cNvPr id="80" name="TextBox 395">
            <a:extLst>
              <a:ext uri="{FF2B5EF4-FFF2-40B4-BE49-F238E27FC236}">
                <a16:creationId xmlns:a16="http://schemas.microsoft.com/office/drawing/2014/main" id="{6498C325-B1A0-48AE-9753-4CA0585E65AB}"/>
              </a:ext>
            </a:extLst>
          </p:cNvPr>
          <p:cNvSpPr txBox="1">
            <a:spLocks noChangeArrowheads="1"/>
          </p:cNvSpPr>
          <p:nvPr/>
        </p:nvSpPr>
        <p:spPr bwMode="auto">
          <a:xfrm>
            <a:off x="8510164" y="2926931"/>
            <a:ext cx="3692972" cy="10978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lnSpc>
                <a:spcPct val="110000"/>
              </a:lnSpc>
            </a:pPr>
            <a:r>
              <a:rPr lang="pt-BR" altLang="es-MX" sz="1200" b="1" dirty="0" err="1">
                <a:solidFill>
                  <a:schemeClr val="bg1"/>
                </a:solidFill>
                <a:latin typeface="Source Sans Pro" panose="020B0503030403020204" pitchFamily="34" charset="0"/>
              </a:rPr>
              <a:t>Lorem</a:t>
            </a:r>
            <a:r>
              <a:rPr lang="pt-BR" altLang="es-MX" sz="1200" b="1" dirty="0">
                <a:solidFill>
                  <a:schemeClr val="bg1"/>
                </a:solidFill>
                <a:latin typeface="Source Sans Pro" panose="020B0503030403020204" pitchFamily="34" charset="0"/>
              </a:rPr>
              <a:t> ipsum dolor </a:t>
            </a:r>
            <a:r>
              <a:rPr lang="pt-BR" altLang="es-MX" sz="1200" dirty="0">
                <a:solidFill>
                  <a:schemeClr val="bg1"/>
                </a:solidFill>
                <a:latin typeface="Calibri Light" panose="020F0302020204030204" pitchFamily="34" charset="0"/>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endParaRPr lang="en-US" altLang="es-MX" sz="1200" dirty="0">
              <a:solidFill>
                <a:schemeClr val="bg1"/>
              </a:solidFill>
              <a:latin typeface="Calibri Light" panose="020F0302020204030204" pitchFamily="34" charset="0"/>
              <a:cs typeface="Calibri Light" panose="020F0302020204030204" pitchFamily="34" charset="0"/>
            </a:endParaRPr>
          </a:p>
        </p:txBody>
      </p:sp>
      <p:sp>
        <p:nvSpPr>
          <p:cNvPr id="81" name="TextBox 395">
            <a:extLst>
              <a:ext uri="{FF2B5EF4-FFF2-40B4-BE49-F238E27FC236}">
                <a16:creationId xmlns:a16="http://schemas.microsoft.com/office/drawing/2014/main" id="{EFAAAE7F-E009-4199-867A-752418E714BF}"/>
              </a:ext>
            </a:extLst>
          </p:cNvPr>
          <p:cNvSpPr txBox="1">
            <a:spLocks noChangeArrowheads="1"/>
          </p:cNvSpPr>
          <p:nvPr/>
        </p:nvSpPr>
        <p:spPr bwMode="auto">
          <a:xfrm>
            <a:off x="8499028" y="5213705"/>
            <a:ext cx="3692972" cy="10978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lnSpc>
                <a:spcPct val="110000"/>
              </a:lnSpc>
            </a:pPr>
            <a:r>
              <a:rPr lang="pt-BR" altLang="es-MX" sz="1200" b="1" dirty="0" err="1">
                <a:solidFill>
                  <a:schemeClr val="bg1"/>
                </a:solidFill>
                <a:latin typeface="Source Sans Pro" panose="020B0503030403020204" pitchFamily="34" charset="0"/>
              </a:rPr>
              <a:t>Lorem</a:t>
            </a:r>
            <a:r>
              <a:rPr lang="pt-BR" altLang="es-MX" sz="1200" b="1" dirty="0">
                <a:solidFill>
                  <a:schemeClr val="bg1"/>
                </a:solidFill>
                <a:latin typeface="Source Sans Pro" panose="020B0503030403020204" pitchFamily="34" charset="0"/>
              </a:rPr>
              <a:t> ipsum dolor </a:t>
            </a:r>
            <a:r>
              <a:rPr lang="pt-BR" altLang="es-MX" sz="1200" dirty="0">
                <a:solidFill>
                  <a:schemeClr val="bg1"/>
                </a:solidFill>
                <a:latin typeface="Calibri Light" panose="020F0302020204030204" pitchFamily="34" charset="0"/>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endParaRPr lang="en-US" altLang="es-MX" sz="1200" dirty="0">
              <a:solidFill>
                <a:schemeClr val="bg1"/>
              </a:solidFill>
              <a:latin typeface="Calibri Light" panose="020F0302020204030204" pitchFamily="34" charset="0"/>
              <a:cs typeface="Calibri Light" panose="020F0302020204030204" pitchFamily="34" charset="0"/>
            </a:endParaRPr>
          </a:p>
        </p:txBody>
      </p:sp>
      <p:grpSp>
        <p:nvGrpSpPr>
          <p:cNvPr id="82" name="Grupo 81">
            <a:extLst>
              <a:ext uri="{FF2B5EF4-FFF2-40B4-BE49-F238E27FC236}">
                <a16:creationId xmlns:a16="http://schemas.microsoft.com/office/drawing/2014/main" id="{850F9F06-B5B1-461A-90D4-82A8F5532759}"/>
              </a:ext>
            </a:extLst>
          </p:cNvPr>
          <p:cNvGrpSpPr/>
          <p:nvPr/>
        </p:nvGrpSpPr>
        <p:grpSpPr>
          <a:xfrm>
            <a:off x="845272" y="2034514"/>
            <a:ext cx="759820" cy="146589"/>
            <a:chOff x="797647" y="2771856"/>
            <a:chExt cx="759820" cy="146589"/>
          </a:xfrm>
        </p:grpSpPr>
        <p:sp>
          <p:nvSpPr>
            <p:cNvPr id="83" name="Rectángulo 82">
              <a:extLst>
                <a:ext uri="{FF2B5EF4-FFF2-40B4-BE49-F238E27FC236}">
                  <a16:creationId xmlns:a16="http://schemas.microsoft.com/office/drawing/2014/main" id="{5FA8A913-1BDB-42DC-80D6-804CC23A60B2}"/>
                </a:ext>
              </a:extLst>
            </p:cNvPr>
            <p:cNvSpPr/>
            <p:nvPr/>
          </p:nvSpPr>
          <p:spPr>
            <a:xfrm rot="2700000">
              <a:off x="797647" y="2771856"/>
              <a:ext cx="133188" cy="133188"/>
            </a:xfrm>
            <a:prstGeom prst="rect">
              <a:avLst/>
            </a:prstGeom>
            <a:solidFill>
              <a:srgbClr val="E72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Rectángulo 83">
              <a:extLst>
                <a:ext uri="{FF2B5EF4-FFF2-40B4-BE49-F238E27FC236}">
                  <a16:creationId xmlns:a16="http://schemas.microsoft.com/office/drawing/2014/main" id="{64E93396-0223-4370-BC41-A63A64759A64}"/>
                </a:ext>
              </a:extLst>
            </p:cNvPr>
            <p:cNvSpPr/>
            <p:nvPr/>
          </p:nvSpPr>
          <p:spPr>
            <a:xfrm rot="2700000">
              <a:off x="1000216" y="2778754"/>
              <a:ext cx="133188" cy="133188"/>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ángulo 84">
              <a:extLst>
                <a:ext uri="{FF2B5EF4-FFF2-40B4-BE49-F238E27FC236}">
                  <a16:creationId xmlns:a16="http://schemas.microsoft.com/office/drawing/2014/main" id="{60539206-71A3-4B9C-98C3-80CA11524A18}"/>
                </a:ext>
              </a:extLst>
            </p:cNvPr>
            <p:cNvSpPr/>
            <p:nvPr/>
          </p:nvSpPr>
          <p:spPr>
            <a:xfrm rot="2700000">
              <a:off x="1215949" y="2778754"/>
              <a:ext cx="133188" cy="133188"/>
            </a:xfrm>
            <a:prstGeom prst="rect">
              <a:avLst/>
            </a:prstGeom>
            <a:solidFill>
              <a:srgbClr val="F7A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ángulo 85">
              <a:extLst>
                <a:ext uri="{FF2B5EF4-FFF2-40B4-BE49-F238E27FC236}">
                  <a16:creationId xmlns:a16="http://schemas.microsoft.com/office/drawing/2014/main" id="{8F96552E-925E-4C69-A653-004C8796043A}"/>
                </a:ext>
              </a:extLst>
            </p:cNvPr>
            <p:cNvSpPr/>
            <p:nvPr/>
          </p:nvSpPr>
          <p:spPr>
            <a:xfrm rot="2700000">
              <a:off x="1424279" y="2785257"/>
              <a:ext cx="133188" cy="133188"/>
            </a:xfrm>
            <a:prstGeom prst="rect">
              <a:avLst/>
            </a:prstGeom>
            <a:solidFill>
              <a:srgbClr val="01B9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 name="Marcador de posición de imagen 5">
            <a:extLst>
              <a:ext uri="{FF2B5EF4-FFF2-40B4-BE49-F238E27FC236}">
                <a16:creationId xmlns:a16="http://schemas.microsoft.com/office/drawing/2014/main" id="{C4B724B8-F924-47C7-B167-E8BE55FFF97C}"/>
              </a:ext>
            </a:extLst>
          </p:cNvPr>
          <p:cNvSpPr>
            <a:spLocks noGrp="1"/>
          </p:cNvSpPr>
          <p:nvPr>
            <p:ph type="pic" sz="quarter" idx="10"/>
          </p:nvPr>
        </p:nvSpPr>
        <p:spPr/>
        <p:txBody>
          <a:bodyPr/>
          <a:lstStyle/>
          <a:p>
            <a:endParaRPr lang="es-CO"/>
          </a:p>
        </p:txBody>
      </p:sp>
    </p:spTree>
  </p:cSld>
  <p:clrMapOvr>
    <a:masterClrMapping/>
  </p:clrMapOvr>
  <p:transition advClick="0"/>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TextBox 80">
            <a:extLst>
              <a:ext uri="{FF2B5EF4-FFF2-40B4-BE49-F238E27FC236}">
                <a16:creationId xmlns:a16="http://schemas.microsoft.com/office/drawing/2014/main" id="{820C21CF-0A0A-4151-8111-92805D894937}"/>
              </a:ext>
            </a:extLst>
          </p:cNvPr>
          <p:cNvSpPr txBox="1">
            <a:spLocks noChangeArrowheads="1"/>
          </p:cNvSpPr>
          <p:nvPr/>
        </p:nvSpPr>
        <p:spPr bwMode="auto">
          <a:xfrm>
            <a:off x="576610" y="1300978"/>
            <a:ext cx="359265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altLang="es-MX" sz="4800" b="1" dirty="0">
                <a:solidFill>
                  <a:srgbClr val="4C0339"/>
                </a:solidFill>
                <a:latin typeface="Lato Black" panose="020F0A02020204030203" pitchFamily="34" charset="0"/>
              </a:rPr>
              <a:t>TITLE HERE </a:t>
            </a:r>
            <a:endParaRPr lang="id-ID" altLang="es-MX" sz="4800" b="1" dirty="0">
              <a:solidFill>
                <a:srgbClr val="4C0339"/>
              </a:solidFill>
              <a:latin typeface="Lato Black" panose="020F0A02020204030203" pitchFamily="34" charset="0"/>
            </a:endParaRPr>
          </a:p>
        </p:txBody>
      </p:sp>
      <p:sp>
        <p:nvSpPr>
          <p:cNvPr id="43" name="TextBox 95">
            <a:extLst>
              <a:ext uri="{FF2B5EF4-FFF2-40B4-BE49-F238E27FC236}">
                <a16:creationId xmlns:a16="http://schemas.microsoft.com/office/drawing/2014/main" id="{4B357C56-A9F1-4878-AC44-AE1C8262B63D}"/>
              </a:ext>
            </a:extLst>
          </p:cNvPr>
          <p:cNvSpPr txBox="1">
            <a:spLocks noChangeArrowheads="1"/>
          </p:cNvSpPr>
          <p:nvPr/>
        </p:nvSpPr>
        <p:spPr bwMode="auto">
          <a:xfrm>
            <a:off x="602010" y="2190712"/>
            <a:ext cx="2598725" cy="384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900" b="1" dirty="0">
                <a:latin typeface="Calibri" panose="020F0502020204030204" pitchFamily="34" charset="0"/>
                <a:cs typeface="Calibri" panose="020F0502020204030204" pitchFamily="34" charset="0"/>
              </a:rPr>
              <a:t>Geometric Presentation</a:t>
            </a:r>
          </a:p>
        </p:txBody>
      </p:sp>
      <p:sp>
        <p:nvSpPr>
          <p:cNvPr id="4" name="Rectángulo 3">
            <a:extLst>
              <a:ext uri="{FF2B5EF4-FFF2-40B4-BE49-F238E27FC236}">
                <a16:creationId xmlns:a16="http://schemas.microsoft.com/office/drawing/2014/main" id="{5DAE4004-FB1D-490B-93DF-4A2872632D4E}"/>
              </a:ext>
            </a:extLst>
          </p:cNvPr>
          <p:cNvSpPr/>
          <p:nvPr/>
        </p:nvSpPr>
        <p:spPr>
          <a:xfrm rot="2700000">
            <a:off x="5609661" y="1482161"/>
            <a:ext cx="3893678" cy="3893678"/>
          </a:xfrm>
          <a:prstGeom prst="rect">
            <a:avLst/>
          </a:prstGeom>
          <a:solidFill>
            <a:srgbClr val="01B9B7"/>
          </a:solidFill>
          <a:ln>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2" name="Group 4">
            <a:extLst>
              <a:ext uri="{FF2B5EF4-FFF2-40B4-BE49-F238E27FC236}">
                <a16:creationId xmlns:a16="http://schemas.microsoft.com/office/drawing/2014/main" id="{36051A84-3AC4-4BAE-8371-2BD5A8766A6D}"/>
              </a:ext>
            </a:extLst>
          </p:cNvPr>
          <p:cNvGrpSpPr>
            <a:grpSpLocks noChangeAspect="1"/>
          </p:cNvGrpSpPr>
          <p:nvPr/>
        </p:nvGrpSpPr>
        <p:grpSpPr bwMode="auto">
          <a:xfrm>
            <a:off x="6927453" y="1799297"/>
            <a:ext cx="1258093" cy="1297317"/>
            <a:chOff x="15" y="14"/>
            <a:chExt cx="1283" cy="1323"/>
          </a:xfrm>
        </p:grpSpPr>
        <p:sp>
          <p:nvSpPr>
            <p:cNvPr id="14" name="Freeform 5">
              <a:extLst>
                <a:ext uri="{FF2B5EF4-FFF2-40B4-BE49-F238E27FC236}">
                  <a16:creationId xmlns:a16="http://schemas.microsoft.com/office/drawing/2014/main" id="{E4D670D9-0C1C-4153-9F9F-91A49B1E9549}"/>
                </a:ext>
              </a:extLst>
            </p:cNvPr>
            <p:cNvSpPr>
              <a:spLocks/>
            </p:cNvSpPr>
            <p:nvPr/>
          </p:nvSpPr>
          <p:spPr bwMode="auto">
            <a:xfrm>
              <a:off x="316" y="362"/>
              <a:ext cx="90" cy="62"/>
            </a:xfrm>
            <a:custGeom>
              <a:avLst/>
              <a:gdLst>
                <a:gd name="T0" fmla="*/ 34 w 38"/>
                <a:gd name="T1" fmla="*/ 26 h 26"/>
                <a:gd name="T2" fmla="*/ 5 w 38"/>
                <a:gd name="T3" fmla="*/ 26 h 26"/>
                <a:gd name="T4" fmla="*/ 0 w 38"/>
                <a:gd name="T5" fmla="*/ 22 h 26"/>
                <a:gd name="T6" fmla="*/ 0 w 38"/>
                <a:gd name="T7" fmla="*/ 4 h 26"/>
                <a:gd name="T8" fmla="*/ 5 w 38"/>
                <a:gd name="T9" fmla="*/ 0 h 26"/>
                <a:gd name="T10" fmla="*/ 34 w 38"/>
                <a:gd name="T11" fmla="*/ 0 h 26"/>
                <a:gd name="T12" fmla="*/ 38 w 38"/>
                <a:gd name="T13" fmla="*/ 4 h 26"/>
                <a:gd name="T14" fmla="*/ 38 w 38"/>
                <a:gd name="T15" fmla="*/ 22 h 26"/>
                <a:gd name="T16" fmla="*/ 34 w 38"/>
                <a:gd name="T17" fmla="*/ 26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8" h="26">
                  <a:moveTo>
                    <a:pt x="34" y="26"/>
                  </a:moveTo>
                  <a:cubicBezTo>
                    <a:pt x="5" y="26"/>
                    <a:pt x="5" y="26"/>
                    <a:pt x="5" y="26"/>
                  </a:cubicBezTo>
                  <a:cubicBezTo>
                    <a:pt x="2" y="26"/>
                    <a:pt x="0" y="24"/>
                    <a:pt x="0" y="22"/>
                  </a:cubicBezTo>
                  <a:cubicBezTo>
                    <a:pt x="0" y="4"/>
                    <a:pt x="0" y="4"/>
                    <a:pt x="0" y="4"/>
                  </a:cubicBezTo>
                  <a:cubicBezTo>
                    <a:pt x="0" y="2"/>
                    <a:pt x="2" y="0"/>
                    <a:pt x="5" y="0"/>
                  </a:cubicBezTo>
                  <a:cubicBezTo>
                    <a:pt x="34" y="0"/>
                    <a:pt x="34" y="0"/>
                    <a:pt x="34" y="0"/>
                  </a:cubicBezTo>
                  <a:cubicBezTo>
                    <a:pt x="36" y="0"/>
                    <a:pt x="38" y="2"/>
                    <a:pt x="38" y="4"/>
                  </a:cubicBezTo>
                  <a:cubicBezTo>
                    <a:pt x="38" y="22"/>
                    <a:pt x="38" y="22"/>
                    <a:pt x="38" y="22"/>
                  </a:cubicBezTo>
                  <a:cubicBezTo>
                    <a:pt x="38" y="24"/>
                    <a:pt x="36" y="26"/>
                    <a:pt x="34" y="26"/>
                  </a:cubicBezTo>
                  <a:close/>
                </a:path>
              </a:pathLst>
            </a:custGeom>
            <a:noFill/>
            <a:ln w="1905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 name="Freeform 6">
              <a:extLst>
                <a:ext uri="{FF2B5EF4-FFF2-40B4-BE49-F238E27FC236}">
                  <a16:creationId xmlns:a16="http://schemas.microsoft.com/office/drawing/2014/main" id="{73C3933E-7B25-4324-A923-435D6129AD95}"/>
                </a:ext>
              </a:extLst>
            </p:cNvPr>
            <p:cNvSpPr>
              <a:spLocks/>
            </p:cNvSpPr>
            <p:nvPr/>
          </p:nvSpPr>
          <p:spPr bwMode="auto">
            <a:xfrm>
              <a:off x="473" y="362"/>
              <a:ext cx="91" cy="62"/>
            </a:xfrm>
            <a:custGeom>
              <a:avLst/>
              <a:gdLst>
                <a:gd name="T0" fmla="*/ 34 w 38"/>
                <a:gd name="T1" fmla="*/ 26 h 26"/>
                <a:gd name="T2" fmla="*/ 5 w 38"/>
                <a:gd name="T3" fmla="*/ 26 h 26"/>
                <a:gd name="T4" fmla="*/ 0 w 38"/>
                <a:gd name="T5" fmla="*/ 22 h 26"/>
                <a:gd name="T6" fmla="*/ 0 w 38"/>
                <a:gd name="T7" fmla="*/ 4 h 26"/>
                <a:gd name="T8" fmla="*/ 5 w 38"/>
                <a:gd name="T9" fmla="*/ 0 h 26"/>
                <a:gd name="T10" fmla="*/ 34 w 38"/>
                <a:gd name="T11" fmla="*/ 0 h 26"/>
                <a:gd name="T12" fmla="*/ 38 w 38"/>
                <a:gd name="T13" fmla="*/ 4 h 26"/>
                <a:gd name="T14" fmla="*/ 38 w 38"/>
                <a:gd name="T15" fmla="*/ 22 h 26"/>
                <a:gd name="T16" fmla="*/ 34 w 38"/>
                <a:gd name="T17" fmla="*/ 26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8" h="26">
                  <a:moveTo>
                    <a:pt x="34" y="26"/>
                  </a:moveTo>
                  <a:cubicBezTo>
                    <a:pt x="5" y="26"/>
                    <a:pt x="5" y="26"/>
                    <a:pt x="5" y="26"/>
                  </a:cubicBezTo>
                  <a:cubicBezTo>
                    <a:pt x="2" y="26"/>
                    <a:pt x="0" y="24"/>
                    <a:pt x="0" y="22"/>
                  </a:cubicBezTo>
                  <a:cubicBezTo>
                    <a:pt x="0" y="4"/>
                    <a:pt x="0" y="4"/>
                    <a:pt x="0" y="4"/>
                  </a:cubicBezTo>
                  <a:cubicBezTo>
                    <a:pt x="0" y="2"/>
                    <a:pt x="2" y="0"/>
                    <a:pt x="5" y="0"/>
                  </a:cubicBezTo>
                  <a:cubicBezTo>
                    <a:pt x="34" y="0"/>
                    <a:pt x="34" y="0"/>
                    <a:pt x="34" y="0"/>
                  </a:cubicBezTo>
                  <a:cubicBezTo>
                    <a:pt x="36" y="0"/>
                    <a:pt x="38" y="2"/>
                    <a:pt x="38" y="4"/>
                  </a:cubicBezTo>
                  <a:cubicBezTo>
                    <a:pt x="38" y="22"/>
                    <a:pt x="38" y="22"/>
                    <a:pt x="38" y="22"/>
                  </a:cubicBezTo>
                  <a:cubicBezTo>
                    <a:pt x="38" y="24"/>
                    <a:pt x="36" y="26"/>
                    <a:pt x="34" y="26"/>
                  </a:cubicBezTo>
                  <a:close/>
                </a:path>
              </a:pathLst>
            </a:custGeom>
            <a:noFill/>
            <a:ln w="1905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 name="Line 7">
              <a:extLst>
                <a:ext uri="{FF2B5EF4-FFF2-40B4-BE49-F238E27FC236}">
                  <a16:creationId xmlns:a16="http://schemas.microsoft.com/office/drawing/2014/main" id="{68377C4B-95D9-4738-94A7-F18CACAA6A17}"/>
                </a:ext>
              </a:extLst>
            </p:cNvPr>
            <p:cNvSpPr>
              <a:spLocks noChangeShapeType="1"/>
            </p:cNvSpPr>
            <p:nvPr/>
          </p:nvSpPr>
          <p:spPr bwMode="auto">
            <a:xfrm>
              <a:off x="406" y="384"/>
              <a:ext cx="67" cy="0"/>
            </a:xfrm>
            <a:prstGeom prst="line">
              <a:avLst/>
            </a:prstGeom>
            <a:noFill/>
            <a:ln w="19050"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 name="Line 8">
              <a:extLst>
                <a:ext uri="{FF2B5EF4-FFF2-40B4-BE49-F238E27FC236}">
                  <a16:creationId xmlns:a16="http://schemas.microsoft.com/office/drawing/2014/main" id="{D1F9F2EE-771F-463D-931D-5B0CF68D15C5}"/>
                </a:ext>
              </a:extLst>
            </p:cNvPr>
            <p:cNvSpPr>
              <a:spLocks noChangeShapeType="1"/>
            </p:cNvSpPr>
            <p:nvPr/>
          </p:nvSpPr>
          <p:spPr bwMode="auto">
            <a:xfrm>
              <a:off x="261" y="369"/>
              <a:ext cx="45" cy="12"/>
            </a:xfrm>
            <a:prstGeom prst="line">
              <a:avLst/>
            </a:prstGeom>
            <a:noFill/>
            <a:ln w="19050"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 name="Line 9">
              <a:extLst>
                <a:ext uri="{FF2B5EF4-FFF2-40B4-BE49-F238E27FC236}">
                  <a16:creationId xmlns:a16="http://schemas.microsoft.com/office/drawing/2014/main" id="{EFD49809-C3EC-4302-B1A1-AB0131618124}"/>
                </a:ext>
              </a:extLst>
            </p:cNvPr>
            <p:cNvSpPr>
              <a:spLocks noChangeShapeType="1"/>
            </p:cNvSpPr>
            <p:nvPr/>
          </p:nvSpPr>
          <p:spPr bwMode="auto">
            <a:xfrm flipV="1">
              <a:off x="573" y="369"/>
              <a:ext cx="46" cy="12"/>
            </a:xfrm>
            <a:prstGeom prst="line">
              <a:avLst/>
            </a:prstGeom>
            <a:noFill/>
            <a:ln w="19050"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 name="Freeform 10">
              <a:extLst>
                <a:ext uri="{FF2B5EF4-FFF2-40B4-BE49-F238E27FC236}">
                  <a16:creationId xmlns:a16="http://schemas.microsoft.com/office/drawing/2014/main" id="{CFC57FF3-7634-4962-8D8D-5427495543C8}"/>
                </a:ext>
              </a:extLst>
            </p:cNvPr>
            <p:cNvSpPr>
              <a:spLocks/>
            </p:cNvSpPr>
            <p:nvPr/>
          </p:nvSpPr>
          <p:spPr bwMode="auto">
            <a:xfrm>
              <a:off x="561" y="315"/>
              <a:ext cx="65" cy="350"/>
            </a:xfrm>
            <a:custGeom>
              <a:avLst/>
              <a:gdLst>
                <a:gd name="T0" fmla="*/ 21 w 27"/>
                <a:gd name="T1" fmla="*/ 0 h 147"/>
                <a:gd name="T2" fmla="*/ 26 w 27"/>
                <a:gd name="T3" fmla="*/ 56 h 147"/>
                <a:gd name="T4" fmla="*/ 10 w 27"/>
                <a:gd name="T5" fmla="*/ 100 h 147"/>
                <a:gd name="T6" fmla="*/ 1 w 27"/>
                <a:gd name="T7" fmla="*/ 132 h 147"/>
                <a:gd name="T8" fmla="*/ 2 w 27"/>
                <a:gd name="T9" fmla="*/ 137 h 147"/>
                <a:gd name="T10" fmla="*/ 8 w 27"/>
                <a:gd name="T11" fmla="*/ 147 h 147"/>
              </a:gdLst>
              <a:ahLst/>
              <a:cxnLst>
                <a:cxn ang="0">
                  <a:pos x="T0" y="T1"/>
                </a:cxn>
                <a:cxn ang="0">
                  <a:pos x="T2" y="T3"/>
                </a:cxn>
                <a:cxn ang="0">
                  <a:pos x="T4" y="T5"/>
                </a:cxn>
                <a:cxn ang="0">
                  <a:pos x="T6" y="T7"/>
                </a:cxn>
                <a:cxn ang="0">
                  <a:pos x="T8" y="T9"/>
                </a:cxn>
                <a:cxn ang="0">
                  <a:pos x="T10" y="T11"/>
                </a:cxn>
              </a:cxnLst>
              <a:rect l="0" t="0" r="r" b="b"/>
              <a:pathLst>
                <a:path w="27" h="147">
                  <a:moveTo>
                    <a:pt x="21" y="0"/>
                  </a:moveTo>
                  <a:cubicBezTo>
                    <a:pt x="24" y="19"/>
                    <a:pt x="27" y="40"/>
                    <a:pt x="26" y="56"/>
                  </a:cubicBezTo>
                  <a:cubicBezTo>
                    <a:pt x="26" y="73"/>
                    <a:pt x="21" y="87"/>
                    <a:pt x="10" y="100"/>
                  </a:cubicBezTo>
                  <a:cubicBezTo>
                    <a:pt x="3" y="109"/>
                    <a:pt x="0" y="121"/>
                    <a:pt x="1" y="132"/>
                  </a:cubicBezTo>
                  <a:cubicBezTo>
                    <a:pt x="2" y="137"/>
                    <a:pt x="2" y="137"/>
                    <a:pt x="2" y="137"/>
                  </a:cubicBezTo>
                  <a:cubicBezTo>
                    <a:pt x="3" y="141"/>
                    <a:pt x="5" y="145"/>
                    <a:pt x="8" y="147"/>
                  </a:cubicBezTo>
                </a:path>
              </a:pathLst>
            </a:custGeom>
            <a:noFill/>
            <a:ln w="1905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 name="Freeform 11">
              <a:extLst>
                <a:ext uri="{FF2B5EF4-FFF2-40B4-BE49-F238E27FC236}">
                  <a16:creationId xmlns:a16="http://schemas.microsoft.com/office/drawing/2014/main" id="{4FD2DC2E-2832-4EEC-B882-050756934624}"/>
                </a:ext>
              </a:extLst>
            </p:cNvPr>
            <p:cNvSpPr>
              <a:spLocks/>
            </p:cNvSpPr>
            <p:nvPr/>
          </p:nvSpPr>
          <p:spPr bwMode="auto">
            <a:xfrm>
              <a:off x="440" y="14"/>
              <a:ext cx="286" cy="413"/>
            </a:xfrm>
            <a:custGeom>
              <a:avLst/>
              <a:gdLst>
                <a:gd name="T0" fmla="*/ 0 w 120"/>
                <a:gd name="T1" fmla="*/ 0 h 173"/>
                <a:gd name="T2" fmla="*/ 93 w 120"/>
                <a:gd name="T3" fmla="*/ 56 h 173"/>
                <a:gd name="T4" fmla="*/ 104 w 120"/>
                <a:gd name="T5" fmla="*/ 105 h 173"/>
                <a:gd name="T6" fmla="*/ 120 w 120"/>
                <a:gd name="T7" fmla="*/ 173 h 173"/>
              </a:gdLst>
              <a:ahLst/>
              <a:cxnLst>
                <a:cxn ang="0">
                  <a:pos x="T0" y="T1"/>
                </a:cxn>
                <a:cxn ang="0">
                  <a:pos x="T2" y="T3"/>
                </a:cxn>
                <a:cxn ang="0">
                  <a:pos x="T4" y="T5"/>
                </a:cxn>
                <a:cxn ang="0">
                  <a:pos x="T6" y="T7"/>
                </a:cxn>
              </a:cxnLst>
              <a:rect l="0" t="0" r="r" b="b"/>
              <a:pathLst>
                <a:path w="120" h="173">
                  <a:moveTo>
                    <a:pt x="0" y="0"/>
                  </a:moveTo>
                  <a:cubicBezTo>
                    <a:pt x="38" y="0"/>
                    <a:pt x="77" y="21"/>
                    <a:pt x="93" y="56"/>
                  </a:cubicBezTo>
                  <a:cubicBezTo>
                    <a:pt x="99" y="71"/>
                    <a:pt x="102" y="88"/>
                    <a:pt x="104" y="105"/>
                  </a:cubicBezTo>
                  <a:cubicBezTo>
                    <a:pt x="107" y="129"/>
                    <a:pt x="108" y="151"/>
                    <a:pt x="120" y="173"/>
                  </a:cubicBezTo>
                </a:path>
              </a:pathLst>
            </a:custGeom>
            <a:noFill/>
            <a:ln w="1905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 name="Freeform 12">
              <a:extLst>
                <a:ext uri="{FF2B5EF4-FFF2-40B4-BE49-F238E27FC236}">
                  <a16:creationId xmlns:a16="http://schemas.microsoft.com/office/drawing/2014/main" id="{D880E48E-234E-40A7-AAD7-4E06F74FF7BD}"/>
                </a:ext>
              </a:extLst>
            </p:cNvPr>
            <p:cNvSpPr>
              <a:spLocks/>
            </p:cNvSpPr>
            <p:nvPr/>
          </p:nvSpPr>
          <p:spPr bwMode="auto">
            <a:xfrm>
              <a:off x="56" y="14"/>
              <a:ext cx="384" cy="582"/>
            </a:xfrm>
            <a:custGeom>
              <a:avLst/>
              <a:gdLst>
                <a:gd name="T0" fmla="*/ 161 w 161"/>
                <a:gd name="T1" fmla="*/ 0 h 244"/>
                <a:gd name="T2" fmla="*/ 69 w 161"/>
                <a:gd name="T3" fmla="*/ 56 h 244"/>
                <a:gd name="T4" fmla="*/ 57 w 161"/>
                <a:gd name="T5" fmla="*/ 105 h 244"/>
                <a:gd name="T6" fmla="*/ 42 w 161"/>
                <a:gd name="T7" fmla="*/ 173 h 244"/>
                <a:gd name="T8" fmla="*/ 0 w 161"/>
                <a:gd name="T9" fmla="*/ 201 h 244"/>
                <a:gd name="T10" fmla="*/ 78 w 161"/>
                <a:gd name="T11" fmla="*/ 234 h 244"/>
              </a:gdLst>
              <a:ahLst/>
              <a:cxnLst>
                <a:cxn ang="0">
                  <a:pos x="T0" y="T1"/>
                </a:cxn>
                <a:cxn ang="0">
                  <a:pos x="T2" y="T3"/>
                </a:cxn>
                <a:cxn ang="0">
                  <a:pos x="T4" y="T5"/>
                </a:cxn>
                <a:cxn ang="0">
                  <a:pos x="T6" y="T7"/>
                </a:cxn>
                <a:cxn ang="0">
                  <a:pos x="T8" y="T9"/>
                </a:cxn>
                <a:cxn ang="0">
                  <a:pos x="T10" y="T11"/>
                </a:cxn>
              </a:cxnLst>
              <a:rect l="0" t="0" r="r" b="b"/>
              <a:pathLst>
                <a:path w="161" h="244">
                  <a:moveTo>
                    <a:pt x="161" y="0"/>
                  </a:moveTo>
                  <a:cubicBezTo>
                    <a:pt x="124" y="0"/>
                    <a:pt x="84" y="21"/>
                    <a:pt x="69" y="56"/>
                  </a:cubicBezTo>
                  <a:cubicBezTo>
                    <a:pt x="62" y="71"/>
                    <a:pt x="59" y="88"/>
                    <a:pt x="57" y="105"/>
                  </a:cubicBezTo>
                  <a:cubicBezTo>
                    <a:pt x="54" y="129"/>
                    <a:pt x="53" y="151"/>
                    <a:pt x="42" y="173"/>
                  </a:cubicBezTo>
                  <a:cubicBezTo>
                    <a:pt x="33" y="188"/>
                    <a:pt x="21" y="199"/>
                    <a:pt x="0" y="201"/>
                  </a:cubicBezTo>
                  <a:cubicBezTo>
                    <a:pt x="0" y="201"/>
                    <a:pt x="25" y="244"/>
                    <a:pt x="78" y="234"/>
                  </a:cubicBezTo>
                </a:path>
              </a:pathLst>
            </a:custGeom>
            <a:noFill/>
            <a:ln w="1905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 name="Freeform 13">
              <a:extLst>
                <a:ext uri="{FF2B5EF4-FFF2-40B4-BE49-F238E27FC236}">
                  <a16:creationId xmlns:a16="http://schemas.microsoft.com/office/drawing/2014/main" id="{36B2EE24-6613-41A1-B7E3-E845AFCEB751}"/>
                </a:ext>
              </a:extLst>
            </p:cNvPr>
            <p:cNvSpPr>
              <a:spLocks/>
            </p:cNvSpPr>
            <p:nvPr/>
          </p:nvSpPr>
          <p:spPr bwMode="auto">
            <a:xfrm>
              <a:off x="299" y="665"/>
              <a:ext cx="234" cy="105"/>
            </a:xfrm>
            <a:custGeom>
              <a:avLst/>
              <a:gdLst>
                <a:gd name="T0" fmla="*/ 0 w 234"/>
                <a:gd name="T1" fmla="*/ 0 h 105"/>
                <a:gd name="T2" fmla="*/ 141 w 234"/>
                <a:gd name="T3" fmla="*/ 105 h 105"/>
                <a:gd name="T4" fmla="*/ 234 w 234"/>
                <a:gd name="T5" fmla="*/ 36 h 105"/>
              </a:gdLst>
              <a:ahLst/>
              <a:cxnLst>
                <a:cxn ang="0">
                  <a:pos x="T0" y="T1"/>
                </a:cxn>
                <a:cxn ang="0">
                  <a:pos x="T2" y="T3"/>
                </a:cxn>
                <a:cxn ang="0">
                  <a:pos x="T4" y="T5"/>
                </a:cxn>
              </a:cxnLst>
              <a:rect l="0" t="0" r="r" b="b"/>
              <a:pathLst>
                <a:path w="234" h="105">
                  <a:moveTo>
                    <a:pt x="0" y="0"/>
                  </a:moveTo>
                  <a:lnTo>
                    <a:pt x="141" y="105"/>
                  </a:lnTo>
                  <a:lnTo>
                    <a:pt x="234" y="36"/>
                  </a:lnTo>
                </a:path>
              </a:pathLst>
            </a:custGeom>
            <a:noFill/>
            <a:ln w="1905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3" name="Freeform 14">
              <a:extLst>
                <a:ext uri="{FF2B5EF4-FFF2-40B4-BE49-F238E27FC236}">
                  <a16:creationId xmlns:a16="http://schemas.microsoft.com/office/drawing/2014/main" id="{EC5397DE-CC7B-4ACF-AB75-96D60E621997}"/>
                </a:ext>
              </a:extLst>
            </p:cNvPr>
            <p:cNvSpPr>
              <a:spLocks/>
            </p:cNvSpPr>
            <p:nvPr/>
          </p:nvSpPr>
          <p:spPr bwMode="auto">
            <a:xfrm>
              <a:off x="15" y="176"/>
              <a:ext cx="1114" cy="1023"/>
            </a:xfrm>
            <a:custGeom>
              <a:avLst/>
              <a:gdLst>
                <a:gd name="T0" fmla="*/ 250 w 467"/>
                <a:gd name="T1" fmla="*/ 58 h 429"/>
                <a:gd name="T2" fmla="*/ 201 w 467"/>
                <a:gd name="T3" fmla="*/ 42 h 429"/>
                <a:gd name="T4" fmla="*/ 182 w 467"/>
                <a:gd name="T5" fmla="*/ 16 h 429"/>
                <a:gd name="T6" fmla="*/ 182 w 467"/>
                <a:gd name="T7" fmla="*/ 16 h 429"/>
                <a:gd name="T8" fmla="*/ 141 w 467"/>
                <a:gd name="T9" fmla="*/ 6 h 429"/>
                <a:gd name="T10" fmla="*/ 141 w 467"/>
                <a:gd name="T11" fmla="*/ 6 h 429"/>
                <a:gd name="T12" fmla="*/ 108 w 467"/>
                <a:gd name="T13" fmla="*/ 48 h 429"/>
                <a:gd name="T14" fmla="*/ 101 w 467"/>
                <a:gd name="T15" fmla="*/ 114 h 429"/>
                <a:gd name="T16" fmla="*/ 116 w 467"/>
                <a:gd name="T17" fmla="*/ 157 h 429"/>
                <a:gd name="T18" fmla="*/ 126 w 467"/>
                <a:gd name="T19" fmla="*/ 190 h 429"/>
                <a:gd name="T20" fmla="*/ 125 w 467"/>
                <a:gd name="T21" fmla="*/ 195 h 429"/>
                <a:gd name="T22" fmla="*/ 119 w 467"/>
                <a:gd name="T23" fmla="*/ 205 h 429"/>
                <a:gd name="T24" fmla="*/ 115 w 467"/>
                <a:gd name="T25" fmla="*/ 207 h 429"/>
                <a:gd name="T26" fmla="*/ 51 w 467"/>
                <a:gd name="T27" fmla="*/ 226 h 429"/>
                <a:gd name="T28" fmla="*/ 26 w 467"/>
                <a:gd name="T29" fmla="*/ 239 h 429"/>
                <a:gd name="T30" fmla="*/ 0 w 467"/>
                <a:gd name="T31" fmla="*/ 281 h 429"/>
                <a:gd name="T32" fmla="*/ 0 w 467"/>
                <a:gd name="T33" fmla="*/ 399 h 429"/>
                <a:gd name="T34" fmla="*/ 30 w 467"/>
                <a:gd name="T35" fmla="*/ 429 h 429"/>
                <a:gd name="T36" fmla="*/ 244 w 467"/>
                <a:gd name="T37" fmla="*/ 429 h 429"/>
                <a:gd name="T38" fmla="*/ 273 w 467"/>
                <a:gd name="T39" fmla="*/ 399 h 429"/>
                <a:gd name="T40" fmla="*/ 273 w 467"/>
                <a:gd name="T41" fmla="*/ 209 h 429"/>
                <a:gd name="T42" fmla="*/ 315 w 467"/>
                <a:gd name="T43" fmla="*/ 167 h 429"/>
                <a:gd name="T44" fmla="*/ 467 w 467"/>
                <a:gd name="T45" fmla="*/ 167 h 4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67" h="429">
                  <a:moveTo>
                    <a:pt x="250" y="58"/>
                  </a:moveTo>
                  <a:cubicBezTo>
                    <a:pt x="232" y="61"/>
                    <a:pt x="214" y="54"/>
                    <a:pt x="201" y="42"/>
                  </a:cubicBezTo>
                  <a:cubicBezTo>
                    <a:pt x="194" y="34"/>
                    <a:pt x="189" y="24"/>
                    <a:pt x="182" y="16"/>
                  </a:cubicBezTo>
                  <a:cubicBezTo>
                    <a:pt x="182" y="16"/>
                    <a:pt x="182" y="16"/>
                    <a:pt x="182" y="16"/>
                  </a:cubicBezTo>
                  <a:cubicBezTo>
                    <a:pt x="172" y="4"/>
                    <a:pt x="155" y="0"/>
                    <a:pt x="141" y="6"/>
                  </a:cubicBezTo>
                  <a:cubicBezTo>
                    <a:pt x="141" y="6"/>
                    <a:pt x="141" y="6"/>
                    <a:pt x="141" y="6"/>
                  </a:cubicBezTo>
                  <a:cubicBezTo>
                    <a:pt x="124" y="14"/>
                    <a:pt x="112" y="30"/>
                    <a:pt x="108" y="48"/>
                  </a:cubicBezTo>
                  <a:cubicBezTo>
                    <a:pt x="105" y="69"/>
                    <a:pt x="101" y="96"/>
                    <a:pt x="101" y="114"/>
                  </a:cubicBezTo>
                  <a:cubicBezTo>
                    <a:pt x="101" y="131"/>
                    <a:pt x="106" y="144"/>
                    <a:pt x="116" y="157"/>
                  </a:cubicBezTo>
                  <a:cubicBezTo>
                    <a:pt x="123" y="166"/>
                    <a:pt x="127" y="178"/>
                    <a:pt x="126" y="190"/>
                  </a:cubicBezTo>
                  <a:cubicBezTo>
                    <a:pt x="125" y="195"/>
                    <a:pt x="125" y="195"/>
                    <a:pt x="125" y="195"/>
                  </a:cubicBezTo>
                  <a:cubicBezTo>
                    <a:pt x="124" y="199"/>
                    <a:pt x="122" y="203"/>
                    <a:pt x="119" y="205"/>
                  </a:cubicBezTo>
                  <a:cubicBezTo>
                    <a:pt x="118" y="206"/>
                    <a:pt x="116" y="207"/>
                    <a:pt x="115" y="207"/>
                  </a:cubicBezTo>
                  <a:cubicBezTo>
                    <a:pt x="51" y="226"/>
                    <a:pt x="51" y="226"/>
                    <a:pt x="51" y="226"/>
                  </a:cubicBezTo>
                  <a:cubicBezTo>
                    <a:pt x="43" y="227"/>
                    <a:pt x="34" y="232"/>
                    <a:pt x="26" y="239"/>
                  </a:cubicBezTo>
                  <a:cubicBezTo>
                    <a:pt x="13" y="250"/>
                    <a:pt x="4" y="265"/>
                    <a:pt x="0" y="281"/>
                  </a:cubicBezTo>
                  <a:cubicBezTo>
                    <a:pt x="0" y="399"/>
                    <a:pt x="0" y="399"/>
                    <a:pt x="0" y="399"/>
                  </a:cubicBezTo>
                  <a:cubicBezTo>
                    <a:pt x="0" y="415"/>
                    <a:pt x="14" y="429"/>
                    <a:pt x="30" y="429"/>
                  </a:cubicBezTo>
                  <a:cubicBezTo>
                    <a:pt x="244" y="429"/>
                    <a:pt x="244" y="429"/>
                    <a:pt x="244" y="429"/>
                  </a:cubicBezTo>
                  <a:cubicBezTo>
                    <a:pt x="260" y="429"/>
                    <a:pt x="273" y="415"/>
                    <a:pt x="273" y="399"/>
                  </a:cubicBezTo>
                  <a:cubicBezTo>
                    <a:pt x="273" y="209"/>
                    <a:pt x="273" y="209"/>
                    <a:pt x="273" y="209"/>
                  </a:cubicBezTo>
                  <a:cubicBezTo>
                    <a:pt x="273" y="186"/>
                    <a:pt x="292" y="167"/>
                    <a:pt x="315" y="167"/>
                  </a:cubicBezTo>
                  <a:cubicBezTo>
                    <a:pt x="467" y="167"/>
                    <a:pt x="467" y="167"/>
                    <a:pt x="467" y="167"/>
                  </a:cubicBezTo>
                </a:path>
              </a:pathLst>
            </a:custGeom>
            <a:noFill/>
            <a:ln w="1905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 name="Oval 15">
              <a:extLst>
                <a:ext uri="{FF2B5EF4-FFF2-40B4-BE49-F238E27FC236}">
                  <a16:creationId xmlns:a16="http://schemas.microsoft.com/office/drawing/2014/main" id="{E48A9C17-589B-4DF2-B949-568814804B81}"/>
                </a:ext>
              </a:extLst>
            </p:cNvPr>
            <p:cNvSpPr>
              <a:spLocks noChangeArrowheads="1"/>
            </p:cNvSpPr>
            <p:nvPr/>
          </p:nvSpPr>
          <p:spPr bwMode="auto">
            <a:xfrm>
              <a:off x="1017" y="1044"/>
              <a:ext cx="198" cy="197"/>
            </a:xfrm>
            <a:prstGeom prst="ellipse">
              <a:avLst/>
            </a:prstGeom>
            <a:noFill/>
            <a:ln w="1905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5" name="Freeform 16">
              <a:extLst>
                <a:ext uri="{FF2B5EF4-FFF2-40B4-BE49-F238E27FC236}">
                  <a16:creationId xmlns:a16="http://schemas.microsoft.com/office/drawing/2014/main" id="{65D9AF99-709E-4A4B-A6C0-EDD6D2E31082}"/>
                </a:ext>
              </a:extLst>
            </p:cNvPr>
            <p:cNvSpPr>
              <a:spLocks/>
            </p:cNvSpPr>
            <p:nvPr/>
          </p:nvSpPr>
          <p:spPr bwMode="auto">
            <a:xfrm>
              <a:off x="1074" y="1101"/>
              <a:ext cx="83" cy="64"/>
            </a:xfrm>
            <a:custGeom>
              <a:avLst/>
              <a:gdLst>
                <a:gd name="T0" fmla="*/ 17 w 35"/>
                <a:gd name="T1" fmla="*/ 18 h 27"/>
                <a:gd name="T2" fmla="*/ 33 w 35"/>
                <a:gd name="T3" fmla="*/ 27 h 27"/>
                <a:gd name="T4" fmla="*/ 35 w 35"/>
                <a:gd name="T5" fmla="*/ 18 h 27"/>
                <a:gd name="T6" fmla="*/ 17 w 35"/>
                <a:gd name="T7" fmla="*/ 0 h 27"/>
                <a:gd name="T8" fmla="*/ 0 w 35"/>
                <a:gd name="T9" fmla="*/ 18 h 27"/>
                <a:gd name="T10" fmla="*/ 2 w 35"/>
                <a:gd name="T11" fmla="*/ 27 h 27"/>
                <a:gd name="T12" fmla="*/ 17 w 35"/>
                <a:gd name="T13" fmla="*/ 18 h 27"/>
              </a:gdLst>
              <a:ahLst/>
              <a:cxnLst>
                <a:cxn ang="0">
                  <a:pos x="T0" y="T1"/>
                </a:cxn>
                <a:cxn ang="0">
                  <a:pos x="T2" y="T3"/>
                </a:cxn>
                <a:cxn ang="0">
                  <a:pos x="T4" y="T5"/>
                </a:cxn>
                <a:cxn ang="0">
                  <a:pos x="T6" y="T7"/>
                </a:cxn>
                <a:cxn ang="0">
                  <a:pos x="T8" y="T9"/>
                </a:cxn>
                <a:cxn ang="0">
                  <a:pos x="T10" y="T11"/>
                </a:cxn>
                <a:cxn ang="0">
                  <a:pos x="T12" y="T13"/>
                </a:cxn>
              </a:cxnLst>
              <a:rect l="0" t="0" r="r" b="b"/>
              <a:pathLst>
                <a:path w="35" h="27">
                  <a:moveTo>
                    <a:pt x="17" y="18"/>
                  </a:moveTo>
                  <a:cubicBezTo>
                    <a:pt x="24" y="18"/>
                    <a:pt x="29" y="21"/>
                    <a:pt x="33" y="27"/>
                  </a:cubicBezTo>
                  <a:cubicBezTo>
                    <a:pt x="34" y="24"/>
                    <a:pt x="35" y="21"/>
                    <a:pt x="35" y="18"/>
                  </a:cubicBezTo>
                  <a:cubicBezTo>
                    <a:pt x="35" y="8"/>
                    <a:pt x="27" y="0"/>
                    <a:pt x="17" y="0"/>
                  </a:cubicBezTo>
                  <a:cubicBezTo>
                    <a:pt x="8" y="0"/>
                    <a:pt x="0" y="8"/>
                    <a:pt x="0" y="18"/>
                  </a:cubicBezTo>
                  <a:cubicBezTo>
                    <a:pt x="0" y="21"/>
                    <a:pt x="1" y="24"/>
                    <a:pt x="2" y="27"/>
                  </a:cubicBezTo>
                  <a:cubicBezTo>
                    <a:pt x="5" y="21"/>
                    <a:pt x="11" y="18"/>
                    <a:pt x="17" y="18"/>
                  </a:cubicBezTo>
                  <a:close/>
                </a:path>
              </a:pathLst>
            </a:custGeom>
            <a:solidFill>
              <a:srgbClr val="35B4CF"/>
            </a:solidFill>
            <a:ln w="19050">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7">
              <a:extLst>
                <a:ext uri="{FF2B5EF4-FFF2-40B4-BE49-F238E27FC236}">
                  <a16:creationId xmlns:a16="http://schemas.microsoft.com/office/drawing/2014/main" id="{8BE14040-AA88-407C-B35C-7C569143AC95}"/>
                </a:ext>
              </a:extLst>
            </p:cNvPr>
            <p:cNvSpPr>
              <a:spLocks/>
            </p:cNvSpPr>
            <p:nvPr/>
          </p:nvSpPr>
          <p:spPr bwMode="auto">
            <a:xfrm>
              <a:off x="933" y="1165"/>
              <a:ext cx="181" cy="172"/>
            </a:xfrm>
            <a:custGeom>
              <a:avLst/>
              <a:gdLst>
                <a:gd name="T0" fmla="*/ 181 w 181"/>
                <a:gd name="T1" fmla="*/ 76 h 172"/>
                <a:gd name="T2" fmla="*/ 86 w 181"/>
                <a:gd name="T3" fmla="*/ 172 h 172"/>
                <a:gd name="T4" fmla="*/ 74 w 181"/>
                <a:gd name="T5" fmla="*/ 98 h 172"/>
                <a:gd name="T6" fmla="*/ 0 w 181"/>
                <a:gd name="T7" fmla="*/ 86 h 172"/>
                <a:gd name="T8" fmla="*/ 86 w 181"/>
                <a:gd name="T9" fmla="*/ 0 h 172"/>
              </a:gdLst>
              <a:ahLst/>
              <a:cxnLst>
                <a:cxn ang="0">
                  <a:pos x="T0" y="T1"/>
                </a:cxn>
                <a:cxn ang="0">
                  <a:pos x="T2" y="T3"/>
                </a:cxn>
                <a:cxn ang="0">
                  <a:pos x="T4" y="T5"/>
                </a:cxn>
                <a:cxn ang="0">
                  <a:pos x="T6" y="T7"/>
                </a:cxn>
                <a:cxn ang="0">
                  <a:pos x="T8" y="T9"/>
                </a:cxn>
              </a:cxnLst>
              <a:rect l="0" t="0" r="r" b="b"/>
              <a:pathLst>
                <a:path w="181" h="172">
                  <a:moveTo>
                    <a:pt x="181" y="76"/>
                  </a:moveTo>
                  <a:lnTo>
                    <a:pt x="86" y="172"/>
                  </a:lnTo>
                  <a:lnTo>
                    <a:pt x="74" y="98"/>
                  </a:lnTo>
                  <a:lnTo>
                    <a:pt x="0" y="86"/>
                  </a:lnTo>
                  <a:lnTo>
                    <a:pt x="86" y="0"/>
                  </a:lnTo>
                </a:path>
              </a:pathLst>
            </a:custGeom>
            <a:noFill/>
            <a:ln w="1905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 name="Freeform 18">
              <a:extLst>
                <a:ext uri="{FF2B5EF4-FFF2-40B4-BE49-F238E27FC236}">
                  <a16:creationId xmlns:a16="http://schemas.microsoft.com/office/drawing/2014/main" id="{D3877EE8-64A7-4EFC-9CC5-F0A89EC0AAB4}"/>
                </a:ext>
              </a:extLst>
            </p:cNvPr>
            <p:cNvSpPr>
              <a:spLocks/>
            </p:cNvSpPr>
            <p:nvPr/>
          </p:nvSpPr>
          <p:spPr bwMode="auto">
            <a:xfrm>
              <a:off x="1114" y="1165"/>
              <a:ext cx="184" cy="172"/>
            </a:xfrm>
            <a:custGeom>
              <a:avLst/>
              <a:gdLst>
                <a:gd name="T0" fmla="*/ 0 w 184"/>
                <a:gd name="T1" fmla="*/ 76 h 172"/>
                <a:gd name="T2" fmla="*/ 96 w 184"/>
                <a:gd name="T3" fmla="*/ 172 h 172"/>
                <a:gd name="T4" fmla="*/ 108 w 184"/>
                <a:gd name="T5" fmla="*/ 98 h 172"/>
                <a:gd name="T6" fmla="*/ 184 w 184"/>
                <a:gd name="T7" fmla="*/ 86 h 172"/>
                <a:gd name="T8" fmla="*/ 98 w 184"/>
                <a:gd name="T9" fmla="*/ 0 h 172"/>
              </a:gdLst>
              <a:ahLst/>
              <a:cxnLst>
                <a:cxn ang="0">
                  <a:pos x="T0" y="T1"/>
                </a:cxn>
                <a:cxn ang="0">
                  <a:pos x="T2" y="T3"/>
                </a:cxn>
                <a:cxn ang="0">
                  <a:pos x="T4" y="T5"/>
                </a:cxn>
                <a:cxn ang="0">
                  <a:pos x="T6" y="T7"/>
                </a:cxn>
                <a:cxn ang="0">
                  <a:pos x="T8" y="T9"/>
                </a:cxn>
              </a:cxnLst>
              <a:rect l="0" t="0" r="r" b="b"/>
              <a:pathLst>
                <a:path w="184" h="172">
                  <a:moveTo>
                    <a:pt x="0" y="76"/>
                  </a:moveTo>
                  <a:lnTo>
                    <a:pt x="96" y="172"/>
                  </a:lnTo>
                  <a:lnTo>
                    <a:pt x="108" y="98"/>
                  </a:lnTo>
                  <a:lnTo>
                    <a:pt x="184" y="86"/>
                  </a:lnTo>
                  <a:lnTo>
                    <a:pt x="98" y="0"/>
                  </a:lnTo>
                </a:path>
              </a:pathLst>
            </a:custGeom>
            <a:noFill/>
            <a:ln w="1905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8" name="Line 19">
              <a:extLst>
                <a:ext uri="{FF2B5EF4-FFF2-40B4-BE49-F238E27FC236}">
                  <a16:creationId xmlns:a16="http://schemas.microsoft.com/office/drawing/2014/main" id="{1C62BDD5-BD49-4E69-861E-E4B27CF2093E}"/>
                </a:ext>
              </a:extLst>
            </p:cNvPr>
            <p:cNvSpPr>
              <a:spLocks noChangeShapeType="1"/>
            </p:cNvSpPr>
            <p:nvPr/>
          </p:nvSpPr>
          <p:spPr bwMode="auto">
            <a:xfrm>
              <a:off x="795" y="784"/>
              <a:ext cx="262" cy="0"/>
            </a:xfrm>
            <a:prstGeom prst="line">
              <a:avLst/>
            </a:prstGeom>
            <a:noFill/>
            <a:ln w="19050"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9" name="Line 20">
              <a:extLst>
                <a:ext uri="{FF2B5EF4-FFF2-40B4-BE49-F238E27FC236}">
                  <a16:creationId xmlns:a16="http://schemas.microsoft.com/office/drawing/2014/main" id="{2BCDE2D6-0D72-4614-81CA-A13DC96FAC94}"/>
                </a:ext>
              </a:extLst>
            </p:cNvPr>
            <p:cNvSpPr>
              <a:spLocks noChangeShapeType="1"/>
            </p:cNvSpPr>
            <p:nvPr/>
          </p:nvSpPr>
          <p:spPr bwMode="auto">
            <a:xfrm flipV="1">
              <a:off x="1129" y="763"/>
              <a:ext cx="0" cy="223"/>
            </a:xfrm>
            <a:prstGeom prst="line">
              <a:avLst/>
            </a:prstGeom>
            <a:noFill/>
            <a:ln w="19050"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0" name="Freeform 21">
              <a:extLst>
                <a:ext uri="{FF2B5EF4-FFF2-40B4-BE49-F238E27FC236}">
                  <a16:creationId xmlns:a16="http://schemas.microsoft.com/office/drawing/2014/main" id="{E703AD8B-FD99-476F-AABA-8FB18B897381}"/>
                </a:ext>
              </a:extLst>
            </p:cNvPr>
            <p:cNvSpPr>
              <a:spLocks/>
            </p:cNvSpPr>
            <p:nvPr/>
          </p:nvSpPr>
          <p:spPr bwMode="auto">
            <a:xfrm>
              <a:off x="754" y="574"/>
              <a:ext cx="456" cy="141"/>
            </a:xfrm>
            <a:custGeom>
              <a:avLst/>
              <a:gdLst>
                <a:gd name="T0" fmla="*/ 157 w 191"/>
                <a:gd name="T1" fmla="*/ 0 h 59"/>
                <a:gd name="T2" fmla="*/ 191 w 191"/>
                <a:gd name="T3" fmla="*/ 34 h 59"/>
                <a:gd name="T4" fmla="*/ 181 w 191"/>
                <a:gd name="T5" fmla="*/ 59 h 59"/>
                <a:gd name="T6" fmla="*/ 0 w 191"/>
                <a:gd name="T7" fmla="*/ 59 h 59"/>
                <a:gd name="T8" fmla="*/ 10 w 191"/>
                <a:gd name="T9" fmla="*/ 34 h 59"/>
                <a:gd name="T10" fmla="*/ 9 w 191"/>
                <a:gd name="T11" fmla="*/ 26 h 59"/>
              </a:gdLst>
              <a:ahLst/>
              <a:cxnLst>
                <a:cxn ang="0">
                  <a:pos x="T0" y="T1"/>
                </a:cxn>
                <a:cxn ang="0">
                  <a:pos x="T2" y="T3"/>
                </a:cxn>
                <a:cxn ang="0">
                  <a:pos x="T4" y="T5"/>
                </a:cxn>
                <a:cxn ang="0">
                  <a:pos x="T6" y="T7"/>
                </a:cxn>
                <a:cxn ang="0">
                  <a:pos x="T8" y="T9"/>
                </a:cxn>
                <a:cxn ang="0">
                  <a:pos x="T10" y="T11"/>
                </a:cxn>
              </a:cxnLst>
              <a:rect l="0" t="0" r="r" b="b"/>
              <a:pathLst>
                <a:path w="191" h="59">
                  <a:moveTo>
                    <a:pt x="157" y="0"/>
                  </a:moveTo>
                  <a:cubicBezTo>
                    <a:pt x="176" y="0"/>
                    <a:pt x="191" y="15"/>
                    <a:pt x="191" y="34"/>
                  </a:cubicBezTo>
                  <a:cubicBezTo>
                    <a:pt x="191" y="44"/>
                    <a:pt x="187" y="52"/>
                    <a:pt x="181" y="59"/>
                  </a:cubicBezTo>
                  <a:cubicBezTo>
                    <a:pt x="0" y="59"/>
                    <a:pt x="0" y="59"/>
                    <a:pt x="0" y="59"/>
                  </a:cubicBezTo>
                  <a:cubicBezTo>
                    <a:pt x="6" y="52"/>
                    <a:pt x="10" y="44"/>
                    <a:pt x="10" y="34"/>
                  </a:cubicBezTo>
                  <a:cubicBezTo>
                    <a:pt x="10" y="32"/>
                    <a:pt x="10" y="29"/>
                    <a:pt x="9" y="26"/>
                  </a:cubicBezTo>
                </a:path>
              </a:pathLst>
            </a:custGeom>
            <a:noFill/>
            <a:ln w="1905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 name="Line 22">
              <a:extLst>
                <a:ext uri="{FF2B5EF4-FFF2-40B4-BE49-F238E27FC236}">
                  <a16:creationId xmlns:a16="http://schemas.microsoft.com/office/drawing/2014/main" id="{8EE111E8-5B2A-40F6-A21A-BB80C8065416}"/>
                </a:ext>
              </a:extLst>
            </p:cNvPr>
            <p:cNvSpPr>
              <a:spLocks noChangeShapeType="1"/>
            </p:cNvSpPr>
            <p:nvPr/>
          </p:nvSpPr>
          <p:spPr bwMode="auto">
            <a:xfrm flipV="1">
              <a:off x="945" y="379"/>
              <a:ext cx="0" cy="109"/>
            </a:xfrm>
            <a:prstGeom prst="line">
              <a:avLst/>
            </a:prstGeom>
            <a:noFill/>
            <a:ln w="19050"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2" name="Line 23">
              <a:extLst>
                <a:ext uri="{FF2B5EF4-FFF2-40B4-BE49-F238E27FC236}">
                  <a16:creationId xmlns:a16="http://schemas.microsoft.com/office/drawing/2014/main" id="{18CA3C21-05F6-4FDC-8223-E5C3440555FB}"/>
                </a:ext>
              </a:extLst>
            </p:cNvPr>
            <p:cNvSpPr>
              <a:spLocks noChangeShapeType="1"/>
            </p:cNvSpPr>
            <p:nvPr/>
          </p:nvSpPr>
          <p:spPr bwMode="auto">
            <a:xfrm flipV="1">
              <a:off x="1033" y="388"/>
              <a:ext cx="53" cy="100"/>
            </a:xfrm>
            <a:prstGeom prst="line">
              <a:avLst/>
            </a:prstGeom>
            <a:noFill/>
            <a:ln w="19050"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3" name="Line 24">
              <a:extLst>
                <a:ext uri="{FF2B5EF4-FFF2-40B4-BE49-F238E27FC236}">
                  <a16:creationId xmlns:a16="http://schemas.microsoft.com/office/drawing/2014/main" id="{4AA173CF-0856-45AC-A691-3C70467E3103}"/>
                </a:ext>
              </a:extLst>
            </p:cNvPr>
            <p:cNvSpPr>
              <a:spLocks noChangeShapeType="1"/>
            </p:cNvSpPr>
            <p:nvPr/>
          </p:nvSpPr>
          <p:spPr bwMode="auto">
            <a:xfrm flipH="1" flipV="1">
              <a:off x="804" y="388"/>
              <a:ext cx="53" cy="100"/>
            </a:xfrm>
            <a:prstGeom prst="line">
              <a:avLst/>
            </a:prstGeom>
            <a:noFill/>
            <a:ln w="19050"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5" name="Line 25">
              <a:extLst>
                <a:ext uri="{FF2B5EF4-FFF2-40B4-BE49-F238E27FC236}">
                  <a16:creationId xmlns:a16="http://schemas.microsoft.com/office/drawing/2014/main" id="{638D2DA3-4EDA-40CB-8ED3-00AF6060B2D4}"/>
                </a:ext>
              </a:extLst>
            </p:cNvPr>
            <p:cNvSpPr>
              <a:spLocks noChangeShapeType="1"/>
            </p:cNvSpPr>
            <p:nvPr/>
          </p:nvSpPr>
          <p:spPr bwMode="auto">
            <a:xfrm>
              <a:off x="733" y="1106"/>
              <a:ext cx="215" cy="0"/>
            </a:xfrm>
            <a:prstGeom prst="line">
              <a:avLst/>
            </a:prstGeom>
            <a:noFill/>
            <a:ln w="19050"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4" name="Line 26">
              <a:extLst>
                <a:ext uri="{FF2B5EF4-FFF2-40B4-BE49-F238E27FC236}">
                  <a16:creationId xmlns:a16="http://schemas.microsoft.com/office/drawing/2014/main" id="{409248D2-5C88-4346-8EB7-09A1F5FFE8EF}"/>
                </a:ext>
              </a:extLst>
            </p:cNvPr>
            <p:cNvSpPr>
              <a:spLocks noChangeShapeType="1"/>
            </p:cNvSpPr>
            <p:nvPr/>
          </p:nvSpPr>
          <p:spPr bwMode="auto">
            <a:xfrm>
              <a:off x="440" y="770"/>
              <a:ext cx="0" cy="274"/>
            </a:xfrm>
            <a:prstGeom prst="line">
              <a:avLst/>
            </a:prstGeom>
            <a:noFill/>
            <a:ln w="19050"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5" name="Freeform 27">
              <a:extLst>
                <a:ext uri="{FF2B5EF4-FFF2-40B4-BE49-F238E27FC236}">
                  <a16:creationId xmlns:a16="http://schemas.microsoft.com/office/drawing/2014/main" id="{187C99C8-3B62-4C1F-B04C-646C705438F2}"/>
                </a:ext>
              </a:extLst>
            </p:cNvPr>
            <p:cNvSpPr>
              <a:spLocks/>
            </p:cNvSpPr>
            <p:nvPr/>
          </p:nvSpPr>
          <p:spPr bwMode="auto">
            <a:xfrm>
              <a:off x="73" y="729"/>
              <a:ext cx="302" cy="412"/>
            </a:xfrm>
            <a:custGeom>
              <a:avLst/>
              <a:gdLst>
                <a:gd name="T0" fmla="*/ 33 w 127"/>
                <a:gd name="T1" fmla="*/ 17 h 173"/>
                <a:gd name="T2" fmla="*/ 33 w 127"/>
                <a:gd name="T3" fmla="*/ 17 h 173"/>
                <a:gd name="T4" fmla="*/ 32 w 127"/>
                <a:gd name="T5" fmla="*/ 17 h 173"/>
                <a:gd name="T6" fmla="*/ 17 w 127"/>
                <a:gd name="T7" fmla="*/ 25 h 173"/>
                <a:gd name="T8" fmla="*/ 0 w 127"/>
                <a:gd name="T9" fmla="*/ 52 h 173"/>
                <a:gd name="T10" fmla="*/ 0 w 127"/>
                <a:gd name="T11" fmla="*/ 167 h 173"/>
                <a:gd name="T12" fmla="*/ 6 w 127"/>
                <a:gd name="T13" fmla="*/ 173 h 173"/>
                <a:gd name="T14" fmla="*/ 34 w 127"/>
                <a:gd name="T15" fmla="*/ 173 h 173"/>
                <a:gd name="T16" fmla="*/ 34 w 127"/>
                <a:gd name="T17" fmla="*/ 126 h 173"/>
                <a:gd name="T18" fmla="*/ 95 w 127"/>
                <a:gd name="T19" fmla="*/ 39 h 173"/>
                <a:gd name="T20" fmla="*/ 127 w 127"/>
                <a:gd name="T21" fmla="*/ 27 h 173"/>
                <a:gd name="T22" fmla="*/ 91 w 127"/>
                <a:gd name="T23" fmla="*/ 0 h 173"/>
                <a:gd name="T24" fmla="*/ 33 w 127"/>
                <a:gd name="T25" fmla="*/ 17 h 1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27" h="173">
                  <a:moveTo>
                    <a:pt x="33" y="17"/>
                  </a:moveTo>
                  <a:cubicBezTo>
                    <a:pt x="33" y="17"/>
                    <a:pt x="33" y="17"/>
                    <a:pt x="33" y="17"/>
                  </a:cubicBezTo>
                  <a:cubicBezTo>
                    <a:pt x="32" y="17"/>
                    <a:pt x="32" y="17"/>
                    <a:pt x="32" y="17"/>
                  </a:cubicBezTo>
                  <a:cubicBezTo>
                    <a:pt x="29" y="18"/>
                    <a:pt x="24" y="20"/>
                    <a:pt x="17" y="25"/>
                  </a:cubicBezTo>
                  <a:cubicBezTo>
                    <a:pt x="9" y="32"/>
                    <a:pt x="3" y="41"/>
                    <a:pt x="0" y="52"/>
                  </a:cubicBezTo>
                  <a:cubicBezTo>
                    <a:pt x="0" y="167"/>
                    <a:pt x="0" y="167"/>
                    <a:pt x="0" y="167"/>
                  </a:cubicBezTo>
                  <a:cubicBezTo>
                    <a:pt x="0" y="170"/>
                    <a:pt x="3" y="173"/>
                    <a:pt x="6" y="173"/>
                  </a:cubicBezTo>
                  <a:cubicBezTo>
                    <a:pt x="34" y="173"/>
                    <a:pt x="34" y="173"/>
                    <a:pt x="34" y="173"/>
                  </a:cubicBezTo>
                  <a:cubicBezTo>
                    <a:pt x="34" y="126"/>
                    <a:pt x="34" y="126"/>
                    <a:pt x="34" y="126"/>
                  </a:cubicBezTo>
                  <a:cubicBezTo>
                    <a:pt x="34" y="87"/>
                    <a:pt x="58" y="52"/>
                    <a:pt x="95" y="39"/>
                  </a:cubicBezTo>
                  <a:cubicBezTo>
                    <a:pt x="127" y="27"/>
                    <a:pt x="127" y="27"/>
                    <a:pt x="127" y="27"/>
                  </a:cubicBezTo>
                  <a:cubicBezTo>
                    <a:pt x="91" y="0"/>
                    <a:pt x="91" y="0"/>
                    <a:pt x="91" y="0"/>
                  </a:cubicBezTo>
                  <a:lnTo>
                    <a:pt x="33" y="17"/>
                  </a:lnTo>
                  <a:close/>
                </a:path>
              </a:pathLst>
            </a:custGeom>
            <a:solidFill>
              <a:srgbClr val="E7205F"/>
            </a:solidFill>
            <a:ln w="19050">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78" name="TextBox 395">
            <a:extLst>
              <a:ext uri="{FF2B5EF4-FFF2-40B4-BE49-F238E27FC236}">
                <a16:creationId xmlns:a16="http://schemas.microsoft.com/office/drawing/2014/main" id="{2D525E6A-CAE4-4C9E-AC32-65DACC3502ED}"/>
              </a:ext>
            </a:extLst>
          </p:cNvPr>
          <p:cNvSpPr txBox="1">
            <a:spLocks noChangeArrowheads="1"/>
          </p:cNvSpPr>
          <p:nvPr/>
        </p:nvSpPr>
        <p:spPr bwMode="auto">
          <a:xfrm>
            <a:off x="5861918" y="3096614"/>
            <a:ext cx="3692972" cy="10978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lnSpc>
                <a:spcPct val="110000"/>
              </a:lnSpc>
            </a:pPr>
            <a:r>
              <a:rPr lang="pt-BR" altLang="es-MX" sz="1200" b="1" dirty="0" err="1">
                <a:solidFill>
                  <a:schemeClr val="bg1"/>
                </a:solidFill>
                <a:latin typeface="Source Sans Pro" panose="020B0503030403020204" pitchFamily="34" charset="0"/>
              </a:rPr>
              <a:t>Lorem</a:t>
            </a:r>
            <a:r>
              <a:rPr lang="pt-BR" altLang="es-MX" sz="1200" b="1" dirty="0">
                <a:solidFill>
                  <a:schemeClr val="bg1"/>
                </a:solidFill>
                <a:latin typeface="Source Sans Pro" panose="020B0503030403020204" pitchFamily="34" charset="0"/>
              </a:rPr>
              <a:t> ipsum dolor </a:t>
            </a:r>
            <a:r>
              <a:rPr lang="pt-BR" altLang="es-MX" sz="1200" dirty="0">
                <a:solidFill>
                  <a:schemeClr val="bg1"/>
                </a:solidFill>
                <a:latin typeface="Calibri Light" panose="020F0302020204030204" pitchFamily="34" charset="0"/>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endParaRPr lang="en-US" altLang="es-MX" sz="1200" dirty="0">
              <a:solidFill>
                <a:schemeClr val="bg1"/>
              </a:solidFill>
              <a:latin typeface="Calibri Light" panose="020F0302020204030204" pitchFamily="34" charset="0"/>
              <a:cs typeface="Calibri Light" panose="020F0302020204030204" pitchFamily="34" charset="0"/>
            </a:endParaRPr>
          </a:p>
        </p:txBody>
      </p:sp>
      <p:grpSp>
        <p:nvGrpSpPr>
          <p:cNvPr id="79" name="Grupo 78">
            <a:extLst>
              <a:ext uri="{FF2B5EF4-FFF2-40B4-BE49-F238E27FC236}">
                <a16:creationId xmlns:a16="http://schemas.microsoft.com/office/drawing/2014/main" id="{13DB5AA5-F725-453F-BF7B-B16EEDA9A0CD}"/>
              </a:ext>
            </a:extLst>
          </p:cNvPr>
          <p:cNvGrpSpPr/>
          <p:nvPr/>
        </p:nvGrpSpPr>
        <p:grpSpPr>
          <a:xfrm>
            <a:off x="845272" y="2034514"/>
            <a:ext cx="759820" cy="146589"/>
            <a:chOff x="797647" y="2771856"/>
            <a:chExt cx="759820" cy="146589"/>
          </a:xfrm>
        </p:grpSpPr>
        <p:sp>
          <p:nvSpPr>
            <p:cNvPr id="80" name="Rectángulo 79">
              <a:extLst>
                <a:ext uri="{FF2B5EF4-FFF2-40B4-BE49-F238E27FC236}">
                  <a16:creationId xmlns:a16="http://schemas.microsoft.com/office/drawing/2014/main" id="{B31A7D53-0383-4221-9C6E-594356B5A54C}"/>
                </a:ext>
              </a:extLst>
            </p:cNvPr>
            <p:cNvSpPr/>
            <p:nvPr/>
          </p:nvSpPr>
          <p:spPr>
            <a:xfrm rot="2700000">
              <a:off x="797647" y="2771856"/>
              <a:ext cx="133188" cy="133188"/>
            </a:xfrm>
            <a:prstGeom prst="rect">
              <a:avLst/>
            </a:prstGeom>
            <a:solidFill>
              <a:srgbClr val="E72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ángulo 80">
              <a:extLst>
                <a:ext uri="{FF2B5EF4-FFF2-40B4-BE49-F238E27FC236}">
                  <a16:creationId xmlns:a16="http://schemas.microsoft.com/office/drawing/2014/main" id="{B61889AC-CAF2-4CC2-95F7-4AAF75520188}"/>
                </a:ext>
              </a:extLst>
            </p:cNvPr>
            <p:cNvSpPr/>
            <p:nvPr/>
          </p:nvSpPr>
          <p:spPr>
            <a:xfrm rot="2700000">
              <a:off x="1000216" y="2778754"/>
              <a:ext cx="133188" cy="133188"/>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ángulo 81">
              <a:extLst>
                <a:ext uri="{FF2B5EF4-FFF2-40B4-BE49-F238E27FC236}">
                  <a16:creationId xmlns:a16="http://schemas.microsoft.com/office/drawing/2014/main" id="{B6EDC80C-2AA8-45F0-BF91-4A397BF75FA8}"/>
                </a:ext>
              </a:extLst>
            </p:cNvPr>
            <p:cNvSpPr/>
            <p:nvPr/>
          </p:nvSpPr>
          <p:spPr>
            <a:xfrm rot="2700000">
              <a:off x="1215949" y="2778754"/>
              <a:ext cx="133188" cy="133188"/>
            </a:xfrm>
            <a:prstGeom prst="rect">
              <a:avLst/>
            </a:prstGeom>
            <a:solidFill>
              <a:srgbClr val="F7A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ángulo 82">
              <a:extLst>
                <a:ext uri="{FF2B5EF4-FFF2-40B4-BE49-F238E27FC236}">
                  <a16:creationId xmlns:a16="http://schemas.microsoft.com/office/drawing/2014/main" id="{0435E80C-D29D-4F9F-A495-4E098E00A1E7}"/>
                </a:ext>
              </a:extLst>
            </p:cNvPr>
            <p:cNvSpPr/>
            <p:nvPr/>
          </p:nvSpPr>
          <p:spPr>
            <a:xfrm rot="2700000">
              <a:off x="1424279" y="2785257"/>
              <a:ext cx="133188" cy="133188"/>
            </a:xfrm>
            <a:prstGeom prst="rect">
              <a:avLst/>
            </a:prstGeom>
            <a:solidFill>
              <a:srgbClr val="01B9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Marcador de posición de imagen 46">
            <a:extLst>
              <a:ext uri="{FF2B5EF4-FFF2-40B4-BE49-F238E27FC236}">
                <a16:creationId xmlns:a16="http://schemas.microsoft.com/office/drawing/2014/main" id="{2BF545F8-9B21-47FE-AB30-F3EA1590B881}"/>
              </a:ext>
            </a:extLst>
          </p:cNvPr>
          <p:cNvSpPr>
            <a:spLocks noGrp="1"/>
          </p:cNvSpPr>
          <p:nvPr>
            <p:ph type="pic" sz="quarter" idx="10"/>
          </p:nvPr>
        </p:nvSpPr>
        <p:spPr/>
        <p:txBody>
          <a:bodyPr/>
          <a:lstStyle/>
          <a:p>
            <a:endParaRPr lang="es-CO"/>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C5415473-10D4-413D-A384-8EECA67157A3}"/>
              </a:ext>
            </a:extLst>
          </p:cNvPr>
          <p:cNvSpPr/>
          <p:nvPr/>
        </p:nvSpPr>
        <p:spPr>
          <a:xfrm>
            <a:off x="6763657" y="0"/>
            <a:ext cx="5428343" cy="6858000"/>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08" name="Picture 66" descr="iPhone6_mockup_front_white.png">
            <a:extLst>
              <a:ext uri="{FF2B5EF4-FFF2-40B4-BE49-F238E27FC236}">
                <a16:creationId xmlns:a16="http://schemas.microsoft.com/office/drawing/2014/main" id="{9EE9AF1E-4399-4448-A2BD-60D2587E0C11}"/>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760414" y="157034"/>
            <a:ext cx="4181501" cy="65439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 name="TextBox 80">
            <a:extLst>
              <a:ext uri="{FF2B5EF4-FFF2-40B4-BE49-F238E27FC236}">
                <a16:creationId xmlns:a16="http://schemas.microsoft.com/office/drawing/2014/main" id="{50C1611A-E9EC-4798-9BCA-B0511151ED65}"/>
              </a:ext>
            </a:extLst>
          </p:cNvPr>
          <p:cNvSpPr txBox="1">
            <a:spLocks noChangeArrowheads="1"/>
          </p:cNvSpPr>
          <p:nvPr/>
        </p:nvSpPr>
        <p:spPr bwMode="auto">
          <a:xfrm>
            <a:off x="576610" y="1300978"/>
            <a:ext cx="359265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altLang="es-MX" sz="4800" b="1" dirty="0">
                <a:solidFill>
                  <a:srgbClr val="4C0339"/>
                </a:solidFill>
                <a:latin typeface="Lato Black" panose="020F0A02020204030203" pitchFamily="34" charset="0"/>
              </a:rPr>
              <a:t>TITLE HERE </a:t>
            </a:r>
            <a:endParaRPr lang="id-ID" altLang="es-MX" sz="4800" b="1" dirty="0">
              <a:solidFill>
                <a:srgbClr val="4C0339"/>
              </a:solidFill>
              <a:latin typeface="Lato Black" panose="020F0A02020204030203" pitchFamily="34" charset="0"/>
            </a:endParaRPr>
          </a:p>
        </p:txBody>
      </p:sp>
      <p:sp>
        <p:nvSpPr>
          <p:cNvPr id="424" name="TextBox 95">
            <a:extLst>
              <a:ext uri="{FF2B5EF4-FFF2-40B4-BE49-F238E27FC236}">
                <a16:creationId xmlns:a16="http://schemas.microsoft.com/office/drawing/2014/main" id="{5A2236CE-5488-40B7-A59E-DD837E03EFE1}"/>
              </a:ext>
            </a:extLst>
          </p:cNvPr>
          <p:cNvSpPr txBox="1">
            <a:spLocks noChangeArrowheads="1"/>
          </p:cNvSpPr>
          <p:nvPr/>
        </p:nvSpPr>
        <p:spPr bwMode="auto">
          <a:xfrm>
            <a:off x="602010" y="2190712"/>
            <a:ext cx="2598725" cy="384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900" b="1" dirty="0">
                <a:latin typeface="Calibri" panose="020F0502020204030204" pitchFamily="34" charset="0"/>
                <a:cs typeface="Calibri" panose="020F0502020204030204" pitchFamily="34" charset="0"/>
              </a:rPr>
              <a:t>Geometric Presentation</a:t>
            </a:r>
          </a:p>
        </p:txBody>
      </p:sp>
      <p:sp>
        <p:nvSpPr>
          <p:cNvPr id="425" name="Rectángulo 424">
            <a:extLst>
              <a:ext uri="{FF2B5EF4-FFF2-40B4-BE49-F238E27FC236}">
                <a16:creationId xmlns:a16="http://schemas.microsoft.com/office/drawing/2014/main" id="{85F67C72-0B47-41F0-BA45-071191B39FD1}"/>
              </a:ext>
            </a:extLst>
          </p:cNvPr>
          <p:cNvSpPr/>
          <p:nvPr/>
        </p:nvSpPr>
        <p:spPr>
          <a:xfrm rot="2700000">
            <a:off x="7711090" y="1897833"/>
            <a:ext cx="970479" cy="970479"/>
          </a:xfrm>
          <a:prstGeom prst="rect">
            <a:avLst/>
          </a:prstGeom>
          <a:solidFill>
            <a:srgbClr val="01B9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6" name="Rectángulo 425">
            <a:extLst>
              <a:ext uri="{FF2B5EF4-FFF2-40B4-BE49-F238E27FC236}">
                <a16:creationId xmlns:a16="http://schemas.microsoft.com/office/drawing/2014/main" id="{66CC3FE6-E0F0-4636-8FE3-0D25AC66238E}"/>
              </a:ext>
            </a:extLst>
          </p:cNvPr>
          <p:cNvSpPr/>
          <p:nvPr/>
        </p:nvSpPr>
        <p:spPr>
          <a:xfrm rot="2700000">
            <a:off x="7711089" y="3629991"/>
            <a:ext cx="970479" cy="970479"/>
          </a:xfrm>
          <a:prstGeom prst="rect">
            <a:avLst/>
          </a:prstGeom>
          <a:solidFill>
            <a:srgbClr val="01B9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7" name="TextBox 395">
            <a:extLst>
              <a:ext uri="{FF2B5EF4-FFF2-40B4-BE49-F238E27FC236}">
                <a16:creationId xmlns:a16="http://schemas.microsoft.com/office/drawing/2014/main" id="{C1982DBC-46BB-489C-84E1-A5E371E4E8C1}"/>
              </a:ext>
            </a:extLst>
          </p:cNvPr>
          <p:cNvSpPr txBox="1">
            <a:spLocks noChangeArrowheads="1"/>
          </p:cNvSpPr>
          <p:nvPr/>
        </p:nvSpPr>
        <p:spPr bwMode="auto">
          <a:xfrm>
            <a:off x="8957624" y="1823377"/>
            <a:ext cx="3023165" cy="1504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lnSpc>
                <a:spcPct val="110000"/>
              </a:lnSpc>
            </a:pPr>
            <a:r>
              <a:rPr lang="pt-BR" altLang="es-MX" sz="1200" b="1" dirty="0" err="1">
                <a:solidFill>
                  <a:schemeClr val="bg1"/>
                </a:solidFill>
                <a:latin typeface="Source Sans Pro" panose="020B0503030403020204" pitchFamily="34" charset="0"/>
              </a:rPr>
              <a:t>Lorem</a:t>
            </a:r>
            <a:r>
              <a:rPr lang="pt-BR" altLang="es-MX" sz="1200" b="1" dirty="0">
                <a:solidFill>
                  <a:schemeClr val="bg1"/>
                </a:solidFill>
                <a:latin typeface="Source Sans Pro" panose="020B0503030403020204" pitchFamily="34" charset="0"/>
              </a:rPr>
              <a:t> ipsum dolor </a:t>
            </a:r>
            <a:r>
              <a:rPr lang="pt-BR" altLang="es-MX" sz="1200" dirty="0">
                <a:solidFill>
                  <a:schemeClr val="bg1"/>
                </a:solidFill>
                <a:latin typeface="Calibri Light" panose="020F0302020204030204" pitchFamily="34" charset="0"/>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endParaRPr lang="en-US" altLang="es-MX" sz="1200" dirty="0">
              <a:solidFill>
                <a:schemeClr val="bg1"/>
              </a:solidFill>
              <a:latin typeface="Calibri Light" panose="020F0302020204030204" pitchFamily="34" charset="0"/>
              <a:cs typeface="Calibri Light" panose="020F0302020204030204" pitchFamily="34" charset="0"/>
            </a:endParaRPr>
          </a:p>
        </p:txBody>
      </p:sp>
      <p:sp>
        <p:nvSpPr>
          <p:cNvPr id="428" name="TextBox 395">
            <a:extLst>
              <a:ext uri="{FF2B5EF4-FFF2-40B4-BE49-F238E27FC236}">
                <a16:creationId xmlns:a16="http://schemas.microsoft.com/office/drawing/2014/main" id="{FF1307CF-A137-4529-AE39-F3A11054C5DD}"/>
              </a:ext>
            </a:extLst>
          </p:cNvPr>
          <p:cNvSpPr txBox="1">
            <a:spLocks noChangeArrowheads="1"/>
          </p:cNvSpPr>
          <p:nvPr/>
        </p:nvSpPr>
        <p:spPr bwMode="auto">
          <a:xfrm>
            <a:off x="8882561" y="3788696"/>
            <a:ext cx="3023165" cy="1504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lnSpc>
                <a:spcPct val="110000"/>
              </a:lnSpc>
            </a:pPr>
            <a:r>
              <a:rPr lang="pt-BR" altLang="es-MX" sz="1200" b="1" dirty="0" err="1">
                <a:solidFill>
                  <a:schemeClr val="bg1"/>
                </a:solidFill>
                <a:latin typeface="Source Sans Pro" panose="020B0503030403020204" pitchFamily="34" charset="0"/>
              </a:rPr>
              <a:t>Lorem</a:t>
            </a:r>
            <a:r>
              <a:rPr lang="pt-BR" altLang="es-MX" sz="1200" b="1" dirty="0">
                <a:solidFill>
                  <a:schemeClr val="bg1"/>
                </a:solidFill>
                <a:latin typeface="Source Sans Pro" panose="020B0503030403020204" pitchFamily="34" charset="0"/>
              </a:rPr>
              <a:t> ipsum dolor </a:t>
            </a:r>
            <a:r>
              <a:rPr lang="pt-BR" altLang="es-MX" sz="1200" dirty="0">
                <a:solidFill>
                  <a:schemeClr val="bg1"/>
                </a:solidFill>
                <a:latin typeface="Calibri Light" panose="020F0302020204030204" pitchFamily="34" charset="0"/>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endParaRPr lang="en-US" altLang="es-MX" sz="1200" dirty="0">
              <a:solidFill>
                <a:schemeClr val="bg1"/>
              </a:solidFill>
              <a:latin typeface="Calibri Light" panose="020F0302020204030204" pitchFamily="34" charset="0"/>
              <a:cs typeface="Calibri Light" panose="020F0302020204030204" pitchFamily="34" charset="0"/>
            </a:endParaRPr>
          </a:p>
        </p:txBody>
      </p:sp>
      <p:grpSp>
        <p:nvGrpSpPr>
          <p:cNvPr id="429" name="Group 22">
            <a:extLst>
              <a:ext uri="{FF2B5EF4-FFF2-40B4-BE49-F238E27FC236}">
                <a16:creationId xmlns:a16="http://schemas.microsoft.com/office/drawing/2014/main" id="{9340CCA2-F745-4082-B00A-3953B74D618C}"/>
              </a:ext>
            </a:extLst>
          </p:cNvPr>
          <p:cNvGrpSpPr>
            <a:grpSpLocks noChangeAspect="1"/>
          </p:cNvGrpSpPr>
          <p:nvPr/>
        </p:nvGrpSpPr>
        <p:grpSpPr bwMode="auto">
          <a:xfrm>
            <a:off x="7894022" y="2063956"/>
            <a:ext cx="553292" cy="691327"/>
            <a:chOff x="11" y="12"/>
            <a:chExt cx="962" cy="1202"/>
          </a:xfrm>
        </p:grpSpPr>
        <p:sp>
          <p:nvSpPr>
            <p:cNvPr id="430" name="Freeform 23">
              <a:extLst>
                <a:ext uri="{FF2B5EF4-FFF2-40B4-BE49-F238E27FC236}">
                  <a16:creationId xmlns:a16="http://schemas.microsoft.com/office/drawing/2014/main" id="{12FDD341-4972-4F8C-A42B-38AEB0ED4CA0}"/>
                </a:ext>
              </a:extLst>
            </p:cNvPr>
            <p:cNvSpPr>
              <a:spLocks/>
            </p:cNvSpPr>
            <p:nvPr/>
          </p:nvSpPr>
          <p:spPr bwMode="auto">
            <a:xfrm>
              <a:off x="343" y="67"/>
              <a:ext cx="296" cy="429"/>
            </a:xfrm>
            <a:custGeom>
              <a:avLst/>
              <a:gdLst>
                <a:gd name="T0" fmla="*/ 29 w 124"/>
                <a:gd name="T1" fmla="*/ 153 h 180"/>
                <a:gd name="T2" fmla="*/ 57 w 124"/>
                <a:gd name="T3" fmla="*/ 180 h 180"/>
                <a:gd name="T4" fmla="*/ 68 w 124"/>
                <a:gd name="T5" fmla="*/ 180 h 180"/>
                <a:gd name="T6" fmla="*/ 96 w 124"/>
                <a:gd name="T7" fmla="*/ 153 h 180"/>
                <a:gd name="T8" fmla="*/ 96 w 124"/>
                <a:gd name="T9" fmla="*/ 149 h 180"/>
                <a:gd name="T10" fmla="*/ 95 w 124"/>
                <a:gd name="T11" fmla="*/ 133 h 180"/>
                <a:gd name="T12" fmla="*/ 95 w 124"/>
                <a:gd name="T13" fmla="*/ 133 h 180"/>
                <a:gd name="T14" fmla="*/ 106 w 124"/>
                <a:gd name="T15" fmla="*/ 108 h 180"/>
                <a:gd name="T16" fmla="*/ 124 w 124"/>
                <a:gd name="T17" fmla="*/ 64 h 180"/>
                <a:gd name="T18" fmla="*/ 58 w 124"/>
                <a:gd name="T19" fmla="*/ 3 h 180"/>
                <a:gd name="T20" fmla="*/ 1 w 124"/>
                <a:gd name="T21" fmla="*/ 59 h 180"/>
                <a:gd name="T22" fmla="*/ 19 w 124"/>
                <a:gd name="T23" fmla="*/ 107 h 180"/>
                <a:gd name="T24" fmla="*/ 30 w 124"/>
                <a:gd name="T25" fmla="*/ 133 h 180"/>
                <a:gd name="T26" fmla="*/ 30 w 124"/>
                <a:gd name="T27" fmla="*/ 133 h 180"/>
                <a:gd name="T28" fmla="*/ 63 w 124"/>
                <a:gd name="T29" fmla="*/ 133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24" h="180">
                  <a:moveTo>
                    <a:pt x="29" y="153"/>
                  </a:moveTo>
                  <a:cubicBezTo>
                    <a:pt x="29" y="168"/>
                    <a:pt x="41" y="180"/>
                    <a:pt x="57" y="180"/>
                  </a:cubicBezTo>
                  <a:cubicBezTo>
                    <a:pt x="68" y="180"/>
                    <a:pt x="68" y="180"/>
                    <a:pt x="68" y="180"/>
                  </a:cubicBezTo>
                  <a:cubicBezTo>
                    <a:pt x="84" y="180"/>
                    <a:pt x="96" y="168"/>
                    <a:pt x="96" y="153"/>
                  </a:cubicBezTo>
                  <a:cubicBezTo>
                    <a:pt x="96" y="149"/>
                    <a:pt x="96" y="149"/>
                    <a:pt x="96" y="149"/>
                  </a:cubicBezTo>
                  <a:cubicBezTo>
                    <a:pt x="95" y="133"/>
                    <a:pt x="95" y="133"/>
                    <a:pt x="95" y="133"/>
                  </a:cubicBezTo>
                  <a:cubicBezTo>
                    <a:pt x="95" y="133"/>
                    <a:pt x="95" y="133"/>
                    <a:pt x="95" y="133"/>
                  </a:cubicBezTo>
                  <a:cubicBezTo>
                    <a:pt x="95" y="124"/>
                    <a:pt x="99" y="115"/>
                    <a:pt x="106" y="108"/>
                  </a:cubicBezTo>
                  <a:cubicBezTo>
                    <a:pt x="117" y="97"/>
                    <a:pt x="124" y="81"/>
                    <a:pt x="124" y="64"/>
                  </a:cubicBezTo>
                  <a:cubicBezTo>
                    <a:pt x="124" y="29"/>
                    <a:pt x="94" y="0"/>
                    <a:pt x="58" y="3"/>
                  </a:cubicBezTo>
                  <a:cubicBezTo>
                    <a:pt x="28" y="5"/>
                    <a:pt x="4" y="29"/>
                    <a:pt x="1" y="59"/>
                  </a:cubicBezTo>
                  <a:cubicBezTo>
                    <a:pt x="0" y="78"/>
                    <a:pt x="7" y="95"/>
                    <a:pt x="19" y="107"/>
                  </a:cubicBezTo>
                  <a:cubicBezTo>
                    <a:pt x="25" y="114"/>
                    <a:pt x="30" y="123"/>
                    <a:pt x="30" y="133"/>
                  </a:cubicBezTo>
                  <a:cubicBezTo>
                    <a:pt x="30" y="133"/>
                    <a:pt x="30" y="133"/>
                    <a:pt x="30" y="133"/>
                  </a:cubicBezTo>
                  <a:cubicBezTo>
                    <a:pt x="63" y="133"/>
                    <a:pt x="63" y="133"/>
                    <a:pt x="63" y="133"/>
                  </a:cubicBezTo>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31" name="Line 24">
              <a:extLst>
                <a:ext uri="{FF2B5EF4-FFF2-40B4-BE49-F238E27FC236}">
                  <a16:creationId xmlns:a16="http://schemas.microsoft.com/office/drawing/2014/main" id="{3AEDFA51-C993-4AB9-B85C-3D1A3B59D880}"/>
                </a:ext>
              </a:extLst>
            </p:cNvPr>
            <p:cNvSpPr>
              <a:spLocks noChangeShapeType="1"/>
            </p:cNvSpPr>
            <p:nvPr/>
          </p:nvSpPr>
          <p:spPr bwMode="auto">
            <a:xfrm>
              <a:off x="713" y="215"/>
              <a:ext cx="85" cy="0"/>
            </a:xfrm>
            <a:prstGeom prst="line">
              <a:avLst/>
            </a:prstGeom>
            <a:noFill/>
            <a:ln w="12700"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32" name="Line 25">
              <a:extLst>
                <a:ext uri="{FF2B5EF4-FFF2-40B4-BE49-F238E27FC236}">
                  <a16:creationId xmlns:a16="http://schemas.microsoft.com/office/drawing/2014/main" id="{417BC13F-04A0-4DAD-98D0-E9A900CB5C47}"/>
                </a:ext>
              </a:extLst>
            </p:cNvPr>
            <p:cNvSpPr>
              <a:spLocks noChangeShapeType="1"/>
            </p:cNvSpPr>
            <p:nvPr/>
          </p:nvSpPr>
          <p:spPr bwMode="auto">
            <a:xfrm>
              <a:off x="713" y="281"/>
              <a:ext cx="78" cy="41"/>
            </a:xfrm>
            <a:prstGeom prst="line">
              <a:avLst/>
            </a:prstGeom>
            <a:noFill/>
            <a:ln w="12700"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33" name="Line 26">
              <a:extLst>
                <a:ext uri="{FF2B5EF4-FFF2-40B4-BE49-F238E27FC236}">
                  <a16:creationId xmlns:a16="http://schemas.microsoft.com/office/drawing/2014/main" id="{87F6F252-7E25-478B-B99C-DA9F94DC3F76}"/>
                </a:ext>
              </a:extLst>
            </p:cNvPr>
            <p:cNvSpPr>
              <a:spLocks noChangeShapeType="1"/>
            </p:cNvSpPr>
            <p:nvPr/>
          </p:nvSpPr>
          <p:spPr bwMode="auto">
            <a:xfrm flipV="1">
              <a:off x="713" y="105"/>
              <a:ext cx="78" cy="40"/>
            </a:xfrm>
            <a:prstGeom prst="line">
              <a:avLst/>
            </a:prstGeom>
            <a:noFill/>
            <a:ln w="12700"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34" name="Line 27">
              <a:extLst>
                <a:ext uri="{FF2B5EF4-FFF2-40B4-BE49-F238E27FC236}">
                  <a16:creationId xmlns:a16="http://schemas.microsoft.com/office/drawing/2014/main" id="{3C7974E6-F013-49FE-A332-8F36593B7ECA}"/>
                </a:ext>
              </a:extLst>
            </p:cNvPr>
            <p:cNvSpPr>
              <a:spLocks noChangeShapeType="1"/>
            </p:cNvSpPr>
            <p:nvPr/>
          </p:nvSpPr>
          <p:spPr bwMode="auto">
            <a:xfrm flipH="1">
              <a:off x="180" y="215"/>
              <a:ext cx="86" cy="0"/>
            </a:xfrm>
            <a:prstGeom prst="line">
              <a:avLst/>
            </a:prstGeom>
            <a:noFill/>
            <a:ln w="12700"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35" name="Line 28">
              <a:extLst>
                <a:ext uri="{FF2B5EF4-FFF2-40B4-BE49-F238E27FC236}">
                  <a16:creationId xmlns:a16="http://schemas.microsoft.com/office/drawing/2014/main" id="{6B35429C-930D-4A76-93C6-BC16B056C022}"/>
                </a:ext>
              </a:extLst>
            </p:cNvPr>
            <p:cNvSpPr>
              <a:spLocks noChangeShapeType="1"/>
            </p:cNvSpPr>
            <p:nvPr/>
          </p:nvSpPr>
          <p:spPr bwMode="auto">
            <a:xfrm flipH="1">
              <a:off x="188" y="281"/>
              <a:ext cx="78" cy="41"/>
            </a:xfrm>
            <a:prstGeom prst="line">
              <a:avLst/>
            </a:prstGeom>
            <a:noFill/>
            <a:ln w="12700"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36" name="Line 29">
              <a:extLst>
                <a:ext uri="{FF2B5EF4-FFF2-40B4-BE49-F238E27FC236}">
                  <a16:creationId xmlns:a16="http://schemas.microsoft.com/office/drawing/2014/main" id="{7E5AE9C9-95E1-4ED2-99C3-03D331446E87}"/>
                </a:ext>
              </a:extLst>
            </p:cNvPr>
            <p:cNvSpPr>
              <a:spLocks noChangeShapeType="1"/>
            </p:cNvSpPr>
            <p:nvPr/>
          </p:nvSpPr>
          <p:spPr bwMode="auto">
            <a:xfrm flipH="1" flipV="1">
              <a:off x="188" y="105"/>
              <a:ext cx="78" cy="40"/>
            </a:xfrm>
            <a:prstGeom prst="line">
              <a:avLst/>
            </a:prstGeom>
            <a:noFill/>
            <a:ln w="12700"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37" name="Freeform 30">
              <a:extLst>
                <a:ext uri="{FF2B5EF4-FFF2-40B4-BE49-F238E27FC236}">
                  <a16:creationId xmlns:a16="http://schemas.microsoft.com/office/drawing/2014/main" id="{A94014D6-039A-4327-8CB1-98EAD75BFAE2}"/>
                </a:ext>
              </a:extLst>
            </p:cNvPr>
            <p:cNvSpPr>
              <a:spLocks/>
            </p:cNvSpPr>
            <p:nvPr/>
          </p:nvSpPr>
          <p:spPr bwMode="auto">
            <a:xfrm>
              <a:off x="550" y="608"/>
              <a:ext cx="423" cy="110"/>
            </a:xfrm>
            <a:custGeom>
              <a:avLst/>
              <a:gdLst>
                <a:gd name="T0" fmla="*/ 0 w 177"/>
                <a:gd name="T1" fmla="*/ 0 h 46"/>
                <a:gd name="T2" fmla="*/ 177 w 177"/>
                <a:gd name="T3" fmla="*/ 0 h 46"/>
                <a:gd name="T4" fmla="*/ 177 w 177"/>
                <a:gd name="T5" fmla="*/ 14 h 46"/>
                <a:gd name="T6" fmla="*/ 145 w 177"/>
                <a:gd name="T7" fmla="*/ 46 h 46"/>
                <a:gd name="T8" fmla="*/ 0 w 177"/>
                <a:gd name="T9" fmla="*/ 46 h 46"/>
              </a:gdLst>
              <a:ahLst/>
              <a:cxnLst>
                <a:cxn ang="0">
                  <a:pos x="T0" y="T1"/>
                </a:cxn>
                <a:cxn ang="0">
                  <a:pos x="T2" y="T3"/>
                </a:cxn>
                <a:cxn ang="0">
                  <a:pos x="T4" y="T5"/>
                </a:cxn>
                <a:cxn ang="0">
                  <a:pos x="T6" y="T7"/>
                </a:cxn>
                <a:cxn ang="0">
                  <a:pos x="T8" y="T9"/>
                </a:cxn>
              </a:cxnLst>
              <a:rect l="0" t="0" r="r" b="b"/>
              <a:pathLst>
                <a:path w="177" h="46">
                  <a:moveTo>
                    <a:pt x="0" y="0"/>
                  </a:moveTo>
                  <a:cubicBezTo>
                    <a:pt x="177" y="0"/>
                    <a:pt x="177" y="0"/>
                    <a:pt x="177" y="0"/>
                  </a:cubicBezTo>
                  <a:cubicBezTo>
                    <a:pt x="177" y="14"/>
                    <a:pt x="177" y="14"/>
                    <a:pt x="177" y="14"/>
                  </a:cubicBezTo>
                  <a:cubicBezTo>
                    <a:pt x="177" y="32"/>
                    <a:pt x="162" y="46"/>
                    <a:pt x="145" y="46"/>
                  </a:cubicBezTo>
                  <a:cubicBezTo>
                    <a:pt x="0" y="46"/>
                    <a:pt x="0" y="46"/>
                    <a:pt x="0" y="46"/>
                  </a:cubicBezTo>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38" name="Freeform 31">
              <a:extLst>
                <a:ext uri="{FF2B5EF4-FFF2-40B4-BE49-F238E27FC236}">
                  <a16:creationId xmlns:a16="http://schemas.microsoft.com/office/drawing/2014/main" id="{55FD2C24-8976-4B97-9846-3C079685C74C}"/>
                </a:ext>
              </a:extLst>
            </p:cNvPr>
            <p:cNvSpPr>
              <a:spLocks/>
            </p:cNvSpPr>
            <p:nvPr/>
          </p:nvSpPr>
          <p:spPr bwMode="auto">
            <a:xfrm>
              <a:off x="11" y="608"/>
              <a:ext cx="425" cy="110"/>
            </a:xfrm>
            <a:custGeom>
              <a:avLst/>
              <a:gdLst>
                <a:gd name="T0" fmla="*/ 178 w 178"/>
                <a:gd name="T1" fmla="*/ 46 h 46"/>
                <a:gd name="T2" fmla="*/ 32 w 178"/>
                <a:gd name="T3" fmla="*/ 46 h 46"/>
                <a:gd name="T4" fmla="*/ 0 w 178"/>
                <a:gd name="T5" fmla="*/ 14 h 46"/>
                <a:gd name="T6" fmla="*/ 0 w 178"/>
                <a:gd name="T7" fmla="*/ 0 h 46"/>
                <a:gd name="T8" fmla="*/ 178 w 178"/>
                <a:gd name="T9" fmla="*/ 0 h 46"/>
              </a:gdLst>
              <a:ahLst/>
              <a:cxnLst>
                <a:cxn ang="0">
                  <a:pos x="T0" y="T1"/>
                </a:cxn>
                <a:cxn ang="0">
                  <a:pos x="T2" y="T3"/>
                </a:cxn>
                <a:cxn ang="0">
                  <a:pos x="T4" y="T5"/>
                </a:cxn>
                <a:cxn ang="0">
                  <a:pos x="T6" y="T7"/>
                </a:cxn>
                <a:cxn ang="0">
                  <a:pos x="T8" y="T9"/>
                </a:cxn>
              </a:cxnLst>
              <a:rect l="0" t="0" r="r" b="b"/>
              <a:pathLst>
                <a:path w="178" h="46">
                  <a:moveTo>
                    <a:pt x="178" y="46"/>
                  </a:moveTo>
                  <a:cubicBezTo>
                    <a:pt x="32" y="46"/>
                    <a:pt x="32" y="46"/>
                    <a:pt x="32" y="46"/>
                  </a:cubicBezTo>
                  <a:cubicBezTo>
                    <a:pt x="15" y="46"/>
                    <a:pt x="0" y="32"/>
                    <a:pt x="0" y="14"/>
                  </a:cubicBezTo>
                  <a:cubicBezTo>
                    <a:pt x="0" y="0"/>
                    <a:pt x="0" y="0"/>
                    <a:pt x="0" y="0"/>
                  </a:cubicBezTo>
                  <a:cubicBezTo>
                    <a:pt x="178" y="0"/>
                    <a:pt x="178" y="0"/>
                    <a:pt x="178" y="0"/>
                  </a:cubicBezTo>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39" name="Freeform 32">
              <a:extLst>
                <a:ext uri="{FF2B5EF4-FFF2-40B4-BE49-F238E27FC236}">
                  <a16:creationId xmlns:a16="http://schemas.microsoft.com/office/drawing/2014/main" id="{E8F4AC32-B3A7-468B-BB6A-07AC42EDE6C4}"/>
                </a:ext>
              </a:extLst>
            </p:cNvPr>
            <p:cNvSpPr>
              <a:spLocks/>
            </p:cNvSpPr>
            <p:nvPr/>
          </p:nvSpPr>
          <p:spPr bwMode="auto">
            <a:xfrm>
              <a:off x="78" y="12"/>
              <a:ext cx="828" cy="596"/>
            </a:xfrm>
            <a:custGeom>
              <a:avLst/>
              <a:gdLst>
                <a:gd name="T0" fmla="*/ 347 w 347"/>
                <a:gd name="T1" fmla="*/ 250 h 250"/>
                <a:gd name="T2" fmla="*/ 347 w 347"/>
                <a:gd name="T3" fmla="*/ 12 h 250"/>
                <a:gd name="T4" fmla="*/ 335 w 347"/>
                <a:gd name="T5" fmla="*/ 0 h 250"/>
                <a:gd name="T6" fmla="*/ 12 w 347"/>
                <a:gd name="T7" fmla="*/ 0 h 250"/>
                <a:gd name="T8" fmla="*/ 0 w 347"/>
                <a:gd name="T9" fmla="*/ 12 h 250"/>
                <a:gd name="T10" fmla="*/ 0 w 347"/>
                <a:gd name="T11" fmla="*/ 250 h 250"/>
              </a:gdLst>
              <a:ahLst/>
              <a:cxnLst>
                <a:cxn ang="0">
                  <a:pos x="T0" y="T1"/>
                </a:cxn>
                <a:cxn ang="0">
                  <a:pos x="T2" y="T3"/>
                </a:cxn>
                <a:cxn ang="0">
                  <a:pos x="T4" y="T5"/>
                </a:cxn>
                <a:cxn ang="0">
                  <a:pos x="T6" y="T7"/>
                </a:cxn>
                <a:cxn ang="0">
                  <a:pos x="T8" y="T9"/>
                </a:cxn>
                <a:cxn ang="0">
                  <a:pos x="T10" y="T11"/>
                </a:cxn>
              </a:cxnLst>
              <a:rect l="0" t="0" r="r" b="b"/>
              <a:pathLst>
                <a:path w="347" h="250">
                  <a:moveTo>
                    <a:pt x="347" y="250"/>
                  </a:moveTo>
                  <a:cubicBezTo>
                    <a:pt x="347" y="12"/>
                    <a:pt x="347" y="12"/>
                    <a:pt x="347" y="12"/>
                  </a:cubicBezTo>
                  <a:cubicBezTo>
                    <a:pt x="347" y="6"/>
                    <a:pt x="342" y="0"/>
                    <a:pt x="335" y="0"/>
                  </a:cubicBezTo>
                  <a:cubicBezTo>
                    <a:pt x="12" y="0"/>
                    <a:pt x="12" y="0"/>
                    <a:pt x="12" y="0"/>
                  </a:cubicBezTo>
                  <a:cubicBezTo>
                    <a:pt x="5" y="0"/>
                    <a:pt x="0" y="6"/>
                    <a:pt x="0" y="12"/>
                  </a:cubicBezTo>
                  <a:cubicBezTo>
                    <a:pt x="0" y="250"/>
                    <a:pt x="0" y="250"/>
                    <a:pt x="0" y="250"/>
                  </a:cubicBezTo>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40" name="Freeform 33">
              <a:extLst>
                <a:ext uri="{FF2B5EF4-FFF2-40B4-BE49-F238E27FC236}">
                  <a16:creationId xmlns:a16="http://schemas.microsoft.com/office/drawing/2014/main" id="{5288018E-C01A-40F9-B06D-797BEE138F4D}"/>
                </a:ext>
              </a:extLst>
            </p:cNvPr>
            <p:cNvSpPr>
              <a:spLocks/>
            </p:cNvSpPr>
            <p:nvPr/>
          </p:nvSpPr>
          <p:spPr bwMode="auto">
            <a:xfrm>
              <a:off x="83" y="718"/>
              <a:ext cx="410" cy="291"/>
            </a:xfrm>
            <a:custGeom>
              <a:avLst/>
              <a:gdLst>
                <a:gd name="T0" fmla="*/ 172 w 172"/>
                <a:gd name="T1" fmla="*/ 0 h 122"/>
                <a:gd name="T2" fmla="*/ 172 w 172"/>
                <a:gd name="T3" fmla="*/ 34 h 122"/>
                <a:gd name="T4" fmla="*/ 142 w 172"/>
                <a:gd name="T5" fmla="*/ 63 h 122"/>
                <a:gd name="T6" fmla="*/ 29 w 172"/>
                <a:gd name="T7" fmla="*/ 63 h 122"/>
                <a:gd name="T8" fmla="*/ 0 w 172"/>
                <a:gd name="T9" fmla="*/ 92 h 122"/>
                <a:gd name="T10" fmla="*/ 0 w 172"/>
                <a:gd name="T11" fmla="*/ 122 h 122"/>
              </a:gdLst>
              <a:ahLst/>
              <a:cxnLst>
                <a:cxn ang="0">
                  <a:pos x="T0" y="T1"/>
                </a:cxn>
                <a:cxn ang="0">
                  <a:pos x="T2" y="T3"/>
                </a:cxn>
                <a:cxn ang="0">
                  <a:pos x="T4" y="T5"/>
                </a:cxn>
                <a:cxn ang="0">
                  <a:pos x="T6" y="T7"/>
                </a:cxn>
                <a:cxn ang="0">
                  <a:pos x="T8" y="T9"/>
                </a:cxn>
                <a:cxn ang="0">
                  <a:pos x="T10" y="T11"/>
                </a:cxn>
              </a:cxnLst>
              <a:rect l="0" t="0" r="r" b="b"/>
              <a:pathLst>
                <a:path w="172" h="122">
                  <a:moveTo>
                    <a:pt x="172" y="0"/>
                  </a:moveTo>
                  <a:cubicBezTo>
                    <a:pt x="172" y="34"/>
                    <a:pt x="172" y="34"/>
                    <a:pt x="172" y="34"/>
                  </a:cubicBezTo>
                  <a:cubicBezTo>
                    <a:pt x="172" y="50"/>
                    <a:pt x="158" y="63"/>
                    <a:pt x="142" y="63"/>
                  </a:cubicBezTo>
                  <a:cubicBezTo>
                    <a:pt x="29" y="63"/>
                    <a:pt x="29" y="63"/>
                    <a:pt x="29" y="63"/>
                  </a:cubicBezTo>
                  <a:cubicBezTo>
                    <a:pt x="13" y="63"/>
                    <a:pt x="0" y="76"/>
                    <a:pt x="0" y="92"/>
                  </a:cubicBezTo>
                  <a:cubicBezTo>
                    <a:pt x="0" y="122"/>
                    <a:pt x="0" y="122"/>
                    <a:pt x="0" y="122"/>
                  </a:cubicBezTo>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41" name="Freeform 34">
              <a:extLst>
                <a:ext uri="{FF2B5EF4-FFF2-40B4-BE49-F238E27FC236}">
                  <a16:creationId xmlns:a16="http://schemas.microsoft.com/office/drawing/2014/main" id="{087185E4-58F5-4DCB-BF96-C62371E2165C}"/>
                </a:ext>
              </a:extLst>
            </p:cNvPr>
            <p:cNvSpPr>
              <a:spLocks/>
            </p:cNvSpPr>
            <p:nvPr/>
          </p:nvSpPr>
          <p:spPr bwMode="auto">
            <a:xfrm>
              <a:off x="493" y="496"/>
              <a:ext cx="408" cy="513"/>
            </a:xfrm>
            <a:custGeom>
              <a:avLst/>
              <a:gdLst>
                <a:gd name="T0" fmla="*/ 0 w 171"/>
                <a:gd name="T1" fmla="*/ 0 h 215"/>
                <a:gd name="T2" fmla="*/ 0 w 171"/>
                <a:gd name="T3" fmla="*/ 127 h 215"/>
                <a:gd name="T4" fmla="*/ 29 w 171"/>
                <a:gd name="T5" fmla="*/ 156 h 215"/>
                <a:gd name="T6" fmla="*/ 142 w 171"/>
                <a:gd name="T7" fmla="*/ 156 h 215"/>
                <a:gd name="T8" fmla="*/ 171 w 171"/>
                <a:gd name="T9" fmla="*/ 185 h 215"/>
                <a:gd name="T10" fmla="*/ 171 w 171"/>
                <a:gd name="T11" fmla="*/ 215 h 215"/>
              </a:gdLst>
              <a:ahLst/>
              <a:cxnLst>
                <a:cxn ang="0">
                  <a:pos x="T0" y="T1"/>
                </a:cxn>
                <a:cxn ang="0">
                  <a:pos x="T2" y="T3"/>
                </a:cxn>
                <a:cxn ang="0">
                  <a:pos x="T4" y="T5"/>
                </a:cxn>
                <a:cxn ang="0">
                  <a:pos x="T6" y="T7"/>
                </a:cxn>
                <a:cxn ang="0">
                  <a:pos x="T8" y="T9"/>
                </a:cxn>
                <a:cxn ang="0">
                  <a:pos x="T10" y="T11"/>
                </a:cxn>
              </a:cxnLst>
              <a:rect l="0" t="0" r="r" b="b"/>
              <a:pathLst>
                <a:path w="171" h="215">
                  <a:moveTo>
                    <a:pt x="0" y="0"/>
                  </a:moveTo>
                  <a:cubicBezTo>
                    <a:pt x="0" y="127"/>
                    <a:pt x="0" y="127"/>
                    <a:pt x="0" y="127"/>
                  </a:cubicBezTo>
                  <a:cubicBezTo>
                    <a:pt x="0" y="143"/>
                    <a:pt x="13" y="156"/>
                    <a:pt x="29" y="156"/>
                  </a:cubicBezTo>
                  <a:cubicBezTo>
                    <a:pt x="142" y="156"/>
                    <a:pt x="142" y="156"/>
                    <a:pt x="142" y="156"/>
                  </a:cubicBezTo>
                  <a:cubicBezTo>
                    <a:pt x="158" y="156"/>
                    <a:pt x="171" y="169"/>
                    <a:pt x="171" y="185"/>
                  </a:cubicBezTo>
                  <a:cubicBezTo>
                    <a:pt x="171" y="215"/>
                    <a:pt x="171" y="215"/>
                    <a:pt x="171" y="215"/>
                  </a:cubicBezTo>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42" name="Freeform 35">
              <a:extLst>
                <a:ext uri="{FF2B5EF4-FFF2-40B4-BE49-F238E27FC236}">
                  <a16:creationId xmlns:a16="http://schemas.microsoft.com/office/drawing/2014/main" id="{06C46A1D-4CEA-4B9F-A18B-690DB3FEA6F8}"/>
                </a:ext>
              </a:extLst>
            </p:cNvPr>
            <p:cNvSpPr>
              <a:spLocks/>
            </p:cNvSpPr>
            <p:nvPr/>
          </p:nvSpPr>
          <p:spPr bwMode="auto">
            <a:xfrm>
              <a:off x="610" y="1073"/>
              <a:ext cx="138" cy="141"/>
            </a:xfrm>
            <a:custGeom>
              <a:avLst/>
              <a:gdLst>
                <a:gd name="T0" fmla="*/ 46 w 58"/>
                <a:gd name="T1" fmla="*/ 0 h 59"/>
                <a:gd name="T2" fmla="*/ 12 w 58"/>
                <a:gd name="T3" fmla="*/ 0 h 59"/>
                <a:gd name="T4" fmla="*/ 0 w 58"/>
                <a:gd name="T5" fmla="*/ 13 h 59"/>
                <a:gd name="T6" fmla="*/ 0 w 58"/>
                <a:gd name="T7" fmla="*/ 46 h 59"/>
                <a:gd name="T8" fmla="*/ 12 w 58"/>
                <a:gd name="T9" fmla="*/ 59 h 59"/>
                <a:gd name="T10" fmla="*/ 46 w 58"/>
                <a:gd name="T11" fmla="*/ 59 h 59"/>
                <a:gd name="T12" fmla="*/ 58 w 58"/>
                <a:gd name="T13" fmla="*/ 46 h 59"/>
                <a:gd name="T14" fmla="*/ 58 w 58"/>
                <a:gd name="T15" fmla="*/ 13 h 59"/>
                <a:gd name="T16" fmla="*/ 46 w 58"/>
                <a:gd name="T17" fmla="*/ 0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8" h="59">
                  <a:moveTo>
                    <a:pt x="46" y="0"/>
                  </a:moveTo>
                  <a:cubicBezTo>
                    <a:pt x="12" y="0"/>
                    <a:pt x="12" y="0"/>
                    <a:pt x="12" y="0"/>
                  </a:cubicBezTo>
                  <a:cubicBezTo>
                    <a:pt x="5" y="0"/>
                    <a:pt x="0" y="6"/>
                    <a:pt x="0" y="13"/>
                  </a:cubicBezTo>
                  <a:cubicBezTo>
                    <a:pt x="0" y="46"/>
                    <a:pt x="0" y="46"/>
                    <a:pt x="0" y="46"/>
                  </a:cubicBezTo>
                  <a:cubicBezTo>
                    <a:pt x="0" y="53"/>
                    <a:pt x="5" y="59"/>
                    <a:pt x="12" y="59"/>
                  </a:cubicBezTo>
                  <a:cubicBezTo>
                    <a:pt x="46" y="59"/>
                    <a:pt x="46" y="59"/>
                    <a:pt x="46" y="59"/>
                  </a:cubicBezTo>
                  <a:cubicBezTo>
                    <a:pt x="53" y="59"/>
                    <a:pt x="58" y="53"/>
                    <a:pt x="58" y="46"/>
                  </a:cubicBezTo>
                  <a:cubicBezTo>
                    <a:pt x="58" y="13"/>
                    <a:pt x="58" y="13"/>
                    <a:pt x="58" y="13"/>
                  </a:cubicBezTo>
                  <a:cubicBezTo>
                    <a:pt x="58" y="6"/>
                    <a:pt x="53" y="0"/>
                    <a:pt x="46" y="0"/>
                  </a:cubicBezTo>
                  <a:close/>
                </a:path>
              </a:pathLst>
            </a:custGeom>
            <a:solidFill>
              <a:srgbClr val="E7205F"/>
            </a:solidFill>
            <a:ln w="12700">
              <a:solidFill>
                <a:srgbClr val="FFFFFF"/>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43" name="Freeform 36">
              <a:extLst>
                <a:ext uri="{FF2B5EF4-FFF2-40B4-BE49-F238E27FC236}">
                  <a16:creationId xmlns:a16="http://schemas.microsoft.com/office/drawing/2014/main" id="{991E44C5-6DED-483A-8A99-FEECB72440B1}"/>
                </a:ext>
              </a:extLst>
            </p:cNvPr>
            <p:cNvSpPr>
              <a:spLocks/>
            </p:cNvSpPr>
            <p:nvPr/>
          </p:nvSpPr>
          <p:spPr bwMode="auto">
            <a:xfrm>
              <a:off x="832" y="1073"/>
              <a:ext cx="138" cy="141"/>
            </a:xfrm>
            <a:custGeom>
              <a:avLst/>
              <a:gdLst>
                <a:gd name="T0" fmla="*/ 46 w 58"/>
                <a:gd name="T1" fmla="*/ 0 h 59"/>
                <a:gd name="T2" fmla="*/ 12 w 58"/>
                <a:gd name="T3" fmla="*/ 0 h 59"/>
                <a:gd name="T4" fmla="*/ 0 w 58"/>
                <a:gd name="T5" fmla="*/ 13 h 59"/>
                <a:gd name="T6" fmla="*/ 0 w 58"/>
                <a:gd name="T7" fmla="*/ 46 h 59"/>
                <a:gd name="T8" fmla="*/ 12 w 58"/>
                <a:gd name="T9" fmla="*/ 59 h 59"/>
                <a:gd name="T10" fmla="*/ 46 w 58"/>
                <a:gd name="T11" fmla="*/ 59 h 59"/>
                <a:gd name="T12" fmla="*/ 58 w 58"/>
                <a:gd name="T13" fmla="*/ 46 h 59"/>
                <a:gd name="T14" fmla="*/ 58 w 58"/>
                <a:gd name="T15" fmla="*/ 13 h 59"/>
                <a:gd name="T16" fmla="*/ 46 w 58"/>
                <a:gd name="T17" fmla="*/ 0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8" h="59">
                  <a:moveTo>
                    <a:pt x="46" y="0"/>
                  </a:moveTo>
                  <a:cubicBezTo>
                    <a:pt x="12" y="0"/>
                    <a:pt x="12" y="0"/>
                    <a:pt x="12" y="0"/>
                  </a:cubicBezTo>
                  <a:cubicBezTo>
                    <a:pt x="5" y="0"/>
                    <a:pt x="0" y="6"/>
                    <a:pt x="0" y="13"/>
                  </a:cubicBezTo>
                  <a:cubicBezTo>
                    <a:pt x="0" y="46"/>
                    <a:pt x="0" y="46"/>
                    <a:pt x="0" y="46"/>
                  </a:cubicBezTo>
                  <a:cubicBezTo>
                    <a:pt x="0" y="53"/>
                    <a:pt x="5" y="59"/>
                    <a:pt x="12" y="59"/>
                  </a:cubicBezTo>
                  <a:cubicBezTo>
                    <a:pt x="46" y="59"/>
                    <a:pt x="46" y="59"/>
                    <a:pt x="46" y="59"/>
                  </a:cubicBezTo>
                  <a:cubicBezTo>
                    <a:pt x="53" y="59"/>
                    <a:pt x="58" y="53"/>
                    <a:pt x="58" y="46"/>
                  </a:cubicBezTo>
                  <a:cubicBezTo>
                    <a:pt x="58" y="13"/>
                    <a:pt x="58" y="13"/>
                    <a:pt x="58" y="13"/>
                  </a:cubicBezTo>
                  <a:cubicBezTo>
                    <a:pt x="58" y="6"/>
                    <a:pt x="53" y="0"/>
                    <a:pt x="46" y="0"/>
                  </a:cubicBezTo>
                  <a:close/>
                </a:path>
              </a:pathLst>
            </a:custGeom>
            <a:solidFill>
              <a:srgbClr val="F7A600"/>
            </a:solidFill>
            <a:ln w="12700">
              <a:solidFill>
                <a:srgbClr val="FFFFFF"/>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44" name="Freeform 37">
              <a:extLst>
                <a:ext uri="{FF2B5EF4-FFF2-40B4-BE49-F238E27FC236}">
                  <a16:creationId xmlns:a16="http://schemas.microsoft.com/office/drawing/2014/main" id="{D82AC82B-C897-42AC-9DC3-462E50075A9C}"/>
                </a:ext>
              </a:extLst>
            </p:cNvPr>
            <p:cNvSpPr>
              <a:spLocks/>
            </p:cNvSpPr>
            <p:nvPr/>
          </p:nvSpPr>
          <p:spPr bwMode="auto">
            <a:xfrm>
              <a:off x="13" y="1073"/>
              <a:ext cx="139" cy="141"/>
            </a:xfrm>
            <a:custGeom>
              <a:avLst/>
              <a:gdLst>
                <a:gd name="T0" fmla="*/ 46 w 58"/>
                <a:gd name="T1" fmla="*/ 0 h 59"/>
                <a:gd name="T2" fmla="*/ 12 w 58"/>
                <a:gd name="T3" fmla="*/ 0 h 59"/>
                <a:gd name="T4" fmla="*/ 0 w 58"/>
                <a:gd name="T5" fmla="*/ 13 h 59"/>
                <a:gd name="T6" fmla="*/ 0 w 58"/>
                <a:gd name="T7" fmla="*/ 46 h 59"/>
                <a:gd name="T8" fmla="*/ 12 w 58"/>
                <a:gd name="T9" fmla="*/ 59 h 59"/>
                <a:gd name="T10" fmla="*/ 46 w 58"/>
                <a:gd name="T11" fmla="*/ 59 h 59"/>
                <a:gd name="T12" fmla="*/ 58 w 58"/>
                <a:gd name="T13" fmla="*/ 46 h 59"/>
                <a:gd name="T14" fmla="*/ 58 w 58"/>
                <a:gd name="T15" fmla="*/ 13 h 59"/>
                <a:gd name="T16" fmla="*/ 46 w 58"/>
                <a:gd name="T17" fmla="*/ 0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8" h="59">
                  <a:moveTo>
                    <a:pt x="46" y="0"/>
                  </a:moveTo>
                  <a:cubicBezTo>
                    <a:pt x="12" y="0"/>
                    <a:pt x="12" y="0"/>
                    <a:pt x="12" y="0"/>
                  </a:cubicBezTo>
                  <a:cubicBezTo>
                    <a:pt x="5" y="0"/>
                    <a:pt x="0" y="6"/>
                    <a:pt x="0" y="13"/>
                  </a:cubicBezTo>
                  <a:cubicBezTo>
                    <a:pt x="0" y="46"/>
                    <a:pt x="0" y="46"/>
                    <a:pt x="0" y="46"/>
                  </a:cubicBezTo>
                  <a:cubicBezTo>
                    <a:pt x="0" y="53"/>
                    <a:pt x="5" y="59"/>
                    <a:pt x="12" y="59"/>
                  </a:cubicBezTo>
                  <a:cubicBezTo>
                    <a:pt x="46" y="59"/>
                    <a:pt x="46" y="59"/>
                    <a:pt x="46" y="59"/>
                  </a:cubicBezTo>
                  <a:cubicBezTo>
                    <a:pt x="53" y="59"/>
                    <a:pt x="58" y="53"/>
                    <a:pt x="58" y="46"/>
                  </a:cubicBezTo>
                  <a:cubicBezTo>
                    <a:pt x="58" y="13"/>
                    <a:pt x="58" y="13"/>
                    <a:pt x="58" y="13"/>
                  </a:cubicBezTo>
                  <a:cubicBezTo>
                    <a:pt x="58" y="6"/>
                    <a:pt x="53" y="0"/>
                    <a:pt x="46" y="0"/>
                  </a:cubicBezTo>
                  <a:close/>
                </a:path>
              </a:pathLst>
            </a:custGeom>
            <a:solidFill>
              <a:srgbClr val="E7205F"/>
            </a:solidFill>
            <a:ln w="12700">
              <a:solidFill>
                <a:srgbClr val="FFFFFF"/>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45" name="Freeform 38">
              <a:extLst>
                <a:ext uri="{FF2B5EF4-FFF2-40B4-BE49-F238E27FC236}">
                  <a16:creationId xmlns:a16="http://schemas.microsoft.com/office/drawing/2014/main" id="{857A36D2-0EF5-481C-8851-414C8DDFBEE0}"/>
                </a:ext>
              </a:extLst>
            </p:cNvPr>
            <p:cNvSpPr>
              <a:spLocks/>
            </p:cNvSpPr>
            <p:nvPr/>
          </p:nvSpPr>
          <p:spPr bwMode="auto">
            <a:xfrm>
              <a:off x="235" y="1073"/>
              <a:ext cx="139" cy="141"/>
            </a:xfrm>
            <a:custGeom>
              <a:avLst/>
              <a:gdLst>
                <a:gd name="T0" fmla="*/ 46 w 58"/>
                <a:gd name="T1" fmla="*/ 0 h 59"/>
                <a:gd name="T2" fmla="*/ 12 w 58"/>
                <a:gd name="T3" fmla="*/ 0 h 59"/>
                <a:gd name="T4" fmla="*/ 0 w 58"/>
                <a:gd name="T5" fmla="*/ 13 h 59"/>
                <a:gd name="T6" fmla="*/ 0 w 58"/>
                <a:gd name="T7" fmla="*/ 46 h 59"/>
                <a:gd name="T8" fmla="*/ 12 w 58"/>
                <a:gd name="T9" fmla="*/ 59 h 59"/>
                <a:gd name="T10" fmla="*/ 46 w 58"/>
                <a:gd name="T11" fmla="*/ 59 h 59"/>
                <a:gd name="T12" fmla="*/ 58 w 58"/>
                <a:gd name="T13" fmla="*/ 46 h 59"/>
                <a:gd name="T14" fmla="*/ 58 w 58"/>
                <a:gd name="T15" fmla="*/ 13 h 59"/>
                <a:gd name="T16" fmla="*/ 46 w 58"/>
                <a:gd name="T17" fmla="*/ 0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8" h="59">
                  <a:moveTo>
                    <a:pt x="46" y="0"/>
                  </a:moveTo>
                  <a:cubicBezTo>
                    <a:pt x="12" y="0"/>
                    <a:pt x="12" y="0"/>
                    <a:pt x="12" y="0"/>
                  </a:cubicBezTo>
                  <a:cubicBezTo>
                    <a:pt x="5" y="0"/>
                    <a:pt x="0" y="6"/>
                    <a:pt x="0" y="13"/>
                  </a:cubicBezTo>
                  <a:cubicBezTo>
                    <a:pt x="0" y="46"/>
                    <a:pt x="0" y="46"/>
                    <a:pt x="0" y="46"/>
                  </a:cubicBezTo>
                  <a:cubicBezTo>
                    <a:pt x="0" y="53"/>
                    <a:pt x="5" y="59"/>
                    <a:pt x="12" y="59"/>
                  </a:cubicBezTo>
                  <a:cubicBezTo>
                    <a:pt x="46" y="59"/>
                    <a:pt x="46" y="59"/>
                    <a:pt x="46" y="59"/>
                  </a:cubicBezTo>
                  <a:cubicBezTo>
                    <a:pt x="53" y="59"/>
                    <a:pt x="58" y="53"/>
                    <a:pt x="58" y="46"/>
                  </a:cubicBezTo>
                  <a:cubicBezTo>
                    <a:pt x="58" y="13"/>
                    <a:pt x="58" y="13"/>
                    <a:pt x="58" y="13"/>
                  </a:cubicBezTo>
                  <a:cubicBezTo>
                    <a:pt x="58" y="6"/>
                    <a:pt x="53" y="0"/>
                    <a:pt x="46" y="0"/>
                  </a:cubicBezTo>
                  <a:close/>
                </a:path>
              </a:pathLst>
            </a:custGeom>
            <a:solidFill>
              <a:srgbClr val="F7A600"/>
            </a:solidFill>
            <a:ln w="12700">
              <a:solidFill>
                <a:srgbClr val="FFFFFF"/>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46" name="Freeform 39">
              <a:extLst>
                <a:ext uri="{FF2B5EF4-FFF2-40B4-BE49-F238E27FC236}">
                  <a16:creationId xmlns:a16="http://schemas.microsoft.com/office/drawing/2014/main" id="{CC5C547B-A4FE-4103-BC75-E618E620B1B5}"/>
                </a:ext>
              </a:extLst>
            </p:cNvPr>
            <p:cNvSpPr>
              <a:spLocks/>
            </p:cNvSpPr>
            <p:nvPr/>
          </p:nvSpPr>
          <p:spPr bwMode="auto">
            <a:xfrm>
              <a:off x="405" y="131"/>
              <a:ext cx="176" cy="117"/>
            </a:xfrm>
            <a:custGeom>
              <a:avLst/>
              <a:gdLst>
                <a:gd name="T0" fmla="*/ 28 w 74"/>
                <a:gd name="T1" fmla="*/ 23 h 49"/>
                <a:gd name="T2" fmla="*/ 67 w 74"/>
                <a:gd name="T3" fmla="*/ 42 h 49"/>
                <a:gd name="T4" fmla="*/ 72 w 74"/>
                <a:gd name="T5" fmla="*/ 49 h 49"/>
                <a:gd name="T6" fmla="*/ 74 w 74"/>
                <a:gd name="T7" fmla="*/ 37 h 49"/>
                <a:gd name="T8" fmla="*/ 62 w 74"/>
                <a:gd name="T9" fmla="*/ 10 h 49"/>
                <a:gd name="T10" fmla="*/ 37 w 74"/>
                <a:gd name="T11" fmla="*/ 0 h 49"/>
                <a:gd name="T12" fmla="*/ 34 w 74"/>
                <a:gd name="T13" fmla="*/ 0 h 49"/>
                <a:gd name="T14" fmla="*/ 0 w 74"/>
                <a:gd name="T15" fmla="*/ 29 h 49"/>
                <a:gd name="T16" fmla="*/ 28 w 74"/>
                <a:gd name="T17" fmla="*/ 23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4" h="49">
                  <a:moveTo>
                    <a:pt x="28" y="23"/>
                  </a:moveTo>
                  <a:cubicBezTo>
                    <a:pt x="43" y="24"/>
                    <a:pt x="57" y="31"/>
                    <a:pt x="67" y="42"/>
                  </a:cubicBezTo>
                  <a:cubicBezTo>
                    <a:pt x="69" y="44"/>
                    <a:pt x="70" y="46"/>
                    <a:pt x="72" y="49"/>
                  </a:cubicBezTo>
                  <a:cubicBezTo>
                    <a:pt x="73" y="45"/>
                    <a:pt x="74" y="41"/>
                    <a:pt x="74" y="37"/>
                  </a:cubicBezTo>
                  <a:cubicBezTo>
                    <a:pt x="74" y="27"/>
                    <a:pt x="70" y="17"/>
                    <a:pt x="62" y="10"/>
                  </a:cubicBezTo>
                  <a:cubicBezTo>
                    <a:pt x="55" y="3"/>
                    <a:pt x="46" y="0"/>
                    <a:pt x="37" y="0"/>
                  </a:cubicBezTo>
                  <a:cubicBezTo>
                    <a:pt x="36" y="0"/>
                    <a:pt x="35" y="0"/>
                    <a:pt x="34" y="0"/>
                  </a:cubicBezTo>
                  <a:cubicBezTo>
                    <a:pt x="17" y="1"/>
                    <a:pt x="4" y="13"/>
                    <a:pt x="0" y="29"/>
                  </a:cubicBezTo>
                  <a:cubicBezTo>
                    <a:pt x="9" y="25"/>
                    <a:pt x="19" y="22"/>
                    <a:pt x="28" y="23"/>
                  </a:cubicBezTo>
                  <a:close/>
                </a:path>
              </a:pathLst>
            </a:custGeom>
            <a:solidFill>
              <a:srgbClr val="F7A600"/>
            </a:solidFill>
            <a:ln w="12700">
              <a:solidFill>
                <a:srgbClr val="FFFFFF"/>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47" name="Line 40">
              <a:extLst>
                <a:ext uri="{FF2B5EF4-FFF2-40B4-BE49-F238E27FC236}">
                  <a16:creationId xmlns:a16="http://schemas.microsoft.com/office/drawing/2014/main" id="{79AED479-0DA6-4180-8B06-DD1D31E79B52}"/>
                </a:ext>
              </a:extLst>
            </p:cNvPr>
            <p:cNvSpPr>
              <a:spLocks noChangeShapeType="1"/>
            </p:cNvSpPr>
            <p:nvPr/>
          </p:nvSpPr>
          <p:spPr bwMode="auto">
            <a:xfrm>
              <a:off x="679" y="868"/>
              <a:ext cx="0" cy="141"/>
            </a:xfrm>
            <a:prstGeom prst="line">
              <a:avLst/>
            </a:prstGeom>
            <a:noFill/>
            <a:ln w="12700"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48" name="Line 41">
              <a:extLst>
                <a:ext uri="{FF2B5EF4-FFF2-40B4-BE49-F238E27FC236}">
                  <a16:creationId xmlns:a16="http://schemas.microsoft.com/office/drawing/2014/main" id="{28887466-8C14-418E-BC0B-6A2BBF02880E}"/>
                </a:ext>
              </a:extLst>
            </p:cNvPr>
            <p:cNvSpPr>
              <a:spLocks noChangeShapeType="1"/>
            </p:cNvSpPr>
            <p:nvPr/>
          </p:nvSpPr>
          <p:spPr bwMode="auto">
            <a:xfrm>
              <a:off x="305" y="868"/>
              <a:ext cx="0" cy="141"/>
            </a:xfrm>
            <a:prstGeom prst="line">
              <a:avLst/>
            </a:prstGeom>
            <a:noFill/>
            <a:ln w="12700"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grpSp>
      <p:grpSp>
        <p:nvGrpSpPr>
          <p:cNvPr id="449" name="Group 4">
            <a:extLst>
              <a:ext uri="{FF2B5EF4-FFF2-40B4-BE49-F238E27FC236}">
                <a16:creationId xmlns:a16="http://schemas.microsoft.com/office/drawing/2014/main" id="{EE0AC085-DD79-4E3C-AC4C-3509F5160AA5}"/>
              </a:ext>
            </a:extLst>
          </p:cNvPr>
          <p:cNvGrpSpPr>
            <a:grpSpLocks noChangeAspect="1"/>
          </p:cNvGrpSpPr>
          <p:nvPr/>
        </p:nvGrpSpPr>
        <p:grpSpPr bwMode="auto">
          <a:xfrm>
            <a:off x="7888185" y="3763917"/>
            <a:ext cx="641789" cy="702194"/>
            <a:chOff x="1569" y="89"/>
            <a:chExt cx="1105" cy="1209"/>
          </a:xfrm>
        </p:grpSpPr>
        <p:sp>
          <p:nvSpPr>
            <p:cNvPr id="450" name="Freeform 5">
              <a:extLst>
                <a:ext uri="{FF2B5EF4-FFF2-40B4-BE49-F238E27FC236}">
                  <a16:creationId xmlns:a16="http://schemas.microsoft.com/office/drawing/2014/main" id="{80AD0E65-5BBA-4EB3-AC8E-91A98724D010}"/>
                </a:ext>
              </a:extLst>
            </p:cNvPr>
            <p:cNvSpPr>
              <a:spLocks/>
            </p:cNvSpPr>
            <p:nvPr/>
          </p:nvSpPr>
          <p:spPr bwMode="auto">
            <a:xfrm>
              <a:off x="2426" y="134"/>
              <a:ext cx="128" cy="260"/>
            </a:xfrm>
            <a:custGeom>
              <a:avLst/>
              <a:gdLst>
                <a:gd name="T0" fmla="*/ 0 w 54"/>
                <a:gd name="T1" fmla="*/ 82 h 109"/>
                <a:gd name="T2" fmla="*/ 27 w 54"/>
                <a:gd name="T3" fmla="*/ 109 h 109"/>
                <a:gd name="T4" fmla="*/ 54 w 54"/>
                <a:gd name="T5" fmla="*/ 82 h 109"/>
                <a:gd name="T6" fmla="*/ 27 w 54"/>
                <a:gd name="T7" fmla="*/ 54 h 109"/>
                <a:gd name="T8" fmla="*/ 0 w 54"/>
                <a:gd name="T9" fmla="*/ 27 h 109"/>
                <a:gd name="T10" fmla="*/ 27 w 54"/>
                <a:gd name="T11" fmla="*/ 0 h 109"/>
                <a:gd name="T12" fmla="*/ 54 w 54"/>
                <a:gd name="T13" fmla="*/ 27 h 109"/>
              </a:gdLst>
              <a:ahLst/>
              <a:cxnLst>
                <a:cxn ang="0">
                  <a:pos x="T0" y="T1"/>
                </a:cxn>
                <a:cxn ang="0">
                  <a:pos x="T2" y="T3"/>
                </a:cxn>
                <a:cxn ang="0">
                  <a:pos x="T4" y="T5"/>
                </a:cxn>
                <a:cxn ang="0">
                  <a:pos x="T6" y="T7"/>
                </a:cxn>
                <a:cxn ang="0">
                  <a:pos x="T8" y="T9"/>
                </a:cxn>
                <a:cxn ang="0">
                  <a:pos x="T10" y="T11"/>
                </a:cxn>
                <a:cxn ang="0">
                  <a:pos x="T12" y="T13"/>
                </a:cxn>
              </a:cxnLst>
              <a:rect l="0" t="0" r="r" b="b"/>
              <a:pathLst>
                <a:path w="54" h="109">
                  <a:moveTo>
                    <a:pt x="0" y="82"/>
                  </a:moveTo>
                  <a:cubicBezTo>
                    <a:pt x="0" y="97"/>
                    <a:pt x="12" y="109"/>
                    <a:pt x="27" y="109"/>
                  </a:cubicBezTo>
                  <a:cubicBezTo>
                    <a:pt x="42" y="109"/>
                    <a:pt x="54" y="97"/>
                    <a:pt x="54" y="82"/>
                  </a:cubicBezTo>
                  <a:cubicBezTo>
                    <a:pt x="54" y="67"/>
                    <a:pt x="43" y="60"/>
                    <a:pt x="27" y="54"/>
                  </a:cubicBezTo>
                  <a:cubicBezTo>
                    <a:pt x="12" y="50"/>
                    <a:pt x="0" y="42"/>
                    <a:pt x="0" y="27"/>
                  </a:cubicBezTo>
                  <a:cubicBezTo>
                    <a:pt x="0" y="12"/>
                    <a:pt x="12" y="0"/>
                    <a:pt x="27" y="0"/>
                  </a:cubicBezTo>
                  <a:cubicBezTo>
                    <a:pt x="42" y="0"/>
                    <a:pt x="54" y="12"/>
                    <a:pt x="54" y="27"/>
                  </a:cubicBezTo>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51" name="Line 6">
              <a:extLst>
                <a:ext uri="{FF2B5EF4-FFF2-40B4-BE49-F238E27FC236}">
                  <a16:creationId xmlns:a16="http://schemas.microsoft.com/office/drawing/2014/main" id="{06232E44-18BB-44CE-A931-E883DC168FBD}"/>
                </a:ext>
              </a:extLst>
            </p:cNvPr>
            <p:cNvSpPr>
              <a:spLocks noChangeShapeType="1"/>
            </p:cNvSpPr>
            <p:nvPr/>
          </p:nvSpPr>
          <p:spPr bwMode="auto">
            <a:xfrm>
              <a:off x="2490" y="96"/>
              <a:ext cx="0" cy="38"/>
            </a:xfrm>
            <a:prstGeom prst="line">
              <a:avLst/>
            </a:prstGeom>
            <a:noFill/>
            <a:ln w="12700"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52" name="Line 7">
              <a:extLst>
                <a:ext uri="{FF2B5EF4-FFF2-40B4-BE49-F238E27FC236}">
                  <a16:creationId xmlns:a16="http://schemas.microsoft.com/office/drawing/2014/main" id="{98CD98C2-7E2E-44B3-B2F9-4D34FE321EDB}"/>
                </a:ext>
              </a:extLst>
            </p:cNvPr>
            <p:cNvSpPr>
              <a:spLocks noChangeShapeType="1"/>
            </p:cNvSpPr>
            <p:nvPr/>
          </p:nvSpPr>
          <p:spPr bwMode="auto">
            <a:xfrm>
              <a:off x="2490" y="394"/>
              <a:ext cx="0" cy="36"/>
            </a:xfrm>
            <a:prstGeom prst="line">
              <a:avLst/>
            </a:prstGeom>
            <a:noFill/>
            <a:ln w="12700"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53" name="Freeform 8">
              <a:extLst>
                <a:ext uri="{FF2B5EF4-FFF2-40B4-BE49-F238E27FC236}">
                  <a16:creationId xmlns:a16="http://schemas.microsoft.com/office/drawing/2014/main" id="{B6BF5011-DBE9-4420-B748-7822945F2232}"/>
                </a:ext>
              </a:extLst>
            </p:cNvPr>
            <p:cNvSpPr>
              <a:spLocks/>
            </p:cNvSpPr>
            <p:nvPr/>
          </p:nvSpPr>
          <p:spPr bwMode="auto">
            <a:xfrm>
              <a:off x="1569" y="1033"/>
              <a:ext cx="367" cy="265"/>
            </a:xfrm>
            <a:custGeom>
              <a:avLst/>
              <a:gdLst>
                <a:gd name="T0" fmla="*/ 0 w 154"/>
                <a:gd name="T1" fmla="*/ 111 h 111"/>
                <a:gd name="T2" fmla="*/ 0 w 154"/>
                <a:gd name="T3" fmla="*/ 23 h 111"/>
                <a:gd name="T4" fmla="*/ 23 w 154"/>
                <a:gd name="T5" fmla="*/ 0 h 111"/>
                <a:gd name="T6" fmla="*/ 154 w 154"/>
                <a:gd name="T7" fmla="*/ 0 h 111"/>
              </a:gdLst>
              <a:ahLst/>
              <a:cxnLst>
                <a:cxn ang="0">
                  <a:pos x="T0" y="T1"/>
                </a:cxn>
                <a:cxn ang="0">
                  <a:pos x="T2" y="T3"/>
                </a:cxn>
                <a:cxn ang="0">
                  <a:pos x="T4" y="T5"/>
                </a:cxn>
                <a:cxn ang="0">
                  <a:pos x="T6" y="T7"/>
                </a:cxn>
              </a:cxnLst>
              <a:rect l="0" t="0" r="r" b="b"/>
              <a:pathLst>
                <a:path w="154" h="111">
                  <a:moveTo>
                    <a:pt x="0" y="111"/>
                  </a:moveTo>
                  <a:cubicBezTo>
                    <a:pt x="0" y="23"/>
                    <a:pt x="0" y="23"/>
                    <a:pt x="0" y="23"/>
                  </a:cubicBezTo>
                  <a:cubicBezTo>
                    <a:pt x="0" y="10"/>
                    <a:pt x="10" y="0"/>
                    <a:pt x="23" y="0"/>
                  </a:cubicBezTo>
                  <a:cubicBezTo>
                    <a:pt x="154" y="0"/>
                    <a:pt x="154" y="0"/>
                    <a:pt x="154" y="0"/>
                  </a:cubicBezTo>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54" name="Freeform 9">
              <a:extLst>
                <a:ext uri="{FF2B5EF4-FFF2-40B4-BE49-F238E27FC236}">
                  <a16:creationId xmlns:a16="http://schemas.microsoft.com/office/drawing/2014/main" id="{130408AA-C1B5-4270-806B-54038764C443}"/>
                </a:ext>
              </a:extLst>
            </p:cNvPr>
            <p:cNvSpPr>
              <a:spLocks/>
            </p:cNvSpPr>
            <p:nvPr/>
          </p:nvSpPr>
          <p:spPr bwMode="auto">
            <a:xfrm>
              <a:off x="1936" y="766"/>
              <a:ext cx="370" cy="267"/>
            </a:xfrm>
            <a:custGeom>
              <a:avLst/>
              <a:gdLst>
                <a:gd name="T0" fmla="*/ 0 w 155"/>
                <a:gd name="T1" fmla="*/ 112 h 112"/>
                <a:gd name="T2" fmla="*/ 0 w 155"/>
                <a:gd name="T3" fmla="*/ 23 h 112"/>
                <a:gd name="T4" fmla="*/ 23 w 155"/>
                <a:gd name="T5" fmla="*/ 0 h 112"/>
                <a:gd name="T6" fmla="*/ 155 w 155"/>
                <a:gd name="T7" fmla="*/ 0 h 112"/>
              </a:gdLst>
              <a:ahLst/>
              <a:cxnLst>
                <a:cxn ang="0">
                  <a:pos x="T0" y="T1"/>
                </a:cxn>
                <a:cxn ang="0">
                  <a:pos x="T2" y="T3"/>
                </a:cxn>
                <a:cxn ang="0">
                  <a:pos x="T4" y="T5"/>
                </a:cxn>
                <a:cxn ang="0">
                  <a:pos x="T6" y="T7"/>
                </a:cxn>
              </a:cxnLst>
              <a:rect l="0" t="0" r="r" b="b"/>
              <a:pathLst>
                <a:path w="155" h="112">
                  <a:moveTo>
                    <a:pt x="0" y="112"/>
                  </a:moveTo>
                  <a:cubicBezTo>
                    <a:pt x="0" y="23"/>
                    <a:pt x="0" y="23"/>
                    <a:pt x="0" y="23"/>
                  </a:cubicBezTo>
                  <a:cubicBezTo>
                    <a:pt x="0" y="11"/>
                    <a:pt x="11" y="0"/>
                    <a:pt x="23" y="0"/>
                  </a:cubicBezTo>
                  <a:cubicBezTo>
                    <a:pt x="155" y="0"/>
                    <a:pt x="155" y="0"/>
                    <a:pt x="155" y="0"/>
                  </a:cubicBezTo>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55" name="Freeform 10">
              <a:extLst>
                <a:ext uri="{FF2B5EF4-FFF2-40B4-BE49-F238E27FC236}">
                  <a16:creationId xmlns:a16="http://schemas.microsoft.com/office/drawing/2014/main" id="{FF75735D-D3D9-425F-AE68-9BC2FE390ACA}"/>
                </a:ext>
              </a:extLst>
            </p:cNvPr>
            <p:cNvSpPr>
              <a:spLocks/>
            </p:cNvSpPr>
            <p:nvPr/>
          </p:nvSpPr>
          <p:spPr bwMode="auto">
            <a:xfrm>
              <a:off x="2306" y="502"/>
              <a:ext cx="368" cy="264"/>
            </a:xfrm>
            <a:custGeom>
              <a:avLst/>
              <a:gdLst>
                <a:gd name="T0" fmla="*/ 0 w 154"/>
                <a:gd name="T1" fmla="*/ 111 h 111"/>
                <a:gd name="T2" fmla="*/ 0 w 154"/>
                <a:gd name="T3" fmla="*/ 23 h 111"/>
                <a:gd name="T4" fmla="*/ 23 w 154"/>
                <a:gd name="T5" fmla="*/ 0 h 111"/>
                <a:gd name="T6" fmla="*/ 154 w 154"/>
                <a:gd name="T7" fmla="*/ 0 h 111"/>
              </a:gdLst>
              <a:ahLst/>
              <a:cxnLst>
                <a:cxn ang="0">
                  <a:pos x="T0" y="T1"/>
                </a:cxn>
                <a:cxn ang="0">
                  <a:pos x="T2" y="T3"/>
                </a:cxn>
                <a:cxn ang="0">
                  <a:pos x="T4" y="T5"/>
                </a:cxn>
                <a:cxn ang="0">
                  <a:pos x="T6" y="T7"/>
                </a:cxn>
              </a:cxnLst>
              <a:rect l="0" t="0" r="r" b="b"/>
              <a:pathLst>
                <a:path w="154" h="111">
                  <a:moveTo>
                    <a:pt x="0" y="111"/>
                  </a:moveTo>
                  <a:cubicBezTo>
                    <a:pt x="0" y="23"/>
                    <a:pt x="0" y="23"/>
                    <a:pt x="0" y="23"/>
                  </a:cubicBezTo>
                  <a:cubicBezTo>
                    <a:pt x="0" y="10"/>
                    <a:pt x="10" y="0"/>
                    <a:pt x="23" y="0"/>
                  </a:cubicBezTo>
                  <a:cubicBezTo>
                    <a:pt x="154" y="0"/>
                    <a:pt x="154" y="0"/>
                    <a:pt x="154" y="0"/>
                  </a:cubicBezTo>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56" name="Oval 11">
              <a:extLst>
                <a:ext uri="{FF2B5EF4-FFF2-40B4-BE49-F238E27FC236}">
                  <a16:creationId xmlns:a16="http://schemas.microsoft.com/office/drawing/2014/main" id="{9E246180-5D91-40EB-AC8B-0974E6DAE6C3}"/>
                </a:ext>
              </a:extLst>
            </p:cNvPr>
            <p:cNvSpPr>
              <a:spLocks noChangeArrowheads="1"/>
            </p:cNvSpPr>
            <p:nvPr/>
          </p:nvSpPr>
          <p:spPr bwMode="auto">
            <a:xfrm>
              <a:off x="1643" y="89"/>
              <a:ext cx="174" cy="174"/>
            </a:xfrm>
            <a:prstGeom prst="ellipse">
              <a:avLst/>
            </a:pr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57" name="Line 12">
              <a:extLst>
                <a:ext uri="{FF2B5EF4-FFF2-40B4-BE49-F238E27FC236}">
                  <a16:creationId xmlns:a16="http://schemas.microsoft.com/office/drawing/2014/main" id="{BBF35168-A835-4E40-BABC-2F43B21DDCCA}"/>
                </a:ext>
              </a:extLst>
            </p:cNvPr>
            <p:cNvSpPr>
              <a:spLocks noChangeShapeType="1"/>
            </p:cNvSpPr>
            <p:nvPr/>
          </p:nvSpPr>
          <p:spPr bwMode="auto">
            <a:xfrm>
              <a:off x="1793" y="652"/>
              <a:ext cx="0" cy="303"/>
            </a:xfrm>
            <a:prstGeom prst="line">
              <a:avLst/>
            </a:prstGeom>
            <a:noFill/>
            <a:ln w="12700"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58" name="Line 13">
              <a:extLst>
                <a:ext uri="{FF2B5EF4-FFF2-40B4-BE49-F238E27FC236}">
                  <a16:creationId xmlns:a16="http://schemas.microsoft.com/office/drawing/2014/main" id="{D9A1E75F-EF72-4E63-8568-69C7565C7DBE}"/>
                </a:ext>
              </a:extLst>
            </p:cNvPr>
            <p:cNvSpPr>
              <a:spLocks noChangeShapeType="1"/>
            </p:cNvSpPr>
            <p:nvPr/>
          </p:nvSpPr>
          <p:spPr bwMode="auto">
            <a:xfrm flipV="1">
              <a:off x="1669" y="652"/>
              <a:ext cx="0" cy="298"/>
            </a:xfrm>
            <a:prstGeom prst="line">
              <a:avLst/>
            </a:prstGeom>
            <a:noFill/>
            <a:ln w="12700"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59" name="Freeform 14">
              <a:extLst>
                <a:ext uri="{FF2B5EF4-FFF2-40B4-BE49-F238E27FC236}">
                  <a16:creationId xmlns:a16="http://schemas.microsoft.com/office/drawing/2014/main" id="{8F2231C5-66FE-42F0-B0CE-BA26D88A7B49}"/>
                </a:ext>
              </a:extLst>
            </p:cNvPr>
            <p:cNvSpPr>
              <a:spLocks/>
            </p:cNvSpPr>
            <p:nvPr/>
          </p:nvSpPr>
          <p:spPr bwMode="auto">
            <a:xfrm>
              <a:off x="1731" y="397"/>
              <a:ext cx="205" cy="100"/>
            </a:xfrm>
            <a:custGeom>
              <a:avLst/>
              <a:gdLst>
                <a:gd name="T0" fmla="*/ 0 w 86"/>
                <a:gd name="T1" fmla="*/ 0 h 42"/>
                <a:gd name="T2" fmla="*/ 0 w 86"/>
                <a:gd name="T3" fmla="*/ 15 h 42"/>
                <a:gd name="T4" fmla="*/ 27 w 86"/>
                <a:gd name="T5" fmla="*/ 42 h 42"/>
                <a:gd name="T6" fmla="*/ 86 w 86"/>
                <a:gd name="T7" fmla="*/ 42 h 42"/>
              </a:gdLst>
              <a:ahLst/>
              <a:cxnLst>
                <a:cxn ang="0">
                  <a:pos x="T0" y="T1"/>
                </a:cxn>
                <a:cxn ang="0">
                  <a:pos x="T2" y="T3"/>
                </a:cxn>
                <a:cxn ang="0">
                  <a:pos x="T4" y="T5"/>
                </a:cxn>
                <a:cxn ang="0">
                  <a:pos x="T6" y="T7"/>
                </a:cxn>
              </a:cxnLst>
              <a:rect l="0" t="0" r="r" b="b"/>
              <a:pathLst>
                <a:path w="86" h="42">
                  <a:moveTo>
                    <a:pt x="0" y="0"/>
                  </a:moveTo>
                  <a:cubicBezTo>
                    <a:pt x="0" y="15"/>
                    <a:pt x="0" y="15"/>
                    <a:pt x="0" y="15"/>
                  </a:cubicBezTo>
                  <a:cubicBezTo>
                    <a:pt x="0" y="30"/>
                    <a:pt x="12" y="42"/>
                    <a:pt x="27" y="42"/>
                  </a:cubicBezTo>
                  <a:cubicBezTo>
                    <a:pt x="86" y="42"/>
                    <a:pt x="86" y="42"/>
                    <a:pt x="86" y="42"/>
                  </a:cubicBezTo>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60" name="Freeform 15">
              <a:extLst>
                <a:ext uri="{FF2B5EF4-FFF2-40B4-BE49-F238E27FC236}">
                  <a16:creationId xmlns:a16="http://schemas.microsoft.com/office/drawing/2014/main" id="{4154CC45-C8B0-472A-A988-C5E99A6BBB66}"/>
                </a:ext>
              </a:extLst>
            </p:cNvPr>
            <p:cNvSpPr>
              <a:spLocks/>
            </p:cNvSpPr>
            <p:nvPr/>
          </p:nvSpPr>
          <p:spPr bwMode="auto">
            <a:xfrm>
              <a:off x="1669" y="950"/>
              <a:ext cx="179" cy="83"/>
            </a:xfrm>
            <a:custGeom>
              <a:avLst/>
              <a:gdLst>
                <a:gd name="T0" fmla="*/ 0 w 75"/>
                <a:gd name="T1" fmla="*/ 35 h 35"/>
                <a:gd name="T2" fmla="*/ 0 w 75"/>
                <a:gd name="T3" fmla="*/ 0 h 35"/>
                <a:gd name="T4" fmla="*/ 40 w 75"/>
                <a:gd name="T5" fmla="*/ 0 h 35"/>
                <a:gd name="T6" fmla="*/ 75 w 75"/>
                <a:gd name="T7" fmla="*/ 35 h 35"/>
                <a:gd name="T8" fmla="*/ 75 w 75"/>
                <a:gd name="T9" fmla="*/ 35 h 35"/>
              </a:gdLst>
              <a:ahLst/>
              <a:cxnLst>
                <a:cxn ang="0">
                  <a:pos x="T0" y="T1"/>
                </a:cxn>
                <a:cxn ang="0">
                  <a:pos x="T2" y="T3"/>
                </a:cxn>
                <a:cxn ang="0">
                  <a:pos x="T4" y="T5"/>
                </a:cxn>
                <a:cxn ang="0">
                  <a:pos x="T6" y="T7"/>
                </a:cxn>
                <a:cxn ang="0">
                  <a:pos x="T8" y="T9"/>
                </a:cxn>
              </a:cxnLst>
              <a:rect l="0" t="0" r="r" b="b"/>
              <a:pathLst>
                <a:path w="75" h="35">
                  <a:moveTo>
                    <a:pt x="0" y="35"/>
                  </a:moveTo>
                  <a:cubicBezTo>
                    <a:pt x="0" y="0"/>
                    <a:pt x="0" y="0"/>
                    <a:pt x="0" y="0"/>
                  </a:cubicBezTo>
                  <a:cubicBezTo>
                    <a:pt x="40" y="0"/>
                    <a:pt x="40" y="0"/>
                    <a:pt x="40" y="0"/>
                  </a:cubicBezTo>
                  <a:cubicBezTo>
                    <a:pt x="59" y="0"/>
                    <a:pt x="75" y="16"/>
                    <a:pt x="75" y="35"/>
                  </a:cubicBezTo>
                  <a:cubicBezTo>
                    <a:pt x="75" y="35"/>
                    <a:pt x="75" y="35"/>
                    <a:pt x="75" y="35"/>
                  </a:cubicBezTo>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61" name="Freeform 16">
              <a:extLst>
                <a:ext uri="{FF2B5EF4-FFF2-40B4-BE49-F238E27FC236}">
                  <a16:creationId xmlns:a16="http://schemas.microsoft.com/office/drawing/2014/main" id="{41354998-0CD4-44A0-B1A9-47C44FBD33F0}"/>
                </a:ext>
              </a:extLst>
            </p:cNvPr>
            <p:cNvSpPr>
              <a:spLocks/>
            </p:cNvSpPr>
            <p:nvPr/>
          </p:nvSpPr>
          <p:spPr bwMode="auto">
            <a:xfrm>
              <a:off x="1629" y="306"/>
              <a:ext cx="202" cy="346"/>
            </a:xfrm>
            <a:custGeom>
              <a:avLst/>
              <a:gdLst>
                <a:gd name="T0" fmla="*/ 85 w 85"/>
                <a:gd name="T1" fmla="*/ 56 h 145"/>
                <a:gd name="T2" fmla="*/ 85 w 85"/>
                <a:gd name="T3" fmla="*/ 43 h 145"/>
                <a:gd name="T4" fmla="*/ 43 w 85"/>
                <a:gd name="T5" fmla="*/ 0 h 145"/>
                <a:gd name="T6" fmla="*/ 43 w 85"/>
                <a:gd name="T7" fmla="*/ 0 h 145"/>
                <a:gd name="T8" fmla="*/ 43 w 85"/>
                <a:gd name="T9" fmla="*/ 0 h 145"/>
                <a:gd name="T10" fmla="*/ 0 w 85"/>
                <a:gd name="T11" fmla="*/ 43 h 145"/>
                <a:gd name="T12" fmla="*/ 0 w 85"/>
                <a:gd name="T13" fmla="*/ 81 h 145"/>
                <a:gd name="T14" fmla="*/ 17 w 85"/>
                <a:gd name="T15" fmla="*/ 145 h 145"/>
                <a:gd name="T16" fmla="*/ 17 w 85"/>
                <a:gd name="T17" fmla="*/ 145 h 145"/>
                <a:gd name="T18" fmla="*/ 43 w 85"/>
                <a:gd name="T19" fmla="*/ 145 h 145"/>
                <a:gd name="T20" fmla="*/ 69 w 85"/>
                <a:gd name="T21" fmla="*/ 145 h 145"/>
                <a:gd name="T22" fmla="*/ 69 w 85"/>
                <a:gd name="T23" fmla="*/ 145 h 145"/>
                <a:gd name="T24" fmla="*/ 83 w 85"/>
                <a:gd name="T25" fmla="*/ 104 h 1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5" h="145">
                  <a:moveTo>
                    <a:pt x="85" y="56"/>
                  </a:moveTo>
                  <a:cubicBezTo>
                    <a:pt x="85" y="43"/>
                    <a:pt x="85" y="43"/>
                    <a:pt x="85" y="43"/>
                  </a:cubicBezTo>
                  <a:cubicBezTo>
                    <a:pt x="85" y="19"/>
                    <a:pt x="66" y="0"/>
                    <a:pt x="43" y="0"/>
                  </a:cubicBezTo>
                  <a:cubicBezTo>
                    <a:pt x="43" y="0"/>
                    <a:pt x="43" y="0"/>
                    <a:pt x="43" y="0"/>
                  </a:cubicBezTo>
                  <a:cubicBezTo>
                    <a:pt x="43" y="0"/>
                    <a:pt x="43" y="0"/>
                    <a:pt x="43" y="0"/>
                  </a:cubicBezTo>
                  <a:cubicBezTo>
                    <a:pt x="19" y="0"/>
                    <a:pt x="0" y="19"/>
                    <a:pt x="0" y="43"/>
                  </a:cubicBezTo>
                  <a:cubicBezTo>
                    <a:pt x="0" y="81"/>
                    <a:pt x="0" y="81"/>
                    <a:pt x="0" y="81"/>
                  </a:cubicBezTo>
                  <a:cubicBezTo>
                    <a:pt x="0" y="103"/>
                    <a:pt x="6" y="126"/>
                    <a:pt x="17" y="145"/>
                  </a:cubicBezTo>
                  <a:cubicBezTo>
                    <a:pt x="17" y="145"/>
                    <a:pt x="17" y="145"/>
                    <a:pt x="17" y="145"/>
                  </a:cubicBezTo>
                  <a:cubicBezTo>
                    <a:pt x="43" y="145"/>
                    <a:pt x="43" y="145"/>
                    <a:pt x="43" y="145"/>
                  </a:cubicBezTo>
                  <a:cubicBezTo>
                    <a:pt x="69" y="145"/>
                    <a:pt x="69" y="145"/>
                    <a:pt x="69" y="145"/>
                  </a:cubicBezTo>
                  <a:cubicBezTo>
                    <a:pt x="69" y="145"/>
                    <a:pt x="69" y="145"/>
                    <a:pt x="69" y="145"/>
                  </a:cubicBezTo>
                  <a:cubicBezTo>
                    <a:pt x="76" y="132"/>
                    <a:pt x="81" y="119"/>
                    <a:pt x="83" y="104"/>
                  </a:cubicBezTo>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62" name="Freeform 17">
              <a:extLst>
                <a:ext uri="{FF2B5EF4-FFF2-40B4-BE49-F238E27FC236}">
                  <a16:creationId xmlns:a16="http://schemas.microsoft.com/office/drawing/2014/main" id="{7211FC5B-3E50-499E-BC4C-6DB686E9D71C}"/>
                </a:ext>
              </a:extLst>
            </p:cNvPr>
            <p:cNvSpPr>
              <a:spLocks/>
            </p:cNvSpPr>
            <p:nvPr/>
          </p:nvSpPr>
          <p:spPr bwMode="auto">
            <a:xfrm>
              <a:off x="1793" y="836"/>
              <a:ext cx="692" cy="355"/>
            </a:xfrm>
            <a:custGeom>
              <a:avLst/>
              <a:gdLst>
                <a:gd name="T0" fmla="*/ 141 w 290"/>
                <a:gd name="T1" fmla="*/ 149 h 149"/>
                <a:gd name="T2" fmla="*/ 0 w 290"/>
                <a:gd name="T3" fmla="*/ 149 h 149"/>
                <a:gd name="T4" fmla="*/ 0 w 290"/>
                <a:gd name="T5" fmla="*/ 149 h 149"/>
                <a:gd name="T6" fmla="*/ 20 w 290"/>
                <a:gd name="T7" fmla="*/ 129 h 149"/>
                <a:gd name="T8" fmla="*/ 141 w 290"/>
                <a:gd name="T9" fmla="*/ 129 h 149"/>
                <a:gd name="T10" fmla="*/ 269 w 290"/>
                <a:gd name="T11" fmla="*/ 18 h 149"/>
                <a:gd name="T12" fmla="*/ 290 w 290"/>
                <a:gd name="T13" fmla="*/ 0 h 149"/>
                <a:gd name="T14" fmla="*/ 290 w 290"/>
                <a:gd name="T15" fmla="*/ 0 h 149"/>
                <a:gd name="T16" fmla="*/ 141 w 290"/>
                <a:gd name="T17" fmla="*/ 149 h 1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0" h="149">
                  <a:moveTo>
                    <a:pt x="141" y="149"/>
                  </a:moveTo>
                  <a:cubicBezTo>
                    <a:pt x="0" y="149"/>
                    <a:pt x="0" y="149"/>
                    <a:pt x="0" y="149"/>
                  </a:cubicBezTo>
                  <a:cubicBezTo>
                    <a:pt x="0" y="149"/>
                    <a:pt x="0" y="149"/>
                    <a:pt x="0" y="149"/>
                  </a:cubicBezTo>
                  <a:cubicBezTo>
                    <a:pt x="0" y="138"/>
                    <a:pt x="9" y="129"/>
                    <a:pt x="20" y="129"/>
                  </a:cubicBezTo>
                  <a:cubicBezTo>
                    <a:pt x="141" y="129"/>
                    <a:pt x="141" y="129"/>
                    <a:pt x="141" y="129"/>
                  </a:cubicBezTo>
                  <a:cubicBezTo>
                    <a:pt x="206" y="129"/>
                    <a:pt x="260" y="81"/>
                    <a:pt x="269" y="18"/>
                  </a:cubicBezTo>
                  <a:cubicBezTo>
                    <a:pt x="270" y="7"/>
                    <a:pt x="280" y="0"/>
                    <a:pt x="290" y="0"/>
                  </a:cubicBezTo>
                  <a:cubicBezTo>
                    <a:pt x="290" y="0"/>
                    <a:pt x="290" y="0"/>
                    <a:pt x="290" y="0"/>
                  </a:cubicBezTo>
                  <a:cubicBezTo>
                    <a:pt x="290" y="82"/>
                    <a:pt x="223" y="149"/>
                    <a:pt x="141" y="149"/>
                  </a:cubicBezTo>
                  <a:close/>
                </a:path>
              </a:pathLst>
            </a:custGeom>
            <a:solidFill>
              <a:srgbClr val="E7205F"/>
            </a:solidFill>
            <a:ln w="12700">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63" name="Freeform 18">
              <a:extLst>
                <a:ext uri="{FF2B5EF4-FFF2-40B4-BE49-F238E27FC236}">
                  <a16:creationId xmlns:a16="http://schemas.microsoft.com/office/drawing/2014/main" id="{291FCA3C-816A-45B1-9310-E55A0DB93A7D}"/>
                </a:ext>
              </a:extLst>
            </p:cNvPr>
            <p:cNvSpPr>
              <a:spLocks/>
            </p:cNvSpPr>
            <p:nvPr/>
          </p:nvSpPr>
          <p:spPr bwMode="auto">
            <a:xfrm>
              <a:off x="1793" y="709"/>
              <a:ext cx="754" cy="544"/>
            </a:xfrm>
            <a:custGeom>
              <a:avLst/>
              <a:gdLst>
                <a:gd name="T0" fmla="*/ 0 w 316"/>
                <a:gd name="T1" fmla="*/ 228 h 228"/>
                <a:gd name="T2" fmla="*/ 113 w 316"/>
                <a:gd name="T3" fmla="*/ 228 h 228"/>
                <a:gd name="T4" fmla="*/ 141 w 316"/>
                <a:gd name="T5" fmla="*/ 228 h 228"/>
                <a:gd name="T6" fmla="*/ 316 w 316"/>
                <a:gd name="T7" fmla="*/ 53 h 228"/>
                <a:gd name="T8" fmla="*/ 316 w 316"/>
                <a:gd name="T9" fmla="*/ 53 h 228"/>
                <a:gd name="T10" fmla="*/ 316 w 316"/>
                <a:gd name="T11" fmla="*/ 0 h 228"/>
              </a:gdLst>
              <a:ahLst/>
              <a:cxnLst>
                <a:cxn ang="0">
                  <a:pos x="T0" y="T1"/>
                </a:cxn>
                <a:cxn ang="0">
                  <a:pos x="T2" y="T3"/>
                </a:cxn>
                <a:cxn ang="0">
                  <a:pos x="T4" y="T5"/>
                </a:cxn>
                <a:cxn ang="0">
                  <a:pos x="T6" y="T7"/>
                </a:cxn>
                <a:cxn ang="0">
                  <a:pos x="T8" y="T9"/>
                </a:cxn>
                <a:cxn ang="0">
                  <a:pos x="T10" y="T11"/>
                </a:cxn>
              </a:cxnLst>
              <a:rect l="0" t="0" r="r" b="b"/>
              <a:pathLst>
                <a:path w="316" h="228">
                  <a:moveTo>
                    <a:pt x="0" y="228"/>
                  </a:moveTo>
                  <a:cubicBezTo>
                    <a:pt x="113" y="228"/>
                    <a:pt x="113" y="228"/>
                    <a:pt x="113" y="228"/>
                  </a:cubicBezTo>
                  <a:cubicBezTo>
                    <a:pt x="141" y="228"/>
                    <a:pt x="141" y="228"/>
                    <a:pt x="141" y="228"/>
                  </a:cubicBezTo>
                  <a:cubicBezTo>
                    <a:pt x="238" y="228"/>
                    <a:pt x="316" y="150"/>
                    <a:pt x="316" y="53"/>
                  </a:cubicBezTo>
                  <a:cubicBezTo>
                    <a:pt x="316" y="53"/>
                    <a:pt x="316" y="53"/>
                    <a:pt x="316" y="53"/>
                  </a:cubicBezTo>
                  <a:cubicBezTo>
                    <a:pt x="316" y="0"/>
                    <a:pt x="316" y="0"/>
                    <a:pt x="316" y="0"/>
                  </a:cubicBezTo>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64" name="Freeform 19">
              <a:extLst>
                <a:ext uri="{FF2B5EF4-FFF2-40B4-BE49-F238E27FC236}">
                  <a16:creationId xmlns:a16="http://schemas.microsoft.com/office/drawing/2014/main" id="{C9E0D45D-F84B-454C-8FB8-395BAFD3F27C}"/>
                </a:ext>
              </a:extLst>
            </p:cNvPr>
            <p:cNvSpPr>
              <a:spLocks/>
            </p:cNvSpPr>
            <p:nvPr/>
          </p:nvSpPr>
          <p:spPr bwMode="auto">
            <a:xfrm>
              <a:off x="2457" y="635"/>
              <a:ext cx="179" cy="91"/>
            </a:xfrm>
            <a:custGeom>
              <a:avLst/>
              <a:gdLst>
                <a:gd name="T0" fmla="*/ 0 w 179"/>
                <a:gd name="T1" fmla="*/ 91 h 91"/>
                <a:gd name="T2" fmla="*/ 93 w 179"/>
                <a:gd name="T3" fmla="*/ 0 h 91"/>
                <a:gd name="T4" fmla="*/ 179 w 179"/>
                <a:gd name="T5" fmla="*/ 86 h 91"/>
              </a:gdLst>
              <a:ahLst/>
              <a:cxnLst>
                <a:cxn ang="0">
                  <a:pos x="T0" y="T1"/>
                </a:cxn>
                <a:cxn ang="0">
                  <a:pos x="T2" y="T3"/>
                </a:cxn>
                <a:cxn ang="0">
                  <a:pos x="T4" y="T5"/>
                </a:cxn>
              </a:cxnLst>
              <a:rect l="0" t="0" r="r" b="b"/>
              <a:pathLst>
                <a:path w="179" h="91">
                  <a:moveTo>
                    <a:pt x="0" y="91"/>
                  </a:moveTo>
                  <a:lnTo>
                    <a:pt x="93" y="0"/>
                  </a:lnTo>
                  <a:lnTo>
                    <a:pt x="179" y="86"/>
                  </a:lnTo>
                </a:path>
              </a:pathLst>
            </a:custGeom>
            <a:noFill/>
            <a:ln w="1270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grpSp>
        <p:nvGrpSpPr>
          <p:cNvPr id="465" name="Grupo 464">
            <a:extLst>
              <a:ext uri="{FF2B5EF4-FFF2-40B4-BE49-F238E27FC236}">
                <a16:creationId xmlns:a16="http://schemas.microsoft.com/office/drawing/2014/main" id="{54AA63ED-4A64-4F2C-AACB-DB0005A0A66B}"/>
              </a:ext>
            </a:extLst>
          </p:cNvPr>
          <p:cNvGrpSpPr/>
          <p:nvPr/>
        </p:nvGrpSpPr>
        <p:grpSpPr>
          <a:xfrm>
            <a:off x="845272" y="2034514"/>
            <a:ext cx="759820" cy="146589"/>
            <a:chOff x="797647" y="2771856"/>
            <a:chExt cx="759820" cy="146589"/>
          </a:xfrm>
        </p:grpSpPr>
        <p:sp>
          <p:nvSpPr>
            <p:cNvPr id="466" name="Rectángulo 465">
              <a:extLst>
                <a:ext uri="{FF2B5EF4-FFF2-40B4-BE49-F238E27FC236}">
                  <a16:creationId xmlns:a16="http://schemas.microsoft.com/office/drawing/2014/main" id="{01FB3404-BD1E-4181-92F2-B3418784B291}"/>
                </a:ext>
              </a:extLst>
            </p:cNvPr>
            <p:cNvSpPr/>
            <p:nvPr/>
          </p:nvSpPr>
          <p:spPr>
            <a:xfrm rot="2700000">
              <a:off x="797647" y="2771856"/>
              <a:ext cx="133188" cy="133188"/>
            </a:xfrm>
            <a:prstGeom prst="rect">
              <a:avLst/>
            </a:prstGeom>
            <a:solidFill>
              <a:srgbClr val="E72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7" name="Rectángulo 466">
              <a:extLst>
                <a:ext uri="{FF2B5EF4-FFF2-40B4-BE49-F238E27FC236}">
                  <a16:creationId xmlns:a16="http://schemas.microsoft.com/office/drawing/2014/main" id="{97833F9E-5AC1-45F1-95D2-C0AB7C87F9D0}"/>
                </a:ext>
              </a:extLst>
            </p:cNvPr>
            <p:cNvSpPr/>
            <p:nvPr/>
          </p:nvSpPr>
          <p:spPr>
            <a:xfrm rot="2700000">
              <a:off x="1000216" y="2778754"/>
              <a:ext cx="133188" cy="133188"/>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8" name="Rectángulo 467">
              <a:extLst>
                <a:ext uri="{FF2B5EF4-FFF2-40B4-BE49-F238E27FC236}">
                  <a16:creationId xmlns:a16="http://schemas.microsoft.com/office/drawing/2014/main" id="{618F8531-C72B-4EA7-9A9F-C6F7F0B04956}"/>
                </a:ext>
              </a:extLst>
            </p:cNvPr>
            <p:cNvSpPr/>
            <p:nvPr/>
          </p:nvSpPr>
          <p:spPr>
            <a:xfrm rot="2700000">
              <a:off x="1215949" y="2778754"/>
              <a:ext cx="133188" cy="133188"/>
            </a:xfrm>
            <a:prstGeom prst="rect">
              <a:avLst/>
            </a:prstGeom>
            <a:solidFill>
              <a:srgbClr val="F7A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9" name="Rectángulo 468">
              <a:extLst>
                <a:ext uri="{FF2B5EF4-FFF2-40B4-BE49-F238E27FC236}">
                  <a16:creationId xmlns:a16="http://schemas.microsoft.com/office/drawing/2014/main" id="{29F544AA-5828-4F5D-BC83-32C361F86D32}"/>
                </a:ext>
              </a:extLst>
            </p:cNvPr>
            <p:cNvSpPr/>
            <p:nvPr/>
          </p:nvSpPr>
          <p:spPr>
            <a:xfrm rot="2700000">
              <a:off x="1424279" y="2785257"/>
              <a:ext cx="133188" cy="133188"/>
            </a:xfrm>
            <a:prstGeom prst="rect">
              <a:avLst/>
            </a:prstGeom>
            <a:solidFill>
              <a:srgbClr val="01B9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 name="Marcador de posición de imagen 6">
            <a:extLst>
              <a:ext uri="{FF2B5EF4-FFF2-40B4-BE49-F238E27FC236}">
                <a16:creationId xmlns:a16="http://schemas.microsoft.com/office/drawing/2014/main" id="{A1CE4CCF-C8DC-47ED-B9D9-1EA662CD94A6}"/>
              </a:ext>
            </a:extLst>
          </p:cNvPr>
          <p:cNvSpPr>
            <a:spLocks noGrp="1"/>
          </p:cNvSpPr>
          <p:nvPr>
            <p:ph type="pic" sz="quarter" idx="10"/>
          </p:nvPr>
        </p:nvSpPr>
        <p:spPr/>
        <p:txBody>
          <a:bodyPr/>
          <a:lstStyle/>
          <a:p>
            <a:endParaRPr lang="es-CO"/>
          </a:p>
        </p:txBody>
      </p:sp>
    </p:spTree>
  </p:cSld>
  <p:clrMapOvr>
    <a:masterClrMapping/>
  </p:clrMapOvr>
  <p:transition advClick="0"/>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7355</TotalTime>
  <Words>1373</Words>
  <Application>Microsoft Office PowerPoint</Application>
  <PresentationFormat>Widescreen</PresentationFormat>
  <Paragraphs>81</Paragraphs>
  <Slides>14</Slides>
  <Notes>6</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Arial</vt:lpstr>
      <vt:lpstr>Calibri</vt:lpstr>
      <vt:lpstr>Calibri Light</vt:lpstr>
      <vt:lpstr>Gill Sans</vt:lpstr>
      <vt:lpstr>Lato Black</vt:lpstr>
      <vt:lpstr>Lato Light</vt:lpstr>
      <vt:lpstr>Source Sans Pro</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Jolie Nayibe Serrano</dc:creator>
  <cp:lastModifiedBy>Jolie Serrano Delgado</cp:lastModifiedBy>
  <cp:revision>473</cp:revision>
  <dcterms:created xsi:type="dcterms:W3CDTF">2020-04-22T15:34:04Z</dcterms:created>
  <dcterms:modified xsi:type="dcterms:W3CDTF">2025-06-09T15:08:37Z</dcterms:modified>
</cp:coreProperties>
</file>